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257" r:id="rId5"/>
    <p:sldId id="261" r:id="rId6"/>
    <p:sldId id="258" r:id="rId7"/>
    <p:sldId id="281" r:id="rId8"/>
    <p:sldId id="263" r:id="rId9"/>
    <p:sldId id="259" r:id="rId10"/>
    <p:sldId id="260" r:id="rId11"/>
    <p:sldId id="264" r:id="rId12"/>
    <p:sldId id="265" r:id="rId13"/>
    <p:sldId id="268" r:id="rId14"/>
    <p:sldId id="266" r:id="rId15"/>
    <p:sldId id="262" r:id="rId16"/>
    <p:sldId id="267" r:id="rId17"/>
    <p:sldId id="275" r:id="rId18"/>
    <p:sldId id="271" r:id="rId19"/>
    <p:sldId id="269" r:id="rId20"/>
    <p:sldId id="270" r:id="rId21"/>
    <p:sldId id="272" r:id="rId22"/>
    <p:sldId id="273" r:id="rId23"/>
    <p:sldId id="274" r:id="rId24"/>
    <p:sldId id="280" r:id="rId25"/>
    <p:sldId id="276" r:id="rId26"/>
    <p:sldId id="277" r:id="rId27"/>
    <p:sldId id="279" r:id="rId28"/>
    <p:sldId id="282" r:id="rId29"/>
    <p:sldId id="278" r:id="rId30"/>
    <p:sldId id="283" r:id="rId31"/>
    <p:sldId id="284" r:id="rId32"/>
    <p:sldId id="287" r:id="rId33"/>
    <p:sldId id="317" r:id="rId34"/>
  </p:sldIdLst>
  <p:sldSz cx="12192000" cy="6858000"/>
  <p:notesSz cx="6858000" cy="9144000"/>
  <p:custDataLst>
    <p:tags r:id="rId3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2"/>
    <a:srgbClr val="C4141B"/>
    <a:srgbClr val="FFB000"/>
    <a:srgbClr val="F7D839"/>
    <a:srgbClr val="678DA8"/>
    <a:srgbClr val="DAAB71"/>
    <a:srgbClr val="410F0B"/>
    <a:srgbClr val="9FD131"/>
    <a:srgbClr val="698298"/>
    <a:srgbClr val="415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2" autoAdjust="0"/>
    <p:restoredTop sz="94660"/>
  </p:normalViewPr>
  <p:slideViewPr>
    <p:cSldViewPr snapToGrid="0" showGuides="1">
      <p:cViewPr varScale="1">
        <p:scale>
          <a:sx n="86" d="100"/>
          <a:sy n="86" d="100"/>
        </p:scale>
        <p:origin x="510" y="96"/>
      </p:cViewPr>
      <p:guideLst>
        <p:guide orient="horz" pos="2160"/>
        <p:guide pos="3840"/>
      </p:guideLst>
    </p:cSldViewPr>
  </p:slideViewPr>
  <p:notesTextViewPr>
    <p:cViewPr>
      <p:scale>
        <a:sx n="1" d="1"/>
        <a:sy n="1" d="1"/>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BF64A-7965-4BD3-9590-F19446CCC0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B6393-E920-4FB8-95BE-2B1ADA7E84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F648F244-C6AB-41CE-BA17-8772E2A7DC8D}"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0E80BA1-6150-431A-84C9-AE660866863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CB04F9B-3B72-41B0-9488-3AD80E95FF2D}"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FC5929F2-90AC-418C-A9A4-7EC2DD439D9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15750"/>
            <a:ext cx="4505696" cy="478023"/>
          </a:xfrm>
          <a:prstGeom prst="rect">
            <a:avLst/>
          </a:prstGeom>
        </p:spPr>
        <p:txBody>
          <a:bodyPr/>
          <a:lstStyle>
            <a:lvl1pPr>
              <a:defRPr sz="28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EA1BB668-1CFD-4B6E-AA50-C432C4E44C3F}"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284BD66D-7ED8-4037-96B6-CB2C0972BBD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A59AE01-5DB6-4059-AF30-5E37D023545D}"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8C78265-7996-4D1E-865F-E87A11173D9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E2DCD586-4644-4E7F-89A4-A4E03D8B1F9C}" type="datetimeFigureOut">
              <a:rPr lang="zh-CN" altLang="en-US"/>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CC635263-696E-49C4-9B31-491F420FB91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164B5E5-1561-4DCA-AFD1-E5BAF70F68BD}" type="datetimeFigureOut">
              <a:rPr lang="zh-CN" altLang="en-US"/>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97EAA43D-465D-41EA-B7D8-D66C48BBB31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6D7A1F0-D34E-4C8C-94AB-94897EA2764B}" type="datetimeFigureOut">
              <a:rPr lang="zh-CN" altLang="en-US"/>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D65582BB-C3FC-422F-8DD3-CCFFCCD0C75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6C392CE-37A6-4911-AFFF-3FC052477A99}"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6FB6F56D-E022-48B5-A2B9-FB8CDE06158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A14F179B-10D3-4835-A087-6C2957BEB75B}"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2547791-B9F5-4709-B7E6-033DFB754E7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0" y="0"/>
            <a:ext cx="6032665"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方正兰亭粗黑_GBK" panose="02000000000000000000" pitchFamily="2" charset="-122"/>
              <a:ea typeface="方正兰亭粗黑_GBK" panose="02000000000000000000" pitchFamily="2" charset="-122"/>
            </a:endParaRPr>
          </a:p>
        </p:txBody>
      </p:sp>
      <p:sp>
        <p:nvSpPr>
          <p:cNvPr id="4" name="矩形 3"/>
          <p:cNvSpPr/>
          <p:nvPr/>
        </p:nvSpPr>
        <p:spPr>
          <a:xfrm>
            <a:off x="11934700" y="0"/>
            <a:ext cx="257299"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0" y="-1347636"/>
            <a:ext cx="8344388" cy="873614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015" y="760452"/>
            <a:ext cx="2548883" cy="2668548"/>
          </a:xfrm>
          <a:prstGeom prst="rect">
            <a:avLst/>
          </a:prstGeom>
        </p:spPr>
      </p:pic>
      <p:cxnSp>
        <p:nvCxnSpPr>
          <p:cNvPr id="10" name="直接连接符 9"/>
          <p:cNvCxnSpPr/>
          <p:nvPr/>
        </p:nvCxnSpPr>
        <p:spPr>
          <a:xfrm>
            <a:off x="777833" y="3823853"/>
            <a:ext cx="451856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77338" y="3979707"/>
            <a:ext cx="3877985" cy="830997"/>
          </a:xfrm>
          <a:prstGeom prst="rect">
            <a:avLst/>
          </a:prstGeom>
          <a:noFill/>
        </p:spPr>
        <p:txBody>
          <a:bodyPr wrap="non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中国工商银行</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7030878" y="3216230"/>
            <a:ext cx="444696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189271" y="2485741"/>
            <a:ext cx="309880" cy="874395"/>
          </a:xfrm>
          <a:prstGeom prst="rect">
            <a:avLst/>
          </a:prstGeom>
        </p:spPr>
        <p:txBody>
          <a:bodyPr wrap="none">
            <a:spAutoFit/>
          </a:bodyPr>
          <a:lstStyle/>
          <a:p>
            <a:pPr algn="ctr"/>
            <a:endParaRPr lang="zh-CN" altLang="en-US" sz="4800" b="1" dirty="0">
              <a:latin typeface="微软雅黑" panose="020B0503020204020204" pitchFamily="34" charset="-122"/>
              <a:ea typeface="微软雅黑" panose="020B0503020204020204" pitchFamily="34" charset="-122"/>
            </a:endParaRPr>
          </a:p>
        </p:txBody>
      </p:sp>
      <p:sp>
        <p:nvSpPr>
          <p:cNvPr id="20" name="TextBox 19"/>
          <p:cNvSpPr txBox="1"/>
          <p:nvPr/>
        </p:nvSpPr>
        <p:spPr>
          <a:xfrm>
            <a:off x="7850882" y="3325860"/>
            <a:ext cx="3770584"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中国工商银行专用</a:t>
            </a:r>
            <a:r>
              <a:rPr lang="en-US" altLang="zh-CN" sz="2400" b="1" dirty="0" err="1" smtClean="0">
                <a:latin typeface="微软雅黑" panose="020B0503020204020204" pitchFamily="34" charset="-122"/>
                <a:ea typeface="微软雅黑" panose="020B0503020204020204" pitchFamily="34" charset="-122"/>
              </a:rPr>
              <a:t>ppt</a:t>
            </a:r>
            <a:r>
              <a:rPr lang="zh-CN" altLang="en-US" sz="2400" b="1" dirty="0" smtClean="0">
                <a:latin typeface="微软雅黑" panose="020B0503020204020204" pitchFamily="34" charset="-122"/>
                <a:ea typeface="微软雅黑" panose="020B0503020204020204" pitchFamily="34" charset="-122"/>
              </a:rPr>
              <a:t>模板</a:t>
            </a:r>
            <a:endParaRPr lang="zh-CN" altLang="en-US" sz="2400" b="1" dirty="0">
              <a:latin typeface="微软雅黑" panose="020B0503020204020204" pitchFamily="34" charset="-122"/>
              <a:ea typeface="微软雅黑" panose="020B0503020204020204" pitchFamily="34" charset="-122"/>
            </a:endParaRPr>
          </a:p>
        </p:txBody>
      </p:sp>
      <p:sp>
        <p:nvSpPr>
          <p:cNvPr id="24" name="TextBox 23"/>
          <p:cNvSpPr txBox="1"/>
          <p:nvPr/>
        </p:nvSpPr>
        <p:spPr>
          <a:xfrm>
            <a:off x="2435088" y="3195235"/>
            <a:ext cx="1277914"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ICBC</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 presetClass="entr" presetSubtype="4"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3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par>
                          <p:cTn id="24" fill="hold">
                            <p:stCondLst>
                              <p:cond delay="3500"/>
                            </p:stCondLst>
                            <p:childTnLst>
                              <p:par>
                                <p:cTn id="25" presetID="2" presetClass="entr" presetSubtype="8" fill="hold" nodeType="afterEffect">
                                  <p:stCondLst>
                                    <p:cond delay="0"/>
                                  </p:stCondLst>
                                  <p:iterate type="lt">
                                    <p:tmPct val="33333"/>
                                  </p:iterate>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3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359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4099"/>
                            </p:stCondLst>
                            <p:childTnLst>
                              <p:par>
                                <p:cTn id="34" presetID="2" presetClass="entr" presetSubtype="12" fill="hold" grpId="0" nodeType="afterEffect">
                                  <p:stCondLst>
                                    <p:cond delay="0"/>
                                  </p:stCondLst>
                                  <p:iterate type="lt">
                                    <p:tmPct val="24000"/>
                                  </p:iterate>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5199"/>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6199"/>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6699"/>
                            </p:stCondLst>
                            <p:childTnLst>
                              <p:par>
                                <p:cTn id="49" presetID="2" presetClass="entr" presetSubtype="4"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49" name="组合 48"/>
          <p:cNvGrpSpPr/>
          <p:nvPr/>
        </p:nvGrpSpPr>
        <p:grpSpPr>
          <a:xfrm>
            <a:off x="2909950" y="2954713"/>
            <a:ext cx="528638" cy="1135062"/>
            <a:chOff x="2898075" y="2990338"/>
            <a:chExt cx="528638" cy="1135062"/>
          </a:xfrm>
          <a:solidFill>
            <a:srgbClr val="C00002"/>
          </a:solidFill>
        </p:grpSpPr>
        <p:sp>
          <p:nvSpPr>
            <p:cNvPr id="3" name="Freeform 5"/>
            <p:cNvSpPr/>
            <p:nvPr/>
          </p:nvSpPr>
          <p:spPr bwMode="auto">
            <a:xfrm>
              <a:off x="2898075" y="3236400"/>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Oval 6"/>
            <p:cNvSpPr>
              <a:spLocks noChangeArrowheads="1"/>
            </p:cNvSpPr>
            <p:nvPr/>
          </p:nvSpPr>
          <p:spPr bwMode="auto">
            <a:xfrm>
              <a:off x="3039363" y="2990338"/>
              <a:ext cx="231775" cy="2111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 name="Freeform 7"/>
          <p:cNvSpPr>
            <a:spLocks noEditPoints="1"/>
          </p:cNvSpPr>
          <p:nvPr/>
        </p:nvSpPr>
        <p:spPr bwMode="auto">
          <a:xfrm>
            <a:off x="1617725" y="46692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Freeform 8"/>
          <p:cNvSpPr>
            <a:spLocks noEditPoints="1"/>
          </p:cNvSpPr>
          <p:nvPr/>
        </p:nvSpPr>
        <p:spPr bwMode="auto">
          <a:xfrm>
            <a:off x="2902013" y="53534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9"/>
          <p:cNvSpPr>
            <a:spLocks noEditPoints="1"/>
          </p:cNvSpPr>
          <p:nvPr/>
        </p:nvSpPr>
        <p:spPr bwMode="auto">
          <a:xfrm>
            <a:off x="4468875" y="46120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6" name="组合 45"/>
          <p:cNvGrpSpPr/>
          <p:nvPr/>
        </p:nvGrpSpPr>
        <p:grpSpPr>
          <a:xfrm>
            <a:off x="4419663" y="1740275"/>
            <a:ext cx="565150" cy="550863"/>
            <a:chOff x="4407788" y="1775900"/>
            <a:chExt cx="565150" cy="550863"/>
          </a:xfrm>
          <a:solidFill>
            <a:schemeClr val="bg2">
              <a:lumMod val="25000"/>
            </a:schemeClr>
          </a:solidFill>
        </p:grpSpPr>
        <p:sp>
          <p:nvSpPr>
            <p:cNvPr id="8" name="Freeform 10"/>
            <p:cNvSpPr/>
            <p:nvPr/>
          </p:nvSpPr>
          <p:spPr bwMode="auto">
            <a:xfrm>
              <a:off x="4696713" y="2185475"/>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Freeform 11"/>
            <p:cNvSpPr/>
            <p:nvPr/>
          </p:nvSpPr>
          <p:spPr bwMode="auto">
            <a:xfrm>
              <a:off x="4696713" y="2058475"/>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12"/>
            <p:cNvSpPr/>
            <p:nvPr/>
          </p:nvSpPr>
          <p:spPr bwMode="auto">
            <a:xfrm>
              <a:off x="4696713" y="1909250"/>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Freeform 13"/>
            <p:cNvSpPr/>
            <p:nvPr/>
          </p:nvSpPr>
          <p:spPr bwMode="auto">
            <a:xfrm>
              <a:off x="4577650" y="2185475"/>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4"/>
            <p:cNvSpPr/>
            <p:nvPr/>
          </p:nvSpPr>
          <p:spPr bwMode="auto">
            <a:xfrm>
              <a:off x="4555425" y="1917188"/>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15"/>
            <p:cNvSpPr/>
            <p:nvPr/>
          </p:nvSpPr>
          <p:spPr bwMode="auto">
            <a:xfrm>
              <a:off x="4696713" y="1790188"/>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Freeform 16"/>
            <p:cNvSpPr/>
            <p:nvPr/>
          </p:nvSpPr>
          <p:spPr bwMode="auto">
            <a:xfrm>
              <a:off x="4584000" y="1782250"/>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7"/>
            <p:cNvSpPr/>
            <p:nvPr/>
          </p:nvSpPr>
          <p:spPr bwMode="auto">
            <a:xfrm>
              <a:off x="4555425" y="2058475"/>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Freeform 18"/>
            <p:cNvSpPr/>
            <p:nvPr/>
          </p:nvSpPr>
          <p:spPr bwMode="auto">
            <a:xfrm>
              <a:off x="4407788" y="2058475"/>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Freeform 19"/>
            <p:cNvSpPr/>
            <p:nvPr/>
          </p:nvSpPr>
          <p:spPr bwMode="auto">
            <a:xfrm>
              <a:off x="4745925" y="1775900"/>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20"/>
            <p:cNvSpPr/>
            <p:nvPr/>
          </p:nvSpPr>
          <p:spPr bwMode="auto">
            <a:xfrm>
              <a:off x="4823713" y="2058475"/>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21"/>
            <p:cNvSpPr/>
            <p:nvPr/>
          </p:nvSpPr>
          <p:spPr bwMode="auto">
            <a:xfrm>
              <a:off x="4499863" y="1775900"/>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22"/>
            <p:cNvSpPr/>
            <p:nvPr/>
          </p:nvSpPr>
          <p:spPr bwMode="auto">
            <a:xfrm>
              <a:off x="4823713" y="1853688"/>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23"/>
            <p:cNvSpPr/>
            <p:nvPr/>
          </p:nvSpPr>
          <p:spPr bwMode="auto">
            <a:xfrm>
              <a:off x="4407788" y="1853688"/>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24"/>
            <p:cNvSpPr/>
            <p:nvPr/>
          </p:nvSpPr>
          <p:spPr bwMode="auto">
            <a:xfrm>
              <a:off x="4745925" y="2220400"/>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25"/>
            <p:cNvSpPr/>
            <p:nvPr/>
          </p:nvSpPr>
          <p:spPr bwMode="auto">
            <a:xfrm>
              <a:off x="4499863" y="2220400"/>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4" name="Freeform 26"/>
          <p:cNvSpPr>
            <a:spLocks noEditPoints="1"/>
          </p:cNvSpPr>
          <p:nvPr/>
        </p:nvSpPr>
        <p:spPr bwMode="auto">
          <a:xfrm>
            <a:off x="1435163" y="17117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7" name="组合 46"/>
          <p:cNvGrpSpPr/>
          <p:nvPr/>
        </p:nvGrpSpPr>
        <p:grpSpPr>
          <a:xfrm>
            <a:off x="4976875" y="3272213"/>
            <a:ext cx="692150" cy="500062"/>
            <a:chOff x="4965000" y="3307838"/>
            <a:chExt cx="692150" cy="500062"/>
          </a:xfrm>
          <a:solidFill>
            <a:schemeClr val="bg2">
              <a:lumMod val="25000"/>
            </a:schemeClr>
          </a:solidFill>
        </p:grpSpPr>
        <p:sp>
          <p:nvSpPr>
            <p:cNvPr id="25" name="Freeform 27"/>
            <p:cNvSpPr/>
            <p:nvPr/>
          </p:nvSpPr>
          <p:spPr bwMode="auto">
            <a:xfrm>
              <a:off x="5290438" y="3441188"/>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28"/>
            <p:cNvSpPr/>
            <p:nvPr/>
          </p:nvSpPr>
          <p:spPr bwMode="auto">
            <a:xfrm>
              <a:off x="5290438" y="3666613"/>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29"/>
            <p:cNvSpPr/>
            <p:nvPr/>
          </p:nvSpPr>
          <p:spPr bwMode="auto">
            <a:xfrm>
              <a:off x="4965000" y="3307838"/>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 name="Freeform 30"/>
          <p:cNvSpPr/>
          <p:nvPr/>
        </p:nvSpPr>
        <p:spPr bwMode="auto">
          <a:xfrm>
            <a:off x="812863" y="32928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8" name="组合 47"/>
          <p:cNvGrpSpPr/>
          <p:nvPr/>
        </p:nvGrpSpPr>
        <p:grpSpPr>
          <a:xfrm>
            <a:off x="2924238" y="1252913"/>
            <a:ext cx="500062" cy="501650"/>
            <a:chOff x="2912363" y="1288538"/>
            <a:chExt cx="500062" cy="501650"/>
          </a:xfrm>
          <a:solidFill>
            <a:srgbClr val="C00002"/>
          </a:solidFill>
        </p:grpSpPr>
        <p:sp>
          <p:nvSpPr>
            <p:cNvPr id="29" name="Freeform 31"/>
            <p:cNvSpPr>
              <a:spLocks noEditPoints="1"/>
            </p:cNvSpPr>
            <p:nvPr/>
          </p:nvSpPr>
          <p:spPr bwMode="auto">
            <a:xfrm>
              <a:off x="3207638" y="1542538"/>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32"/>
            <p:cNvSpPr/>
            <p:nvPr/>
          </p:nvSpPr>
          <p:spPr bwMode="auto">
            <a:xfrm>
              <a:off x="3207638" y="1606038"/>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33"/>
            <p:cNvSpPr/>
            <p:nvPr/>
          </p:nvSpPr>
          <p:spPr bwMode="auto">
            <a:xfrm>
              <a:off x="2912363" y="1288538"/>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2" name="Freeform 34"/>
          <p:cNvSpPr/>
          <p:nvPr/>
        </p:nvSpPr>
        <p:spPr bwMode="auto">
          <a:xfrm>
            <a:off x="3946588" y="33357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35"/>
          <p:cNvSpPr/>
          <p:nvPr/>
        </p:nvSpPr>
        <p:spPr bwMode="auto">
          <a:xfrm>
            <a:off x="1539938" y="33357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36"/>
          <p:cNvSpPr/>
          <p:nvPr/>
        </p:nvSpPr>
        <p:spPr bwMode="auto">
          <a:xfrm>
            <a:off x="2973450" y="18879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37"/>
          <p:cNvSpPr/>
          <p:nvPr/>
        </p:nvSpPr>
        <p:spPr bwMode="auto">
          <a:xfrm>
            <a:off x="2987738" y="42882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38"/>
          <p:cNvSpPr/>
          <p:nvPr/>
        </p:nvSpPr>
        <p:spPr bwMode="auto">
          <a:xfrm>
            <a:off x="3608450" y="23324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39"/>
          <p:cNvSpPr/>
          <p:nvPr/>
        </p:nvSpPr>
        <p:spPr bwMode="auto">
          <a:xfrm>
            <a:off x="2084450" y="39627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40"/>
          <p:cNvSpPr/>
          <p:nvPr/>
        </p:nvSpPr>
        <p:spPr bwMode="auto">
          <a:xfrm>
            <a:off x="3594163" y="39484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41"/>
          <p:cNvSpPr/>
          <p:nvPr/>
        </p:nvSpPr>
        <p:spPr bwMode="auto">
          <a:xfrm>
            <a:off x="2027300" y="23546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TextBox 57"/>
          <p:cNvSpPr txBox="1"/>
          <p:nvPr/>
        </p:nvSpPr>
        <p:spPr bwMode="auto">
          <a:xfrm>
            <a:off x="5872163" y="19606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TextBox 57"/>
          <p:cNvSpPr txBox="1"/>
          <p:nvPr/>
        </p:nvSpPr>
        <p:spPr bwMode="auto">
          <a:xfrm>
            <a:off x="8920163" y="19606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TextBox 57"/>
          <p:cNvSpPr txBox="1"/>
          <p:nvPr/>
        </p:nvSpPr>
        <p:spPr bwMode="auto">
          <a:xfrm>
            <a:off x="5872163" y="31353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extBox 57"/>
          <p:cNvSpPr txBox="1"/>
          <p:nvPr/>
        </p:nvSpPr>
        <p:spPr bwMode="auto">
          <a:xfrm>
            <a:off x="8920163" y="31353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TextBox 57"/>
          <p:cNvSpPr txBox="1"/>
          <p:nvPr/>
        </p:nvSpPr>
        <p:spPr bwMode="auto">
          <a:xfrm>
            <a:off x="5872163" y="43101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57"/>
          <p:cNvSpPr txBox="1"/>
          <p:nvPr/>
        </p:nvSpPr>
        <p:spPr bwMode="auto">
          <a:xfrm>
            <a:off x="8920163" y="43101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6"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80">
                                          <p:stCondLst>
                                            <p:cond delay="0"/>
                                          </p:stCondLst>
                                        </p:cTn>
                                        <p:tgtEl>
                                          <p:spTgt spid="49"/>
                                        </p:tgtEl>
                                      </p:cBhvr>
                                    </p:animEffect>
                                    <p:anim calcmode="lin" valueType="num">
                                      <p:cBhvr>
                                        <p:cTn id="1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1" dur="26">
                                          <p:stCondLst>
                                            <p:cond delay="650"/>
                                          </p:stCondLst>
                                        </p:cTn>
                                        <p:tgtEl>
                                          <p:spTgt spid="49"/>
                                        </p:tgtEl>
                                      </p:cBhvr>
                                      <p:to x="100000" y="60000"/>
                                    </p:animScale>
                                    <p:animScale>
                                      <p:cBhvr>
                                        <p:cTn id="22" dur="166" decel="50000">
                                          <p:stCondLst>
                                            <p:cond delay="676"/>
                                          </p:stCondLst>
                                        </p:cTn>
                                        <p:tgtEl>
                                          <p:spTgt spid="49"/>
                                        </p:tgtEl>
                                      </p:cBhvr>
                                      <p:to x="100000" y="100000"/>
                                    </p:animScale>
                                    <p:animScale>
                                      <p:cBhvr>
                                        <p:cTn id="23" dur="26">
                                          <p:stCondLst>
                                            <p:cond delay="1312"/>
                                          </p:stCondLst>
                                        </p:cTn>
                                        <p:tgtEl>
                                          <p:spTgt spid="49"/>
                                        </p:tgtEl>
                                      </p:cBhvr>
                                      <p:to x="100000" y="80000"/>
                                    </p:animScale>
                                    <p:animScale>
                                      <p:cBhvr>
                                        <p:cTn id="24" dur="166" decel="50000">
                                          <p:stCondLst>
                                            <p:cond delay="1338"/>
                                          </p:stCondLst>
                                        </p:cTn>
                                        <p:tgtEl>
                                          <p:spTgt spid="49"/>
                                        </p:tgtEl>
                                      </p:cBhvr>
                                      <p:to x="100000" y="100000"/>
                                    </p:animScale>
                                    <p:animScale>
                                      <p:cBhvr>
                                        <p:cTn id="25" dur="26">
                                          <p:stCondLst>
                                            <p:cond delay="1642"/>
                                          </p:stCondLst>
                                        </p:cTn>
                                        <p:tgtEl>
                                          <p:spTgt spid="49"/>
                                        </p:tgtEl>
                                      </p:cBhvr>
                                      <p:to x="100000" y="90000"/>
                                    </p:animScale>
                                    <p:animScale>
                                      <p:cBhvr>
                                        <p:cTn id="26" dur="166" decel="50000">
                                          <p:stCondLst>
                                            <p:cond delay="1668"/>
                                          </p:stCondLst>
                                        </p:cTn>
                                        <p:tgtEl>
                                          <p:spTgt spid="49"/>
                                        </p:tgtEl>
                                      </p:cBhvr>
                                      <p:to x="100000" y="100000"/>
                                    </p:animScale>
                                    <p:animScale>
                                      <p:cBhvr>
                                        <p:cTn id="27" dur="26">
                                          <p:stCondLst>
                                            <p:cond delay="1808"/>
                                          </p:stCondLst>
                                        </p:cTn>
                                        <p:tgtEl>
                                          <p:spTgt spid="49"/>
                                        </p:tgtEl>
                                      </p:cBhvr>
                                      <p:to x="100000" y="95000"/>
                                    </p:animScale>
                                    <p:animScale>
                                      <p:cBhvr>
                                        <p:cTn id="28" dur="166" decel="50000">
                                          <p:stCondLst>
                                            <p:cond delay="1834"/>
                                          </p:stCondLst>
                                        </p:cTn>
                                        <p:tgtEl>
                                          <p:spTgt spid="49"/>
                                        </p:tgtEl>
                                      </p:cBhvr>
                                      <p:to x="100000" y="100000"/>
                                    </p:animScale>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right)">
                                      <p:cBhvr>
                                        <p:cTn id="47" dur="500"/>
                                        <p:tgtEl>
                                          <p:spTgt spid="3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right)">
                                      <p:cBhvr>
                                        <p:cTn id="53" dur="500"/>
                                        <p:tgtEl>
                                          <p:spTgt spid="3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1000"/>
                                        <p:tgtEl>
                                          <p:spTgt spid="41"/>
                                        </p:tgtEl>
                                      </p:cBhvr>
                                    </p:animEffect>
                                    <p:anim calcmode="lin" valueType="num">
                                      <p:cBhvr>
                                        <p:cTn id="88" dur="1000" fill="hold"/>
                                        <p:tgtEl>
                                          <p:spTgt spid="41"/>
                                        </p:tgtEl>
                                        <p:attrNameLst>
                                          <p:attrName>ppt_x</p:attrName>
                                        </p:attrNameLst>
                                      </p:cBhvr>
                                      <p:tavLst>
                                        <p:tav tm="0">
                                          <p:val>
                                            <p:strVal val="#ppt_x"/>
                                          </p:val>
                                        </p:tav>
                                        <p:tav tm="100000">
                                          <p:val>
                                            <p:strVal val="#ppt_x"/>
                                          </p:val>
                                        </p:tav>
                                      </p:tavLst>
                                    </p:anim>
                                    <p:anim calcmode="lin" valueType="num">
                                      <p:cBhvr>
                                        <p:cTn id="89" dur="1000" fill="hold"/>
                                        <p:tgtEl>
                                          <p:spTgt spid="4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65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35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5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1000"/>
                                        <p:tgtEl>
                                          <p:spTgt spid="45"/>
                                        </p:tgtEl>
                                      </p:cBhvr>
                                    </p:animEffect>
                                    <p:anim calcmode="lin" valueType="num">
                                      <p:cBhvr>
                                        <p:cTn id="108" dur="1000" fill="hold"/>
                                        <p:tgtEl>
                                          <p:spTgt spid="45"/>
                                        </p:tgtEl>
                                        <p:attrNameLst>
                                          <p:attrName>ppt_x</p:attrName>
                                        </p:attrNameLst>
                                      </p:cBhvr>
                                      <p:tavLst>
                                        <p:tav tm="0">
                                          <p:val>
                                            <p:strVal val="#ppt_x"/>
                                          </p:val>
                                        </p:tav>
                                        <p:tav tm="100000">
                                          <p:val>
                                            <p:strVal val="#ppt_x"/>
                                          </p:val>
                                        </p:tav>
                                      </p:tavLst>
                                    </p:anim>
                                    <p:anim calcmode="lin" valueType="num">
                                      <p:cBhvr>
                                        <p:cTn id="10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24" grpId="0" animBg="1"/>
      <p:bldP spid="28"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27" name="Oval 22"/>
          <p:cNvSpPr>
            <a:spLocks noChangeArrowheads="1"/>
          </p:cNvSpPr>
          <p:nvPr/>
        </p:nvSpPr>
        <p:spPr bwMode="auto">
          <a:xfrm>
            <a:off x="5229045" y="1345143"/>
            <a:ext cx="1302980" cy="1302141"/>
          </a:xfrm>
          <a:prstGeom prst="ellipse">
            <a:avLst/>
          </a:prstGeom>
          <a:solidFill>
            <a:srgbClr val="C00002"/>
          </a:solidFill>
          <a:ln>
            <a:noFill/>
          </a:ln>
        </p:spPr>
        <p:txBody>
          <a:bodyPr vert="horz" wrap="square" lIns="75493" tIns="37746" rIns="75493" bIns="37746" numCol="1" anchor="ctr" anchorCtr="0" compatLnSpc="1"/>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主要</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创新</a:t>
            </a:r>
            <a:endParaRPr lang="zh-CN" altLang="en-US" sz="2800" b="1" baseline="-3000" dirty="0">
              <a:solidFill>
                <a:schemeClr val="bg1"/>
              </a:solidFill>
              <a:latin typeface="微软雅黑" panose="020B0503020204020204" pitchFamily="34" charset="-122"/>
              <a:ea typeface="微软雅黑" panose="020B0503020204020204" pitchFamily="34" charset="-122"/>
            </a:endParaRPr>
          </a:p>
        </p:txBody>
      </p:sp>
      <p:sp>
        <p:nvSpPr>
          <p:cNvPr id="28" name="Line 23"/>
          <p:cNvSpPr>
            <a:spLocks noChangeShapeType="1"/>
          </p:cNvSpPr>
          <p:nvPr/>
        </p:nvSpPr>
        <p:spPr bwMode="auto">
          <a:xfrm flipH="1">
            <a:off x="2066104" y="1997862"/>
            <a:ext cx="3162941" cy="0"/>
          </a:xfrm>
          <a:prstGeom prst="line">
            <a:avLst/>
          </a:prstGeom>
          <a:noFill/>
          <a:ln w="5" cap="flat">
            <a:solidFill>
              <a:srgbClr val="FFB000"/>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29" name="Freeform 24"/>
          <p:cNvSpPr>
            <a:spLocks noEditPoints="1"/>
          </p:cNvSpPr>
          <p:nvPr/>
        </p:nvSpPr>
        <p:spPr bwMode="auto">
          <a:xfrm>
            <a:off x="4273305" y="1819849"/>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C00002"/>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0" name="Freeform 25"/>
          <p:cNvSpPr>
            <a:spLocks noEditPoints="1"/>
          </p:cNvSpPr>
          <p:nvPr/>
        </p:nvSpPr>
        <p:spPr bwMode="auto">
          <a:xfrm>
            <a:off x="3413470" y="1819849"/>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lumMod val="25000"/>
            </a:scheme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1" name="Freeform 26"/>
          <p:cNvSpPr>
            <a:spLocks noEditPoints="1"/>
          </p:cNvSpPr>
          <p:nvPr/>
        </p:nvSpPr>
        <p:spPr bwMode="auto">
          <a:xfrm>
            <a:off x="2556943" y="1819849"/>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C00002"/>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2" name="Freeform 27"/>
          <p:cNvSpPr/>
          <p:nvPr/>
        </p:nvSpPr>
        <p:spPr bwMode="auto">
          <a:xfrm>
            <a:off x="4382437" y="2100055"/>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C00002"/>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3" name="Freeform 28"/>
          <p:cNvSpPr/>
          <p:nvPr/>
        </p:nvSpPr>
        <p:spPr bwMode="auto">
          <a:xfrm>
            <a:off x="3499454" y="2100056"/>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lumMod val="25000"/>
            </a:scheme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4" name="Freeform 29"/>
          <p:cNvSpPr/>
          <p:nvPr/>
        </p:nvSpPr>
        <p:spPr bwMode="auto">
          <a:xfrm>
            <a:off x="2642927" y="2100055"/>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C00002"/>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5" name="TextBox 34"/>
          <p:cNvSpPr txBox="1"/>
          <p:nvPr/>
        </p:nvSpPr>
        <p:spPr>
          <a:xfrm>
            <a:off x="6186691" y="2967515"/>
            <a:ext cx="558021" cy="768726"/>
          </a:xfrm>
          <a:prstGeom prst="rect">
            <a:avLst/>
          </a:prstGeom>
          <a:noFill/>
        </p:spPr>
        <p:txBody>
          <a:bodyPr wrap="none" lIns="75493" tIns="37746" rIns="75493" bIns="37746" rtlCol="0" anchor="ctr">
            <a:spAutoFit/>
          </a:bodyPr>
          <a:lstStyle/>
          <a:p>
            <a:r>
              <a:rPr lang="en-US" altLang="zh-CN" sz="4500" dirty="0">
                <a:solidFill>
                  <a:srgbClr val="C00000"/>
                </a:solidFill>
                <a:latin typeface="微软雅黑" panose="020B0503020204020204" pitchFamily="34" charset="-122"/>
                <a:ea typeface="微软雅黑" panose="020B0503020204020204" pitchFamily="34" charset="-122"/>
              </a:rPr>
              <a:t>A</a:t>
            </a:r>
            <a:endParaRPr lang="zh-CN" altLang="en-US" sz="4500" dirty="0">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186691" y="3829771"/>
            <a:ext cx="514739" cy="768726"/>
          </a:xfrm>
          <a:prstGeom prst="rect">
            <a:avLst/>
          </a:prstGeom>
          <a:noFill/>
        </p:spPr>
        <p:txBody>
          <a:bodyPr wrap="none" lIns="75493" tIns="37746" rIns="75493" bIns="37746" rtlCol="0" anchor="ctr">
            <a:spAutoFit/>
          </a:bodyPr>
          <a:lstStyle/>
          <a:p>
            <a:r>
              <a:rPr lang="en-US" altLang="zh-CN" sz="4500" dirty="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4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186690" y="4720120"/>
            <a:ext cx="538785" cy="768726"/>
          </a:xfrm>
          <a:prstGeom prst="rect">
            <a:avLst/>
          </a:prstGeom>
          <a:noFill/>
        </p:spPr>
        <p:txBody>
          <a:bodyPr wrap="none" lIns="75493" tIns="37746" rIns="75493" bIns="37746" rtlCol="0" anchor="ctr">
            <a:spAutoFit/>
          </a:bodyPr>
          <a:lstStyle/>
          <a:p>
            <a:r>
              <a:rPr lang="en-US" altLang="zh-CN" sz="4500" dirty="0">
                <a:solidFill>
                  <a:srgbClr val="C00000"/>
                </a:solidFill>
                <a:latin typeface="微软雅黑" panose="020B0503020204020204" pitchFamily="34" charset="-122"/>
                <a:ea typeface="微软雅黑" panose="020B0503020204020204" pitchFamily="34" charset="-122"/>
              </a:rPr>
              <a:t>C</a:t>
            </a:r>
            <a:endParaRPr lang="zh-CN" altLang="en-US" sz="4500" dirty="0">
              <a:solidFill>
                <a:srgbClr val="C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29752" y="3013757"/>
            <a:ext cx="3878125" cy="803031"/>
          </a:xfrm>
          <a:prstGeom prst="rect">
            <a:avLst/>
          </a:prstGeom>
          <a:noFill/>
        </p:spPr>
        <p:txBody>
          <a:bodyPr wrap="square" lIns="75493" tIns="37746" rIns="75493" bIns="37746" rtlCol="0">
            <a:spAutoFit/>
          </a:bodyPr>
          <a:lstStyle/>
          <a:p>
            <a:pPr>
              <a:lnSpc>
                <a:spcPct val="120000"/>
              </a:lnSpc>
              <a:spcBef>
                <a:spcPct val="0"/>
              </a:spcBef>
              <a:buNone/>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8"/>
          <p:cNvSpPr txBox="1"/>
          <p:nvPr/>
        </p:nvSpPr>
        <p:spPr>
          <a:xfrm>
            <a:off x="6829752" y="3932712"/>
            <a:ext cx="3878125" cy="803031"/>
          </a:xfrm>
          <a:prstGeom prst="rect">
            <a:avLst/>
          </a:prstGeom>
          <a:noFill/>
        </p:spPr>
        <p:txBody>
          <a:bodyPr wrap="square" lIns="75493" tIns="37746" rIns="75493" bIns="37746" rtlCol="0">
            <a:spAutoFit/>
          </a:bodyPr>
          <a:lstStyle/>
          <a:p>
            <a:pPr>
              <a:lnSpc>
                <a:spcPct val="120000"/>
              </a:lnSpc>
              <a:spcBef>
                <a:spcPct val="0"/>
              </a:spcBef>
              <a:buNone/>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9"/>
          <p:cNvSpPr txBox="1"/>
          <p:nvPr/>
        </p:nvSpPr>
        <p:spPr>
          <a:xfrm>
            <a:off x="6829752" y="4832733"/>
            <a:ext cx="3878125" cy="803031"/>
          </a:xfrm>
          <a:prstGeom prst="rect">
            <a:avLst/>
          </a:prstGeom>
          <a:noFill/>
        </p:spPr>
        <p:txBody>
          <a:bodyPr wrap="square" lIns="75493" tIns="37746" rIns="75493" bIns="37746" rtlCol="0">
            <a:spAutoFit/>
          </a:bodyPr>
          <a:lstStyle/>
          <a:p>
            <a:pPr>
              <a:lnSpc>
                <a:spcPct val="12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style.rotation</p:attrName>
                                        </p:attrNameLst>
                                      </p:cBhvr>
                                      <p:tavLst>
                                        <p:tav tm="0">
                                          <p:val>
                                            <p:fltVal val="360"/>
                                          </p:val>
                                        </p:tav>
                                        <p:tav tm="100000">
                                          <p:val>
                                            <p:fltVal val="0"/>
                                          </p:val>
                                        </p:tav>
                                      </p:tavLst>
                                    </p:anim>
                                    <p:animEffect transition="in" filter="fade">
                                      <p:cBhvr>
                                        <p:cTn id="34" dur="500"/>
                                        <p:tgtEl>
                                          <p:spTgt spid="30"/>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360"/>
                                          </p:val>
                                        </p:tav>
                                        <p:tav tm="100000">
                                          <p:val>
                                            <p:fltVal val="0"/>
                                          </p:val>
                                        </p:tav>
                                      </p:tavLst>
                                    </p:anim>
                                    <p:animEffect transition="in" filter="fade">
                                      <p:cBhvr>
                                        <p:cTn id="40" dur="500"/>
                                        <p:tgtEl>
                                          <p:spTgt spid="31"/>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2000"/>
                            </p:stCondLst>
                            <p:childTnLst>
                              <p:par>
                                <p:cTn id="46" presetID="45"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ppt_w</p:attrName>
                                        </p:attrNameLst>
                                      </p:cBhvr>
                                      <p:tavLst>
                                        <p:tav tm="0" fmla="#ppt_w*sin(2.5*pi*$)">
                                          <p:val>
                                            <p:fltVal val="0"/>
                                          </p:val>
                                        </p:tav>
                                        <p:tav tm="100000">
                                          <p:val>
                                            <p:fltVal val="1"/>
                                          </p:val>
                                        </p:tav>
                                      </p:tavLst>
                                    </p:anim>
                                    <p:anim calcmode="lin" valueType="num">
                                      <p:cBhvr>
                                        <p:cTn id="50" dur="500" fill="hold"/>
                                        <p:tgtEl>
                                          <p:spTgt spid="35"/>
                                        </p:tgtEl>
                                        <p:attrNameLst>
                                          <p:attrName>ppt_h</p:attrName>
                                        </p:attrNameLst>
                                      </p:cBhvr>
                                      <p:tavLst>
                                        <p:tav tm="0">
                                          <p:val>
                                            <p:strVal val="#ppt_h"/>
                                          </p:val>
                                        </p:tav>
                                        <p:tav tm="100000">
                                          <p:val>
                                            <p:strVal val="#ppt_h"/>
                                          </p:val>
                                        </p:tav>
                                      </p:tavLst>
                                    </p:anim>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ppt_w</p:attrName>
                                        </p:attrNameLst>
                                      </p:cBhvr>
                                      <p:tavLst>
                                        <p:tav tm="0" fmla="#ppt_w*sin(2.5*pi*$)">
                                          <p:val>
                                            <p:fltVal val="0"/>
                                          </p:val>
                                        </p:tav>
                                        <p:tav tm="100000">
                                          <p:val>
                                            <p:fltVal val="1"/>
                                          </p:val>
                                        </p:tav>
                                      </p:tavLst>
                                    </p:anim>
                                    <p:anim calcmode="lin" valueType="num">
                                      <p:cBhvr>
                                        <p:cTn id="63" dur="500" fill="hold"/>
                                        <p:tgtEl>
                                          <p:spTgt spid="36"/>
                                        </p:tgtEl>
                                        <p:attrNameLst>
                                          <p:attrName>ppt_h</p:attrName>
                                        </p:attrNameLst>
                                      </p:cBhvr>
                                      <p:tavLst>
                                        <p:tav tm="0">
                                          <p:val>
                                            <p:strVal val="#ppt_h"/>
                                          </p:val>
                                        </p:tav>
                                        <p:tav tm="100000">
                                          <p:val>
                                            <p:strVal val="#ppt_h"/>
                                          </p:val>
                                        </p:tav>
                                      </p:tavLst>
                                    </p:anim>
                                  </p:childTnLst>
                                </p:cTn>
                              </p:par>
                              <p:par>
                                <p:cTn id="64" presetID="2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000"/>
                            </p:stCondLst>
                            <p:childTnLst>
                              <p:par>
                                <p:cTn id="72" presetID="45"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anim calcmode="lin" valueType="num">
                                      <p:cBhvr>
                                        <p:cTn id="75" dur="500" fill="hold"/>
                                        <p:tgtEl>
                                          <p:spTgt spid="37"/>
                                        </p:tgtEl>
                                        <p:attrNameLst>
                                          <p:attrName>ppt_w</p:attrName>
                                        </p:attrNameLst>
                                      </p:cBhvr>
                                      <p:tavLst>
                                        <p:tav tm="0" fmla="#ppt_w*sin(2.5*pi*$)">
                                          <p:val>
                                            <p:fltVal val="0"/>
                                          </p:val>
                                        </p:tav>
                                        <p:tav tm="100000">
                                          <p:val>
                                            <p:fltVal val="1"/>
                                          </p:val>
                                        </p:tav>
                                      </p:tavLst>
                                    </p:anim>
                                    <p:anim calcmode="lin" valueType="num">
                                      <p:cBhvr>
                                        <p:cTn id="76" dur="500" fill="hold"/>
                                        <p:tgtEl>
                                          <p:spTgt spid="37"/>
                                        </p:tgtEl>
                                        <p:attrNameLst>
                                          <p:attrName>ppt_h</p:attrName>
                                        </p:attrNameLst>
                                      </p:cBhvr>
                                      <p:tavLst>
                                        <p:tav tm="0">
                                          <p:val>
                                            <p:strVal val="#ppt_h"/>
                                          </p:val>
                                        </p:tav>
                                        <p:tav tm="100000">
                                          <p:val>
                                            <p:strVal val="#ppt_h"/>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8" name="组合 147"/>
          <p:cNvGrpSpPr/>
          <p:nvPr/>
        </p:nvGrpSpPr>
        <p:grpSpPr>
          <a:xfrm>
            <a:off x="6187638" y="3488625"/>
            <a:ext cx="1614487" cy="1628775"/>
            <a:chOff x="6270763" y="3488625"/>
            <a:chExt cx="1614487" cy="1628775"/>
          </a:xfrm>
        </p:grpSpPr>
        <p:sp>
          <p:nvSpPr>
            <p:cNvPr id="102" name="Freeform 7"/>
            <p:cNvSpPr/>
            <p:nvPr/>
          </p:nvSpPr>
          <p:spPr bwMode="auto">
            <a:xfrm>
              <a:off x="6270763" y="3488625"/>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9" name="组合 108"/>
            <p:cNvGrpSpPr/>
            <p:nvPr/>
          </p:nvGrpSpPr>
          <p:grpSpPr>
            <a:xfrm>
              <a:off x="6887272" y="4089122"/>
              <a:ext cx="619055" cy="622865"/>
              <a:chOff x="5595939" y="4999038"/>
              <a:chExt cx="515938" cy="519113"/>
            </a:xfrm>
            <a:solidFill>
              <a:schemeClr val="bg1"/>
            </a:solidFill>
          </p:grpSpPr>
          <p:sp>
            <p:nvSpPr>
              <p:cNvPr id="110"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1"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3"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4"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146" name="组合 145"/>
          <p:cNvGrpSpPr/>
          <p:nvPr/>
        </p:nvGrpSpPr>
        <p:grpSpPr>
          <a:xfrm>
            <a:off x="4481075" y="1796350"/>
            <a:ext cx="1636713" cy="1614488"/>
            <a:chOff x="4564200" y="1796350"/>
            <a:chExt cx="1636713" cy="1614488"/>
          </a:xfrm>
        </p:grpSpPr>
        <p:sp>
          <p:nvSpPr>
            <p:cNvPr id="101" name="Freeform 6"/>
            <p:cNvSpPr/>
            <p:nvPr/>
          </p:nvSpPr>
          <p:spPr bwMode="auto">
            <a:xfrm>
              <a:off x="4564200" y="1796350"/>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6" name="组合 115"/>
            <p:cNvGrpSpPr/>
            <p:nvPr/>
          </p:nvGrpSpPr>
          <p:grpSpPr>
            <a:xfrm>
              <a:off x="4956661" y="2174225"/>
              <a:ext cx="710485" cy="483815"/>
              <a:chOff x="5842315" y="2065986"/>
              <a:chExt cx="592138" cy="403225"/>
            </a:xfrm>
            <a:solidFill>
              <a:schemeClr val="bg1"/>
            </a:solidFill>
          </p:grpSpPr>
          <p:sp>
            <p:nvSpPr>
              <p:cNvPr id="117"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nvGrpSpPr>
              <p:cNvPr id="118" name="组合 117"/>
              <p:cNvGrpSpPr/>
              <p:nvPr/>
            </p:nvGrpSpPr>
            <p:grpSpPr>
              <a:xfrm>
                <a:off x="5842315" y="2112023"/>
                <a:ext cx="592138" cy="357188"/>
                <a:chOff x="5543551" y="2033588"/>
                <a:chExt cx="592138" cy="357188"/>
              </a:xfrm>
              <a:grpFill/>
            </p:grpSpPr>
            <p:sp>
              <p:nvSpPr>
                <p:cNvPr id="119"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4"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5"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6"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7"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8"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9"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grpSp>
        <p:nvGrpSpPr>
          <p:cNvPr id="145" name="组合 144"/>
          <p:cNvGrpSpPr/>
          <p:nvPr/>
        </p:nvGrpSpPr>
        <p:grpSpPr>
          <a:xfrm>
            <a:off x="6187638" y="1796350"/>
            <a:ext cx="1614487" cy="1614488"/>
            <a:chOff x="6270763" y="1796350"/>
            <a:chExt cx="1614487" cy="1614488"/>
          </a:xfrm>
        </p:grpSpPr>
        <p:sp>
          <p:nvSpPr>
            <p:cNvPr id="100" name="Freeform 5"/>
            <p:cNvSpPr/>
            <p:nvPr/>
          </p:nvSpPr>
          <p:spPr bwMode="auto">
            <a:xfrm>
              <a:off x="6270763" y="1796350"/>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30" name="组合 129"/>
            <p:cNvGrpSpPr/>
            <p:nvPr/>
          </p:nvGrpSpPr>
          <p:grpSpPr>
            <a:xfrm>
              <a:off x="6973940" y="2010413"/>
              <a:ext cx="630485" cy="647627"/>
              <a:chOff x="5572126" y="3962401"/>
              <a:chExt cx="525463" cy="539750"/>
            </a:xfrm>
            <a:solidFill>
              <a:schemeClr val="bg1"/>
            </a:solidFill>
          </p:grpSpPr>
          <p:sp>
            <p:nvSpPr>
              <p:cNvPr id="131"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2"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grpSp>
        <p:nvGrpSpPr>
          <p:cNvPr id="147" name="组合 146"/>
          <p:cNvGrpSpPr/>
          <p:nvPr/>
        </p:nvGrpSpPr>
        <p:grpSpPr>
          <a:xfrm>
            <a:off x="4481075" y="3488625"/>
            <a:ext cx="1636713" cy="1628775"/>
            <a:chOff x="4564200" y="3488625"/>
            <a:chExt cx="1636713" cy="1628775"/>
          </a:xfrm>
        </p:grpSpPr>
        <p:sp>
          <p:nvSpPr>
            <p:cNvPr id="103" name="Freeform 8"/>
            <p:cNvSpPr/>
            <p:nvPr/>
          </p:nvSpPr>
          <p:spPr bwMode="auto">
            <a:xfrm>
              <a:off x="4564200" y="3488625"/>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34" name="组合 133"/>
            <p:cNvGrpSpPr/>
            <p:nvPr/>
          </p:nvGrpSpPr>
          <p:grpSpPr>
            <a:xfrm>
              <a:off x="4956661" y="4115306"/>
              <a:ext cx="432387" cy="641912"/>
              <a:chOff x="5649914" y="2946401"/>
              <a:chExt cx="360363" cy="534987"/>
            </a:xfrm>
            <a:solidFill>
              <a:schemeClr val="bg1"/>
            </a:solidFill>
          </p:grpSpPr>
          <p:sp>
            <p:nvSpPr>
              <p:cNvPr id="135"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36"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37"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38"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144" name="组合 143"/>
          <p:cNvGrpSpPr/>
          <p:nvPr/>
        </p:nvGrpSpPr>
        <p:grpSpPr>
          <a:xfrm>
            <a:off x="5424050" y="2739325"/>
            <a:ext cx="1441450" cy="1427163"/>
            <a:chOff x="5507175" y="2739325"/>
            <a:chExt cx="1441450" cy="1427163"/>
          </a:xfrm>
        </p:grpSpPr>
        <p:sp>
          <p:nvSpPr>
            <p:cNvPr id="104" name="Oval 9"/>
            <p:cNvSpPr>
              <a:spLocks noChangeArrowheads="1"/>
            </p:cNvSpPr>
            <p:nvPr/>
          </p:nvSpPr>
          <p:spPr bwMode="auto">
            <a:xfrm>
              <a:off x="5507175" y="2739325"/>
              <a:ext cx="1441450" cy="142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Impact" panose="020B0806030902050204" pitchFamily="34" charset="0"/>
              </a:endParaRPr>
            </a:p>
          </p:txBody>
        </p:sp>
        <p:sp>
          <p:nvSpPr>
            <p:cNvPr id="105" name="矩形 37"/>
            <p:cNvSpPr>
              <a:spLocks noChangeArrowheads="1"/>
            </p:cNvSpPr>
            <p:nvPr/>
          </p:nvSpPr>
          <p:spPr bwMode="auto">
            <a:xfrm>
              <a:off x="5743713" y="2906013"/>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C00000"/>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400" dirty="0">
                <a:solidFill>
                  <a:srgbClr val="C00000"/>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06" name="矩形 38"/>
            <p:cNvSpPr>
              <a:spLocks noChangeArrowheads="1"/>
            </p:cNvSpPr>
            <p:nvPr/>
          </p:nvSpPr>
          <p:spPr bwMode="auto">
            <a:xfrm>
              <a:off x="6286638" y="2906013"/>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chemeClr val="bg2">
                      <a:lumMod val="25000"/>
                    </a:schemeClr>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400" dirty="0">
                <a:solidFill>
                  <a:schemeClr val="bg2">
                    <a:lumMod val="25000"/>
                  </a:schemeClr>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07" name="矩形 39"/>
            <p:cNvSpPr>
              <a:spLocks noChangeArrowheads="1"/>
            </p:cNvSpPr>
            <p:nvPr/>
          </p:nvSpPr>
          <p:spPr bwMode="auto">
            <a:xfrm>
              <a:off x="5723075" y="351720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chemeClr val="bg2">
                      <a:lumMod val="25000"/>
                    </a:schemeClr>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400" dirty="0">
                <a:solidFill>
                  <a:schemeClr val="bg2">
                    <a:lumMod val="25000"/>
                  </a:schemeClr>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08" name="矩形 40"/>
            <p:cNvSpPr>
              <a:spLocks noChangeArrowheads="1"/>
            </p:cNvSpPr>
            <p:nvPr/>
          </p:nvSpPr>
          <p:spPr bwMode="auto">
            <a:xfrm>
              <a:off x="6248538" y="3507675"/>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C00000"/>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400" dirty="0">
                <a:solidFill>
                  <a:srgbClr val="C00000"/>
                </a:solidFill>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139" name="TextBox 57"/>
          <p:cNvSpPr txBox="1"/>
          <p:nvPr/>
        </p:nvSpPr>
        <p:spPr bwMode="auto">
          <a:xfrm>
            <a:off x="8040250" y="197891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0" name="TextBox 57"/>
          <p:cNvSpPr txBox="1"/>
          <p:nvPr/>
        </p:nvSpPr>
        <p:spPr bwMode="auto">
          <a:xfrm>
            <a:off x="1448950" y="197891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1" name="TextBox 57"/>
          <p:cNvSpPr txBox="1"/>
          <p:nvPr/>
        </p:nvSpPr>
        <p:spPr bwMode="auto">
          <a:xfrm>
            <a:off x="8040250" y="40156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2" name="TextBox 57"/>
          <p:cNvSpPr txBox="1"/>
          <p:nvPr/>
        </p:nvSpPr>
        <p:spPr bwMode="auto">
          <a:xfrm>
            <a:off x="1448950" y="40156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 calcmode="lin" valueType="num">
                                      <p:cBhvr>
                                        <p:cTn id="15" dur="500" fill="hold"/>
                                        <p:tgtEl>
                                          <p:spTgt spid="144"/>
                                        </p:tgtEl>
                                        <p:attrNameLst>
                                          <p:attrName>ppt_w</p:attrName>
                                        </p:attrNameLst>
                                      </p:cBhvr>
                                      <p:tavLst>
                                        <p:tav tm="0">
                                          <p:val>
                                            <p:fltVal val="0"/>
                                          </p:val>
                                        </p:tav>
                                        <p:tav tm="100000">
                                          <p:val>
                                            <p:strVal val="#ppt_w"/>
                                          </p:val>
                                        </p:tav>
                                      </p:tavLst>
                                    </p:anim>
                                    <p:anim calcmode="lin" valueType="num">
                                      <p:cBhvr>
                                        <p:cTn id="16" dur="500" fill="hold"/>
                                        <p:tgtEl>
                                          <p:spTgt spid="144"/>
                                        </p:tgtEl>
                                        <p:attrNameLst>
                                          <p:attrName>ppt_h</p:attrName>
                                        </p:attrNameLst>
                                      </p:cBhvr>
                                      <p:tavLst>
                                        <p:tav tm="0">
                                          <p:val>
                                            <p:fltVal val="0"/>
                                          </p:val>
                                        </p:tav>
                                        <p:tav tm="100000">
                                          <p:val>
                                            <p:strVal val="#ppt_h"/>
                                          </p:val>
                                        </p:tav>
                                      </p:tavLst>
                                    </p:anim>
                                    <p:animEffect transition="in" filter="fade">
                                      <p:cBhvr>
                                        <p:cTn id="17" dur="500"/>
                                        <p:tgtEl>
                                          <p:spTgt spid="144"/>
                                        </p:tgtEl>
                                      </p:cBhvr>
                                    </p:animEffect>
                                  </p:childTnLst>
                                </p:cTn>
                              </p:par>
                            </p:childTnLst>
                          </p:cTn>
                        </p:par>
                        <p:par>
                          <p:cTn id="18" fill="hold">
                            <p:stCondLst>
                              <p:cond delay="500"/>
                            </p:stCondLst>
                            <p:childTnLst>
                              <p:par>
                                <p:cTn id="19" presetID="2" presetClass="entr" presetSubtype="9" fill="hold" nodeType="afterEffect">
                                  <p:stCondLst>
                                    <p:cond delay="0"/>
                                  </p:stCondLst>
                                  <p:childTnLst>
                                    <p:set>
                                      <p:cBhvr>
                                        <p:cTn id="20" dur="1" fill="hold">
                                          <p:stCondLst>
                                            <p:cond delay="0"/>
                                          </p:stCondLst>
                                        </p:cTn>
                                        <p:tgtEl>
                                          <p:spTgt spid="146"/>
                                        </p:tgtEl>
                                        <p:attrNameLst>
                                          <p:attrName>style.visibility</p:attrName>
                                        </p:attrNameLst>
                                      </p:cBhvr>
                                      <p:to>
                                        <p:strVal val="visible"/>
                                      </p:to>
                                    </p:set>
                                    <p:anim calcmode="lin" valueType="num">
                                      <p:cBhvr additive="base">
                                        <p:cTn id="21" dur="500" fill="hold"/>
                                        <p:tgtEl>
                                          <p:spTgt spid="146"/>
                                        </p:tgtEl>
                                        <p:attrNameLst>
                                          <p:attrName>ppt_x</p:attrName>
                                        </p:attrNameLst>
                                      </p:cBhvr>
                                      <p:tavLst>
                                        <p:tav tm="0">
                                          <p:val>
                                            <p:strVal val="0-#ppt_w/2"/>
                                          </p:val>
                                        </p:tav>
                                        <p:tav tm="100000">
                                          <p:val>
                                            <p:strVal val="#ppt_x"/>
                                          </p:val>
                                        </p:tav>
                                      </p:tavLst>
                                    </p:anim>
                                    <p:anim calcmode="lin" valueType="num">
                                      <p:cBhvr additive="base">
                                        <p:cTn id="22" dur="500" fill="hold"/>
                                        <p:tgtEl>
                                          <p:spTgt spid="146"/>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additive="base">
                                        <p:cTn id="25" dur="500" fill="hold"/>
                                        <p:tgtEl>
                                          <p:spTgt spid="145"/>
                                        </p:tgtEl>
                                        <p:attrNameLst>
                                          <p:attrName>ppt_x</p:attrName>
                                        </p:attrNameLst>
                                      </p:cBhvr>
                                      <p:tavLst>
                                        <p:tav tm="0">
                                          <p:val>
                                            <p:strVal val="1+#ppt_w/2"/>
                                          </p:val>
                                        </p:tav>
                                        <p:tav tm="100000">
                                          <p:val>
                                            <p:strVal val="#ppt_x"/>
                                          </p:val>
                                        </p:tav>
                                      </p:tavLst>
                                    </p:anim>
                                    <p:anim calcmode="lin" valueType="num">
                                      <p:cBhvr additive="base">
                                        <p:cTn id="26" dur="500" fill="hold"/>
                                        <p:tgtEl>
                                          <p:spTgt spid="145"/>
                                        </p:tgtEl>
                                        <p:attrNameLst>
                                          <p:attrName>ppt_y</p:attrName>
                                        </p:attrNameLst>
                                      </p:cBhvr>
                                      <p:tavLst>
                                        <p:tav tm="0">
                                          <p:val>
                                            <p:strVal val="0-#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additive="base">
                                        <p:cTn id="29" dur="500" fill="hold"/>
                                        <p:tgtEl>
                                          <p:spTgt spid="148"/>
                                        </p:tgtEl>
                                        <p:attrNameLst>
                                          <p:attrName>ppt_x</p:attrName>
                                        </p:attrNameLst>
                                      </p:cBhvr>
                                      <p:tavLst>
                                        <p:tav tm="0">
                                          <p:val>
                                            <p:strVal val="1+#ppt_w/2"/>
                                          </p:val>
                                        </p:tav>
                                        <p:tav tm="100000">
                                          <p:val>
                                            <p:strVal val="#ppt_x"/>
                                          </p:val>
                                        </p:tav>
                                      </p:tavLst>
                                    </p:anim>
                                    <p:anim calcmode="lin" valueType="num">
                                      <p:cBhvr additive="base">
                                        <p:cTn id="30" dur="500" fill="hold"/>
                                        <p:tgtEl>
                                          <p:spTgt spid="148"/>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additive="base">
                                        <p:cTn id="33" dur="500" fill="hold"/>
                                        <p:tgtEl>
                                          <p:spTgt spid="147"/>
                                        </p:tgtEl>
                                        <p:attrNameLst>
                                          <p:attrName>ppt_x</p:attrName>
                                        </p:attrNameLst>
                                      </p:cBhvr>
                                      <p:tavLst>
                                        <p:tav tm="0">
                                          <p:val>
                                            <p:strVal val="0-#ppt_w/2"/>
                                          </p:val>
                                        </p:tav>
                                        <p:tav tm="100000">
                                          <p:val>
                                            <p:strVal val="#ppt_x"/>
                                          </p:val>
                                        </p:tav>
                                      </p:tavLst>
                                    </p:anim>
                                    <p:anim calcmode="lin" valueType="num">
                                      <p:cBhvr additive="base">
                                        <p:cTn id="34" dur="500" fill="hold"/>
                                        <p:tgtEl>
                                          <p:spTgt spid="147"/>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1000"/>
                                        <p:tgtEl>
                                          <p:spTgt spid="140"/>
                                        </p:tgtEl>
                                      </p:cBhvr>
                                    </p:animEffect>
                                    <p:anim calcmode="lin" valueType="num">
                                      <p:cBhvr>
                                        <p:cTn id="39" dur="1000" fill="hold"/>
                                        <p:tgtEl>
                                          <p:spTgt spid="140"/>
                                        </p:tgtEl>
                                        <p:attrNameLst>
                                          <p:attrName>ppt_x</p:attrName>
                                        </p:attrNameLst>
                                      </p:cBhvr>
                                      <p:tavLst>
                                        <p:tav tm="0">
                                          <p:val>
                                            <p:strVal val="#ppt_x"/>
                                          </p:val>
                                        </p:tav>
                                        <p:tav tm="100000">
                                          <p:val>
                                            <p:strVal val="#ppt_x"/>
                                          </p:val>
                                        </p:tav>
                                      </p:tavLst>
                                    </p:anim>
                                    <p:anim calcmode="lin" valueType="num">
                                      <p:cBhvr>
                                        <p:cTn id="40" dur="1000" fill="hold"/>
                                        <p:tgtEl>
                                          <p:spTgt spid="14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fade">
                                      <p:cBhvr>
                                        <p:cTn id="43" dur="1000"/>
                                        <p:tgtEl>
                                          <p:spTgt spid="142"/>
                                        </p:tgtEl>
                                      </p:cBhvr>
                                    </p:animEffect>
                                    <p:anim calcmode="lin" valueType="num">
                                      <p:cBhvr>
                                        <p:cTn id="44" dur="1000" fill="hold"/>
                                        <p:tgtEl>
                                          <p:spTgt spid="142"/>
                                        </p:tgtEl>
                                        <p:attrNameLst>
                                          <p:attrName>ppt_x</p:attrName>
                                        </p:attrNameLst>
                                      </p:cBhvr>
                                      <p:tavLst>
                                        <p:tav tm="0">
                                          <p:val>
                                            <p:strVal val="#ppt_x"/>
                                          </p:val>
                                        </p:tav>
                                        <p:tav tm="100000">
                                          <p:val>
                                            <p:strVal val="#ppt_x"/>
                                          </p:val>
                                        </p:tav>
                                      </p:tavLst>
                                    </p:anim>
                                    <p:anim calcmode="lin" valueType="num">
                                      <p:cBhvr>
                                        <p:cTn id="45" dur="1000" fill="hold"/>
                                        <p:tgtEl>
                                          <p:spTgt spid="1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fade">
                                      <p:cBhvr>
                                        <p:cTn id="48" dur="1000"/>
                                        <p:tgtEl>
                                          <p:spTgt spid="139"/>
                                        </p:tgtEl>
                                      </p:cBhvr>
                                    </p:animEffect>
                                    <p:anim calcmode="lin" valueType="num">
                                      <p:cBhvr>
                                        <p:cTn id="49" dur="1000" fill="hold"/>
                                        <p:tgtEl>
                                          <p:spTgt spid="139"/>
                                        </p:tgtEl>
                                        <p:attrNameLst>
                                          <p:attrName>ppt_x</p:attrName>
                                        </p:attrNameLst>
                                      </p:cBhvr>
                                      <p:tavLst>
                                        <p:tav tm="0">
                                          <p:val>
                                            <p:strVal val="#ppt_x"/>
                                          </p:val>
                                        </p:tav>
                                        <p:tav tm="100000">
                                          <p:val>
                                            <p:strVal val="#ppt_x"/>
                                          </p:val>
                                        </p:tav>
                                      </p:tavLst>
                                    </p:anim>
                                    <p:anim calcmode="lin" valueType="num">
                                      <p:cBhvr>
                                        <p:cTn id="50" dur="1000" fill="hold"/>
                                        <p:tgtEl>
                                          <p:spTgt spid="1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1000"/>
                                        <p:tgtEl>
                                          <p:spTgt spid="141"/>
                                        </p:tgtEl>
                                      </p:cBhvr>
                                    </p:animEffect>
                                    <p:anim calcmode="lin" valueType="num">
                                      <p:cBhvr>
                                        <p:cTn id="54" dur="1000" fill="hold"/>
                                        <p:tgtEl>
                                          <p:spTgt spid="141"/>
                                        </p:tgtEl>
                                        <p:attrNameLst>
                                          <p:attrName>ppt_x</p:attrName>
                                        </p:attrNameLst>
                                      </p:cBhvr>
                                      <p:tavLst>
                                        <p:tav tm="0">
                                          <p:val>
                                            <p:strVal val="#ppt_x"/>
                                          </p:val>
                                        </p:tav>
                                        <p:tav tm="100000">
                                          <p:val>
                                            <p:strVal val="#ppt_x"/>
                                          </p:val>
                                        </p:tav>
                                      </p:tavLst>
                                    </p:anim>
                                    <p:anim calcmode="lin" valueType="num">
                                      <p:cBhvr>
                                        <p:cTn id="55"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9" grpId="0"/>
      <p:bldP spid="140" grpId="0"/>
      <p:bldP spid="141" grpId="0"/>
      <p:bldP spid="14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7" name="Rectangle 7"/>
          <p:cNvSpPr/>
          <p:nvPr/>
        </p:nvSpPr>
        <p:spPr>
          <a:xfrm>
            <a:off x="1904723" y="1037464"/>
            <a:ext cx="8476206" cy="2096000"/>
          </a:xfrm>
          <a:prstGeom prst="rect">
            <a:avLst/>
          </a:prstGeom>
          <a:blipFill>
            <a:blip r:embed="rId1"/>
            <a:srcRect/>
            <a:stretch>
              <a:fillRect t="-47806" b="-478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sp>
        <p:nvSpPr>
          <p:cNvPr id="38" name="Rectangle 8"/>
          <p:cNvSpPr/>
          <p:nvPr/>
        </p:nvSpPr>
        <p:spPr>
          <a:xfrm>
            <a:off x="1904723" y="3228737"/>
            <a:ext cx="2000004" cy="1238545"/>
          </a:xfrm>
          <a:prstGeom prst="rect">
            <a:avLst/>
          </a:prstGeom>
          <a:blipFill>
            <a:blip r:embed="rId2"/>
            <a:srcRect/>
            <a:stretch>
              <a:fillRect t="-3648" b="-36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sp>
        <p:nvSpPr>
          <p:cNvPr id="39" name="Rectangle 11"/>
          <p:cNvSpPr/>
          <p:nvPr/>
        </p:nvSpPr>
        <p:spPr>
          <a:xfrm>
            <a:off x="1904723" y="4562555"/>
            <a:ext cx="2000004" cy="1238545"/>
          </a:xfrm>
          <a:prstGeom prst="rect">
            <a:avLst/>
          </a:prstGeom>
          <a:blipFill>
            <a:blip r:embed="rId3"/>
            <a:srcRect/>
            <a:stretch>
              <a:fillRect t="-3636" b="-36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sp>
        <p:nvSpPr>
          <p:cNvPr id="40" name="Rectangle 12"/>
          <p:cNvSpPr/>
          <p:nvPr/>
        </p:nvSpPr>
        <p:spPr>
          <a:xfrm>
            <a:off x="3999964" y="3228737"/>
            <a:ext cx="2000004" cy="2572364"/>
          </a:xfrm>
          <a:prstGeom prst="rect">
            <a:avLst/>
          </a:prstGeom>
          <a:blipFill>
            <a:blip r:embed="rId4"/>
            <a:srcRect/>
            <a:stretch>
              <a:fillRect l="-23619" r="-236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grpSp>
        <p:nvGrpSpPr>
          <p:cNvPr id="41" name="Group 16"/>
          <p:cNvGrpSpPr/>
          <p:nvPr/>
        </p:nvGrpSpPr>
        <p:grpSpPr>
          <a:xfrm>
            <a:off x="6095207" y="3228737"/>
            <a:ext cx="4285722" cy="2572364"/>
            <a:chOff x="4572000" y="2786064"/>
            <a:chExt cx="3214710" cy="1928826"/>
          </a:xfrm>
          <a:solidFill>
            <a:schemeClr val="tx1">
              <a:lumMod val="85000"/>
              <a:lumOff val="15000"/>
            </a:schemeClr>
          </a:solidFill>
        </p:grpSpPr>
        <p:sp>
          <p:nvSpPr>
            <p:cNvPr id="42" name="Rectangle 13"/>
            <p:cNvSpPr/>
            <p:nvPr/>
          </p:nvSpPr>
          <p:spPr>
            <a:xfrm>
              <a:off x="4572000" y="2786064"/>
              <a:ext cx="3214710" cy="1928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43" name="Group 16"/>
            <p:cNvGrpSpPr/>
            <p:nvPr/>
          </p:nvGrpSpPr>
          <p:grpSpPr>
            <a:xfrm>
              <a:off x="4714876" y="2928940"/>
              <a:ext cx="2857520" cy="1637710"/>
              <a:chOff x="4714876" y="2928940"/>
              <a:chExt cx="2857520" cy="1637710"/>
            </a:xfrm>
            <a:grpFill/>
          </p:grpSpPr>
          <p:sp>
            <p:nvSpPr>
              <p:cNvPr id="44" name="Rectangle 14"/>
              <p:cNvSpPr/>
              <p:nvPr/>
            </p:nvSpPr>
            <p:spPr>
              <a:xfrm>
                <a:off x="4714876" y="3643320"/>
                <a:ext cx="2857520" cy="923330"/>
              </a:xfrm>
              <a:prstGeom prst="rect">
                <a:avLst/>
              </a:prstGeom>
              <a:grpFill/>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字以内，据统计每页幻灯片的最好控制在</a:t>
                </a:r>
                <a:r>
                  <a:rPr lang="en-US" altLang="zh-CN"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5</a:t>
                </a: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分钟之内。此处添加详细文本描述，建议与标题相关并符合整体语言风格，语言描述尽量简洁生动。</a:t>
                </a:r>
                <a:endPar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5" name="Rectangle 15"/>
              <p:cNvSpPr/>
              <p:nvPr/>
            </p:nvSpPr>
            <p:spPr>
              <a:xfrm>
                <a:off x="4714876" y="2928940"/>
                <a:ext cx="902811" cy="523220"/>
              </a:xfrm>
              <a:prstGeom prst="rect">
                <a:avLst/>
              </a:prstGeom>
              <a:grpFill/>
            </p:spPr>
            <p:txBody>
              <a:bodyPr wrap="none">
                <a:spAutoFit/>
              </a:bodyPr>
              <a:lstStyle/>
              <a:p>
                <a:r>
                  <a:rPr lang="zh-CN" altLang="en-US" sz="1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项目名称</a:t>
                </a:r>
                <a:endParaRPr lang="en-US" sz="1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案例名称</a:t>
                </a:r>
                <a:endParaRPr lang="en-US" sz="1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6" name="Straight Connector 17"/>
              <p:cNvCxnSpPr/>
              <p:nvPr/>
            </p:nvCxnSpPr>
            <p:spPr>
              <a:xfrm>
                <a:off x="4857752" y="3500444"/>
                <a:ext cx="714380"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2"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slide(fromTop)">
                                      <p:cBhvr>
                                        <p:cTn id="15" dur="500"/>
                                        <p:tgtEl>
                                          <p:spTgt spid="37"/>
                                        </p:tgtEl>
                                      </p:cBhvr>
                                    </p:animEffect>
                                  </p:childTnLst>
                                </p:cTn>
                              </p:par>
                            </p:childTnLst>
                          </p:cTn>
                        </p:par>
                        <p:par>
                          <p:cTn id="16" fill="hold">
                            <p:stCondLst>
                              <p:cond delay="500"/>
                            </p:stCondLst>
                            <p:childTnLst>
                              <p:par>
                                <p:cTn id="17" presetID="1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lide(fromTop)">
                                      <p:cBhvr>
                                        <p:cTn id="19" dur="500"/>
                                        <p:tgtEl>
                                          <p:spTgt spid="38"/>
                                        </p:tgtEl>
                                      </p:cBhvr>
                                    </p:animEffect>
                                  </p:childTnLst>
                                </p:cTn>
                              </p:par>
                            </p:childTnLst>
                          </p:cTn>
                        </p:par>
                        <p:par>
                          <p:cTn id="20" fill="hold">
                            <p:stCondLst>
                              <p:cond delay="1000"/>
                            </p:stCondLst>
                            <p:childTnLst>
                              <p:par>
                                <p:cTn id="21" presetID="12"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slide(fromTop)">
                                      <p:cBhvr>
                                        <p:cTn id="23" dur="500"/>
                                        <p:tgtEl>
                                          <p:spTgt spid="39"/>
                                        </p:tgtEl>
                                      </p:cBhvr>
                                    </p:animEffect>
                                  </p:childTnLst>
                                </p:cTn>
                              </p:par>
                            </p:childTnLst>
                          </p:cTn>
                        </p:par>
                        <p:par>
                          <p:cTn id="24" fill="hold">
                            <p:stCondLst>
                              <p:cond delay="1500"/>
                            </p:stCondLst>
                            <p:childTnLst>
                              <p:par>
                                <p:cTn id="25" presetID="1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Top)">
                                      <p:cBhvr>
                                        <p:cTn id="27" dur="500"/>
                                        <p:tgtEl>
                                          <p:spTgt spid="40"/>
                                        </p:tgtEl>
                                      </p:cBhvr>
                                    </p:animEffect>
                                  </p:childTnLst>
                                </p:cTn>
                              </p:par>
                            </p:childTnLst>
                          </p:cTn>
                        </p:par>
                        <p:par>
                          <p:cTn id="28" fill="hold">
                            <p:stCondLst>
                              <p:cond delay="2000"/>
                            </p:stCondLst>
                            <p:childTnLst>
                              <p:par>
                                <p:cTn id="29" presetID="1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lide(fromTop)">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组合 2"/>
          <p:cNvGrpSpPr/>
          <p:nvPr/>
        </p:nvGrpSpPr>
        <p:grpSpPr>
          <a:xfrm>
            <a:off x="3664052" y="1798309"/>
            <a:ext cx="3019425" cy="3021013"/>
            <a:chOff x="3661577" y="1738684"/>
            <a:chExt cx="3019425" cy="3021013"/>
          </a:xfrm>
          <a:solidFill>
            <a:srgbClr val="C00002"/>
          </a:solidFill>
        </p:grpSpPr>
        <p:sp>
          <p:nvSpPr>
            <p:cNvPr id="4" name="Freeform 5"/>
            <p:cNvSpPr/>
            <p:nvPr/>
          </p:nvSpPr>
          <p:spPr bwMode="auto">
            <a:xfrm>
              <a:off x="3661577" y="1738684"/>
              <a:ext cx="3019425" cy="3021013"/>
            </a:xfrm>
            <a:custGeom>
              <a:avLst/>
              <a:gdLst>
                <a:gd name="T0" fmla="*/ 1902 w 1902"/>
                <a:gd name="T1" fmla="*/ 951 h 1903"/>
                <a:gd name="T2" fmla="*/ 951 w 1902"/>
                <a:gd name="T3" fmla="*/ 1903 h 1903"/>
                <a:gd name="T4" fmla="*/ 0 w 1902"/>
                <a:gd name="T5" fmla="*/ 951 h 1903"/>
                <a:gd name="T6" fmla="*/ 951 w 1902"/>
                <a:gd name="T7" fmla="*/ 0 h 1903"/>
                <a:gd name="T8" fmla="*/ 1902 w 1902"/>
                <a:gd name="T9" fmla="*/ 951 h 1903"/>
              </a:gdLst>
              <a:ahLst/>
              <a:cxnLst>
                <a:cxn ang="0">
                  <a:pos x="T0" y="T1"/>
                </a:cxn>
                <a:cxn ang="0">
                  <a:pos x="T2" y="T3"/>
                </a:cxn>
                <a:cxn ang="0">
                  <a:pos x="T4" y="T5"/>
                </a:cxn>
                <a:cxn ang="0">
                  <a:pos x="T6" y="T7"/>
                </a:cxn>
                <a:cxn ang="0">
                  <a:pos x="T8" y="T9"/>
                </a:cxn>
              </a:cxnLst>
              <a:rect l="0" t="0" r="r" b="b"/>
              <a:pathLst>
                <a:path w="1902" h="1903">
                  <a:moveTo>
                    <a:pt x="1902" y="951"/>
                  </a:moveTo>
                  <a:lnTo>
                    <a:pt x="951" y="1903"/>
                  </a:lnTo>
                  <a:lnTo>
                    <a:pt x="0" y="951"/>
                  </a:lnTo>
                  <a:lnTo>
                    <a:pt x="951" y="0"/>
                  </a:lnTo>
                  <a:lnTo>
                    <a:pt x="1902" y="951"/>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5" name="矩形 4"/>
            <p:cNvSpPr/>
            <p:nvPr/>
          </p:nvSpPr>
          <p:spPr>
            <a:xfrm>
              <a:off x="4666384" y="2813115"/>
              <a:ext cx="1023037" cy="769441"/>
            </a:xfrm>
            <a:prstGeom prst="rect">
              <a:avLst/>
            </a:prstGeom>
            <a:grpFill/>
          </p:spPr>
          <p:txBody>
            <a:bodyPr wrap="none">
              <a:spAutoFit/>
            </a:bodyPr>
            <a:lstStyle/>
            <a:p>
              <a:pPr eaLnBrk="1" fontAlgn="auto" hangingPunct="1">
                <a:spcBef>
                  <a:spcPts val="0"/>
                </a:spcBef>
                <a:spcAft>
                  <a:spcPts val="0"/>
                </a:spcAft>
                <a:defRPr/>
              </a:pPr>
              <a:r>
                <a:rPr lang="en-US" altLang="zh-CN" sz="4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r>
                <a:rPr lang="en-US" altLang="zh-CN" sz="36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4400" dirty="0">
                <a:solidFill>
                  <a:schemeClr val="bg1"/>
                </a:solidFill>
                <a:latin typeface="Impact" panose="020B0806030902050204" pitchFamily="34" charset="0"/>
                <a:ea typeface="+mn-ea"/>
              </a:endParaRPr>
            </a:p>
          </p:txBody>
        </p:sp>
      </p:grpSp>
      <p:grpSp>
        <p:nvGrpSpPr>
          <p:cNvPr id="6" name="组合 5"/>
          <p:cNvGrpSpPr/>
          <p:nvPr/>
        </p:nvGrpSpPr>
        <p:grpSpPr>
          <a:xfrm>
            <a:off x="5742090" y="1369684"/>
            <a:ext cx="1927225" cy="1927225"/>
            <a:chOff x="5739615" y="1310059"/>
            <a:chExt cx="1927225" cy="1927225"/>
          </a:xfrm>
          <a:solidFill>
            <a:schemeClr val="tx1">
              <a:lumMod val="85000"/>
              <a:lumOff val="15000"/>
            </a:schemeClr>
          </a:solidFill>
        </p:grpSpPr>
        <p:sp>
          <p:nvSpPr>
            <p:cNvPr id="7" name="Freeform 8"/>
            <p:cNvSpPr/>
            <p:nvPr/>
          </p:nvSpPr>
          <p:spPr bwMode="auto">
            <a:xfrm>
              <a:off x="5739615" y="1310059"/>
              <a:ext cx="1927225" cy="1927225"/>
            </a:xfrm>
            <a:custGeom>
              <a:avLst/>
              <a:gdLst>
                <a:gd name="T0" fmla="*/ 1214 w 1214"/>
                <a:gd name="T1" fmla="*/ 606 h 1214"/>
                <a:gd name="T2" fmla="*/ 608 w 1214"/>
                <a:gd name="T3" fmla="*/ 1214 h 1214"/>
                <a:gd name="T4" fmla="*/ 0 w 1214"/>
                <a:gd name="T5" fmla="*/ 606 h 1214"/>
                <a:gd name="T6" fmla="*/ 608 w 1214"/>
                <a:gd name="T7" fmla="*/ 0 h 1214"/>
                <a:gd name="T8" fmla="*/ 1214 w 1214"/>
                <a:gd name="T9" fmla="*/ 606 h 1214"/>
              </a:gdLst>
              <a:ahLst/>
              <a:cxnLst>
                <a:cxn ang="0">
                  <a:pos x="T0" y="T1"/>
                </a:cxn>
                <a:cxn ang="0">
                  <a:pos x="T2" y="T3"/>
                </a:cxn>
                <a:cxn ang="0">
                  <a:pos x="T4" y="T5"/>
                </a:cxn>
                <a:cxn ang="0">
                  <a:pos x="T6" y="T7"/>
                </a:cxn>
                <a:cxn ang="0">
                  <a:pos x="T8" y="T9"/>
                </a:cxn>
              </a:cxnLst>
              <a:rect l="0" t="0" r="r" b="b"/>
              <a:pathLst>
                <a:path w="1214" h="1214">
                  <a:moveTo>
                    <a:pt x="1214" y="606"/>
                  </a:moveTo>
                  <a:lnTo>
                    <a:pt x="608" y="1214"/>
                  </a:lnTo>
                  <a:lnTo>
                    <a:pt x="0" y="606"/>
                  </a:lnTo>
                  <a:lnTo>
                    <a:pt x="608" y="0"/>
                  </a:lnTo>
                  <a:lnTo>
                    <a:pt x="1214" y="606"/>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8" name="矩形 7"/>
            <p:cNvSpPr/>
            <p:nvPr/>
          </p:nvSpPr>
          <p:spPr>
            <a:xfrm>
              <a:off x="6244023" y="1976181"/>
              <a:ext cx="769763" cy="523220"/>
            </a:xfrm>
            <a:prstGeom prst="rect">
              <a:avLst/>
            </a:prstGeom>
            <a:grpFill/>
          </p:spPr>
          <p:txBody>
            <a:bodyPr wrap="none">
              <a:spAutoFit/>
            </a:bodyPr>
            <a:lstStyle/>
            <a:p>
              <a:pPr eaLnBrk="1" fontAlgn="auto" hangingPunct="1">
                <a:spcBef>
                  <a:spcPts val="0"/>
                </a:spcBef>
                <a:spcAft>
                  <a:spcPts val="0"/>
                </a:spcAft>
                <a:defRPr/>
              </a:pPr>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r>
                <a:rPr lang="en-US" altLang="zh-CN" sz="2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400" dirty="0">
                <a:solidFill>
                  <a:schemeClr val="bg1"/>
                </a:solidFill>
                <a:latin typeface="Impact" panose="020B0806030902050204" pitchFamily="34" charset="0"/>
                <a:ea typeface="+mn-ea"/>
              </a:endParaRPr>
            </a:p>
          </p:txBody>
        </p:sp>
      </p:grpSp>
      <p:grpSp>
        <p:nvGrpSpPr>
          <p:cNvPr id="9" name="组合 8"/>
          <p:cNvGrpSpPr/>
          <p:nvPr/>
        </p:nvGrpSpPr>
        <p:grpSpPr>
          <a:xfrm>
            <a:off x="6718402" y="2560309"/>
            <a:ext cx="1525588" cy="1524000"/>
            <a:chOff x="6715927" y="2500684"/>
            <a:chExt cx="1525588" cy="1524000"/>
          </a:xfrm>
          <a:solidFill>
            <a:srgbClr val="C00002"/>
          </a:solidFill>
        </p:grpSpPr>
        <p:sp>
          <p:nvSpPr>
            <p:cNvPr id="10" name="Freeform 7"/>
            <p:cNvSpPr/>
            <p:nvPr/>
          </p:nvSpPr>
          <p:spPr bwMode="auto">
            <a:xfrm>
              <a:off x="6715927" y="2500684"/>
              <a:ext cx="1525588" cy="1524000"/>
            </a:xfrm>
            <a:custGeom>
              <a:avLst/>
              <a:gdLst>
                <a:gd name="T0" fmla="*/ 961 w 961"/>
                <a:gd name="T1" fmla="*/ 480 h 960"/>
                <a:gd name="T2" fmla="*/ 480 w 961"/>
                <a:gd name="T3" fmla="*/ 960 h 960"/>
                <a:gd name="T4" fmla="*/ 0 w 961"/>
                <a:gd name="T5" fmla="*/ 480 h 960"/>
                <a:gd name="T6" fmla="*/ 480 w 961"/>
                <a:gd name="T7" fmla="*/ 0 h 960"/>
                <a:gd name="T8" fmla="*/ 961 w 961"/>
                <a:gd name="T9" fmla="*/ 480 h 960"/>
              </a:gdLst>
              <a:ahLst/>
              <a:cxnLst>
                <a:cxn ang="0">
                  <a:pos x="T0" y="T1"/>
                </a:cxn>
                <a:cxn ang="0">
                  <a:pos x="T2" y="T3"/>
                </a:cxn>
                <a:cxn ang="0">
                  <a:pos x="T4" y="T5"/>
                </a:cxn>
                <a:cxn ang="0">
                  <a:pos x="T6" y="T7"/>
                </a:cxn>
                <a:cxn ang="0">
                  <a:pos x="T8" y="T9"/>
                </a:cxn>
              </a:cxnLst>
              <a:rect l="0" t="0" r="r" b="b"/>
              <a:pathLst>
                <a:path w="961" h="960">
                  <a:moveTo>
                    <a:pt x="961" y="480"/>
                  </a:moveTo>
                  <a:lnTo>
                    <a:pt x="480" y="960"/>
                  </a:lnTo>
                  <a:lnTo>
                    <a:pt x="0" y="480"/>
                  </a:lnTo>
                  <a:lnTo>
                    <a:pt x="480" y="0"/>
                  </a:lnTo>
                  <a:lnTo>
                    <a:pt x="961" y="480"/>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11" name="矩形 10"/>
            <p:cNvSpPr/>
            <p:nvPr/>
          </p:nvSpPr>
          <p:spPr>
            <a:xfrm>
              <a:off x="7046728" y="2939518"/>
              <a:ext cx="745717" cy="523220"/>
            </a:xfrm>
            <a:prstGeom prst="rect">
              <a:avLst/>
            </a:prstGeom>
            <a:grpFill/>
          </p:spPr>
          <p:txBody>
            <a:bodyPr wrap="none">
              <a:spAutoFit/>
            </a:bodyPr>
            <a:lstStyle/>
            <a:p>
              <a:pPr eaLnBrk="1" fontAlgn="auto" hangingPunct="1">
                <a:spcBef>
                  <a:spcPts val="0"/>
                </a:spcBef>
                <a:spcAft>
                  <a:spcPts val="0"/>
                </a:spcAft>
                <a:defRPr/>
              </a:pPr>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r>
                <a:rPr lang="en-US" altLang="zh-CN" sz="20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000" dirty="0">
                <a:solidFill>
                  <a:schemeClr val="bg1"/>
                </a:solidFill>
                <a:latin typeface="Impact" panose="020B0806030902050204" pitchFamily="34" charset="0"/>
                <a:ea typeface="+mn-ea"/>
              </a:endParaRPr>
            </a:p>
          </p:txBody>
        </p:sp>
      </p:grpSp>
      <p:grpSp>
        <p:nvGrpSpPr>
          <p:cNvPr id="12" name="组合 11"/>
          <p:cNvGrpSpPr/>
          <p:nvPr/>
        </p:nvGrpSpPr>
        <p:grpSpPr>
          <a:xfrm>
            <a:off x="5459515" y="3341359"/>
            <a:ext cx="2479675" cy="2478088"/>
            <a:chOff x="5457040" y="3281734"/>
            <a:chExt cx="2479675" cy="2478088"/>
          </a:xfrm>
          <a:solidFill>
            <a:schemeClr val="tx1">
              <a:lumMod val="85000"/>
              <a:lumOff val="15000"/>
            </a:schemeClr>
          </a:solidFill>
        </p:grpSpPr>
        <p:sp>
          <p:nvSpPr>
            <p:cNvPr id="13" name="Freeform 6"/>
            <p:cNvSpPr/>
            <p:nvPr/>
          </p:nvSpPr>
          <p:spPr bwMode="auto">
            <a:xfrm>
              <a:off x="5457040" y="3281734"/>
              <a:ext cx="2479675" cy="2478088"/>
            </a:xfrm>
            <a:custGeom>
              <a:avLst/>
              <a:gdLst>
                <a:gd name="T0" fmla="*/ 1562 w 1562"/>
                <a:gd name="T1" fmla="*/ 781 h 1561"/>
                <a:gd name="T2" fmla="*/ 781 w 1562"/>
                <a:gd name="T3" fmla="*/ 1561 h 1561"/>
                <a:gd name="T4" fmla="*/ 0 w 1562"/>
                <a:gd name="T5" fmla="*/ 781 h 1561"/>
                <a:gd name="T6" fmla="*/ 781 w 1562"/>
                <a:gd name="T7" fmla="*/ 0 h 1561"/>
                <a:gd name="T8" fmla="*/ 1562 w 1562"/>
                <a:gd name="T9" fmla="*/ 781 h 1561"/>
              </a:gdLst>
              <a:ahLst/>
              <a:cxnLst>
                <a:cxn ang="0">
                  <a:pos x="T0" y="T1"/>
                </a:cxn>
                <a:cxn ang="0">
                  <a:pos x="T2" y="T3"/>
                </a:cxn>
                <a:cxn ang="0">
                  <a:pos x="T4" y="T5"/>
                </a:cxn>
                <a:cxn ang="0">
                  <a:pos x="T6" y="T7"/>
                </a:cxn>
                <a:cxn ang="0">
                  <a:pos x="T8" y="T9"/>
                </a:cxn>
              </a:cxnLst>
              <a:rect l="0" t="0" r="r" b="b"/>
              <a:pathLst>
                <a:path w="1562" h="1561">
                  <a:moveTo>
                    <a:pt x="1562" y="781"/>
                  </a:moveTo>
                  <a:lnTo>
                    <a:pt x="781" y="1561"/>
                  </a:lnTo>
                  <a:lnTo>
                    <a:pt x="0" y="781"/>
                  </a:lnTo>
                  <a:lnTo>
                    <a:pt x="781" y="0"/>
                  </a:lnTo>
                  <a:lnTo>
                    <a:pt x="1562" y="781"/>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14" name="矩形 13"/>
            <p:cNvSpPr/>
            <p:nvPr/>
          </p:nvSpPr>
          <p:spPr>
            <a:xfrm>
              <a:off x="6267851" y="4128593"/>
              <a:ext cx="822661" cy="584775"/>
            </a:xfrm>
            <a:prstGeom prst="rect">
              <a:avLst/>
            </a:prstGeom>
            <a:grpFill/>
          </p:spPr>
          <p:txBody>
            <a:bodyPr wrap="none">
              <a:spAutoFit/>
            </a:bodyPr>
            <a:lstStyle/>
            <a:p>
              <a:pPr eaLnBrk="1" fontAlgn="auto" hangingPunct="1">
                <a:spcBef>
                  <a:spcPts val="0"/>
                </a:spcBef>
                <a:spcAft>
                  <a:spcPts val="0"/>
                </a:spcAft>
                <a:defRPr/>
              </a:pPr>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r>
                <a:rPr lang="en-US" altLang="zh-CN" sz="2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400" dirty="0">
                <a:solidFill>
                  <a:schemeClr val="bg1"/>
                </a:solidFill>
                <a:latin typeface="Impact" panose="020B0806030902050204" pitchFamily="34" charset="0"/>
                <a:ea typeface="+mn-ea"/>
              </a:endParaRPr>
            </a:p>
          </p:txBody>
        </p:sp>
      </p:grpSp>
      <p:sp>
        <p:nvSpPr>
          <p:cNvPr id="15" name="TextBox 57"/>
          <p:cNvSpPr txBox="1"/>
          <p:nvPr/>
        </p:nvSpPr>
        <p:spPr bwMode="auto">
          <a:xfrm>
            <a:off x="1012125" y="232816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57"/>
          <p:cNvSpPr txBox="1"/>
          <p:nvPr/>
        </p:nvSpPr>
        <p:spPr bwMode="auto">
          <a:xfrm>
            <a:off x="7625650" y="12216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8411463" y="293776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7670100" y="4896738"/>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矩形 2"/>
          <p:cNvSpPr/>
          <p:nvPr/>
        </p:nvSpPr>
        <p:spPr>
          <a:xfrm>
            <a:off x="3398218" y="5039904"/>
            <a:ext cx="5202484" cy="54642"/>
          </a:xfrm>
          <a:prstGeom prst="rect">
            <a:avLst/>
          </a:prstGeom>
          <a:solidFill>
            <a:srgbClr val="C00002"/>
          </a:solidFill>
          <a:ln>
            <a:solidFill>
              <a:srgbClr val="C00002"/>
            </a:solid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4" name="圆柱形 3"/>
          <p:cNvSpPr/>
          <p:nvPr/>
        </p:nvSpPr>
        <p:spPr>
          <a:xfrm>
            <a:off x="3374229" y="1258188"/>
            <a:ext cx="44634" cy="3836358"/>
          </a:xfrm>
          <a:prstGeom prst="ca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5" name="右箭头 4"/>
          <p:cNvSpPr/>
          <p:nvPr/>
        </p:nvSpPr>
        <p:spPr>
          <a:xfrm>
            <a:off x="3432924" y="3345528"/>
            <a:ext cx="3988205" cy="1682321"/>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6" name="右箭头 5"/>
          <p:cNvSpPr/>
          <p:nvPr/>
        </p:nvSpPr>
        <p:spPr>
          <a:xfrm>
            <a:off x="3432923" y="2680147"/>
            <a:ext cx="5437883" cy="1593280"/>
          </a:xfrm>
          <a:prstGeom prst="rightArrow">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7" name="右箭头 6"/>
          <p:cNvSpPr/>
          <p:nvPr/>
        </p:nvSpPr>
        <p:spPr>
          <a:xfrm>
            <a:off x="3432926" y="2049758"/>
            <a:ext cx="3241304" cy="15932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8" name="右箭头 7"/>
          <p:cNvSpPr/>
          <p:nvPr/>
        </p:nvSpPr>
        <p:spPr>
          <a:xfrm>
            <a:off x="3432929" y="1258188"/>
            <a:ext cx="4490118" cy="1682321"/>
          </a:xfrm>
          <a:prstGeom prst="rightArrow">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9" name="文本框 25"/>
          <p:cNvSpPr txBox="1"/>
          <p:nvPr/>
        </p:nvSpPr>
        <p:spPr>
          <a:xfrm>
            <a:off x="2562365" y="3914556"/>
            <a:ext cx="763831" cy="752893"/>
          </a:xfrm>
          <a:prstGeom prst="rect">
            <a:avLst/>
          </a:prstGeom>
          <a:noFill/>
        </p:spPr>
        <p:txBody>
          <a:bodyPr wrap="square" lIns="90290" tIns="45146" rIns="90290" bIns="45146" rtlCol="0">
            <a:spAutoFit/>
          </a:bodyPr>
          <a:lstStyle/>
          <a:p>
            <a:r>
              <a:rPr lang="en-US" altLang="zh-CN" sz="4300" dirty="0">
                <a:solidFill>
                  <a:srgbClr val="C00000"/>
                </a:solidFill>
              </a:rPr>
              <a:t>01</a:t>
            </a:r>
            <a:endParaRPr lang="zh-CN" altLang="en-US" sz="4300" dirty="0">
              <a:solidFill>
                <a:srgbClr val="C00000"/>
              </a:solidFill>
            </a:endParaRPr>
          </a:p>
        </p:txBody>
      </p:sp>
      <p:sp>
        <p:nvSpPr>
          <p:cNvPr id="10" name="文本框 26"/>
          <p:cNvSpPr txBox="1"/>
          <p:nvPr/>
        </p:nvSpPr>
        <p:spPr>
          <a:xfrm>
            <a:off x="2562366" y="3198258"/>
            <a:ext cx="811866" cy="752893"/>
          </a:xfrm>
          <a:prstGeom prst="rect">
            <a:avLst/>
          </a:prstGeom>
          <a:noFill/>
        </p:spPr>
        <p:txBody>
          <a:bodyPr wrap="square" lIns="90290" tIns="45146" rIns="90290" bIns="45146" rtlCol="0">
            <a:spAutoFit/>
          </a:bodyPr>
          <a:lstStyle/>
          <a:p>
            <a:r>
              <a:rPr lang="en-US" altLang="zh-CN" sz="4300" dirty="0">
                <a:solidFill>
                  <a:srgbClr val="FFB000"/>
                </a:solidFill>
              </a:rPr>
              <a:t>02</a:t>
            </a:r>
            <a:endParaRPr lang="zh-CN" altLang="en-US" sz="4300" dirty="0">
              <a:solidFill>
                <a:srgbClr val="FFB000"/>
              </a:solidFill>
            </a:endParaRPr>
          </a:p>
        </p:txBody>
      </p:sp>
      <p:sp>
        <p:nvSpPr>
          <p:cNvPr id="11" name="文本框 27"/>
          <p:cNvSpPr txBox="1"/>
          <p:nvPr/>
        </p:nvSpPr>
        <p:spPr>
          <a:xfrm>
            <a:off x="2562365" y="2481960"/>
            <a:ext cx="763831" cy="752893"/>
          </a:xfrm>
          <a:prstGeom prst="rect">
            <a:avLst/>
          </a:prstGeom>
          <a:noFill/>
        </p:spPr>
        <p:txBody>
          <a:bodyPr wrap="square" lIns="90290" tIns="45146" rIns="90290" bIns="45146" rtlCol="0">
            <a:spAutoFit/>
          </a:bodyPr>
          <a:lstStyle/>
          <a:p>
            <a:r>
              <a:rPr lang="en-US" altLang="zh-CN" sz="4300" dirty="0">
                <a:solidFill>
                  <a:schemeClr val="bg2">
                    <a:lumMod val="25000"/>
                  </a:schemeClr>
                </a:solidFill>
              </a:rPr>
              <a:t>03</a:t>
            </a:r>
            <a:endParaRPr lang="zh-CN" altLang="en-US" sz="4300" dirty="0">
              <a:solidFill>
                <a:schemeClr val="bg2">
                  <a:lumMod val="25000"/>
                </a:schemeClr>
              </a:solidFill>
            </a:endParaRPr>
          </a:p>
        </p:txBody>
      </p:sp>
      <p:sp>
        <p:nvSpPr>
          <p:cNvPr id="12" name="文本框 28"/>
          <p:cNvSpPr txBox="1"/>
          <p:nvPr/>
        </p:nvSpPr>
        <p:spPr>
          <a:xfrm>
            <a:off x="2562365" y="1765665"/>
            <a:ext cx="763831" cy="752893"/>
          </a:xfrm>
          <a:prstGeom prst="rect">
            <a:avLst/>
          </a:prstGeom>
          <a:noFill/>
        </p:spPr>
        <p:txBody>
          <a:bodyPr wrap="square" lIns="90290" tIns="45146" rIns="90290" bIns="45146" rtlCol="0">
            <a:spAutoFit/>
          </a:bodyPr>
          <a:lstStyle/>
          <a:p>
            <a:r>
              <a:rPr lang="en-US" altLang="zh-CN" sz="4300" dirty="0">
                <a:solidFill>
                  <a:srgbClr val="C00000"/>
                </a:solidFill>
              </a:rPr>
              <a:t>04</a:t>
            </a:r>
            <a:endParaRPr lang="zh-CN" altLang="en-US" sz="4300" dirty="0">
              <a:solidFill>
                <a:srgbClr val="C00000"/>
              </a:solidFill>
            </a:endParaRPr>
          </a:p>
        </p:txBody>
      </p:sp>
      <p:grpSp>
        <p:nvGrpSpPr>
          <p:cNvPr id="13" name="组合 12"/>
          <p:cNvGrpSpPr/>
          <p:nvPr/>
        </p:nvGrpSpPr>
        <p:grpSpPr>
          <a:xfrm>
            <a:off x="3326197" y="5102727"/>
            <a:ext cx="5801445" cy="507831"/>
            <a:chOff x="3315765" y="5498862"/>
            <a:chExt cx="5102399" cy="507831"/>
          </a:xfrm>
        </p:grpSpPr>
        <p:sp>
          <p:nvSpPr>
            <p:cNvPr id="14" name="文本框 29"/>
            <p:cNvSpPr txBox="1"/>
            <p:nvPr/>
          </p:nvSpPr>
          <p:spPr>
            <a:xfrm>
              <a:off x="3315765" y="5498862"/>
              <a:ext cx="776569" cy="507831"/>
            </a:xfrm>
            <a:prstGeom prst="rect">
              <a:avLst/>
            </a:prstGeom>
            <a:noFill/>
          </p:spPr>
          <p:txBody>
            <a:bodyPr wrap="square" rtlCol="0">
              <a:spAutoFit/>
            </a:bodyPr>
            <a:lstStyle/>
            <a:p>
              <a:r>
                <a:rPr lang="en-US" altLang="zh-CN" sz="2700" dirty="0">
                  <a:solidFill>
                    <a:prstClr val="white">
                      <a:lumMod val="50000"/>
                    </a:prstClr>
                  </a:solidFill>
                </a:rPr>
                <a:t>10</a:t>
              </a:r>
              <a:r>
                <a:rPr lang="en-US" altLang="zh-CN" dirty="0">
                  <a:solidFill>
                    <a:prstClr val="white">
                      <a:lumMod val="50000"/>
                    </a:prstClr>
                  </a:solidFill>
                </a:rPr>
                <a:t>%</a:t>
              </a:r>
              <a:endParaRPr lang="zh-CN" altLang="en-US" dirty="0">
                <a:solidFill>
                  <a:prstClr val="white">
                    <a:lumMod val="50000"/>
                  </a:prstClr>
                </a:solidFill>
              </a:endParaRPr>
            </a:p>
          </p:txBody>
        </p:sp>
        <p:sp>
          <p:nvSpPr>
            <p:cNvPr id="15" name="文本框 30"/>
            <p:cNvSpPr txBox="1"/>
            <p:nvPr/>
          </p:nvSpPr>
          <p:spPr>
            <a:xfrm>
              <a:off x="3925419" y="5498862"/>
              <a:ext cx="794549" cy="507831"/>
            </a:xfrm>
            <a:prstGeom prst="rect">
              <a:avLst/>
            </a:prstGeom>
            <a:noFill/>
          </p:spPr>
          <p:txBody>
            <a:bodyPr wrap="square" rtlCol="0">
              <a:spAutoFit/>
            </a:bodyPr>
            <a:lstStyle/>
            <a:p>
              <a:r>
                <a:rPr lang="en-US" altLang="zh-CN" sz="2700" dirty="0">
                  <a:solidFill>
                    <a:prstClr val="white">
                      <a:lumMod val="50000"/>
                    </a:prstClr>
                  </a:solidFill>
                </a:rPr>
                <a:t>20</a:t>
              </a:r>
              <a:r>
                <a:rPr lang="en-US" altLang="zh-CN" dirty="0">
                  <a:solidFill>
                    <a:prstClr val="white">
                      <a:lumMod val="50000"/>
                    </a:prstClr>
                  </a:solidFill>
                </a:rPr>
                <a:t>%</a:t>
              </a:r>
              <a:endParaRPr lang="zh-CN" altLang="en-US" dirty="0">
                <a:solidFill>
                  <a:prstClr val="white">
                    <a:lumMod val="50000"/>
                  </a:prstClr>
                </a:solidFill>
              </a:endParaRPr>
            </a:p>
          </p:txBody>
        </p:sp>
        <p:sp>
          <p:nvSpPr>
            <p:cNvPr id="16" name="文本框 31"/>
            <p:cNvSpPr txBox="1"/>
            <p:nvPr/>
          </p:nvSpPr>
          <p:spPr>
            <a:xfrm>
              <a:off x="4535076" y="5498862"/>
              <a:ext cx="794549" cy="507831"/>
            </a:xfrm>
            <a:prstGeom prst="rect">
              <a:avLst/>
            </a:prstGeom>
            <a:noFill/>
          </p:spPr>
          <p:txBody>
            <a:bodyPr wrap="square" rtlCol="0">
              <a:spAutoFit/>
            </a:bodyPr>
            <a:lstStyle/>
            <a:p>
              <a:r>
                <a:rPr lang="en-US" altLang="zh-CN" sz="2700" dirty="0">
                  <a:solidFill>
                    <a:prstClr val="white">
                      <a:lumMod val="50000"/>
                    </a:prstClr>
                  </a:solidFill>
                </a:rPr>
                <a:t>30</a:t>
              </a:r>
              <a:r>
                <a:rPr lang="en-US" altLang="zh-CN" dirty="0">
                  <a:solidFill>
                    <a:prstClr val="white">
                      <a:lumMod val="50000"/>
                    </a:prstClr>
                  </a:solidFill>
                </a:rPr>
                <a:t>%</a:t>
              </a:r>
              <a:endParaRPr lang="zh-CN" altLang="en-US" dirty="0">
                <a:solidFill>
                  <a:prstClr val="white">
                    <a:lumMod val="50000"/>
                  </a:prstClr>
                </a:solidFill>
              </a:endParaRPr>
            </a:p>
          </p:txBody>
        </p:sp>
        <p:sp>
          <p:nvSpPr>
            <p:cNvPr id="17" name="文本框 32"/>
            <p:cNvSpPr txBox="1"/>
            <p:nvPr/>
          </p:nvSpPr>
          <p:spPr>
            <a:xfrm>
              <a:off x="5144730" y="5498862"/>
              <a:ext cx="889125" cy="507831"/>
            </a:xfrm>
            <a:prstGeom prst="rect">
              <a:avLst/>
            </a:prstGeom>
            <a:noFill/>
          </p:spPr>
          <p:txBody>
            <a:bodyPr wrap="square" rtlCol="0">
              <a:spAutoFit/>
            </a:bodyPr>
            <a:lstStyle/>
            <a:p>
              <a:r>
                <a:rPr lang="en-US" altLang="zh-CN" sz="2700" dirty="0">
                  <a:solidFill>
                    <a:prstClr val="white">
                      <a:lumMod val="50000"/>
                    </a:prstClr>
                  </a:solidFill>
                </a:rPr>
                <a:t>40</a:t>
              </a:r>
              <a:r>
                <a:rPr lang="en-US" altLang="zh-CN" dirty="0">
                  <a:solidFill>
                    <a:prstClr val="white">
                      <a:lumMod val="50000"/>
                    </a:prstClr>
                  </a:solidFill>
                </a:rPr>
                <a:t>%</a:t>
              </a:r>
              <a:endParaRPr lang="zh-CN" altLang="en-US" dirty="0">
                <a:solidFill>
                  <a:prstClr val="white">
                    <a:lumMod val="50000"/>
                  </a:prstClr>
                </a:solidFill>
              </a:endParaRPr>
            </a:p>
          </p:txBody>
        </p:sp>
        <p:sp>
          <p:nvSpPr>
            <p:cNvPr id="18" name="文本框 33"/>
            <p:cNvSpPr txBox="1"/>
            <p:nvPr/>
          </p:nvSpPr>
          <p:spPr>
            <a:xfrm>
              <a:off x="5754386" y="5498862"/>
              <a:ext cx="889125" cy="507831"/>
            </a:xfrm>
            <a:prstGeom prst="rect">
              <a:avLst/>
            </a:prstGeom>
            <a:noFill/>
          </p:spPr>
          <p:txBody>
            <a:bodyPr wrap="square" rtlCol="0">
              <a:spAutoFit/>
            </a:bodyPr>
            <a:lstStyle/>
            <a:p>
              <a:r>
                <a:rPr lang="en-US" altLang="zh-CN" sz="2700" dirty="0">
                  <a:solidFill>
                    <a:prstClr val="white">
                      <a:lumMod val="50000"/>
                    </a:prstClr>
                  </a:solidFill>
                </a:rPr>
                <a:t>50</a:t>
              </a:r>
              <a:r>
                <a:rPr lang="en-US" altLang="zh-CN" dirty="0">
                  <a:solidFill>
                    <a:prstClr val="white">
                      <a:lumMod val="50000"/>
                    </a:prstClr>
                  </a:solidFill>
                </a:rPr>
                <a:t>%</a:t>
              </a:r>
              <a:endParaRPr lang="zh-CN" altLang="en-US" dirty="0">
                <a:solidFill>
                  <a:prstClr val="white">
                    <a:lumMod val="50000"/>
                  </a:prstClr>
                </a:solidFill>
              </a:endParaRPr>
            </a:p>
          </p:txBody>
        </p:sp>
        <p:sp>
          <p:nvSpPr>
            <p:cNvPr id="19" name="文本框 34"/>
            <p:cNvSpPr txBox="1"/>
            <p:nvPr/>
          </p:nvSpPr>
          <p:spPr>
            <a:xfrm>
              <a:off x="6364042" y="5498862"/>
              <a:ext cx="794549" cy="507831"/>
            </a:xfrm>
            <a:prstGeom prst="rect">
              <a:avLst/>
            </a:prstGeom>
            <a:noFill/>
          </p:spPr>
          <p:txBody>
            <a:bodyPr wrap="square" rtlCol="0">
              <a:spAutoFit/>
            </a:bodyPr>
            <a:lstStyle/>
            <a:p>
              <a:r>
                <a:rPr lang="en-US" altLang="zh-CN" sz="2700" dirty="0">
                  <a:solidFill>
                    <a:prstClr val="white">
                      <a:lumMod val="50000"/>
                    </a:prstClr>
                  </a:solidFill>
                </a:rPr>
                <a:t>60</a:t>
              </a:r>
              <a:r>
                <a:rPr lang="en-US" altLang="zh-CN" dirty="0">
                  <a:solidFill>
                    <a:prstClr val="white">
                      <a:lumMod val="50000"/>
                    </a:prstClr>
                  </a:solidFill>
                </a:rPr>
                <a:t>%</a:t>
              </a:r>
              <a:endParaRPr lang="zh-CN" altLang="en-US" dirty="0">
                <a:solidFill>
                  <a:prstClr val="white">
                    <a:lumMod val="50000"/>
                  </a:prstClr>
                </a:solidFill>
              </a:endParaRPr>
            </a:p>
          </p:txBody>
        </p:sp>
        <p:sp>
          <p:nvSpPr>
            <p:cNvPr id="20" name="文本框 35"/>
            <p:cNvSpPr txBox="1"/>
            <p:nvPr/>
          </p:nvSpPr>
          <p:spPr>
            <a:xfrm>
              <a:off x="6973698" y="5498862"/>
              <a:ext cx="849701" cy="507831"/>
            </a:xfrm>
            <a:prstGeom prst="rect">
              <a:avLst/>
            </a:prstGeom>
            <a:noFill/>
          </p:spPr>
          <p:txBody>
            <a:bodyPr wrap="square" rtlCol="0">
              <a:spAutoFit/>
            </a:bodyPr>
            <a:lstStyle/>
            <a:p>
              <a:r>
                <a:rPr lang="en-US" altLang="zh-CN" sz="2700" dirty="0">
                  <a:solidFill>
                    <a:prstClr val="white">
                      <a:lumMod val="50000"/>
                    </a:prstClr>
                  </a:solidFill>
                </a:rPr>
                <a:t>70</a:t>
              </a:r>
              <a:r>
                <a:rPr lang="en-US" altLang="zh-CN" dirty="0">
                  <a:solidFill>
                    <a:prstClr val="white">
                      <a:lumMod val="50000"/>
                    </a:prstClr>
                  </a:solidFill>
                </a:rPr>
                <a:t>%</a:t>
              </a:r>
              <a:endParaRPr lang="zh-CN" altLang="en-US" dirty="0">
                <a:solidFill>
                  <a:prstClr val="white">
                    <a:lumMod val="50000"/>
                  </a:prstClr>
                </a:solidFill>
              </a:endParaRPr>
            </a:p>
          </p:txBody>
        </p:sp>
        <p:sp>
          <p:nvSpPr>
            <p:cNvPr id="21" name="文本框 36"/>
            <p:cNvSpPr txBox="1"/>
            <p:nvPr/>
          </p:nvSpPr>
          <p:spPr>
            <a:xfrm>
              <a:off x="7583352" y="5498862"/>
              <a:ext cx="834812" cy="507831"/>
            </a:xfrm>
            <a:prstGeom prst="rect">
              <a:avLst/>
            </a:prstGeom>
            <a:noFill/>
          </p:spPr>
          <p:txBody>
            <a:bodyPr wrap="square" rtlCol="0">
              <a:spAutoFit/>
            </a:bodyPr>
            <a:lstStyle/>
            <a:p>
              <a:r>
                <a:rPr lang="en-US" altLang="zh-CN" sz="2700" dirty="0">
                  <a:solidFill>
                    <a:prstClr val="white">
                      <a:lumMod val="50000"/>
                    </a:prstClr>
                  </a:solidFill>
                </a:rPr>
                <a:t>80</a:t>
              </a:r>
              <a:r>
                <a:rPr lang="en-US" altLang="zh-CN" dirty="0">
                  <a:solidFill>
                    <a:prstClr val="white">
                      <a:lumMod val="50000"/>
                    </a:prstClr>
                  </a:solidFill>
                </a:rPr>
                <a:t>%</a:t>
              </a:r>
              <a:endParaRPr lang="zh-CN" altLang="en-US" dirty="0">
                <a:solidFill>
                  <a:prstClr val="white">
                    <a:lumMod val="50000"/>
                  </a:prstClr>
                </a:solidFill>
              </a:endParaRPr>
            </a:p>
          </p:txBody>
        </p:sp>
      </p:grpSp>
      <p:sp>
        <p:nvSpPr>
          <p:cNvPr id="22" name="文本框 39"/>
          <p:cNvSpPr txBox="1"/>
          <p:nvPr/>
        </p:nvSpPr>
        <p:spPr>
          <a:xfrm>
            <a:off x="8817505" y="1593502"/>
            <a:ext cx="2933625" cy="597628"/>
          </a:xfrm>
          <a:prstGeom prst="rect">
            <a:avLst/>
          </a:prstGeom>
          <a:noFill/>
        </p:spPr>
        <p:txBody>
          <a:bodyPr wrap="square" lIns="90290" tIns="45146" rIns="90290" bIns="45146" rtlCol="0">
            <a:spAutoFit/>
          </a:bodyPr>
          <a:lstStyle/>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en-US" altLang="zh-CN" sz="1600" dirty="0">
              <a:solidFill>
                <a:srgbClr val="41576B"/>
              </a:solidFill>
              <a:latin typeface="微软雅黑" panose="020B0503020204020204" pitchFamily="34" charset="-122"/>
              <a:ea typeface="微软雅黑" panose="020B0503020204020204" pitchFamily="34" charset="-122"/>
            </a:endParaRPr>
          </a:p>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zh-CN" altLang="en-US" sz="1600" dirty="0">
              <a:solidFill>
                <a:srgbClr val="41576B"/>
              </a:solidFill>
              <a:latin typeface="微软雅黑" panose="020B0503020204020204" pitchFamily="34" charset="-122"/>
              <a:ea typeface="微软雅黑" panose="020B0503020204020204" pitchFamily="34" charset="-122"/>
            </a:endParaRPr>
          </a:p>
        </p:txBody>
      </p:sp>
      <p:sp>
        <p:nvSpPr>
          <p:cNvPr id="23" name="文本框 40"/>
          <p:cNvSpPr txBox="1"/>
          <p:nvPr/>
        </p:nvSpPr>
        <p:spPr>
          <a:xfrm>
            <a:off x="8817505" y="2474110"/>
            <a:ext cx="2933625" cy="597628"/>
          </a:xfrm>
          <a:prstGeom prst="rect">
            <a:avLst/>
          </a:prstGeom>
          <a:noFill/>
        </p:spPr>
        <p:txBody>
          <a:bodyPr wrap="square" lIns="90290" tIns="45146" rIns="90290" bIns="45146" rtlCol="0">
            <a:spAutoFit/>
          </a:bodyPr>
          <a:lstStyle/>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en-US" altLang="zh-CN" sz="1600" dirty="0">
              <a:solidFill>
                <a:srgbClr val="698298"/>
              </a:solidFill>
              <a:latin typeface="微软雅黑" panose="020B0503020204020204" pitchFamily="34" charset="-122"/>
              <a:ea typeface="微软雅黑" panose="020B0503020204020204" pitchFamily="34" charset="-122"/>
            </a:endParaRPr>
          </a:p>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zh-CN" altLang="en-US" sz="1600" dirty="0">
              <a:solidFill>
                <a:srgbClr val="698298"/>
              </a:solidFill>
              <a:latin typeface="微软雅黑" panose="020B0503020204020204" pitchFamily="34" charset="-122"/>
              <a:ea typeface="微软雅黑" panose="020B0503020204020204" pitchFamily="34" charset="-122"/>
            </a:endParaRPr>
          </a:p>
        </p:txBody>
      </p:sp>
      <p:sp>
        <p:nvSpPr>
          <p:cNvPr id="24" name="文本框 41"/>
          <p:cNvSpPr txBox="1"/>
          <p:nvPr/>
        </p:nvSpPr>
        <p:spPr>
          <a:xfrm>
            <a:off x="8817505" y="3303413"/>
            <a:ext cx="2933625" cy="597628"/>
          </a:xfrm>
          <a:prstGeom prst="rect">
            <a:avLst/>
          </a:prstGeom>
          <a:noFill/>
        </p:spPr>
        <p:txBody>
          <a:bodyPr wrap="square" lIns="90290" tIns="45146" rIns="90290" bIns="45146" rtlCol="0">
            <a:spAutoFit/>
          </a:bodyPr>
          <a:lstStyle/>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en-US" altLang="zh-CN" sz="1600" dirty="0">
              <a:solidFill>
                <a:srgbClr val="41576B"/>
              </a:solidFill>
              <a:latin typeface="微软雅黑" panose="020B0503020204020204" pitchFamily="34" charset="-122"/>
              <a:ea typeface="微软雅黑" panose="020B0503020204020204" pitchFamily="34" charset="-122"/>
            </a:endParaRPr>
          </a:p>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zh-CN" altLang="en-US" sz="1600" dirty="0">
              <a:solidFill>
                <a:srgbClr val="41576B"/>
              </a:solidFill>
              <a:latin typeface="微软雅黑" panose="020B0503020204020204" pitchFamily="34" charset="-122"/>
              <a:ea typeface="微软雅黑" panose="020B0503020204020204" pitchFamily="34" charset="-122"/>
            </a:endParaRPr>
          </a:p>
        </p:txBody>
      </p:sp>
      <p:sp>
        <p:nvSpPr>
          <p:cNvPr id="25" name="文本框 42"/>
          <p:cNvSpPr txBox="1"/>
          <p:nvPr/>
        </p:nvSpPr>
        <p:spPr>
          <a:xfrm>
            <a:off x="8817505" y="4138668"/>
            <a:ext cx="2933625" cy="597628"/>
          </a:xfrm>
          <a:prstGeom prst="rect">
            <a:avLst/>
          </a:prstGeom>
          <a:noFill/>
        </p:spPr>
        <p:txBody>
          <a:bodyPr wrap="square" lIns="90290" tIns="45146" rIns="90290" bIns="45146" rtlCol="0">
            <a:spAutoFit/>
          </a:bodyPr>
          <a:lstStyle/>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en-US" altLang="zh-CN" sz="1600" dirty="0">
              <a:solidFill>
                <a:srgbClr val="698298"/>
              </a:solidFill>
              <a:latin typeface="微软雅黑" panose="020B0503020204020204" pitchFamily="34" charset="-122"/>
              <a:ea typeface="微软雅黑" panose="020B0503020204020204" pitchFamily="34" charset="-122"/>
            </a:endParaRPr>
          </a:p>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zh-CN" altLang="en-US" sz="1600" dirty="0">
              <a:solidFill>
                <a:srgbClr val="698298"/>
              </a:solidFill>
              <a:latin typeface="微软雅黑" panose="020B0503020204020204" pitchFamily="34" charset="-122"/>
              <a:ea typeface="微软雅黑" panose="020B0503020204020204" pitchFamily="34" charset="-122"/>
            </a:endParaRPr>
          </a:p>
        </p:txBody>
      </p:sp>
      <p:pic>
        <p:nvPicPr>
          <p:cNvPr id="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2160" y="1914958"/>
            <a:ext cx="920201" cy="277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7500"/>
                            </p:stCondLst>
                            <p:childTnLst>
                              <p:par>
                                <p:cTn id="83" presetID="2" presetClass="entr" presetSubtype="8"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Rectangle 3"/>
          <p:cNvSpPr/>
          <p:nvPr/>
        </p:nvSpPr>
        <p:spPr>
          <a:xfrm>
            <a:off x="0" y="1378690"/>
            <a:ext cx="3314700" cy="914400"/>
          </a:xfrm>
          <a:prstGeom prst="rect">
            <a:avLst/>
          </a:prstGeom>
          <a:solidFill>
            <a:schemeClr val="bg2">
              <a:lumMod val="2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Rectangle 29"/>
          <p:cNvSpPr/>
          <p:nvPr/>
        </p:nvSpPr>
        <p:spPr>
          <a:xfrm>
            <a:off x="3462500" y="4015034"/>
            <a:ext cx="8729500" cy="914400"/>
          </a:xfrm>
          <a:prstGeom prst="rect">
            <a:avLst/>
          </a:prstGeom>
          <a:solidFill>
            <a:schemeClr val="bg2">
              <a:lumMod val="2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rPr>
              <a:t>点击此处添加</a:t>
            </a:r>
            <a:r>
              <a:rPr lang="zh-CN" altLang="en-US" sz="1600" dirty="0">
                <a:latin typeface="微软雅黑" panose="020B0503020204020204" pitchFamily="34" charset="-122"/>
                <a:ea typeface="微软雅黑" panose="020B0503020204020204" pitchFamily="34" charset="-122"/>
              </a:rPr>
              <a:t>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endParaRPr lang="en-US" altLang="zh-CN" sz="1600" dirty="0">
              <a:latin typeface="微软雅黑" panose="020B0503020204020204" pitchFamily="34" charset="-122"/>
              <a:ea typeface="微软雅黑" panose="020B0503020204020204" pitchFamily="34" charset="-122"/>
            </a:endParaRPr>
          </a:p>
        </p:txBody>
      </p:sp>
      <p:sp>
        <p:nvSpPr>
          <p:cNvPr id="5" name="Rectangle 18"/>
          <p:cNvSpPr/>
          <p:nvPr/>
        </p:nvSpPr>
        <p:spPr>
          <a:xfrm>
            <a:off x="6662901" y="1378251"/>
            <a:ext cx="3123546" cy="2535183"/>
          </a:xfrm>
          <a:prstGeom prst="rect">
            <a:avLst/>
          </a:prstGeom>
          <a:solidFill>
            <a:srgbClr val="C0000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rPr>
              <a:t>添加文字内容</a:t>
            </a:r>
            <a:endParaRPr lang="en-US" altLang="zh-CN"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添加文字内容</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添加文字内容</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添加文字内容</a:t>
            </a:r>
            <a:endParaRPr lang="en-US" altLang="zh-CN" sz="1600" dirty="0">
              <a:latin typeface="微软雅黑" panose="020B0503020204020204" pitchFamily="34" charset="-122"/>
              <a:ea typeface="微软雅黑" panose="020B0503020204020204" pitchFamily="34" charset="-122"/>
            </a:endParaRPr>
          </a:p>
        </p:txBody>
      </p:sp>
      <p:sp>
        <p:nvSpPr>
          <p:cNvPr id="6" name="Rectangle 44"/>
          <p:cNvSpPr/>
          <p:nvPr/>
        </p:nvSpPr>
        <p:spPr>
          <a:xfrm>
            <a:off x="3462500" y="1378251"/>
            <a:ext cx="3052601" cy="2535183"/>
          </a:xfrm>
          <a:prstGeom prst="rect">
            <a:avLst/>
          </a:prstGeom>
          <a:blipFill>
            <a:blip r:embed="rId1"/>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311778" y="2691595"/>
            <a:ext cx="3150722" cy="1323439"/>
          </a:xfrm>
          <a:prstGeom prst="rect">
            <a:avLst/>
          </a:prstGeom>
        </p:spPr>
        <p:txBody>
          <a:bodyPr wrap="square">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标题一</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点击此处添加文字内容点击此处添加文字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点击此处添加文字内容点击此处添加文字内容</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311778" y="4322811"/>
            <a:ext cx="3150722" cy="1323439"/>
          </a:xfrm>
          <a:prstGeom prst="rect">
            <a:avLst/>
          </a:prstGeom>
        </p:spPr>
        <p:txBody>
          <a:bodyPr wrap="square">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标题二</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此处添加文字内容点击此处添加文字内容点击此处添加文字内容点击此处添加文字内容</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99"/>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4099"/>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45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1" name="组合 30"/>
          <p:cNvGrpSpPr/>
          <p:nvPr/>
        </p:nvGrpSpPr>
        <p:grpSpPr>
          <a:xfrm>
            <a:off x="4525013" y="1808163"/>
            <a:ext cx="1782762" cy="1373187"/>
            <a:chOff x="4525013" y="1808163"/>
            <a:chExt cx="1782762" cy="1373187"/>
          </a:xfrm>
        </p:grpSpPr>
        <p:sp>
          <p:nvSpPr>
            <p:cNvPr id="3" name="Freeform 8"/>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tx1">
                <a:lumMod val="85000"/>
                <a:lumOff val="15000"/>
              </a:schemeClr>
            </a:solidFill>
            <a:ln>
              <a:noFill/>
            </a:ln>
          </p:spPr>
          <p:txBody>
            <a:bodyPr/>
            <a:lstStyle/>
            <a:p>
              <a:endParaRPr lang="zh-CN" altLang="en-US"/>
            </a:p>
          </p:txBody>
        </p:sp>
        <p:sp>
          <p:nvSpPr>
            <p:cNvPr id="4" name="Freeform 9"/>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tx1">
                <a:lumMod val="85000"/>
                <a:lumOff val="15000"/>
              </a:schemeClr>
            </a:solidFill>
            <a:ln>
              <a:noFill/>
            </a:ln>
          </p:spPr>
          <p:txBody>
            <a:bodyPr/>
            <a:lstStyle/>
            <a:p>
              <a:endParaRPr lang="zh-CN" altLang="en-US"/>
            </a:p>
          </p:txBody>
        </p:sp>
        <p:sp>
          <p:nvSpPr>
            <p:cNvPr id="5" name="Freeform 21"/>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5712692" y="3018652"/>
            <a:ext cx="752606" cy="776237"/>
            <a:chOff x="3862388" y="1625601"/>
            <a:chExt cx="608013" cy="628649"/>
          </a:xfrm>
          <a:solidFill>
            <a:srgbClr val="C00000"/>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34" name="组合 33"/>
          <p:cNvGrpSpPr/>
          <p:nvPr/>
        </p:nvGrpSpPr>
        <p:grpSpPr>
          <a:xfrm>
            <a:off x="4469450" y="3429000"/>
            <a:ext cx="1244600" cy="1617663"/>
            <a:chOff x="4469450" y="3429000"/>
            <a:chExt cx="1244600" cy="1617663"/>
          </a:xfrm>
        </p:grpSpPr>
        <p:sp>
          <p:nvSpPr>
            <p:cNvPr id="14" name="Freeform 14"/>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Oval 42"/>
            <p:cNvSpPr>
              <a:spLocks noChangeArrowheads="1"/>
            </p:cNvSpPr>
            <p:nvPr/>
          </p:nvSpPr>
          <p:spPr bwMode="auto">
            <a:xfrm>
              <a:off x="5002850" y="421322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9" name="Oval 43"/>
            <p:cNvSpPr>
              <a:spLocks noChangeArrowheads="1"/>
            </p:cNvSpPr>
            <p:nvPr/>
          </p:nvSpPr>
          <p:spPr bwMode="auto">
            <a:xfrm>
              <a:off x="5090163" y="419417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 name="Oval 44"/>
            <p:cNvSpPr>
              <a:spLocks noChangeArrowheads="1"/>
            </p:cNvSpPr>
            <p:nvPr/>
          </p:nvSpPr>
          <p:spPr bwMode="auto">
            <a:xfrm>
              <a:off x="5002850" y="429736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 name="Oval 45"/>
            <p:cNvSpPr>
              <a:spLocks noChangeArrowheads="1"/>
            </p:cNvSpPr>
            <p:nvPr/>
          </p:nvSpPr>
          <p:spPr bwMode="auto">
            <a:xfrm>
              <a:off x="5090163" y="429736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33" name="组合 32"/>
          <p:cNvGrpSpPr/>
          <p:nvPr/>
        </p:nvGrpSpPr>
        <p:grpSpPr>
          <a:xfrm>
            <a:off x="5958525" y="3671888"/>
            <a:ext cx="1719263" cy="1417637"/>
            <a:chOff x="5958525" y="3671888"/>
            <a:chExt cx="1719263" cy="1417637"/>
          </a:xfrm>
        </p:grpSpPr>
        <p:sp>
          <p:nvSpPr>
            <p:cNvPr id="16" name="Freeform 14"/>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tx1">
                <a:lumMod val="85000"/>
                <a:lumOff val="15000"/>
              </a:schemeClr>
            </a:solidFill>
            <a:ln>
              <a:noFill/>
            </a:ln>
          </p:spPr>
          <p:txBody>
            <a:bodyPr/>
            <a:lstStyle/>
            <a:p>
              <a:endParaRPr lang="zh-CN" altLang="en-US"/>
            </a:p>
          </p:txBody>
        </p:sp>
        <p:sp>
          <p:nvSpPr>
            <p:cNvPr id="17" name="Freeform 15"/>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tx1">
                <a:lumMod val="85000"/>
                <a:lumOff val="15000"/>
              </a:schemeClr>
            </a:solidFill>
            <a:ln>
              <a:noFill/>
            </a:ln>
          </p:spPr>
          <p:txBody>
            <a:bodyPr/>
            <a:lstStyle/>
            <a:p>
              <a:endParaRPr lang="zh-CN" altLang="en-US"/>
            </a:p>
          </p:txBody>
        </p:sp>
        <p:sp>
          <p:nvSpPr>
            <p:cNvPr id="22" name="Freeform 36"/>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 name="组合 31"/>
          <p:cNvGrpSpPr/>
          <p:nvPr/>
        </p:nvGrpSpPr>
        <p:grpSpPr>
          <a:xfrm>
            <a:off x="6380800" y="1789113"/>
            <a:ext cx="1416050" cy="1719262"/>
            <a:chOff x="6380800" y="1789113"/>
            <a:chExt cx="1416050" cy="1719262"/>
          </a:xfrm>
        </p:grpSpPr>
        <p:sp>
          <p:nvSpPr>
            <p:cNvPr id="12" name="Freeform 14"/>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15"/>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Rectangle 27"/>
            <p:cNvSpPr>
              <a:spLocks noChangeArrowheads="1"/>
            </p:cNvSpPr>
            <p:nvPr/>
          </p:nvSpPr>
          <p:spPr bwMode="auto">
            <a:xfrm>
              <a:off x="7033263" y="254793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4" name="Rectangle 28"/>
            <p:cNvSpPr>
              <a:spLocks noChangeArrowheads="1"/>
            </p:cNvSpPr>
            <p:nvPr/>
          </p:nvSpPr>
          <p:spPr bwMode="auto">
            <a:xfrm>
              <a:off x="7074538" y="252412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5" name="Rectangle 29"/>
            <p:cNvSpPr>
              <a:spLocks noChangeArrowheads="1"/>
            </p:cNvSpPr>
            <p:nvPr/>
          </p:nvSpPr>
          <p:spPr bwMode="auto">
            <a:xfrm>
              <a:off x="7111050" y="250825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6" name="Rectangle 30"/>
            <p:cNvSpPr>
              <a:spLocks noChangeArrowheads="1"/>
            </p:cNvSpPr>
            <p:nvPr/>
          </p:nvSpPr>
          <p:spPr bwMode="auto">
            <a:xfrm>
              <a:off x="7149150" y="260667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27" name="TextBox 57"/>
          <p:cNvSpPr txBox="1"/>
          <p:nvPr/>
        </p:nvSpPr>
        <p:spPr bwMode="auto">
          <a:xfrm>
            <a:off x="1453200" y="2071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8139750" y="2071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1453200" y="39370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8139750" y="39370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8" presetClass="emph" presetSubtype="0" fill="hold" nodeType="withEffect">
                                  <p:stCondLst>
                                    <p:cond delay="0"/>
                                  </p:stCondLst>
                                  <p:childTnLst>
                                    <p:animRot by="21600000">
                                      <p:cBhvr>
                                        <p:cTn id="18" dur="4550" fill="hold"/>
                                        <p:tgtEl>
                                          <p:spTgt spid="7"/>
                                        </p:tgtEl>
                                        <p:attrNameLst>
                                          <p:attrName>r</p:attrName>
                                        </p:attrNameLst>
                                      </p:cBhvr>
                                    </p:animRot>
                                  </p:childTnLst>
                                </p:cTn>
                              </p:par>
                              <p:par>
                                <p:cTn id="19" presetID="22" presetClass="entr" presetSubtype="8" fill="hold" nodeType="withEffect">
                                  <p:stCondLst>
                                    <p:cond delay="5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par>
                                <p:cTn id="22" presetID="22" presetClass="entr" presetSubtype="1" fill="hold" nodeType="withEffect">
                                  <p:stCondLst>
                                    <p:cond delay="105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par>
                                <p:cTn id="25" presetID="22" presetClass="entr" presetSubtype="2" fill="hold" nodeType="withEffect">
                                  <p:stCondLst>
                                    <p:cond delay="155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par>
                                <p:cTn id="28" presetID="22" presetClass="entr" presetSubtype="4" fill="hold" nodeType="withEffect">
                                  <p:stCondLst>
                                    <p:cond delay="215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42" presetClass="entr" presetSubtype="0" fill="hold" grpId="0" nodeType="withEffect">
                                  <p:stCondLst>
                                    <p:cond delay="275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05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3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65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AutoShape 2"/>
          <p:cNvSpPr>
            <a:spLocks noChangeArrowheads="1"/>
          </p:cNvSpPr>
          <p:nvPr/>
        </p:nvSpPr>
        <p:spPr bwMode="auto">
          <a:xfrm>
            <a:off x="7191375" y="1713225"/>
            <a:ext cx="3844925" cy="3633788"/>
          </a:xfrm>
          <a:prstGeom prst="roundRect">
            <a:avLst>
              <a:gd name="adj" fmla="val 2255"/>
            </a:avLst>
          </a:prstGeom>
          <a:solidFill>
            <a:schemeClr val="bg1"/>
          </a:solidFill>
          <a:ln w="3175">
            <a:solidFill>
              <a:srgbClr val="D7D7D7"/>
            </a:solidFill>
            <a:bevel/>
          </a:ln>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4"/>
          <p:cNvSpPr>
            <a:spLocks noChangeArrowheads="1"/>
          </p:cNvSpPr>
          <p:nvPr/>
        </p:nvSpPr>
        <p:spPr bwMode="auto">
          <a:xfrm>
            <a:off x="3370263" y="1665600"/>
            <a:ext cx="3249612" cy="3273425"/>
          </a:xfrm>
          <a:prstGeom prst="ellipse">
            <a:avLst/>
          </a:prstGeom>
          <a:noFill/>
          <a:ln w="12700">
            <a:solidFill>
              <a:srgbClr val="FFB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Oval 5"/>
          <p:cNvSpPr>
            <a:spLocks noChangeArrowheads="1"/>
          </p:cNvSpPr>
          <p:nvPr/>
        </p:nvSpPr>
        <p:spPr bwMode="auto">
          <a:xfrm>
            <a:off x="3067050" y="1906900"/>
            <a:ext cx="1106488" cy="1114425"/>
          </a:xfrm>
          <a:prstGeom prst="ellipse">
            <a:avLst/>
          </a:prstGeom>
          <a:solidFill>
            <a:srgbClr val="C0000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Oval 6"/>
          <p:cNvSpPr>
            <a:spLocks noChangeArrowheads="1"/>
          </p:cNvSpPr>
          <p:nvPr/>
        </p:nvSpPr>
        <p:spPr bwMode="auto">
          <a:xfrm>
            <a:off x="5775325" y="1906900"/>
            <a:ext cx="1106488" cy="1114425"/>
          </a:xfrm>
          <a:prstGeom prst="ellipse">
            <a:avLst/>
          </a:prstGeom>
          <a:solidFill>
            <a:srgbClr val="C0000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Oval 7"/>
          <p:cNvSpPr>
            <a:spLocks noChangeArrowheads="1"/>
          </p:cNvSpPr>
          <p:nvPr/>
        </p:nvSpPr>
        <p:spPr bwMode="auto">
          <a:xfrm>
            <a:off x="4470400" y="4358000"/>
            <a:ext cx="1108075" cy="1114425"/>
          </a:xfrm>
          <a:prstGeom prst="ellipse">
            <a:avLst/>
          </a:prstGeom>
          <a:solidFill>
            <a:srgbClr val="C0000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Oval 8"/>
          <p:cNvSpPr>
            <a:spLocks noChangeArrowheads="1"/>
          </p:cNvSpPr>
          <p:nvPr/>
        </p:nvSpPr>
        <p:spPr bwMode="auto">
          <a:xfrm>
            <a:off x="4600575" y="1333813"/>
            <a:ext cx="752475" cy="758825"/>
          </a:xfrm>
          <a:prstGeom prst="ellipse">
            <a:avLst/>
          </a:prstGeom>
          <a:solidFill>
            <a:schemeClr val="tx1">
              <a:lumMod val="85000"/>
              <a:lumOff val="15000"/>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Oval 9"/>
          <p:cNvSpPr>
            <a:spLocks noChangeArrowheads="1"/>
          </p:cNvSpPr>
          <p:nvPr/>
        </p:nvSpPr>
        <p:spPr bwMode="auto">
          <a:xfrm>
            <a:off x="6011863" y="3646800"/>
            <a:ext cx="752475" cy="758825"/>
          </a:xfrm>
          <a:prstGeom prst="ellipse">
            <a:avLst/>
          </a:prstGeom>
          <a:solidFill>
            <a:schemeClr val="tx1">
              <a:lumMod val="85000"/>
              <a:lumOff val="15000"/>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Oval 10"/>
          <p:cNvSpPr>
            <a:spLocks noChangeArrowheads="1"/>
          </p:cNvSpPr>
          <p:nvPr/>
        </p:nvSpPr>
        <p:spPr bwMode="auto">
          <a:xfrm>
            <a:off x="3181350" y="3683313"/>
            <a:ext cx="752475" cy="758825"/>
          </a:xfrm>
          <a:prstGeom prst="ellipse">
            <a:avLst/>
          </a:prstGeom>
          <a:solidFill>
            <a:schemeClr val="tx1">
              <a:lumMod val="85000"/>
              <a:lumOff val="15000"/>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11" name="AutoShape 11"/>
          <p:cNvCxnSpPr>
            <a:cxnSpLocks noChangeShapeType="1"/>
          </p:cNvCxnSpPr>
          <p:nvPr/>
        </p:nvCxnSpPr>
        <p:spPr bwMode="auto">
          <a:xfrm flipH="1" flipV="1">
            <a:off x="5014913" y="3899213"/>
            <a:ext cx="9525" cy="441325"/>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cxnSp>
        <p:nvCxnSpPr>
          <p:cNvPr id="12" name="AutoShape 12"/>
          <p:cNvCxnSpPr>
            <a:cxnSpLocks noChangeShapeType="1"/>
          </p:cNvCxnSpPr>
          <p:nvPr/>
        </p:nvCxnSpPr>
        <p:spPr bwMode="auto">
          <a:xfrm flipH="1">
            <a:off x="5537200" y="2878450"/>
            <a:ext cx="398463" cy="106363"/>
          </a:xfrm>
          <a:prstGeom prst="straightConnector1">
            <a:avLst/>
          </a:prstGeom>
          <a:noFill/>
          <a:ln w="9525">
            <a:solidFill>
              <a:srgbClr val="C00002"/>
            </a:solidFill>
            <a:bevel/>
          </a:ln>
          <a:extLst>
            <a:ext uri="{909E8E84-426E-40DD-AFC4-6F175D3DCCD1}">
              <a14:hiddenFill xmlns:a14="http://schemas.microsoft.com/office/drawing/2010/main">
                <a:noFill/>
              </a14:hiddenFill>
            </a:ext>
          </a:extLst>
        </p:spPr>
      </p:cxnSp>
      <p:cxnSp>
        <p:nvCxnSpPr>
          <p:cNvPr id="13" name="AutoShape 13"/>
          <p:cNvCxnSpPr>
            <a:cxnSpLocks noChangeShapeType="1"/>
          </p:cNvCxnSpPr>
          <p:nvPr/>
        </p:nvCxnSpPr>
        <p:spPr bwMode="auto">
          <a:xfrm>
            <a:off x="3989450" y="2842825"/>
            <a:ext cx="479425" cy="106363"/>
          </a:xfrm>
          <a:prstGeom prst="straightConnector1">
            <a:avLst/>
          </a:prstGeom>
          <a:noFill/>
          <a:ln w="9525">
            <a:solidFill>
              <a:srgbClr val="C00002"/>
            </a:solidFill>
            <a:bevel/>
          </a:ln>
          <a:extLst>
            <a:ext uri="{909E8E84-426E-40DD-AFC4-6F175D3DCCD1}">
              <a14:hiddenFill xmlns:a14="http://schemas.microsoft.com/office/drawing/2010/main">
                <a:noFill/>
              </a14:hiddenFill>
            </a:ext>
          </a:extLst>
        </p:spPr>
      </p:cxnSp>
      <p:sp>
        <p:nvSpPr>
          <p:cNvPr id="14" name="AutoShape 22"/>
          <p:cNvSpPr>
            <a:spLocks noChangeArrowheads="1"/>
          </p:cNvSpPr>
          <p:nvPr/>
        </p:nvSpPr>
        <p:spPr bwMode="auto">
          <a:xfrm>
            <a:off x="7327900" y="1502088"/>
            <a:ext cx="3570288" cy="488950"/>
          </a:xfrm>
          <a:prstGeom prst="roundRect">
            <a:avLst>
              <a:gd name="adj" fmla="val 0"/>
            </a:avLst>
          </a:prstGeom>
          <a:solidFill>
            <a:schemeClr val="tx1">
              <a:lumMod val="85000"/>
              <a:lumOff val="1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dirty="0"/>
          </a:p>
        </p:txBody>
      </p:sp>
      <p:sp>
        <p:nvSpPr>
          <p:cNvPr id="15" name="Oval 16"/>
          <p:cNvSpPr>
            <a:spLocks noChangeArrowheads="1"/>
          </p:cNvSpPr>
          <p:nvPr/>
        </p:nvSpPr>
        <p:spPr bwMode="auto">
          <a:xfrm>
            <a:off x="4283075" y="2511738"/>
            <a:ext cx="1425575" cy="1404937"/>
          </a:xfrm>
          <a:prstGeom prst="ellipse">
            <a:avLst/>
          </a:prstGeom>
          <a:solidFill>
            <a:srgbClr val="C00002"/>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矩形 25"/>
          <p:cNvSpPr>
            <a:spLocks noChangeArrowheads="1"/>
          </p:cNvSpPr>
          <p:nvPr/>
        </p:nvSpPr>
        <p:spPr bwMode="auto">
          <a:xfrm>
            <a:off x="7505700" y="2402263"/>
            <a:ext cx="32718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字以内，据统计每页幻灯片的最好控制在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分钟之内。此处添加详细文本描述，建议与标题相关并符合整体语言风格，语言描述尽量简洁生动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2"/>
          <p:cNvSpPr>
            <a:spLocks noChangeArrowheads="1"/>
          </p:cNvSpPr>
          <p:nvPr/>
        </p:nvSpPr>
        <p:spPr bwMode="auto">
          <a:xfrm>
            <a:off x="9578975" y="4475475"/>
            <a:ext cx="515938" cy="520700"/>
          </a:xfrm>
          <a:custGeom>
            <a:avLst/>
            <a:gdLst>
              <a:gd name="T0" fmla="*/ 0 w 137"/>
              <a:gd name="T1" fmla="*/ 0 h 138"/>
              <a:gd name="T2" fmla="*/ 37660 w 137"/>
              <a:gd name="T3" fmla="*/ 245257 h 138"/>
              <a:gd name="T4" fmla="*/ 105447 w 137"/>
              <a:gd name="T5" fmla="*/ 177340 h 138"/>
              <a:gd name="T6" fmla="*/ 429321 w 137"/>
              <a:gd name="T7" fmla="*/ 501834 h 138"/>
              <a:gd name="T8" fmla="*/ 497108 w 137"/>
              <a:gd name="T9" fmla="*/ 501834 h 138"/>
              <a:gd name="T10" fmla="*/ 497108 w 137"/>
              <a:gd name="T11" fmla="*/ 430143 h 138"/>
              <a:gd name="T12" fmla="*/ 177001 w 137"/>
              <a:gd name="T13" fmla="*/ 109422 h 138"/>
              <a:gd name="T14" fmla="*/ 244788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tx1">
              <a:lumMod val="85000"/>
              <a:lumOff val="15000"/>
            </a:schemeClr>
          </a:solidFill>
          <a:ln>
            <a:noFill/>
          </a:ln>
        </p:spPr>
        <p:txBody>
          <a:bodyPr/>
          <a:lstStyle/>
          <a:p>
            <a:endParaRPr lang="zh-CN" altLang="en-US"/>
          </a:p>
        </p:txBody>
      </p:sp>
      <p:sp>
        <p:nvSpPr>
          <p:cNvPr id="18" name="Freeform 14"/>
          <p:cNvSpPr>
            <a:spLocks noChangeArrowheads="1"/>
          </p:cNvSpPr>
          <p:nvPr/>
        </p:nvSpPr>
        <p:spPr bwMode="auto">
          <a:xfrm>
            <a:off x="10250488" y="4475475"/>
            <a:ext cx="515937" cy="517525"/>
          </a:xfrm>
          <a:custGeom>
            <a:avLst/>
            <a:gdLst>
              <a:gd name="T0" fmla="*/ 0 w 137"/>
              <a:gd name="T1" fmla="*/ 517525 h 137"/>
              <a:gd name="T2" fmla="*/ 244788 w 137"/>
              <a:gd name="T3" fmla="*/ 483527 h 137"/>
              <a:gd name="T4" fmla="*/ 177000 w 137"/>
              <a:gd name="T5" fmla="*/ 411753 h 137"/>
              <a:gd name="T6" fmla="*/ 497107 w 137"/>
              <a:gd name="T7" fmla="*/ 90661 h 137"/>
              <a:gd name="T8" fmla="*/ 497107 w 137"/>
              <a:gd name="T9" fmla="*/ 18888 h 137"/>
              <a:gd name="T10" fmla="*/ 429320 w 137"/>
              <a:gd name="T11" fmla="*/ 18888 h 137"/>
              <a:gd name="T12" fmla="*/ 105447 w 137"/>
              <a:gd name="T13" fmla="*/ 343757 h 137"/>
              <a:gd name="T14" fmla="*/ 37660 w 137"/>
              <a:gd name="T15" fmla="*/ 271984 h 137"/>
              <a:gd name="T16" fmla="*/ 0 w 137"/>
              <a:gd name="T17" fmla="*/ 51752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chemeClr val="tx1">
              <a:lumMod val="85000"/>
              <a:lumOff val="15000"/>
            </a:schemeClr>
          </a:solidFill>
          <a:ln>
            <a:noFill/>
          </a:ln>
        </p:spPr>
        <p:txBody>
          <a:bodyPr/>
          <a:lstStyle/>
          <a:p>
            <a:endParaRPr lang="zh-CN" altLang="en-US"/>
          </a:p>
        </p:txBody>
      </p:sp>
      <p:sp>
        <p:nvSpPr>
          <p:cNvPr id="19" name="Freeform 12"/>
          <p:cNvSpPr>
            <a:spLocks noChangeArrowheads="1"/>
          </p:cNvSpPr>
          <p:nvPr/>
        </p:nvSpPr>
        <p:spPr bwMode="auto">
          <a:xfrm rot="18991020">
            <a:off x="8820150" y="4215125"/>
            <a:ext cx="514350" cy="520700"/>
          </a:xfrm>
          <a:custGeom>
            <a:avLst/>
            <a:gdLst>
              <a:gd name="T0" fmla="*/ 0 w 137"/>
              <a:gd name="T1" fmla="*/ 0 h 138"/>
              <a:gd name="T2" fmla="*/ 37544 w 137"/>
              <a:gd name="T3" fmla="*/ 245257 h 138"/>
              <a:gd name="T4" fmla="*/ 105123 w 137"/>
              <a:gd name="T5" fmla="*/ 177340 h 138"/>
              <a:gd name="T6" fmla="*/ 427999 w 137"/>
              <a:gd name="T7" fmla="*/ 501834 h 138"/>
              <a:gd name="T8" fmla="*/ 495578 w 137"/>
              <a:gd name="T9" fmla="*/ 501834 h 138"/>
              <a:gd name="T10" fmla="*/ 495578 w 137"/>
              <a:gd name="T11" fmla="*/ 430143 h 138"/>
              <a:gd name="T12" fmla="*/ 176456 w 137"/>
              <a:gd name="T13" fmla="*/ 109422 h 138"/>
              <a:gd name="T14" fmla="*/ 244035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tx1">
              <a:lumMod val="85000"/>
              <a:lumOff val="15000"/>
            </a:schemeClr>
          </a:solidFill>
          <a:ln>
            <a:noFill/>
          </a:ln>
        </p:spPr>
        <p:txBody>
          <a:bodyPr/>
          <a:lstStyle/>
          <a:p>
            <a:endParaRPr lang="zh-CN" altLang="en-US"/>
          </a:p>
        </p:txBody>
      </p:sp>
      <p:grpSp>
        <p:nvGrpSpPr>
          <p:cNvPr id="20" name="Group 25"/>
          <p:cNvGrpSpPr/>
          <p:nvPr/>
        </p:nvGrpSpPr>
        <p:grpSpPr bwMode="auto">
          <a:xfrm>
            <a:off x="1195388" y="3062600"/>
            <a:ext cx="1722437" cy="2828925"/>
            <a:chOff x="0" y="0"/>
            <a:chExt cx="1722438" cy="2830512"/>
          </a:xfrm>
        </p:grpSpPr>
        <p:sp>
          <p:nvSpPr>
            <p:cNvPr id="21" name="AutoShape 3"/>
            <p:cNvSpPr>
              <a:spLocks noChangeAspect="1" noChangeArrowheads="1" noTextEdit="1"/>
            </p:cNvSpPr>
            <p:nvPr/>
          </p:nvSpPr>
          <p:spPr bwMode="auto">
            <a:xfrm>
              <a:off x="0" y="0"/>
              <a:ext cx="169703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5"/>
            <p:cNvSpPr>
              <a:spLocks noChangeArrowheads="1"/>
            </p:cNvSpPr>
            <p:nvPr/>
          </p:nvSpPr>
          <p:spPr bwMode="auto">
            <a:xfrm>
              <a:off x="1458913" y="398462"/>
              <a:ext cx="263525" cy="274637"/>
            </a:xfrm>
            <a:custGeom>
              <a:avLst/>
              <a:gdLst>
                <a:gd name="T0" fmla="*/ 12549 w 21"/>
                <a:gd name="T1" fmla="*/ 262154 h 22"/>
                <a:gd name="T2" fmla="*/ 62744 w 21"/>
                <a:gd name="T3" fmla="*/ 274637 h 22"/>
                <a:gd name="T4" fmla="*/ 163135 w 21"/>
                <a:gd name="T5" fmla="*/ 199736 h 22"/>
                <a:gd name="T6" fmla="*/ 188232 w 21"/>
                <a:gd name="T7" fmla="*/ 162286 h 22"/>
                <a:gd name="T8" fmla="*/ 213330 w 21"/>
                <a:gd name="T9" fmla="*/ 99868 h 22"/>
                <a:gd name="T10" fmla="*/ 200781 w 21"/>
                <a:gd name="T11" fmla="*/ 112352 h 22"/>
                <a:gd name="T12" fmla="*/ 213330 w 21"/>
                <a:gd name="T13" fmla="*/ 74901 h 22"/>
                <a:gd name="T14" fmla="*/ 250976 w 21"/>
                <a:gd name="T15" fmla="*/ 0 h 22"/>
                <a:gd name="T16" fmla="*/ 225879 w 21"/>
                <a:gd name="T17" fmla="*/ 12484 h 22"/>
                <a:gd name="T18" fmla="*/ 213330 w 21"/>
                <a:gd name="T19" fmla="*/ 12484 h 22"/>
                <a:gd name="T20" fmla="*/ 163135 w 21"/>
                <a:gd name="T21" fmla="*/ 49934 h 22"/>
                <a:gd name="T22" fmla="*/ 125488 w 21"/>
                <a:gd name="T23" fmla="*/ 124835 h 22"/>
                <a:gd name="T24" fmla="*/ 50195 w 21"/>
                <a:gd name="T25" fmla="*/ 174769 h 22"/>
                <a:gd name="T26" fmla="*/ 0 w 21"/>
                <a:gd name="T27" fmla="*/ 187253 h 22"/>
                <a:gd name="T28" fmla="*/ 12549 w 21"/>
                <a:gd name="T29" fmla="*/ 262154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2"/>
                <a:gd name="T47" fmla="*/ 21 w 21"/>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6"/>
            <p:cNvSpPr>
              <a:spLocks noChangeArrowheads="1"/>
            </p:cNvSpPr>
            <p:nvPr/>
          </p:nvSpPr>
          <p:spPr bwMode="auto">
            <a:xfrm>
              <a:off x="1471613" y="398462"/>
              <a:ext cx="250825" cy="274637"/>
            </a:xfrm>
            <a:custGeom>
              <a:avLst/>
              <a:gdLst>
                <a:gd name="T0" fmla="*/ 238284 w 20"/>
                <a:gd name="T1" fmla="*/ 0 h 22"/>
                <a:gd name="T2" fmla="*/ 225743 w 20"/>
                <a:gd name="T3" fmla="*/ 0 h 22"/>
                <a:gd name="T4" fmla="*/ 188119 w 20"/>
                <a:gd name="T5" fmla="*/ 74901 h 22"/>
                <a:gd name="T6" fmla="*/ 163036 w 20"/>
                <a:gd name="T7" fmla="*/ 124835 h 22"/>
                <a:gd name="T8" fmla="*/ 188119 w 20"/>
                <a:gd name="T9" fmla="*/ 124835 h 22"/>
                <a:gd name="T10" fmla="*/ 137954 w 20"/>
                <a:gd name="T11" fmla="*/ 199736 h 22"/>
                <a:gd name="T12" fmla="*/ 62706 w 20"/>
                <a:gd name="T13" fmla="*/ 249670 h 22"/>
                <a:gd name="T14" fmla="*/ 12541 w 20"/>
                <a:gd name="T15" fmla="*/ 237187 h 22"/>
                <a:gd name="T16" fmla="*/ 0 w 20"/>
                <a:gd name="T17" fmla="*/ 262154 h 22"/>
                <a:gd name="T18" fmla="*/ 0 w 20"/>
                <a:gd name="T19" fmla="*/ 262154 h 22"/>
                <a:gd name="T20" fmla="*/ 50165 w 20"/>
                <a:gd name="T21" fmla="*/ 274637 h 22"/>
                <a:gd name="T22" fmla="*/ 150495 w 20"/>
                <a:gd name="T23" fmla="*/ 199736 h 22"/>
                <a:gd name="T24" fmla="*/ 175578 w 20"/>
                <a:gd name="T25" fmla="*/ 162286 h 22"/>
                <a:gd name="T26" fmla="*/ 200660 w 20"/>
                <a:gd name="T27" fmla="*/ 99868 h 22"/>
                <a:gd name="T28" fmla="*/ 188119 w 20"/>
                <a:gd name="T29" fmla="*/ 112352 h 22"/>
                <a:gd name="T30" fmla="*/ 200660 w 20"/>
                <a:gd name="T31" fmla="*/ 74901 h 22"/>
                <a:gd name="T32" fmla="*/ 238284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7"/>
            <p:cNvSpPr>
              <a:spLocks noChangeArrowheads="1"/>
            </p:cNvSpPr>
            <p:nvPr/>
          </p:nvSpPr>
          <p:spPr bwMode="auto">
            <a:xfrm>
              <a:off x="1597025" y="498475"/>
              <a:ext cx="61913" cy="61912"/>
            </a:xfrm>
            <a:custGeom>
              <a:avLst/>
              <a:gdLst>
                <a:gd name="T0" fmla="*/ 0 w 5"/>
                <a:gd name="T1" fmla="*/ 61912 h 5"/>
                <a:gd name="T2" fmla="*/ 61913 w 5"/>
                <a:gd name="T3" fmla="*/ 24765 h 5"/>
                <a:gd name="T4" fmla="*/ 49530 w 5"/>
                <a:gd name="T5" fmla="*/ 0 h 5"/>
                <a:gd name="T6" fmla="*/ 0 w 5"/>
                <a:gd name="T7" fmla="*/ 61912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5"/>
                  </a:moveTo>
                  <a:cubicBezTo>
                    <a:pt x="0" y="5"/>
                    <a:pt x="3" y="2"/>
                    <a:pt x="5" y="2"/>
                  </a:cubicBezTo>
                  <a:cubicBezTo>
                    <a:pt x="4" y="0"/>
                    <a:pt x="4" y="0"/>
                    <a:pt x="4" y="0"/>
                  </a:cubicBezTo>
                  <a:cubicBezTo>
                    <a:pt x="4" y="0"/>
                    <a:pt x="1" y="4"/>
                    <a:pt x="0" y="5"/>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8"/>
            <p:cNvSpPr>
              <a:spLocks noChangeArrowheads="1"/>
            </p:cNvSpPr>
            <p:nvPr/>
          </p:nvSpPr>
          <p:spPr bwMode="auto">
            <a:xfrm>
              <a:off x="1609725" y="423862"/>
              <a:ext cx="74613" cy="74612"/>
            </a:xfrm>
            <a:custGeom>
              <a:avLst/>
              <a:gdLst>
                <a:gd name="T0" fmla="*/ 0 w 6"/>
                <a:gd name="T1" fmla="*/ 74612 h 6"/>
                <a:gd name="T2" fmla="*/ 24871 w 6"/>
                <a:gd name="T3" fmla="*/ 37306 h 6"/>
                <a:gd name="T4" fmla="*/ 74613 w 6"/>
                <a:gd name="T5" fmla="*/ 0 h 6"/>
                <a:gd name="T6" fmla="*/ 24871 w 6"/>
                <a:gd name="T7" fmla="*/ 37306 h 6"/>
                <a:gd name="T8" fmla="*/ 0 w 6"/>
                <a:gd name="T9" fmla="*/ 7461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9"/>
            <p:cNvSpPr>
              <a:spLocks noChangeArrowheads="1"/>
            </p:cNvSpPr>
            <p:nvPr/>
          </p:nvSpPr>
          <p:spPr bwMode="auto">
            <a:xfrm>
              <a:off x="1508125" y="534987"/>
              <a:ext cx="63500" cy="150812"/>
            </a:xfrm>
            <a:custGeom>
              <a:avLst/>
              <a:gdLst>
                <a:gd name="T0" fmla="*/ 38100 w 5"/>
                <a:gd name="T1" fmla="*/ 0 h 12"/>
                <a:gd name="T2" fmla="*/ 0 w 5"/>
                <a:gd name="T3" fmla="*/ 25135 h 12"/>
                <a:gd name="T4" fmla="*/ 38100 w 5"/>
                <a:gd name="T5" fmla="*/ 150812 h 12"/>
                <a:gd name="T6" fmla="*/ 38100 w 5"/>
                <a:gd name="T7" fmla="*/ 0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3" y="0"/>
                  </a:moveTo>
                  <a:cubicBezTo>
                    <a:pt x="0" y="2"/>
                    <a:pt x="0" y="2"/>
                    <a:pt x="0" y="2"/>
                  </a:cubicBezTo>
                  <a:cubicBezTo>
                    <a:pt x="3" y="12"/>
                    <a:pt x="3" y="12"/>
                    <a:pt x="3" y="12"/>
                  </a:cubicBezTo>
                  <a:cubicBezTo>
                    <a:pt x="3" y="12"/>
                    <a:pt x="5" y="5"/>
                    <a:pt x="3"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10"/>
            <p:cNvSpPr>
              <a:spLocks noChangeArrowheads="1"/>
            </p:cNvSpPr>
            <p:nvPr/>
          </p:nvSpPr>
          <p:spPr bwMode="auto">
            <a:xfrm>
              <a:off x="125413" y="1308100"/>
              <a:ext cx="138113" cy="212725"/>
            </a:xfrm>
            <a:custGeom>
              <a:avLst/>
              <a:gdLst>
                <a:gd name="T0" fmla="*/ 0 w 11"/>
                <a:gd name="T1" fmla="*/ 0 h 17"/>
                <a:gd name="T2" fmla="*/ 0 w 11"/>
                <a:gd name="T3" fmla="*/ 175185 h 17"/>
                <a:gd name="T4" fmla="*/ 138113 w 11"/>
                <a:gd name="T5" fmla="*/ 212725 h 17"/>
                <a:gd name="T6" fmla="*/ 75334 w 11"/>
                <a:gd name="T7" fmla="*/ 0 h 17"/>
                <a:gd name="T8" fmla="*/ 0 w 11"/>
                <a:gd name="T9" fmla="*/ 0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11"/>
            <p:cNvSpPr>
              <a:spLocks noChangeArrowheads="1"/>
            </p:cNvSpPr>
            <p:nvPr/>
          </p:nvSpPr>
          <p:spPr bwMode="auto">
            <a:xfrm>
              <a:off x="401638" y="249237"/>
              <a:ext cx="201613" cy="236537"/>
            </a:xfrm>
            <a:custGeom>
              <a:avLst/>
              <a:gdLst>
                <a:gd name="T0" fmla="*/ 201613 w 16"/>
                <a:gd name="T1" fmla="*/ 99595 h 19"/>
                <a:gd name="T2" fmla="*/ 189012 w 16"/>
                <a:gd name="T3" fmla="*/ 149392 h 19"/>
                <a:gd name="T4" fmla="*/ 100807 w 16"/>
                <a:gd name="T5" fmla="*/ 236537 h 19"/>
                <a:gd name="T6" fmla="*/ 37802 w 16"/>
                <a:gd name="T7" fmla="*/ 211638 h 19"/>
                <a:gd name="T8" fmla="*/ 12601 w 16"/>
                <a:gd name="T9" fmla="*/ 136942 h 19"/>
                <a:gd name="T10" fmla="*/ 0 w 16"/>
                <a:gd name="T11" fmla="*/ 24899 h 19"/>
                <a:gd name="T12" fmla="*/ 201613 w 16"/>
                <a:gd name="T13" fmla="*/ 99595 h 19"/>
                <a:gd name="T14" fmla="*/ 0 60000 65536"/>
                <a:gd name="T15" fmla="*/ 0 60000 65536"/>
                <a:gd name="T16" fmla="*/ 0 60000 65536"/>
                <a:gd name="T17" fmla="*/ 0 60000 65536"/>
                <a:gd name="T18" fmla="*/ 0 60000 65536"/>
                <a:gd name="T19" fmla="*/ 0 60000 65536"/>
                <a:gd name="T20" fmla="*/ 0 60000 65536"/>
                <a:gd name="T21" fmla="*/ 0 w 16"/>
                <a:gd name="T22" fmla="*/ 0 h 19"/>
                <a:gd name="T23" fmla="*/ 16 w 1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12"/>
            <p:cNvSpPr>
              <a:spLocks noChangeArrowheads="1"/>
            </p:cNvSpPr>
            <p:nvPr/>
          </p:nvSpPr>
          <p:spPr bwMode="auto">
            <a:xfrm>
              <a:off x="427038" y="323850"/>
              <a:ext cx="138113" cy="161925"/>
            </a:xfrm>
            <a:custGeom>
              <a:avLst/>
              <a:gdLst>
                <a:gd name="T0" fmla="*/ 0 w 11"/>
                <a:gd name="T1" fmla="*/ 0 h 13"/>
                <a:gd name="T2" fmla="*/ 50223 w 11"/>
                <a:gd name="T3" fmla="*/ 62279 h 13"/>
                <a:gd name="T4" fmla="*/ 138113 w 11"/>
                <a:gd name="T5" fmla="*/ 112102 h 13"/>
                <a:gd name="T6" fmla="*/ 75334 w 11"/>
                <a:gd name="T7" fmla="*/ 161925 h 13"/>
                <a:gd name="T8" fmla="*/ 12556 w 11"/>
                <a:gd name="T9" fmla="*/ 137013 h 13"/>
                <a:gd name="T10" fmla="*/ 0 w 11"/>
                <a:gd name="T11" fmla="*/ 87190 h 13"/>
                <a:gd name="T12" fmla="*/ 0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13"/>
            <p:cNvSpPr>
              <a:spLocks noChangeArrowheads="1"/>
            </p:cNvSpPr>
            <p:nvPr/>
          </p:nvSpPr>
          <p:spPr bwMode="auto">
            <a:xfrm>
              <a:off x="339725" y="0"/>
              <a:ext cx="301625" cy="285750"/>
            </a:xfrm>
            <a:custGeom>
              <a:avLst/>
              <a:gdLst>
                <a:gd name="T0" fmla="*/ 289057 w 24"/>
                <a:gd name="T1" fmla="*/ 74543 h 23"/>
                <a:gd name="T2" fmla="*/ 301625 w 24"/>
                <a:gd name="T3" fmla="*/ 62120 h 23"/>
                <a:gd name="T4" fmla="*/ 226219 w 24"/>
                <a:gd name="T5" fmla="*/ 0 h 23"/>
                <a:gd name="T6" fmla="*/ 113109 w 24"/>
                <a:gd name="T7" fmla="*/ 0 h 23"/>
                <a:gd name="T8" fmla="*/ 25135 w 24"/>
                <a:gd name="T9" fmla="*/ 74543 h 23"/>
                <a:gd name="T10" fmla="*/ 12568 w 24"/>
                <a:gd name="T11" fmla="*/ 161511 h 23"/>
                <a:gd name="T12" fmla="*/ 50271 w 24"/>
                <a:gd name="T13" fmla="*/ 248478 h 23"/>
                <a:gd name="T14" fmla="*/ 289057 w 24"/>
                <a:gd name="T15" fmla="*/ 74543 h 23"/>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3"/>
                <a:gd name="T26" fmla="*/ 24 w 24"/>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14"/>
            <p:cNvSpPr>
              <a:spLocks noChangeArrowheads="1"/>
            </p:cNvSpPr>
            <p:nvPr/>
          </p:nvSpPr>
          <p:spPr bwMode="auto">
            <a:xfrm>
              <a:off x="352425" y="74612"/>
              <a:ext cx="314325" cy="311150"/>
            </a:xfrm>
            <a:custGeom>
              <a:avLst/>
              <a:gdLst>
                <a:gd name="T0" fmla="*/ 264033 w 25"/>
                <a:gd name="T1" fmla="*/ 298704 h 25"/>
                <a:gd name="T2" fmla="*/ 213741 w 25"/>
                <a:gd name="T3" fmla="*/ 311150 h 25"/>
                <a:gd name="T4" fmla="*/ 113157 w 25"/>
                <a:gd name="T5" fmla="*/ 273812 h 25"/>
                <a:gd name="T6" fmla="*/ 75438 w 25"/>
                <a:gd name="T7" fmla="*/ 211582 h 25"/>
                <a:gd name="T8" fmla="*/ 62865 w 25"/>
                <a:gd name="T9" fmla="*/ 211582 h 25"/>
                <a:gd name="T10" fmla="*/ 25146 w 25"/>
                <a:gd name="T11" fmla="*/ 174244 h 25"/>
                <a:gd name="T12" fmla="*/ 25146 w 25"/>
                <a:gd name="T13" fmla="*/ 112014 h 25"/>
                <a:gd name="T14" fmla="*/ 62865 w 25"/>
                <a:gd name="T15" fmla="*/ 124460 h 25"/>
                <a:gd name="T16" fmla="*/ 88011 w 25"/>
                <a:gd name="T17" fmla="*/ 161798 h 25"/>
                <a:gd name="T18" fmla="*/ 100584 w 25"/>
                <a:gd name="T19" fmla="*/ 161798 h 25"/>
                <a:gd name="T20" fmla="*/ 88011 w 25"/>
                <a:gd name="T21" fmla="*/ 124460 h 25"/>
                <a:gd name="T22" fmla="*/ 125730 w 25"/>
                <a:gd name="T23" fmla="*/ 62230 h 25"/>
                <a:gd name="T24" fmla="*/ 113157 w 25"/>
                <a:gd name="T25" fmla="*/ 49784 h 25"/>
                <a:gd name="T26" fmla="*/ 150876 w 25"/>
                <a:gd name="T27" fmla="*/ 0 h 25"/>
                <a:gd name="T28" fmla="*/ 276606 w 25"/>
                <a:gd name="T29" fmla="*/ 0 h 25"/>
                <a:gd name="T30" fmla="*/ 301752 w 25"/>
                <a:gd name="T31" fmla="*/ 87122 h 25"/>
                <a:gd name="T32" fmla="*/ 289179 w 25"/>
                <a:gd name="T33" fmla="*/ 112014 h 25"/>
                <a:gd name="T34" fmla="*/ 301752 w 25"/>
                <a:gd name="T35" fmla="*/ 174244 h 25"/>
                <a:gd name="T36" fmla="*/ 276606 w 25"/>
                <a:gd name="T37" fmla="*/ 261366 h 25"/>
                <a:gd name="T38" fmla="*/ 264033 w 25"/>
                <a:gd name="T39" fmla="*/ 298704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15"/>
            <p:cNvSpPr>
              <a:spLocks noChangeArrowheads="1"/>
            </p:cNvSpPr>
            <p:nvPr/>
          </p:nvSpPr>
          <p:spPr bwMode="auto">
            <a:xfrm>
              <a:off x="352425" y="74612"/>
              <a:ext cx="276225" cy="311150"/>
            </a:xfrm>
            <a:custGeom>
              <a:avLst/>
              <a:gdLst>
                <a:gd name="T0" fmla="*/ 25111 w 22"/>
                <a:gd name="T1" fmla="*/ 112014 h 25"/>
                <a:gd name="T2" fmla="*/ 62778 w 22"/>
                <a:gd name="T3" fmla="*/ 124460 h 25"/>
                <a:gd name="T4" fmla="*/ 87890 w 22"/>
                <a:gd name="T5" fmla="*/ 161798 h 25"/>
                <a:gd name="T6" fmla="*/ 100445 w 22"/>
                <a:gd name="T7" fmla="*/ 161798 h 25"/>
                <a:gd name="T8" fmla="*/ 87890 w 22"/>
                <a:gd name="T9" fmla="*/ 124460 h 25"/>
                <a:gd name="T10" fmla="*/ 125557 w 22"/>
                <a:gd name="T11" fmla="*/ 62230 h 25"/>
                <a:gd name="T12" fmla="*/ 113001 w 22"/>
                <a:gd name="T13" fmla="*/ 49784 h 25"/>
                <a:gd name="T14" fmla="*/ 150668 w 22"/>
                <a:gd name="T15" fmla="*/ 0 h 25"/>
                <a:gd name="T16" fmla="*/ 163224 w 22"/>
                <a:gd name="T17" fmla="*/ 0 h 25"/>
                <a:gd name="T18" fmla="*/ 200891 w 22"/>
                <a:gd name="T19" fmla="*/ 74676 h 25"/>
                <a:gd name="T20" fmla="*/ 163224 w 22"/>
                <a:gd name="T21" fmla="*/ 87122 h 25"/>
                <a:gd name="T22" fmla="*/ 163224 w 22"/>
                <a:gd name="T23" fmla="*/ 124460 h 25"/>
                <a:gd name="T24" fmla="*/ 138113 w 22"/>
                <a:gd name="T25" fmla="*/ 124460 h 25"/>
                <a:gd name="T26" fmla="*/ 150668 w 22"/>
                <a:gd name="T27" fmla="*/ 186690 h 25"/>
                <a:gd name="T28" fmla="*/ 188335 w 22"/>
                <a:gd name="T29" fmla="*/ 186690 h 25"/>
                <a:gd name="T30" fmla="*/ 175780 w 22"/>
                <a:gd name="T31" fmla="*/ 248920 h 25"/>
                <a:gd name="T32" fmla="*/ 226002 w 22"/>
                <a:gd name="T33" fmla="*/ 298704 h 25"/>
                <a:gd name="T34" fmla="*/ 276225 w 22"/>
                <a:gd name="T35" fmla="*/ 286258 h 25"/>
                <a:gd name="T36" fmla="*/ 263669 w 22"/>
                <a:gd name="T37" fmla="*/ 298704 h 25"/>
                <a:gd name="T38" fmla="*/ 213447 w 22"/>
                <a:gd name="T39" fmla="*/ 311150 h 25"/>
                <a:gd name="T40" fmla="*/ 113001 w 22"/>
                <a:gd name="T41" fmla="*/ 273812 h 25"/>
                <a:gd name="T42" fmla="*/ 75334 w 22"/>
                <a:gd name="T43" fmla="*/ 211582 h 25"/>
                <a:gd name="T44" fmla="*/ 62778 w 22"/>
                <a:gd name="T45" fmla="*/ 211582 h 25"/>
                <a:gd name="T46" fmla="*/ 25111 w 22"/>
                <a:gd name="T47" fmla="*/ 174244 h 25"/>
                <a:gd name="T48" fmla="*/ 25111 w 22"/>
                <a:gd name="T49" fmla="*/ 11201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16"/>
            <p:cNvSpPr>
              <a:spLocks noChangeArrowheads="1"/>
            </p:cNvSpPr>
            <p:nvPr/>
          </p:nvSpPr>
          <p:spPr bwMode="auto">
            <a:xfrm>
              <a:off x="214313" y="2106612"/>
              <a:ext cx="163513" cy="63500"/>
            </a:xfrm>
            <a:custGeom>
              <a:avLst/>
              <a:gdLst>
                <a:gd name="T0" fmla="*/ 62890 w 13"/>
                <a:gd name="T1" fmla="*/ 63500 h 5"/>
                <a:gd name="T2" fmla="*/ 100623 w 13"/>
                <a:gd name="T3" fmla="*/ 0 h 5"/>
                <a:gd name="T4" fmla="*/ 62890 w 13"/>
                <a:gd name="T5" fmla="*/ 63500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5" y="5"/>
                  </a:moveTo>
                  <a:cubicBezTo>
                    <a:pt x="8" y="5"/>
                    <a:pt x="13" y="0"/>
                    <a:pt x="8" y="0"/>
                  </a:cubicBezTo>
                  <a:cubicBezTo>
                    <a:pt x="5" y="0"/>
                    <a:pt x="0" y="5"/>
                    <a:pt x="5" y="5"/>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17"/>
            <p:cNvSpPr>
              <a:spLocks noChangeArrowheads="1"/>
            </p:cNvSpPr>
            <p:nvPr/>
          </p:nvSpPr>
          <p:spPr bwMode="auto">
            <a:xfrm>
              <a:off x="112713" y="2655887"/>
              <a:ext cx="227013" cy="174625"/>
            </a:xfrm>
            <a:custGeom>
              <a:avLst/>
              <a:gdLst>
                <a:gd name="T0" fmla="*/ 75671 w 18"/>
                <a:gd name="T1" fmla="*/ 0 h 14"/>
                <a:gd name="T2" fmla="*/ 0 w 18"/>
                <a:gd name="T3" fmla="*/ 149679 h 14"/>
                <a:gd name="T4" fmla="*/ 189178 w 18"/>
                <a:gd name="T5" fmla="*/ 112259 h 14"/>
                <a:gd name="T6" fmla="*/ 201789 w 18"/>
                <a:gd name="T7" fmla="*/ 74839 h 14"/>
                <a:gd name="T8" fmla="*/ 214401 w 18"/>
                <a:gd name="T9" fmla="*/ 12473 h 14"/>
                <a:gd name="T10" fmla="*/ 75671 w 18"/>
                <a:gd name="T11" fmla="*/ 0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18"/>
            <p:cNvSpPr>
              <a:spLocks noChangeArrowheads="1"/>
            </p:cNvSpPr>
            <p:nvPr/>
          </p:nvSpPr>
          <p:spPr bwMode="auto">
            <a:xfrm>
              <a:off x="715963" y="2605087"/>
              <a:ext cx="252413" cy="225425"/>
            </a:xfrm>
            <a:custGeom>
              <a:avLst/>
              <a:gdLst>
                <a:gd name="T0" fmla="*/ 0 w 20"/>
                <a:gd name="T1" fmla="*/ 50094 h 18"/>
                <a:gd name="T2" fmla="*/ 0 w 20"/>
                <a:gd name="T3" fmla="*/ 125236 h 18"/>
                <a:gd name="T4" fmla="*/ 75724 w 20"/>
                <a:gd name="T5" fmla="*/ 162807 h 18"/>
                <a:gd name="T6" fmla="*/ 88345 w 20"/>
                <a:gd name="T7" fmla="*/ 200378 h 18"/>
                <a:gd name="T8" fmla="*/ 88345 w 20"/>
                <a:gd name="T9" fmla="*/ 200378 h 18"/>
                <a:gd name="T10" fmla="*/ 252413 w 20"/>
                <a:gd name="T11" fmla="*/ 212901 h 18"/>
                <a:gd name="T12" fmla="*/ 252413 w 20"/>
                <a:gd name="T13" fmla="*/ 175331 h 18"/>
                <a:gd name="T14" fmla="*/ 151448 w 20"/>
                <a:gd name="T15" fmla="*/ 50094 h 18"/>
                <a:gd name="T16" fmla="*/ 0 w 20"/>
                <a:gd name="T17" fmla="*/ 5009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19"/>
            <p:cNvSpPr>
              <a:spLocks noChangeArrowheads="1"/>
            </p:cNvSpPr>
            <p:nvPr/>
          </p:nvSpPr>
          <p:spPr bwMode="auto">
            <a:xfrm>
              <a:off x="138113" y="1158875"/>
              <a:ext cx="779463" cy="1571625"/>
            </a:xfrm>
            <a:custGeom>
              <a:avLst/>
              <a:gdLst>
                <a:gd name="T0" fmla="*/ 37716 w 62"/>
                <a:gd name="T1" fmla="*/ 1509259 h 126"/>
                <a:gd name="T2" fmla="*/ 213724 w 62"/>
                <a:gd name="T3" fmla="*/ 1496786 h 126"/>
                <a:gd name="T4" fmla="*/ 188580 w 62"/>
                <a:gd name="T5" fmla="*/ 1322161 h 126"/>
                <a:gd name="T6" fmla="*/ 289156 w 62"/>
                <a:gd name="T7" fmla="*/ 798286 h 126"/>
                <a:gd name="T8" fmla="*/ 377160 w 62"/>
                <a:gd name="T9" fmla="*/ 449036 h 126"/>
                <a:gd name="T10" fmla="*/ 402303 w 62"/>
                <a:gd name="T11" fmla="*/ 498929 h 126"/>
                <a:gd name="T12" fmla="*/ 578311 w 62"/>
                <a:gd name="T13" fmla="*/ 1496786 h 126"/>
                <a:gd name="T14" fmla="*/ 741747 w 62"/>
                <a:gd name="T15" fmla="*/ 1521732 h 126"/>
                <a:gd name="T16" fmla="*/ 741747 w 62"/>
                <a:gd name="T17" fmla="*/ 1372054 h 126"/>
                <a:gd name="T18" fmla="*/ 729175 w 62"/>
                <a:gd name="T19" fmla="*/ 1097643 h 126"/>
                <a:gd name="T20" fmla="*/ 729175 w 62"/>
                <a:gd name="T21" fmla="*/ 723446 h 126"/>
                <a:gd name="T22" fmla="*/ 704031 w 62"/>
                <a:gd name="T23" fmla="*/ 299357 h 126"/>
                <a:gd name="T24" fmla="*/ 704031 w 62"/>
                <a:gd name="T25" fmla="*/ 249464 h 126"/>
                <a:gd name="T26" fmla="*/ 666315 w 62"/>
                <a:gd name="T27" fmla="*/ 149679 h 126"/>
                <a:gd name="T28" fmla="*/ 653743 w 62"/>
                <a:gd name="T29" fmla="*/ 24946 h 126"/>
                <a:gd name="T30" fmla="*/ 377160 w 62"/>
                <a:gd name="T31" fmla="*/ 62366 h 126"/>
                <a:gd name="T32" fmla="*/ 176008 w 62"/>
                <a:gd name="T33" fmla="*/ 0 h 126"/>
                <a:gd name="T34" fmla="*/ 163436 w 62"/>
                <a:gd name="T35" fmla="*/ 62366 h 126"/>
                <a:gd name="T36" fmla="*/ 37716 w 62"/>
                <a:gd name="T37" fmla="*/ 212045 h 126"/>
                <a:gd name="T38" fmla="*/ 62860 w 62"/>
                <a:gd name="T39" fmla="*/ 286884 h 126"/>
                <a:gd name="T40" fmla="*/ 62860 w 62"/>
                <a:gd name="T41" fmla="*/ 686027 h 126"/>
                <a:gd name="T42" fmla="*/ 37716 w 62"/>
                <a:gd name="T43" fmla="*/ 1160009 h 126"/>
                <a:gd name="T44" fmla="*/ 12572 w 62"/>
                <a:gd name="T45" fmla="*/ 1397000 h 126"/>
                <a:gd name="T46" fmla="*/ 37716 w 62"/>
                <a:gd name="T47" fmla="*/ 1509259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126"/>
                <a:gd name="T74" fmla="*/ 62 w 62"/>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20"/>
            <p:cNvSpPr>
              <a:spLocks noChangeArrowheads="1"/>
            </p:cNvSpPr>
            <p:nvPr/>
          </p:nvSpPr>
          <p:spPr bwMode="auto">
            <a:xfrm>
              <a:off x="628650" y="1384300"/>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21"/>
            <p:cNvSpPr>
              <a:spLocks noChangeArrowheads="1"/>
            </p:cNvSpPr>
            <p:nvPr/>
          </p:nvSpPr>
          <p:spPr bwMode="auto">
            <a:xfrm>
              <a:off x="741363" y="1446212"/>
              <a:ext cx="12700" cy="12700"/>
            </a:xfrm>
            <a:custGeom>
              <a:avLst/>
              <a:gdLst>
                <a:gd name="T0" fmla="*/ 0 w 1"/>
                <a:gd name="T1" fmla="*/ 12700 h 1"/>
                <a:gd name="T2" fmla="*/ 12700 w 1"/>
                <a:gd name="T3" fmla="*/ 0 h 1"/>
                <a:gd name="T4" fmla="*/ 0 w 1"/>
                <a:gd name="T5" fmla="*/ 1270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1" y="0"/>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22"/>
            <p:cNvSpPr>
              <a:spLocks noChangeArrowheads="1"/>
            </p:cNvSpPr>
            <p:nvPr/>
          </p:nvSpPr>
          <p:spPr bwMode="auto">
            <a:xfrm>
              <a:off x="741363" y="1570037"/>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23"/>
            <p:cNvSpPr>
              <a:spLocks noChangeArrowheads="1"/>
            </p:cNvSpPr>
            <p:nvPr/>
          </p:nvSpPr>
          <p:spPr bwMode="auto">
            <a:xfrm>
              <a:off x="176213" y="1284287"/>
              <a:ext cx="666750" cy="1408112"/>
            </a:xfrm>
            <a:custGeom>
              <a:avLst/>
              <a:gdLst>
                <a:gd name="T0" fmla="*/ 666750 w 53"/>
                <a:gd name="T1" fmla="*/ 1408112 h 113"/>
                <a:gd name="T2" fmla="*/ 629009 w 53"/>
                <a:gd name="T3" fmla="*/ 1246117 h 113"/>
                <a:gd name="T4" fmla="*/ 603849 w 53"/>
                <a:gd name="T5" fmla="*/ 1109044 h 113"/>
                <a:gd name="T6" fmla="*/ 666750 w 53"/>
                <a:gd name="T7" fmla="*/ 909665 h 113"/>
                <a:gd name="T8" fmla="*/ 578689 w 53"/>
                <a:gd name="T9" fmla="*/ 971971 h 113"/>
                <a:gd name="T10" fmla="*/ 578689 w 53"/>
                <a:gd name="T11" fmla="*/ 847359 h 113"/>
                <a:gd name="T12" fmla="*/ 540948 w 53"/>
                <a:gd name="T13" fmla="*/ 548291 h 113"/>
                <a:gd name="T14" fmla="*/ 540948 w 53"/>
                <a:gd name="T15" fmla="*/ 747670 h 113"/>
                <a:gd name="T16" fmla="*/ 465467 w 53"/>
                <a:gd name="T17" fmla="*/ 423680 h 113"/>
                <a:gd name="T18" fmla="*/ 566108 w 53"/>
                <a:gd name="T19" fmla="*/ 286607 h 113"/>
                <a:gd name="T20" fmla="*/ 402566 w 53"/>
                <a:gd name="T21" fmla="*/ 286607 h 113"/>
                <a:gd name="T22" fmla="*/ 566108 w 53"/>
                <a:gd name="T23" fmla="*/ 174456 h 113"/>
                <a:gd name="T24" fmla="*/ 402566 w 53"/>
                <a:gd name="T25" fmla="*/ 224301 h 113"/>
                <a:gd name="T26" fmla="*/ 452887 w 53"/>
                <a:gd name="T27" fmla="*/ 99689 h 113"/>
                <a:gd name="T28" fmla="*/ 301925 w 53"/>
                <a:gd name="T29" fmla="*/ 137073 h 113"/>
                <a:gd name="T30" fmla="*/ 176123 w 53"/>
                <a:gd name="T31" fmla="*/ 0 h 113"/>
                <a:gd name="T32" fmla="*/ 239024 w 53"/>
                <a:gd name="T33" fmla="*/ 174456 h 113"/>
                <a:gd name="T34" fmla="*/ 125802 w 53"/>
                <a:gd name="T35" fmla="*/ 124612 h 113"/>
                <a:gd name="T36" fmla="*/ 50321 w 53"/>
                <a:gd name="T37" fmla="*/ 12461 h 113"/>
                <a:gd name="T38" fmla="*/ 0 w 53"/>
                <a:gd name="T39" fmla="*/ 87228 h 113"/>
                <a:gd name="T40" fmla="*/ 12580 w 53"/>
                <a:gd name="T41" fmla="*/ 124612 h 113"/>
                <a:gd name="T42" fmla="*/ 276764 w 53"/>
                <a:gd name="T43" fmla="*/ 286607 h 113"/>
                <a:gd name="T44" fmla="*/ 100642 w 53"/>
                <a:gd name="T45" fmla="*/ 261685 h 113"/>
                <a:gd name="T46" fmla="*/ 226443 w 53"/>
                <a:gd name="T47" fmla="*/ 336452 h 113"/>
                <a:gd name="T48" fmla="*/ 150962 w 53"/>
                <a:gd name="T49" fmla="*/ 585675 h 113"/>
                <a:gd name="T50" fmla="*/ 150962 w 53"/>
                <a:gd name="T51" fmla="*/ 834898 h 113"/>
                <a:gd name="T52" fmla="*/ 88061 w 53"/>
                <a:gd name="T53" fmla="*/ 672903 h 113"/>
                <a:gd name="T54" fmla="*/ 75481 w 53"/>
                <a:gd name="T55" fmla="*/ 971971 h 113"/>
                <a:gd name="T56" fmla="*/ 125802 w 53"/>
                <a:gd name="T57" fmla="*/ 1221194 h 113"/>
                <a:gd name="T58" fmla="*/ 37741 w 53"/>
                <a:gd name="T59" fmla="*/ 1059199 h 113"/>
                <a:gd name="T60" fmla="*/ 75481 w 53"/>
                <a:gd name="T61" fmla="*/ 1283500 h 113"/>
                <a:gd name="T62" fmla="*/ 75481 w 53"/>
                <a:gd name="T63" fmla="*/ 1395651 h 113"/>
                <a:gd name="T64" fmla="*/ 176123 w 53"/>
                <a:gd name="T65" fmla="*/ 1370728 h 113"/>
                <a:gd name="T66" fmla="*/ 150962 w 53"/>
                <a:gd name="T67" fmla="*/ 1196272 h 113"/>
                <a:gd name="T68" fmla="*/ 251604 w 53"/>
                <a:gd name="T69" fmla="*/ 672903 h 113"/>
                <a:gd name="T70" fmla="*/ 339665 w 53"/>
                <a:gd name="T71" fmla="*/ 323990 h 113"/>
                <a:gd name="T72" fmla="*/ 364825 w 53"/>
                <a:gd name="T73" fmla="*/ 373835 h 113"/>
                <a:gd name="T74" fmla="*/ 540948 w 53"/>
                <a:gd name="T75" fmla="*/ 1370728 h 113"/>
                <a:gd name="T76" fmla="*/ 666750 w 53"/>
                <a:gd name="T77" fmla="*/ 1408112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113"/>
                <a:gd name="T119" fmla="*/ 53 w 5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24"/>
            <p:cNvSpPr>
              <a:spLocks noChangeArrowheads="1"/>
            </p:cNvSpPr>
            <p:nvPr/>
          </p:nvSpPr>
          <p:spPr bwMode="auto">
            <a:xfrm>
              <a:off x="163513" y="1308100"/>
              <a:ext cx="112713" cy="163512"/>
            </a:xfrm>
            <a:custGeom>
              <a:avLst/>
              <a:gdLst>
                <a:gd name="T0" fmla="*/ 0 w 9"/>
                <a:gd name="T1" fmla="*/ 75467 h 13"/>
                <a:gd name="T2" fmla="*/ 62618 w 9"/>
                <a:gd name="T3" fmla="*/ 163512 h 13"/>
                <a:gd name="T4" fmla="*/ 62618 w 9"/>
                <a:gd name="T5" fmla="*/ 88045 h 13"/>
                <a:gd name="T6" fmla="*/ 87666 w 9"/>
                <a:gd name="T7" fmla="*/ 0 h 13"/>
                <a:gd name="T8" fmla="*/ 0 w 9"/>
                <a:gd name="T9" fmla="*/ 7546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25"/>
            <p:cNvSpPr>
              <a:spLocks noChangeArrowheads="1"/>
            </p:cNvSpPr>
            <p:nvPr/>
          </p:nvSpPr>
          <p:spPr bwMode="auto">
            <a:xfrm>
              <a:off x="214313" y="373062"/>
              <a:ext cx="590550" cy="847725"/>
            </a:xfrm>
            <a:custGeom>
              <a:avLst/>
              <a:gdLst>
                <a:gd name="T0" fmla="*/ 175909 w 47"/>
                <a:gd name="T1" fmla="*/ 0 h 68"/>
                <a:gd name="T2" fmla="*/ 251298 w 47"/>
                <a:gd name="T3" fmla="*/ 87266 h 68"/>
                <a:gd name="T4" fmla="*/ 376947 w 47"/>
                <a:gd name="T5" fmla="*/ 62333 h 68"/>
                <a:gd name="T6" fmla="*/ 502596 w 47"/>
                <a:gd name="T7" fmla="*/ 573461 h 68"/>
                <a:gd name="T8" fmla="*/ 590550 w 47"/>
                <a:gd name="T9" fmla="*/ 822792 h 68"/>
                <a:gd name="T10" fmla="*/ 301557 w 47"/>
                <a:gd name="T11" fmla="*/ 847725 h 68"/>
                <a:gd name="T12" fmla="*/ 25130 w 47"/>
                <a:gd name="T13" fmla="*/ 822792 h 68"/>
                <a:gd name="T14" fmla="*/ 0 w 47"/>
                <a:gd name="T15" fmla="*/ 249331 h 68"/>
                <a:gd name="T16" fmla="*/ 175909 w 47"/>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8"/>
                <a:gd name="T29" fmla="*/ 47 w 4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26"/>
            <p:cNvSpPr>
              <a:spLocks noChangeArrowheads="1"/>
            </p:cNvSpPr>
            <p:nvPr/>
          </p:nvSpPr>
          <p:spPr bwMode="auto">
            <a:xfrm>
              <a:off x="327025" y="473075"/>
              <a:ext cx="125413" cy="112712"/>
            </a:xfrm>
            <a:custGeom>
              <a:avLst/>
              <a:gdLst>
                <a:gd name="T0" fmla="*/ 0 w 79"/>
                <a:gd name="T1" fmla="*/ 87312 h 71"/>
                <a:gd name="T2" fmla="*/ 125413 w 79"/>
                <a:gd name="T3" fmla="*/ 0 h 71"/>
                <a:gd name="T4" fmla="*/ 0 w 79"/>
                <a:gd name="T5" fmla="*/ 112712 h 71"/>
                <a:gd name="T6" fmla="*/ 0 w 79"/>
                <a:gd name="T7" fmla="*/ 87312 h 71"/>
                <a:gd name="T8" fmla="*/ 0 60000 65536"/>
                <a:gd name="T9" fmla="*/ 0 60000 65536"/>
                <a:gd name="T10" fmla="*/ 0 60000 65536"/>
                <a:gd name="T11" fmla="*/ 0 60000 65536"/>
                <a:gd name="T12" fmla="*/ 0 w 79"/>
                <a:gd name="T13" fmla="*/ 0 h 71"/>
                <a:gd name="T14" fmla="*/ 79 w 79"/>
                <a:gd name="T15" fmla="*/ 71 h 71"/>
              </a:gdLst>
              <a:ahLst/>
              <a:cxnLst>
                <a:cxn ang="T8">
                  <a:pos x="T0" y="T1"/>
                </a:cxn>
                <a:cxn ang="T9">
                  <a:pos x="T2" y="T3"/>
                </a:cxn>
                <a:cxn ang="T10">
                  <a:pos x="T4" y="T5"/>
                </a:cxn>
                <a:cxn ang="T11">
                  <a:pos x="T6" y="T7"/>
                </a:cxn>
              </a:cxnLst>
              <a:rect l="T12" t="T13" r="T14" b="T15"/>
              <a:pathLst>
                <a:path w="79" h="71">
                  <a:moveTo>
                    <a:pt x="0" y="55"/>
                  </a:moveTo>
                  <a:lnTo>
                    <a:pt x="79" y="0"/>
                  </a:lnTo>
                  <a:lnTo>
                    <a:pt x="0" y="71"/>
                  </a:lnTo>
                  <a:lnTo>
                    <a:pt x="0" y="55"/>
                  </a:ln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27"/>
            <p:cNvSpPr>
              <a:spLocks noChangeArrowheads="1"/>
            </p:cNvSpPr>
            <p:nvPr/>
          </p:nvSpPr>
          <p:spPr bwMode="auto">
            <a:xfrm>
              <a:off x="503238" y="498475"/>
              <a:ext cx="276225" cy="673100"/>
            </a:xfrm>
            <a:custGeom>
              <a:avLst/>
              <a:gdLst>
                <a:gd name="T0" fmla="*/ 0 w 22"/>
                <a:gd name="T1" fmla="*/ 0 h 54"/>
                <a:gd name="T2" fmla="*/ 100445 w 22"/>
                <a:gd name="T3" fmla="*/ 74789 h 54"/>
                <a:gd name="T4" fmla="*/ 188335 w 22"/>
                <a:gd name="T5" fmla="*/ 361480 h 54"/>
                <a:gd name="T6" fmla="*/ 276225 w 22"/>
                <a:gd name="T7" fmla="*/ 623241 h 54"/>
                <a:gd name="T8" fmla="*/ 75334 w 22"/>
                <a:gd name="T9" fmla="*/ 610776 h 54"/>
                <a:gd name="T10" fmla="*/ 163224 w 22"/>
                <a:gd name="T11" fmla="*/ 548452 h 54"/>
                <a:gd name="T12" fmla="*/ 75334 w 22"/>
                <a:gd name="T13" fmla="*/ 423804 h 54"/>
                <a:gd name="T14" fmla="*/ 100445 w 22"/>
                <a:gd name="T15" fmla="*/ 349015 h 54"/>
                <a:gd name="T16" fmla="*/ 87890 w 22"/>
                <a:gd name="T17" fmla="*/ 99719 h 54"/>
                <a:gd name="T18" fmla="*/ 0 w 22"/>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4"/>
                <a:gd name="T32" fmla="*/ 22 w 2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28"/>
            <p:cNvSpPr>
              <a:spLocks noChangeArrowheads="1"/>
            </p:cNvSpPr>
            <p:nvPr/>
          </p:nvSpPr>
          <p:spPr bwMode="auto">
            <a:xfrm>
              <a:off x="12700" y="398462"/>
              <a:ext cx="365125" cy="1047750"/>
            </a:xfrm>
            <a:custGeom>
              <a:avLst/>
              <a:gdLst>
                <a:gd name="T0" fmla="*/ 151086 w 29"/>
                <a:gd name="T1" fmla="*/ 1047750 h 84"/>
                <a:gd name="T2" fmla="*/ 251810 w 29"/>
                <a:gd name="T3" fmla="*/ 935491 h 84"/>
                <a:gd name="T4" fmla="*/ 339944 w 29"/>
                <a:gd name="T5" fmla="*/ 548821 h 84"/>
                <a:gd name="T6" fmla="*/ 365125 w 29"/>
                <a:gd name="T7" fmla="*/ 0 h 84"/>
                <a:gd name="T8" fmla="*/ 314763 w 29"/>
                <a:gd name="T9" fmla="*/ 49893 h 84"/>
                <a:gd name="T10" fmla="*/ 88134 w 29"/>
                <a:gd name="T11" fmla="*/ 112259 h 84"/>
                <a:gd name="T12" fmla="*/ 0 w 29"/>
                <a:gd name="T13" fmla="*/ 573768 h 84"/>
                <a:gd name="T14" fmla="*/ 37772 w 29"/>
                <a:gd name="T15" fmla="*/ 785813 h 84"/>
                <a:gd name="T16" fmla="*/ 151086 w 29"/>
                <a:gd name="T17" fmla="*/ 104775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4"/>
                <a:gd name="T29" fmla="*/ 29 w 2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29"/>
            <p:cNvSpPr>
              <a:spLocks noChangeArrowheads="1"/>
            </p:cNvSpPr>
            <p:nvPr/>
          </p:nvSpPr>
          <p:spPr bwMode="auto">
            <a:xfrm>
              <a:off x="327025" y="1158875"/>
              <a:ext cx="427038" cy="112712"/>
            </a:xfrm>
            <a:custGeom>
              <a:avLst/>
              <a:gdLst>
                <a:gd name="T0" fmla="*/ 401918 w 34"/>
                <a:gd name="T1" fmla="*/ 0 h 9"/>
                <a:gd name="T2" fmla="*/ 12560 w 34"/>
                <a:gd name="T3" fmla="*/ 50094 h 9"/>
                <a:gd name="T4" fmla="*/ 0 w 34"/>
                <a:gd name="T5" fmla="*/ 62618 h 9"/>
                <a:gd name="T6" fmla="*/ 427038 w 34"/>
                <a:gd name="T7" fmla="*/ 50094 h 9"/>
                <a:gd name="T8" fmla="*/ 401918 w 34"/>
                <a:gd name="T9" fmla="*/ 0 h 9"/>
                <a:gd name="T10" fmla="*/ 0 60000 65536"/>
                <a:gd name="T11" fmla="*/ 0 60000 65536"/>
                <a:gd name="T12" fmla="*/ 0 60000 65536"/>
                <a:gd name="T13" fmla="*/ 0 60000 65536"/>
                <a:gd name="T14" fmla="*/ 0 60000 65536"/>
                <a:gd name="T15" fmla="*/ 0 w 34"/>
                <a:gd name="T16" fmla="*/ 0 h 9"/>
                <a:gd name="T17" fmla="*/ 34 w 34"/>
                <a:gd name="T18" fmla="*/ 9 h 9"/>
              </a:gdLst>
              <a:ahLst/>
              <a:cxnLst>
                <a:cxn ang="T10">
                  <a:pos x="T0" y="T1"/>
                </a:cxn>
                <a:cxn ang="T11">
                  <a:pos x="T2" y="T3"/>
                </a:cxn>
                <a:cxn ang="T12">
                  <a:pos x="T4" y="T5"/>
                </a:cxn>
                <a:cxn ang="T13">
                  <a:pos x="T6" y="T7"/>
                </a:cxn>
                <a:cxn ang="T14">
                  <a:pos x="T8" y="T9"/>
                </a:cxn>
              </a:cxnLst>
              <a:rect l="T15" t="T16" r="T17" b="T18"/>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30"/>
            <p:cNvSpPr>
              <a:spLocks noChangeArrowheads="1"/>
            </p:cNvSpPr>
            <p:nvPr/>
          </p:nvSpPr>
          <p:spPr bwMode="auto">
            <a:xfrm>
              <a:off x="238125" y="498475"/>
              <a:ext cx="127000" cy="573087"/>
            </a:xfrm>
            <a:custGeom>
              <a:avLst/>
              <a:gdLst>
                <a:gd name="T0" fmla="*/ 101600 w 10"/>
                <a:gd name="T1" fmla="*/ 573087 h 46"/>
                <a:gd name="T2" fmla="*/ 114300 w 10"/>
                <a:gd name="T3" fmla="*/ 448503 h 46"/>
                <a:gd name="T4" fmla="*/ 127000 w 10"/>
                <a:gd name="T5" fmla="*/ 423586 h 46"/>
                <a:gd name="T6" fmla="*/ 12700 w 10"/>
                <a:gd name="T7" fmla="*/ 62292 h 46"/>
                <a:gd name="T8" fmla="*/ 50800 w 10"/>
                <a:gd name="T9" fmla="*/ 49834 h 46"/>
                <a:gd name="T10" fmla="*/ 12700 w 10"/>
                <a:gd name="T11" fmla="*/ 0 h 46"/>
                <a:gd name="T12" fmla="*/ 38100 w 10"/>
                <a:gd name="T13" fmla="*/ 49834 h 46"/>
                <a:gd name="T14" fmla="*/ 0 w 10"/>
                <a:gd name="T15" fmla="*/ 62292 h 46"/>
                <a:gd name="T16" fmla="*/ 101600 w 10"/>
                <a:gd name="T17" fmla="*/ 57308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6"/>
                <a:gd name="T29" fmla="*/ 10 w 1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31"/>
            <p:cNvSpPr>
              <a:spLocks noChangeArrowheads="1"/>
            </p:cNvSpPr>
            <p:nvPr/>
          </p:nvSpPr>
          <p:spPr bwMode="auto">
            <a:xfrm>
              <a:off x="250825" y="773112"/>
              <a:ext cx="1" cy="61912"/>
            </a:xfrm>
            <a:custGeom>
              <a:avLst/>
              <a:gdLst>
                <a:gd name="T0" fmla="*/ 0 w 1"/>
                <a:gd name="T1" fmla="*/ 12382 h 5"/>
                <a:gd name="T2" fmla="*/ 0 w 1"/>
                <a:gd name="T3" fmla="*/ 61912 h 5"/>
                <a:gd name="T4" fmla="*/ 0 w 1"/>
                <a:gd name="T5" fmla="*/ 24765 h 5"/>
                <a:gd name="T6" fmla="*/ 0 w 1"/>
                <a:gd name="T7" fmla="*/ 1238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1"/>
                  </a:moveTo>
                  <a:cubicBezTo>
                    <a:pt x="0" y="0"/>
                    <a:pt x="0" y="1"/>
                    <a:pt x="0" y="5"/>
                  </a:cubicBezTo>
                  <a:cubicBezTo>
                    <a:pt x="0" y="4"/>
                    <a:pt x="0" y="3"/>
                    <a:pt x="0" y="2"/>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32"/>
            <p:cNvSpPr>
              <a:spLocks noChangeArrowheads="1"/>
            </p:cNvSpPr>
            <p:nvPr/>
          </p:nvSpPr>
          <p:spPr bwMode="auto">
            <a:xfrm>
              <a:off x="50800" y="573087"/>
              <a:ext cx="238125" cy="760412"/>
            </a:xfrm>
            <a:custGeom>
              <a:avLst/>
              <a:gdLst>
                <a:gd name="T0" fmla="*/ 238125 w 19"/>
                <a:gd name="T1" fmla="*/ 710549 h 61"/>
                <a:gd name="T2" fmla="*/ 213059 w 19"/>
                <a:gd name="T3" fmla="*/ 548494 h 61"/>
                <a:gd name="T4" fmla="*/ 200526 w 19"/>
                <a:gd name="T5" fmla="*/ 261781 h 61"/>
                <a:gd name="T6" fmla="*/ 175461 w 19"/>
                <a:gd name="T7" fmla="*/ 473699 h 61"/>
                <a:gd name="T8" fmla="*/ 162928 w 19"/>
                <a:gd name="T9" fmla="*/ 211918 h 61"/>
                <a:gd name="T10" fmla="*/ 162928 w 19"/>
                <a:gd name="T11" fmla="*/ 548494 h 61"/>
                <a:gd name="T12" fmla="*/ 100263 w 19"/>
                <a:gd name="T13" fmla="*/ 336576 h 61"/>
                <a:gd name="T14" fmla="*/ 75197 w 19"/>
                <a:gd name="T15" fmla="*/ 0 h 61"/>
                <a:gd name="T16" fmla="*/ 75197 w 19"/>
                <a:gd name="T17" fmla="*/ 311644 h 61"/>
                <a:gd name="T18" fmla="*/ 0 w 19"/>
                <a:gd name="T19" fmla="*/ 236850 h 61"/>
                <a:gd name="T20" fmla="*/ 75197 w 19"/>
                <a:gd name="T21" fmla="*/ 349042 h 61"/>
                <a:gd name="T22" fmla="*/ 50132 w 19"/>
                <a:gd name="T23" fmla="*/ 373973 h 61"/>
                <a:gd name="T24" fmla="*/ 75197 w 19"/>
                <a:gd name="T25" fmla="*/ 398905 h 61"/>
                <a:gd name="T26" fmla="*/ 12533 w 19"/>
                <a:gd name="T27" fmla="*/ 436302 h 61"/>
                <a:gd name="T28" fmla="*/ 87730 w 19"/>
                <a:gd name="T29" fmla="*/ 436302 h 61"/>
                <a:gd name="T30" fmla="*/ 25066 w 19"/>
                <a:gd name="T31" fmla="*/ 461234 h 61"/>
                <a:gd name="T32" fmla="*/ 112796 w 19"/>
                <a:gd name="T33" fmla="*/ 511097 h 61"/>
                <a:gd name="T34" fmla="*/ 213059 w 19"/>
                <a:gd name="T35" fmla="*/ 760412 h 61"/>
                <a:gd name="T36" fmla="*/ 238125 w 19"/>
                <a:gd name="T37" fmla="*/ 710549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61"/>
                <a:gd name="T59" fmla="*/ 19 w 19"/>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33"/>
            <p:cNvSpPr>
              <a:spLocks noChangeArrowheads="1"/>
            </p:cNvSpPr>
            <p:nvPr/>
          </p:nvSpPr>
          <p:spPr bwMode="auto">
            <a:xfrm>
              <a:off x="577850" y="423862"/>
              <a:ext cx="993775" cy="1122362"/>
            </a:xfrm>
            <a:custGeom>
              <a:avLst/>
              <a:gdLst>
                <a:gd name="T0" fmla="*/ 0 w 79"/>
                <a:gd name="T1" fmla="*/ 24941 h 90"/>
                <a:gd name="T2" fmla="*/ 25159 w 79"/>
                <a:gd name="T3" fmla="*/ 461415 h 90"/>
                <a:gd name="T4" fmla="*/ 352224 w 79"/>
                <a:gd name="T5" fmla="*/ 1122362 h 90"/>
                <a:gd name="T6" fmla="*/ 415121 w 79"/>
                <a:gd name="T7" fmla="*/ 1072479 h 90"/>
                <a:gd name="T8" fmla="*/ 327065 w 79"/>
                <a:gd name="T9" fmla="*/ 523769 h 90"/>
                <a:gd name="T10" fmla="*/ 301906 w 79"/>
                <a:gd name="T11" fmla="*/ 311767 h 90"/>
                <a:gd name="T12" fmla="*/ 478018 w 79"/>
                <a:gd name="T13" fmla="*/ 324238 h 90"/>
                <a:gd name="T14" fmla="*/ 515757 w 79"/>
                <a:gd name="T15" fmla="*/ 349179 h 90"/>
                <a:gd name="T16" fmla="*/ 704448 w 79"/>
                <a:gd name="T17" fmla="*/ 311767 h 90"/>
                <a:gd name="T18" fmla="*/ 981196 w 79"/>
                <a:gd name="T19" fmla="*/ 274355 h 90"/>
                <a:gd name="T20" fmla="*/ 943457 w 79"/>
                <a:gd name="T21" fmla="*/ 124707 h 90"/>
                <a:gd name="T22" fmla="*/ 540916 w 79"/>
                <a:gd name="T23" fmla="*/ 149648 h 90"/>
                <a:gd name="T24" fmla="*/ 402542 w 79"/>
                <a:gd name="T25" fmla="*/ 137178 h 90"/>
                <a:gd name="T26" fmla="*/ 339645 w 79"/>
                <a:gd name="T27" fmla="*/ 137178 h 90"/>
                <a:gd name="T28" fmla="*/ 314486 w 79"/>
                <a:gd name="T29" fmla="*/ 99766 h 90"/>
                <a:gd name="T30" fmla="*/ 276747 w 79"/>
                <a:gd name="T31" fmla="*/ 99766 h 90"/>
                <a:gd name="T32" fmla="*/ 251589 w 79"/>
                <a:gd name="T33" fmla="*/ 24941 h 90"/>
                <a:gd name="T34" fmla="*/ 113215 w 79"/>
                <a:gd name="T35" fmla="*/ 12471 h 90"/>
                <a:gd name="T36" fmla="*/ 37738 w 79"/>
                <a:gd name="T37" fmla="*/ 0 h 90"/>
                <a:gd name="T38" fmla="*/ 0 w 79"/>
                <a:gd name="T39" fmla="*/ 2494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90"/>
                <a:gd name="T62" fmla="*/ 79 w 79"/>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34"/>
            <p:cNvSpPr>
              <a:spLocks noChangeArrowheads="1"/>
            </p:cNvSpPr>
            <p:nvPr/>
          </p:nvSpPr>
          <p:spPr bwMode="auto">
            <a:xfrm>
              <a:off x="577850" y="436562"/>
              <a:ext cx="955675" cy="1035050"/>
            </a:xfrm>
            <a:custGeom>
              <a:avLst/>
              <a:gdLst>
                <a:gd name="T0" fmla="*/ 930526 w 76"/>
                <a:gd name="T1" fmla="*/ 124705 h 83"/>
                <a:gd name="T2" fmla="*/ 565860 w 76"/>
                <a:gd name="T3" fmla="*/ 162116 h 83"/>
                <a:gd name="T4" fmla="*/ 389815 w 76"/>
                <a:gd name="T5" fmla="*/ 261880 h 83"/>
                <a:gd name="T6" fmla="*/ 490412 w 76"/>
                <a:gd name="T7" fmla="*/ 162116 h 83"/>
                <a:gd name="T8" fmla="*/ 364665 w 76"/>
                <a:gd name="T9" fmla="*/ 261880 h 83"/>
                <a:gd name="T10" fmla="*/ 440113 w 76"/>
                <a:gd name="T11" fmla="*/ 162116 h 83"/>
                <a:gd name="T12" fmla="*/ 326941 w 76"/>
                <a:gd name="T13" fmla="*/ 249410 h 83"/>
                <a:gd name="T14" fmla="*/ 352091 w 76"/>
                <a:gd name="T15" fmla="*/ 162116 h 83"/>
                <a:gd name="T16" fmla="*/ 364665 w 76"/>
                <a:gd name="T17" fmla="*/ 149646 h 83"/>
                <a:gd name="T18" fmla="*/ 339516 w 76"/>
                <a:gd name="T19" fmla="*/ 149646 h 83"/>
                <a:gd name="T20" fmla="*/ 301792 w 76"/>
                <a:gd name="T21" fmla="*/ 224469 h 83"/>
                <a:gd name="T22" fmla="*/ 314367 w 76"/>
                <a:gd name="T23" fmla="*/ 137175 h 83"/>
                <a:gd name="T24" fmla="*/ 276643 w 76"/>
                <a:gd name="T25" fmla="*/ 187057 h 83"/>
                <a:gd name="T26" fmla="*/ 276643 w 76"/>
                <a:gd name="T27" fmla="*/ 187057 h 83"/>
                <a:gd name="T28" fmla="*/ 264068 w 76"/>
                <a:gd name="T29" fmla="*/ 24941 h 83"/>
                <a:gd name="T30" fmla="*/ 251493 w 76"/>
                <a:gd name="T31" fmla="*/ 12470 h 83"/>
                <a:gd name="T32" fmla="*/ 188620 w 76"/>
                <a:gd name="T33" fmla="*/ 12470 h 83"/>
                <a:gd name="T34" fmla="*/ 188620 w 76"/>
                <a:gd name="T35" fmla="*/ 12470 h 83"/>
                <a:gd name="T36" fmla="*/ 113172 w 76"/>
                <a:gd name="T37" fmla="*/ 12470 h 83"/>
                <a:gd name="T38" fmla="*/ 163471 w 76"/>
                <a:gd name="T39" fmla="*/ 49882 h 83"/>
                <a:gd name="T40" fmla="*/ 12575 w 76"/>
                <a:gd name="T41" fmla="*/ 0 h 83"/>
                <a:gd name="T42" fmla="*/ 0 w 76"/>
                <a:gd name="T43" fmla="*/ 12470 h 83"/>
                <a:gd name="T44" fmla="*/ 0 w 76"/>
                <a:gd name="T45" fmla="*/ 24941 h 83"/>
                <a:gd name="T46" fmla="*/ 62873 w 76"/>
                <a:gd name="T47" fmla="*/ 74823 h 83"/>
                <a:gd name="T48" fmla="*/ 25149 w 76"/>
                <a:gd name="T49" fmla="*/ 274351 h 83"/>
                <a:gd name="T50" fmla="*/ 12575 w 76"/>
                <a:gd name="T51" fmla="*/ 411526 h 83"/>
                <a:gd name="T52" fmla="*/ 25149 w 76"/>
                <a:gd name="T53" fmla="*/ 448937 h 83"/>
                <a:gd name="T54" fmla="*/ 37724 w 76"/>
                <a:gd name="T55" fmla="*/ 511290 h 83"/>
                <a:gd name="T56" fmla="*/ 75448 w 76"/>
                <a:gd name="T57" fmla="*/ 286821 h 83"/>
                <a:gd name="T58" fmla="*/ 100597 w 76"/>
                <a:gd name="T59" fmla="*/ 87293 h 83"/>
                <a:gd name="T60" fmla="*/ 88023 w 76"/>
                <a:gd name="T61" fmla="*/ 299292 h 83"/>
                <a:gd name="T62" fmla="*/ 100597 w 76"/>
                <a:gd name="T63" fmla="*/ 523760 h 83"/>
                <a:gd name="T64" fmla="*/ 264068 w 76"/>
                <a:gd name="T65" fmla="*/ 922816 h 83"/>
                <a:gd name="T66" fmla="*/ 352091 w 76"/>
                <a:gd name="T67" fmla="*/ 1035050 h 83"/>
                <a:gd name="T68" fmla="*/ 314367 w 76"/>
                <a:gd name="T69" fmla="*/ 635995 h 83"/>
                <a:gd name="T70" fmla="*/ 289217 w 76"/>
                <a:gd name="T71" fmla="*/ 286821 h 83"/>
                <a:gd name="T72" fmla="*/ 414964 w 76"/>
                <a:gd name="T73" fmla="*/ 274351 h 83"/>
                <a:gd name="T74" fmla="*/ 540711 w 76"/>
                <a:gd name="T75" fmla="*/ 261880 h 83"/>
                <a:gd name="T76" fmla="*/ 515562 w 76"/>
                <a:gd name="T77" fmla="*/ 286821 h 83"/>
                <a:gd name="T78" fmla="*/ 653883 w 76"/>
                <a:gd name="T79" fmla="*/ 274351 h 83"/>
                <a:gd name="T80" fmla="*/ 955675 w 76"/>
                <a:gd name="T81" fmla="*/ 236939 h 83"/>
                <a:gd name="T82" fmla="*/ 930526 w 76"/>
                <a:gd name="T83" fmla="*/ 124705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83"/>
                <a:gd name="T128" fmla="*/ 76 w 76"/>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35"/>
            <p:cNvSpPr>
              <a:spLocks noChangeArrowheads="1"/>
            </p:cNvSpPr>
            <p:nvPr/>
          </p:nvSpPr>
          <p:spPr bwMode="auto">
            <a:xfrm>
              <a:off x="377825" y="447675"/>
              <a:ext cx="163513" cy="674687"/>
            </a:xfrm>
            <a:custGeom>
              <a:avLst/>
              <a:gdLst>
                <a:gd name="T0" fmla="*/ 0 w 13"/>
                <a:gd name="T1" fmla="*/ 612216 h 54"/>
                <a:gd name="T2" fmla="*/ 88045 w 13"/>
                <a:gd name="T3" fmla="*/ 674687 h 54"/>
                <a:gd name="T4" fmla="*/ 163513 w 13"/>
                <a:gd name="T5" fmla="*/ 599722 h 54"/>
                <a:gd name="T6" fmla="*/ 138357 w 13"/>
                <a:gd name="T7" fmla="*/ 149930 h 54"/>
                <a:gd name="T8" fmla="*/ 113201 w 13"/>
                <a:gd name="T9" fmla="*/ 87459 h 54"/>
                <a:gd name="T10" fmla="*/ 138357 w 13"/>
                <a:gd name="T11" fmla="*/ 37483 h 54"/>
                <a:gd name="T12" fmla="*/ 88045 w 13"/>
                <a:gd name="T13" fmla="*/ 12494 h 54"/>
                <a:gd name="T14" fmla="*/ 50312 w 13"/>
                <a:gd name="T15" fmla="*/ 74965 h 54"/>
                <a:gd name="T16" fmla="*/ 25156 w 13"/>
                <a:gd name="T17" fmla="*/ 137436 h 54"/>
                <a:gd name="T18" fmla="*/ 0 w 13"/>
                <a:gd name="T19" fmla="*/ 61221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54"/>
                <a:gd name="T32" fmla="*/ 13 w 1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3" presetClass="entr" presetSubtype="3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p:cBhvr>
                                        <p:cTn id="30" dur="500"/>
                                        <p:tgtEl>
                                          <p:spTgt spid="4"/>
                                        </p:tgtEl>
                                      </p:cBhvr>
                                    </p:animEffect>
                                  </p:childTnLst>
                                </p:cTn>
                              </p:par>
                              <p:par>
                                <p:cTn id="31" presetID="8" presetClass="emph" presetSubtype="0" fill="hold" grpId="1" nodeType="withEffect">
                                  <p:stCondLst>
                                    <p:cond delay="0"/>
                                  </p:stCondLst>
                                  <p:childTnLst>
                                    <p:animRot by="21600000">
                                      <p:cBhvr>
                                        <p:cTn id="32" dur="2000" fill="hold"/>
                                        <p:tgtEl>
                                          <p:spTgt spid="4"/>
                                        </p:tgtEl>
                                        <p:attrNameLst>
                                          <p:attrName>r</p:attrName>
                                        </p:attrNameLst>
                                      </p:cBhvr>
                                    </p:animRot>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p:cBhvr>
                                        <p:cTn id="36" dur="250"/>
                                        <p:tgtEl>
                                          <p:spTgt spid="8"/>
                                        </p:tgtEl>
                                      </p:cBhvr>
                                    </p:animEffect>
                                  </p:childTnLst>
                                </p:cTn>
                              </p:par>
                              <p:par>
                                <p:cTn id="37" presetID="1" presetClass="path" presetSubtype="0" accel="50000" decel="50000" fill="hold" grpId="0" nodeType="withEffect">
                                  <p:stCondLst>
                                    <p:cond delay="0"/>
                                  </p:stCondLst>
                                  <p:childTnLst>
                                    <p:animMotion origin="layout" path="M -4.79167E-6 3.7037E-7 C 0.07227 0.00093 0.13178 0.10463 0.13178 0.23264 C 0.13165 0.36181 0.0724 0.46713 0.00014 0.46736 C -0.07278 0.4669 -0.13151 0.36181 -0.13164 0.23241 C -0.13151 0.1037 -0.07291 0.00093 -4.79167E-6 3.7037E-7 Z " pathEditMode="relative" rAng="0" ptsTypes="AAAAA">
                                      <p:cBhvr>
                                        <p:cTn id="38" dur="500" fill="hold"/>
                                        <p:tgtEl>
                                          <p:spTgt spid="8"/>
                                        </p:tgtEl>
                                        <p:attrNameLst>
                                          <p:attrName>ppt_x</p:attrName>
                                          <p:attrName>ppt_y</p:attrName>
                                        </p:attrNameLst>
                                      </p:cBhvr>
                                      <p:rCtr x="0" y="2335600"/>
                                    </p:animMotion>
                                  </p:childTnLst>
                                </p:cTn>
                              </p:par>
                            </p:childTnLst>
                          </p:cTn>
                        </p:par>
                        <p:par>
                          <p:cTn id="39" fill="hold">
                            <p:stCondLst>
                              <p:cond delay="2000"/>
                            </p:stCondLst>
                            <p:childTnLst>
                              <p:par>
                                <p:cTn id="40" presetID="10" presetClass="entr" presetSubtype="0" fill="hold" grpId="1"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p:cBhvr>
                                        <p:cTn id="42" dur="250"/>
                                        <p:tgtEl>
                                          <p:spTgt spid="6"/>
                                        </p:tgtEl>
                                      </p:cBhvr>
                                    </p:animEffect>
                                  </p:childTnLst>
                                </p:cTn>
                              </p:par>
                              <p:par>
                                <p:cTn id="43" presetID="1" presetClass="path" presetSubtype="0" accel="50000" decel="50000" fill="hold" grpId="0" nodeType="withEffect">
                                  <p:stCondLst>
                                    <p:cond delay="0"/>
                                  </p:stCondLst>
                                  <p:childTnLst>
                                    <p:animMotion origin="layout" path="M -0.00183 -0.00463 C 0.03867 0.10209 0.0233 0.24769 -0.03659 0.31968 C -0.09675 0.39167 -0.17917 0.3632 -0.21954 0.25672 C -0.26016 0.14885 -0.24388 0.00371 -0.18373 -0.06875 C -0.1237 -0.1405 -0.04258 -0.11203 -0.00183 -0.00463 Z " pathEditMode="relative" rAng="0" ptsTypes="AAAAA">
                                      <p:cBhvr>
                                        <p:cTn id="44" dur="500" fill="hold"/>
                                        <p:tgtEl>
                                          <p:spTgt spid="6"/>
                                        </p:tgtEl>
                                        <p:attrNameLst>
                                          <p:attrName>ppt_x</p:attrName>
                                          <p:attrName>ppt_y</p:attrName>
                                        </p:attrNameLst>
                                      </p:cBhvr>
                                      <p:rCtr x="-1088500" y="1305600"/>
                                    </p:animMotion>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250"/>
                                        <p:tgtEl>
                                          <p:spTgt spid="9"/>
                                        </p:tgtEl>
                                      </p:cBhvr>
                                    </p:animEffect>
                                  </p:childTnLst>
                                </p:cTn>
                              </p:par>
                              <p:par>
                                <p:cTn id="49" presetID="1" presetClass="path" presetSubtype="0" accel="50000" decel="50000" fill="hold" grpId="0" nodeType="withEffect">
                                  <p:stCondLst>
                                    <p:cond delay="0"/>
                                  </p:stCondLst>
                                  <p:childTnLst>
                                    <p:animMotion origin="layout" path="M 4.16667E-6 -4.44444E-6 C -0.03282 0.11459 -0.11198 0.16135 -0.17644 0.10301 C -0.24102 0.04445 -0.26693 -0.09745 -0.23412 -0.21203 C -0.20092 -0.32708 -0.12162 -0.37222 -0.05664 -0.31412 C 0.00768 -0.25555 0.0332 -0.11527 4.16667E-6 -4.44444E-6 Z " pathEditMode="relative" rAng="0" ptsTypes="AAAAA">
                                      <p:cBhvr>
                                        <p:cTn id="50" dur="500" fill="hold"/>
                                        <p:tgtEl>
                                          <p:spTgt spid="9"/>
                                        </p:tgtEl>
                                        <p:attrNameLst>
                                          <p:attrName>ppt_x</p:attrName>
                                          <p:attrName>ppt_y</p:attrName>
                                        </p:attrNameLst>
                                      </p:cBhvr>
                                      <p:rCtr x="-1169300" y="-1060200"/>
                                    </p:animMotion>
                                  </p:childTnLst>
                                </p:cTn>
                              </p:par>
                            </p:childTnLst>
                          </p:cTn>
                        </p:par>
                        <p:par>
                          <p:cTn id="51" fill="hold">
                            <p:stCondLst>
                              <p:cond delay="3000"/>
                            </p:stCondLst>
                            <p:childTnLst>
                              <p:par>
                                <p:cTn id="52" presetID="10" presetClass="entr" presetSubtype="0" fill="hold" grpId="1"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p:cBhvr>
                                        <p:cTn id="54" dur="500"/>
                                        <p:tgtEl>
                                          <p:spTgt spid="7"/>
                                        </p:tgtEl>
                                      </p:cBhvr>
                                    </p:animEffect>
                                  </p:childTnLst>
                                </p:cTn>
                              </p:par>
                              <p:par>
                                <p:cTn id="55" presetID="1" presetClass="path" presetSubtype="0" accel="50000" decel="50000" fill="hold" grpId="0" nodeType="withEffect">
                                  <p:stCondLst>
                                    <p:cond delay="0"/>
                                  </p:stCondLst>
                                  <p:childTnLst>
                                    <p:animMotion origin="layout" path="M 2.08333E-7 2.22222E-6 C -0.0724 0.00671 -0.13464 -0.0919 -0.13841 -0.22014 C -0.14232 -0.34884 -0.08607 -0.45996 -0.01393 -0.46667 C 0.05885 -0.47292 0.12057 -0.37338 0.12461 -0.24445 C 0.12826 -0.11597 0.07266 -0.00672 2.08333E-7 2.22222E-6 Z " pathEditMode="relative" rAng="0" ptsTypes="AAAAA">
                                      <p:cBhvr>
                                        <p:cTn id="56" dur="500" fill="hold"/>
                                        <p:tgtEl>
                                          <p:spTgt spid="7"/>
                                        </p:tgtEl>
                                        <p:attrNameLst>
                                          <p:attrName>ppt_x</p:attrName>
                                          <p:attrName>ppt_y</p:attrName>
                                        </p:attrNameLst>
                                      </p:cBhvr>
                                      <p:rCtr x="-69000" y="-2331000"/>
                                    </p:animMotion>
                                  </p:childTnLst>
                                </p:cTn>
                              </p:par>
                            </p:childTnLst>
                          </p:cTn>
                        </p:par>
                        <p:par>
                          <p:cTn id="57" fill="hold">
                            <p:stCondLst>
                              <p:cond delay="3500"/>
                            </p:stCondLst>
                            <p:childTnLst>
                              <p:par>
                                <p:cTn id="58" presetID="10" presetClass="entr" presetSubtype="0" fill="hold" grpId="1"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p:cBhvr>
                                        <p:cTn id="60" dur="500"/>
                                        <p:tgtEl>
                                          <p:spTgt spid="10"/>
                                        </p:tgtEl>
                                      </p:cBhvr>
                                    </p:animEffect>
                                  </p:childTnLst>
                                </p:cTn>
                              </p:par>
                              <p:par>
                                <p:cTn id="61" presetID="1" presetClass="path" presetSubtype="0" accel="50000" decel="50000" fill="hold" grpId="0" nodeType="withEffect">
                                  <p:stCondLst>
                                    <p:cond delay="0"/>
                                  </p:stCondLst>
                                  <p:childTnLst>
                                    <p:animMotion origin="layout" path="M -3.33333E-6 3.33333E-6 C -0.03398 -0.11366 -0.01015 -0.25579 0.05365 -0.31598 C 0.11771 -0.37662 0.19805 -0.33287 0.2319 -0.21945 C 0.26589 -0.1051 0.24128 0.03657 0.17722 0.09768 C 0.11328 0.15787 0.03412 0.11435 -3.33333E-6 3.33333E-6 Z " pathEditMode="relative" rAng="0" ptsTypes="AAAAA">
                                      <p:cBhvr>
                                        <p:cTn id="62" dur="500" fill="hold"/>
                                        <p:tgtEl>
                                          <p:spTgt spid="10"/>
                                        </p:tgtEl>
                                        <p:attrNameLst>
                                          <p:attrName>ppt_x</p:attrName>
                                          <p:attrName>ppt_y</p:attrName>
                                        </p:attrNameLst>
                                      </p:cBhvr>
                                      <p:rCtr x="1158900" y="-1094900"/>
                                    </p:animMotion>
                                  </p:childTnLst>
                                </p:cTn>
                              </p:par>
                            </p:childTnLst>
                          </p:cTn>
                        </p:par>
                        <p:par>
                          <p:cTn id="63" fill="hold">
                            <p:stCondLst>
                              <p:cond delay="4000"/>
                            </p:stCondLst>
                            <p:childTnLst>
                              <p:par>
                                <p:cTn id="64" presetID="10" presetClass="entr" presetSubtype="0" fill="hold" grpId="1"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p:cBhvr>
                                        <p:cTn id="66" dur="500"/>
                                        <p:tgtEl>
                                          <p:spTgt spid="5"/>
                                        </p:tgtEl>
                                      </p:cBhvr>
                                    </p:animEffect>
                                  </p:childTnLst>
                                </p:cTn>
                              </p:par>
                              <p:par>
                                <p:cTn id="67" presetID="1" presetClass="path" presetSubtype="0" accel="50000" decel="50000" fill="hold" grpId="0" nodeType="withEffect">
                                  <p:stCondLst>
                                    <p:cond delay="0"/>
                                  </p:stCondLst>
                                  <p:childTnLst>
                                    <p:animMotion origin="layout" path="M -6.25E-7 -4.81481E-6 C 0.03841 -0.10925 0.11953 -0.14351 0.18086 -0.07546 C 0.24232 -0.00717 0.2612 0.13843 0.22292 0.24723 C 0.18412 0.35672 0.10287 0.38959 0.04115 0.32153 C -0.02018 0.25325 -0.03867 0.1095 -6.25E-7 -4.81481E-6 Z " pathEditMode="relative" rAng="0" ptsTypes="AAAAA">
                                      <p:cBhvr>
                                        <p:cTn id="68" dur="500" fill="hold"/>
                                        <p:tgtEl>
                                          <p:spTgt spid="5"/>
                                        </p:tgtEl>
                                        <p:attrNameLst>
                                          <p:attrName>ppt_x</p:attrName>
                                          <p:attrName>ppt_y</p:attrName>
                                        </p:attrNameLst>
                                      </p:cBhvr>
                                      <p:rCtr x="1113300" y="1236100"/>
                                    </p:animMotion>
                                  </p:childTnLst>
                                </p:cTn>
                              </p:par>
                            </p:childTnLst>
                          </p:cTn>
                        </p:par>
                        <p:par>
                          <p:cTn id="69" fill="hold">
                            <p:stCondLst>
                              <p:cond delay="4500"/>
                            </p:stCondLst>
                            <p:childTnLst>
                              <p:par>
                                <p:cTn id="70" presetID="16" presetClass="entr" presetSubtype="37"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outVertical)">
                                      <p:cBhvr>
                                        <p:cTn id="72" dur="500"/>
                                        <p:tgtEl>
                                          <p:spTgt spid="14"/>
                                        </p:tgtEl>
                                      </p:cBhvr>
                                    </p:animEffect>
                                  </p:childTnLst>
                                </p:cTn>
                              </p:par>
                            </p:childTnLst>
                          </p:cTn>
                        </p:par>
                        <p:par>
                          <p:cTn id="73" fill="hold">
                            <p:stCondLst>
                              <p:cond delay="5000"/>
                            </p:stCondLst>
                            <p:childTnLst>
                              <p:par>
                                <p:cTn id="74" presetID="22" presetClass="entr" presetSubtype="1"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up)">
                                      <p:cBhvr>
                                        <p:cTn id="76" dur="500"/>
                                        <p:tgtEl>
                                          <p:spTgt spid="3"/>
                                        </p:tgtEl>
                                      </p:cBhvr>
                                    </p:animEffect>
                                  </p:childTnLst>
                                </p:cTn>
                              </p:par>
                            </p:childTnLst>
                          </p:cTn>
                        </p:par>
                        <p:par>
                          <p:cTn id="77" fill="hold">
                            <p:stCondLst>
                              <p:cond delay="5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22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220" fill="hold"/>
                                        <p:tgtEl>
                                          <p:spTgt spid="16"/>
                                        </p:tgtEl>
                                        <p:attrNameLst>
                                          <p:attrName>ppt_y</p:attrName>
                                        </p:attrNameLst>
                                      </p:cBhvr>
                                      <p:tavLst>
                                        <p:tav tm="0">
                                          <p:val>
                                            <p:strVal val="#ppt_y"/>
                                          </p:val>
                                        </p:tav>
                                        <p:tav tm="100000">
                                          <p:val>
                                            <p:strVal val="#ppt_y"/>
                                          </p:val>
                                        </p:tav>
                                      </p:tavLst>
                                    </p:anim>
                                    <p:anim calcmode="lin" valueType="num">
                                      <p:cBhvr>
                                        <p:cTn id="82" dur="22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220" fill="hold"/>
                                        <p:tgtEl>
                                          <p:spTgt spid="16"/>
                                        </p:tgtEl>
                                        <p:attrNameLst>
                                          <p:attrName>ppt_w</p:attrName>
                                        </p:attrNameLst>
                                      </p:cBhvr>
                                      <p:tavLst>
                                        <p:tav tm="0">
                                          <p:val>
                                            <p:strVal val="#ppt_w/10"/>
                                          </p:val>
                                        </p:tav>
                                        <p:tav tm="50000">
                                          <p:val>
                                            <p:strVal val="#ppt_w+.01"/>
                                          </p:val>
                                        </p:tav>
                                        <p:tav tm="100000">
                                          <p:val>
                                            <p:strVal val="#ppt_w"/>
                                          </p:val>
                                        </p:tav>
                                      </p:tavLst>
                                    </p:anim>
                                    <p:animEffect>
                                      <p:cBhvr>
                                        <p:cTn id="84" dur="220" tmFilter="0,0; .5, 1; 1, 1"/>
                                        <p:tgtEl>
                                          <p:spTgt spid="16"/>
                                        </p:tgtEl>
                                      </p:cBhvr>
                                    </p:animEffect>
                                  </p:childTnLst>
                                </p:cTn>
                              </p:par>
                            </p:childTnLst>
                          </p:cTn>
                        </p:par>
                        <p:par>
                          <p:cTn id="85" fill="hold">
                            <p:stCondLst>
                              <p:cond delay="9793"/>
                            </p:stCondLst>
                            <p:childTnLst>
                              <p:par>
                                <p:cTn id="86" presetID="22" presetClass="entr" presetSubtype="1"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up)">
                                      <p:cBhvr>
                                        <p:cTn id="88" dur="500"/>
                                        <p:tgtEl>
                                          <p:spTgt spid="18"/>
                                        </p:tgtEl>
                                      </p:cBhvr>
                                    </p:animEffect>
                                  </p:childTnLst>
                                </p:cTn>
                              </p:par>
                            </p:childTnLst>
                          </p:cTn>
                        </p:par>
                        <p:par>
                          <p:cTn id="89" fill="hold">
                            <p:stCondLst>
                              <p:cond delay="10293"/>
                            </p:stCondLst>
                            <p:childTnLst>
                              <p:par>
                                <p:cTn id="90" presetID="22" presetClass="entr" presetSubtype="2"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right)">
                                      <p:cBhvr>
                                        <p:cTn id="92" dur="500"/>
                                        <p:tgtEl>
                                          <p:spTgt spid="17"/>
                                        </p:tgtEl>
                                      </p:cBhvr>
                                    </p:animEffect>
                                  </p:childTnLst>
                                </p:cTn>
                              </p:par>
                            </p:childTnLst>
                          </p:cTn>
                        </p:par>
                        <p:par>
                          <p:cTn id="93" fill="hold">
                            <p:stCondLst>
                              <p:cond delay="10793"/>
                            </p:stCondLst>
                            <p:childTnLst>
                              <p:par>
                                <p:cTn id="94" presetID="22" presetClass="entr" presetSubtype="2"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right)">
                                      <p:cBhvr>
                                        <p:cTn id="96" dur="500"/>
                                        <p:tgtEl>
                                          <p:spTgt spid="19"/>
                                        </p:tgtEl>
                                      </p:cBhvr>
                                    </p:animEffect>
                                  </p:childTnLst>
                                </p:cTn>
                              </p:par>
                            </p:childTnLst>
                          </p:cTn>
                        </p:par>
                        <p:par>
                          <p:cTn id="97" fill="hold">
                            <p:stCondLst>
                              <p:cond delay="11293"/>
                            </p:stCondLst>
                            <p:childTnLst>
                              <p:par>
                                <p:cTn id="98" presetID="47" presetClass="entr" presetSubtype="0" fill="hold"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1000"/>
                                        <p:tgtEl>
                                          <p:spTgt spid="20"/>
                                        </p:tgtEl>
                                      </p:cBhvr>
                                    </p:animEffect>
                                    <p:anim calcmode="lin" valueType="num">
                                      <p:cBhvr>
                                        <p:cTn id="101" dur="1000" fill="hold"/>
                                        <p:tgtEl>
                                          <p:spTgt spid="20"/>
                                        </p:tgtEl>
                                        <p:attrNameLst>
                                          <p:attrName>ppt_x</p:attrName>
                                        </p:attrNameLst>
                                      </p:cBhvr>
                                      <p:tavLst>
                                        <p:tav tm="0">
                                          <p:val>
                                            <p:strVal val="#ppt_x"/>
                                          </p:val>
                                        </p:tav>
                                        <p:tav tm="100000">
                                          <p:val>
                                            <p:strVal val="#ppt_x"/>
                                          </p:val>
                                        </p:tav>
                                      </p:tavLst>
                                    </p:anim>
                                    <p:anim calcmode="lin" valueType="num">
                                      <p:cBhvr>
                                        <p:cTn id="10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nimBg="1" autoUpdateAnimBg="0"/>
      <p:bldP spid="4" grpId="1" bldLvl="0" animBg="1" autoUpdateAnimBg="0"/>
      <p:bldP spid="5" grpId="0" bldLvl="0" animBg="1" autoUpdateAnimBg="0"/>
      <p:bldP spid="5" grpId="1" bldLvl="0" animBg="1" autoUpdateAnimBg="0"/>
      <p:bldP spid="6" grpId="0" bldLvl="0" animBg="1" autoUpdateAnimBg="0"/>
      <p:bldP spid="6" grpId="1" bldLvl="0" animBg="1" autoUpdateAnimBg="0"/>
      <p:bldP spid="7" grpId="0" bldLvl="0" animBg="1" autoUpdateAnimBg="0"/>
      <p:bldP spid="7" grpId="1" bldLvl="0" animBg="1" autoUpdateAnimBg="0"/>
      <p:bldP spid="8" grpId="0" bldLvl="0" animBg="1" autoUpdateAnimBg="0"/>
      <p:bldP spid="8" grpId="1" bldLvl="0" animBg="1" autoUpdateAnimBg="0"/>
      <p:bldP spid="9" grpId="0" bldLvl="0" animBg="1" autoUpdateAnimBg="0"/>
      <p:bldP spid="9" grpId="1" bldLvl="0" animBg="1" autoUpdateAnimBg="0"/>
      <p:bldP spid="10" grpId="0" bldLvl="0" animBg="1" autoUpdateAnimBg="0"/>
      <p:bldP spid="10" grpId="1" bldLvl="0" animBg="1" autoUpdateAnimBg="0"/>
      <p:bldP spid="11" grpId="0" animBg="1"/>
      <p:bldP spid="12" grpId="0" animBg="1"/>
      <p:bldP spid="13" grpId="0" animBg="1"/>
      <p:bldP spid="14" grpId="0" bldLvl="0" animBg="1" autoUpdateAnimBg="0"/>
      <p:bldP spid="15" grpId="0" bldLvl="0" animBg="1" autoUpdateAnimBg="0"/>
      <p:bldP spid="16" grpId="0" bldLvl="0" autoUpdateAnimBg="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圆角矩形 2"/>
          <p:cNvSpPr/>
          <p:nvPr/>
        </p:nvSpPr>
        <p:spPr>
          <a:xfrm>
            <a:off x="612030" y="3459199"/>
            <a:ext cx="11035962" cy="240405"/>
          </a:xfrm>
          <a:prstGeom prst="roundRect">
            <a:avLst>
              <a:gd name="adj" fmla="val 4935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grpSp>
        <p:nvGrpSpPr>
          <p:cNvPr id="4" name="组合 3"/>
          <p:cNvGrpSpPr/>
          <p:nvPr/>
        </p:nvGrpSpPr>
        <p:grpSpPr>
          <a:xfrm>
            <a:off x="684867" y="2587003"/>
            <a:ext cx="703384" cy="703384"/>
            <a:chOff x="2250831" y="2560320"/>
            <a:chExt cx="745587" cy="745587"/>
          </a:xfrm>
        </p:grpSpPr>
        <p:sp>
          <p:nvSpPr>
            <p:cNvPr id="5" name="泪滴形 4"/>
            <p:cNvSpPr/>
            <p:nvPr/>
          </p:nvSpPr>
          <p:spPr>
            <a:xfrm rot="8100000">
              <a:off x="2250831" y="2560320"/>
              <a:ext cx="745587" cy="745587"/>
            </a:xfrm>
            <a:prstGeom prst="teardrop">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6" name="同心圆 5"/>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7" name="文本框 9"/>
          <p:cNvSpPr txBox="1"/>
          <p:nvPr/>
        </p:nvSpPr>
        <p:spPr>
          <a:xfrm>
            <a:off x="1422180" y="2551258"/>
            <a:ext cx="2222878" cy="707886"/>
          </a:xfrm>
          <a:prstGeom prst="rect">
            <a:avLst/>
          </a:prstGeom>
          <a:noFill/>
        </p:spPr>
        <p:txBody>
          <a:bodyPr wrap="square" rtlCol="0">
            <a:spAutoFit/>
          </a:bodyPr>
          <a:lstStyle/>
          <a:p>
            <a:pPr>
              <a:lnSpc>
                <a:spcPct val="125000"/>
              </a:lnSpc>
            </a:pPr>
            <a:r>
              <a:rPr lang="zh-CN" altLang="en-US" sz="1600" b="1" dirty="0">
                <a:latin typeface="微软雅黑" panose="020B0503020204020204" pitchFamily="34" charset="-122"/>
                <a:ea typeface="微软雅黑" panose="020B0503020204020204" pitchFamily="34" charset="-122"/>
              </a:rPr>
              <a:t>标题一</a:t>
            </a:r>
            <a:endParaRPr lang="en-US" altLang="zh-CN" sz="1600" b="1"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endParaRPr lang="zh-CN" altLang="en-US" sz="1600" dirty="0" smtClean="0">
              <a:latin typeface="微软雅黑" panose="020B0503020204020204" pitchFamily="34" charset="-122"/>
              <a:ea typeface="微软雅黑" panose="020B0503020204020204" pitchFamily="34" charset="-122"/>
            </a:endParaRPr>
          </a:p>
        </p:txBody>
      </p:sp>
      <p:grpSp>
        <p:nvGrpSpPr>
          <p:cNvPr id="8" name="组合 7"/>
          <p:cNvGrpSpPr/>
          <p:nvPr/>
        </p:nvGrpSpPr>
        <p:grpSpPr>
          <a:xfrm>
            <a:off x="4733424" y="1820914"/>
            <a:ext cx="1310216" cy="1310216"/>
            <a:chOff x="2250831" y="2560320"/>
            <a:chExt cx="745587" cy="745587"/>
          </a:xfrm>
        </p:grpSpPr>
        <p:sp>
          <p:nvSpPr>
            <p:cNvPr id="9" name="泪滴形 8"/>
            <p:cNvSpPr/>
            <p:nvPr/>
          </p:nvSpPr>
          <p:spPr>
            <a:xfrm rot="8100000">
              <a:off x="2250831" y="2560320"/>
              <a:ext cx="745587" cy="745587"/>
            </a:xfrm>
            <a:prstGeom prst="teardrop">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0" name="同心圆 9"/>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1" name="文本框 13"/>
          <p:cNvSpPr txBox="1"/>
          <p:nvPr/>
        </p:nvSpPr>
        <p:spPr>
          <a:xfrm>
            <a:off x="6092077" y="1899962"/>
            <a:ext cx="1902280" cy="987578"/>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标题三</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a:t>
            </a:r>
            <a:endParaRPr lang="zh-CN" altLang="en-US" sz="16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rot="10800000">
            <a:off x="2809561" y="3969597"/>
            <a:ext cx="1029798" cy="1029798"/>
            <a:chOff x="2250831" y="2560320"/>
            <a:chExt cx="745587" cy="745587"/>
          </a:xfrm>
        </p:grpSpPr>
        <p:sp>
          <p:nvSpPr>
            <p:cNvPr id="13" name="泪滴形 12"/>
            <p:cNvSpPr/>
            <p:nvPr/>
          </p:nvSpPr>
          <p:spPr>
            <a:xfrm rot="8100000">
              <a:off x="2250831" y="2560320"/>
              <a:ext cx="745587" cy="745587"/>
            </a:xfrm>
            <a:prstGeom prst="teardrop">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4" name="同心圆 13"/>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5" name="文本框 17"/>
          <p:cNvSpPr txBox="1"/>
          <p:nvPr/>
        </p:nvSpPr>
        <p:spPr>
          <a:xfrm>
            <a:off x="3922778" y="4040472"/>
            <a:ext cx="1902280" cy="987578"/>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标题二</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a:t>
            </a:r>
            <a:endParaRPr lang="zh-CN" altLang="en-US" sz="16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rot="10800000">
            <a:off x="6933987" y="3932762"/>
            <a:ext cx="435133" cy="435133"/>
            <a:chOff x="2250831" y="2560320"/>
            <a:chExt cx="745587" cy="745587"/>
          </a:xfrm>
        </p:grpSpPr>
        <p:sp>
          <p:nvSpPr>
            <p:cNvPr id="17" name="泪滴形 16"/>
            <p:cNvSpPr/>
            <p:nvPr/>
          </p:nvSpPr>
          <p:spPr>
            <a:xfrm rot="8100000">
              <a:off x="2250831" y="2560320"/>
              <a:ext cx="745587" cy="74558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8" name="同心圆 17"/>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9" name="文本框 21"/>
          <p:cNvSpPr txBox="1"/>
          <p:nvPr/>
        </p:nvSpPr>
        <p:spPr>
          <a:xfrm>
            <a:off x="7430722" y="3916583"/>
            <a:ext cx="1902280" cy="987578"/>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标题四</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a:t>
            </a:r>
            <a:endParaRPr lang="zh-CN" altLang="en-US" sz="160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9346407" y="2587003"/>
            <a:ext cx="703384" cy="703384"/>
            <a:chOff x="2250831" y="2560320"/>
            <a:chExt cx="745587" cy="745587"/>
          </a:xfrm>
        </p:grpSpPr>
        <p:sp>
          <p:nvSpPr>
            <p:cNvPr id="21" name="泪滴形 20"/>
            <p:cNvSpPr/>
            <p:nvPr/>
          </p:nvSpPr>
          <p:spPr>
            <a:xfrm rot="8100000">
              <a:off x="2250831" y="2560320"/>
              <a:ext cx="745587" cy="74558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2" name="同心圆 2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23" name="文本框 25"/>
          <p:cNvSpPr txBox="1"/>
          <p:nvPr/>
        </p:nvSpPr>
        <p:spPr>
          <a:xfrm>
            <a:off x="10083719" y="2468133"/>
            <a:ext cx="2298281" cy="1015663"/>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标题五</a:t>
            </a:r>
            <a:endParaRPr lang="en-US" altLang="zh-CN" sz="1600" b="1"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点击</a:t>
            </a:r>
            <a:r>
              <a:rPr lang="zh-CN" altLang="en-US" sz="1600" dirty="0" smtClean="0">
                <a:latin typeface="微软雅黑" panose="020B0503020204020204" pitchFamily="34" charset="-122"/>
                <a:ea typeface="微软雅黑" panose="020B0503020204020204" pitchFamily="34" charset="-122"/>
              </a:rPr>
              <a:t>此处</a:t>
            </a:r>
            <a:endParaRPr lang="en-US" altLang="zh-CN" sz="1600"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添加</a:t>
            </a:r>
            <a:r>
              <a:rPr lang="zh-CN" altLang="en-US" sz="1600" dirty="0">
                <a:latin typeface="微软雅黑" panose="020B0503020204020204" pitchFamily="34" charset="-122"/>
                <a:ea typeface="微软雅黑" panose="020B0503020204020204" pitchFamily="34" charset="-122"/>
              </a:rPr>
              <a:t>文字内容</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par>
                          <p:cTn id="15" fill="hold">
                            <p:stCondLst>
                              <p:cond delay="0"/>
                            </p:stCondLst>
                            <p:childTnLst>
                              <p:par>
                                <p:cTn id="16" presetID="4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000"/>
                                        <p:tgtEl>
                                          <p:spTgt spid="15"/>
                                        </p:tgtEl>
                                      </p:cBhvr>
                                    </p:animEffect>
                                  </p:childTnLst>
                                </p:cTn>
                              </p:par>
                            </p:childTnLst>
                          </p:cTn>
                        </p:par>
                        <p:par>
                          <p:cTn id="35" fill="hold">
                            <p:stCondLst>
                              <p:cond delay="4000"/>
                            </p:stCondLst>
                            <p:childTnLst>
                              <p:par>
                                <p:cTn id="36" presetID="47"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000"/>
                                        <p:tgtEl>
                                          <p:spTgt spid="11"/>
                                        </p:tgtEl>
                                      </p:cBhvr>
                                    </p:animEffect>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par>
                          <p:cTn id="55" fill="hold">
                            <p:stCondLst>
                              <p:cond delay="8000"/>
                            </p:stCondLst>
                            <p:childTnLst>
                              <p:par>
                                <p:cTn id="56" presetID="47"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11" grpId="0"/>
      <p:bldP spid="15" grpId="0"/>
      <p:bldP spid="19"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1162556" y="1905571"/>
            <a:ext cx="3241352" cy="3241352"/>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smtClean="0"/>
              <a:t>单击此处添加目录</a:t>
            </a:r>
            <a:endParaRPr lang="zh-CN" altLang="en-US" dirty="0"/>
          </a:p>
        </p:txBody>
      </p:sp>
      <p:sp>
        <p:nvSpPr>
          <p:cNvPr id="70" name="椭圆 69"/>
          <p:cNvSpPr/>
          <p:nvPr/>
        </p:nvSpPr>
        <p:spPr>
          <a:xfrm>
            <a:off x="2700002" y="3894834"/>
            <a:ext cx="890531" cy="890531"/>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prstClr val="white"/>
                </a:solidFill>
              </a:rPr>
              <a:t>4</a:t>
            </a:r>
            <a:endParaRPr lang="zh-CN" altLang="en-US" sz="4400" dirty="0">
              <a:solidFill>
                <a:prstClr val="white"/>
              </a:solidFill>
            </a:endParaRPr>
          </a:p>
        </p:txBody>
      </p:sp>
      <p:sp>
        <p:nvSpPr>
          <p:cNvPr id="81" name="椭圆 80"/>
          <p:cNvSpPr/>
          <p:nvPr/>
        </p:nvSpPr>
        <p:spPr>
          <a:xfrm>
            <a:off x="1637175" y="4775068"/>
            <a:ext cx="890531" cy="89053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smtClean="0">
                <a:solidFill>
                  <a:prstClr val="white"/>
                </a:solidFill>
              </a:rPr>
              <a:t>5</a:t>
            </a:r>
            <a:endParaRPr lang="zh-CN" altLang="en-US" sz="4400" dirty="0">
              <a:solidFill>
                <a:prstClr val="white"/>
              </a:solidFill>
            </a:endParaRPr>
          </a:p>
        </p:txBody>
      </p:sp>
      <p:sp>
        <p:nvSpPr>
          <p:cNvPr id="92" name="椭圆 91"/>
          <p:cNvSpPr/>
          <p:nvPr/>
        </p:nvSpPr>
        <p:spPr>
          <a:xfrm>
            <a:off x="2709355" y="2134364"/>
            <a:ext cx="890531" cy="890531"/>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smtClean="0">
                <a:solidFill>
                  <a:prstClr val="white"/>
                </a:solidFill>
              </a:rPr>
              <a:t>2</a:t>
            </a:r>
            <a:endParaRPr lang="zh-CN" altLang="en-US" sz="4400" dirty="0">
              <a:solidFill>
                <a:prstClr val="white"/>
              </a:solidFill>
            </a:endParaRPr>
          </a:p>
        </p:txBody>
      </p:sp>
      <p:sp>
        <p:nvSpPr>
          <p:cNvPr id="103" name="椭圆 102"/>
          <p:cNvSpPr/>
          <p:nvPr/>
        </p:nvSpPr>
        <p:spPr>
          <a:xfrm>
            <a:off x="1633531" y="1254130"/>
            <a:ext cx="890531" cy="89053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prstClr val="white"/>
                </a:solidFill>
              </a:rPr>
              <a:t>1</a:t>
            </a:r>
            <a:endParaRPr lang="zh-CN" altLang="en-US" sz="4400" dirty="0">
              <a:solidFill>
                <a:prstClr val="white"/>
              </a:solidFill>
            </a:endParaRPr>
          </a:p>
        </p:txBody>
      </p:sp>
      <p:sp>
        <p:nvSpPr>
          <p:cNvPr id="114" name="椭圆 113"/>
          <p:cNvSpPr/>
          <p:nvPr/>
        </p:nvSpPr>
        <p:spPr>
          <a:xfrm>
            <a:off x="3756119" y="3014599"/>
            <a:ext cx="890531" cy="89053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smtClean="0">
                <a:solidFill>
                  <a:prstClr val="white"/>
                </a:solidFill>
              </a:rPr>
              <a:t>3</a:t>
            </a:r>
            <a:endParaRPr lang="zh-CN" altLang="en-US" sz="4400" dirty="0">
              <a:solidFill>
                <a:prstClr val="white"/>
              </a:solidFill>
            </a:endParaRPr>
          </a:p>
        </p:txBody>
      </p:sp>
      <p:sp>
        <p:nvSpPr>
          <p:cNvPr id="115" name="燕尾形 114"/>
          <p:cNvSpPr/>
          <p:nvPr/>
        </p:nvSpPr>
        <p:spPr>
          <a:xfrm>
            <a:off x="2594188" y="1432965"/>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16" name="燕尾形 115"/>
          <p:cNvSpPr/>
          <p:nvPr/>
        </p:nvSpPr>
        <p:spPr>
          <a:xfrm>
            <a:off x="3023837" y="1432965"/>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18" name="燕尾形 117"/>
          <p:cNvSpPr/>
          <p:nvPr/>
        </p:nvSpPr>
        <p:spPr>
          <a:xfrm>
            <a:off x="3675161" y="2325220"/>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19" name="燕尾形 118"/>
          <p:cNvSpPr/>
          <p:nvPr/>
        </p:nvSpPr>
        <p:spPr>
          <a:xfrm>
            <a:off x="4104810" y="2325220"/>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1" name="燕尾形 120"/>
          <p:cNvSpPr/>
          <p:nvPr/>
        </p:nvSpPr>
        <p:spPr>
          <a:xfrm>
            <a:off x="4689324" y="3221290"/>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2" name="燕尾形 121"/>
          <p:cNvSpPr/>
          <p:nvPr/>
        </p:nvSpPr>
        <p:spPr>
          <a:xfrm>
            <a:off x="5118973" y="3221290"/>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4" name="燕尾形 123"/>
          <p:cNvSpPr/>
          <p:nvPr/>
        </p:nvSpPr>
        <p:spPr>
          <a:xfrm>
            <a:off x="3680860" y="4122389"/>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5" name="燕尾形 124"/>
          <p:cNvSpPr/>
          <p:nvPr/>
        </p:nvSpPr>
        <p:spPr>
          <a:xfrm>
            <a:off x="4110509" y="4122389"/>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7" name="燕尾形 126"/>
          <p:cNvSpPr/>
          <p:nvPr/>
        </p:nvSpPr>
        <p:spPr>
          <a:xfrm>
            <a:off x="2594638" y="4989721"/>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128" name="燕尾形 127"/>
          <p:cNvSpPr/>
          <p:nvPr/>
        </p:nvSpPr>
        <p:spPr>
          <a:xfrm>
            <a:off x="3024287" y="4989721"/>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131" name="矩形 130"/>
          <p:cNvSpPr/>
          <p:nvPr/>
        </p:nvSpPr>
        <p:spPr>
          <a:xfrm>
            <a:off x="355617" y="3075987"/>
            <a:ext cx="1277914" cy="748988"/>
          </a:xfrm>
          <a:prstGeom prst="rect">
            <a:avLst/>
          </a:prstGeom>
        </p:spPr>
        <p:txBody>
          <a:bodyPr wrap="none">
            <a:spAutoFit/>
          </a:bodyPr>
          <a:lstStyle/>
          <a:p>
            <a:pPr fontAlgn="base">
              <a:spcBef>
                <a:spcPct val="0"/>
              </a:spcBef>
              <a:spcAft>
                <a:spcPct val="0"/>
              </a:spcAft>
            </a:pPr>
            <a:r>
              <a:rPr lang="zh-CN" altLang="en-US" sz="4265" b="1" dirty="0">
                <a:solidFill>
                  <a:schemeClr val="bg1"/>
                </a:solidFill>
                <a:latin typeface="微软雅黑" panose="020B0503020204020204" pitchFamily="34" charset="-122"/>
                <a:ea typeface="微软雅黑" panose="020B0503020204020204" pitchFamily="34" charset="-122"/>
              </a:rPr>
              <a:t>目录</a:t>
            </a:r>
            <a:endParaRPr lang="zh-CN" altLang="en-US" sz="4265" b="1" dirty="0">
              <a:solidFill>
                <a:schemeClr val="bg1"/>
              </a:solidFill>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3382715" y="1432965"/>
            <a:ext cx="2713464" cy="463420"/>
            <a:chOff x="3382715" y="1432965"/>
            <a:chExt cx="2713464" cy="463420"/>
          </a:xfrm>
          <a:solidFill>
            <a:schemeClr val="tx1">
              <a:lumMod val="85000"/>
              <a:lumOff val="15000"/>
            </a:schemeClr>
          </a:solidFill>
        </p:grpSpPr>
        <p:sp>
          <p:nvSpPr>
            <p:cNvPr id="117" name="燕尾形 116"/>
            <p:cNvSpPr/>
            <p:nvPr/>
          </p:nvSpPr>
          <p:spPr>
            <a:xfrm>
              <a:off x="3382715"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32" name="矩形 131"/>
            <p:cNvSpPr/>
            <p:nvPr/>
          </p:nvSpPr>
          <p:spPr>
            <a:xfrm>
              <a:off x="3756119" y="1441265"/>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添加目录一文字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3" name="组合 142"/>
          <p:cNvGrpSpPr/>
          <p:nvPr/>
        </p:nvGrpSpPr>
        <p:grpSpPr>
          <a:xfrm>
            <a:off x="4463688" y="2325220"/>
            <a:ext cx="2713464" cy="463420"/>
            <a:chOff x="4463688" y="2325220"/>
            <a:chExt cx="2713464" cy="463420"/>
          </a:xfrm>
          <a:solidFill>
            <a:schemeClr val="tx1">
              <a:lumMod val="85000"/>
              <a:lumOff val="15000"/>
            </a:schemeClr>
          </a:solidFill>
        </p:grpSpPr>
        <p:sp>
          <p:nvSpPr>
            <p:cNvPr id="120" name="燕尾形 119"/>
            <p:cNvSpPr/>
            <p:nvPr/>
          </p:nvSpPr>
          <p:spPr>
            <a:xfrm>
              <a:off x="4463688"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38" name="矩形 137"/>
            <p:cNvSpPr/>
            <p:nvPr/>
          </p:nvSpPr>
          <p:spPr>
            <a:xfrm>
              <a:off x="4831599" y="2346648"/>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添加目录二文字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5477851" y="3221290"/>
            <a:ext cx="2713464" cy="463420"/>
            <a:chOff x="5477851" y="3221290"/>
            <a:chExt cx="2713464" cy="463420"/>
          </a:xfrm>
          <a:solidFill>
            <a:schemeClr val="tx1">
              <a:lumMod val="85000"/>
              <a:lumOff val="15000"/>
            </a:schemeClr>
          </a:solidFill>
        </p:grpSpPr>
        <p:sp>
          <p:nvSpPr>
            <p:cNvPr id="123" name="燕尾形 122"/>
            <p:cNvSpPr/>
            <p:nvPr/>
          </p:nvSpPr>
          <p:spPr>
            <a:xfrm>
              <a:off x="5477851"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39" name="矩形 138"/>
            <p:cNvSpPr/>
            <p:nvPr/>
          </p:nvSpPr>
          <p:spPr>
            <a:xfrm>
              <a:off x="5851379" y="3240464"/>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添加目录三文字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469387" y="4122389"/>
            <a:ext cx="2713464" cy="463420"/>
            <a:chOff x="4469387" y="4122389"/>
            <a:chExt cx="2713464" cy="463420"/>
          </a:xfrm>
          <a:solidFill>
            <a:schemeClr val="tx1">
              <a:lumMod val="85000"/>
              <a:lumOff val="15000"/>
            </a:schemeClr>
          </a:solidFill>
        </p:grpSpPr>
        <p:sp>
          <p:nvSpPr>
            <p:cNvPr id="126" name="燕尾形 125"/>
            <p:cNvSpPr/>
            <p:nvPr/>
          </p:nvSpPr>
          <p:spPr>
            <a:xfrm>
              <a:off x="4469387"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40" name="矩形 139"/>
            <p:cNvSpPr/>
            <p:nvPr/>
          </p:nvSpPr>
          <p:spPr>
            <a:xfrm>
              <a:off x="4868523" y="4129817"/>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添加目录四文字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6" name="组合 145"/>
          <p:cNvGrpSpPr/>
          <p:nvPr/>
        </p:nvGrpSpPr>
        <p:grpSpPr>
          <a:xfrm>
            <a:off x="3383165" y="4989721"/>
            <a:ext cx="2713464" cy="463420"/>
            <a:chOff x="3383165" y="4989721"/>
            <a:chExt cx="2713464" cy="463420"/>
          </a:xfrm>
          <a:solidFill>
            <a:schemeClr val="tx1">
              <a:lumMod val="85000"/>
              <a:lumOff val="15000"/>
            </a:schemeClr>
          </a:solidFill>
        </p:grpSpPr>
        <p:sp>
          <p:nvSpPr>
            <p:cNvPr id="129" name="燕尾形 128"/>
            <p:cNvSpPr/>
            <p:nvPr/>
          </p:nvSpPr>
          <p:spPr>
            <a:xfrm>
              <a:off x="3383165" y="4989721"/>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141" name="矩形 140"/>
            <p:cNvSpPr/>
            <p:nvPr/>
          </p:nvSpPr>
          <p:spPr>
            <a:xfrm>
              <a:off x="3784913" y="5004250"/>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添加目录五文字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sp>
        <p:nvSpPr>
          <p:cNvPr id="147" name="TextBox 634"/>
          <p:cNvSpPr txBox="1"/>
          <p:nvPr/>
        </p:nvSpPr>
        <p:spPr>
          <a:xfrm>
            <a:off x="8835194" y="1539130"/>
            <a:ext cx="2731365" cy="4154984"/>
          </a:xfrm>
          <a:prstGeom prst="rect">
            <a:avLst/>
          </a:prstGeom>
          <a:noFill/>
        </p:spPr>
        <p:txBody>
          <a:bodyPr wrap="square" rtlCol="0">
            <a:spAutoFit/>
          </a:bodyPr>
          <a:lstStyle/>
          <a:p>
            <a:pPr algn="just">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目录及简介在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这段文字中录入，根据你所录入的文字内容多少对字号的大小进行</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更改。</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目录及简介在这段文字中录入，根据你所录入的文字内容多少对字号的大小进行更改</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目录及简介在这段文字中录入，根据你所录入的文字内容多少对字号的大小进行更改</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auto">
          <a:xfrm>
            <a:off x="-620713" y="1879600"/>
            <a:ext cx="1304925" cy="2103438"/>
          </a:xfrm>
          <a:custGeom>
            <a:avLst/>
            <a:gdLst>
              <a:gd name="T0" fmla="*/ 411 w 822"/>
              <a:gd name="T1" fmla="*/ 0 h 1325"/>
              <a:gd name="T2" fmla="*/ 0 w 822"/>
              <a:gd name="T3" fmla="*/ 664 h 1325"/>
              <a:gd name="T4" fmla="*/ 411 w 822"/>
              <a:gd name="T5" fmla="*/ 1325 h 1325"/>
              <a:gd name="T6" fmla="*/ 822 w 822"/>
              <a:gd name="T7" fmla="*/ 664 h 1325"/>
              <a:gd name="T8" fmla="*/ 411 w 822"/>
              <a:gd name="T9" fmla="*/ 0 h 1325"/>
            </a:gdLst>
            <a:ahLst/>
            <a:cxnLst>
              <a:cxn ang="0">
                <a:pos x="T0" y="T1"/>
              </a:cxn>
              <a:cxn ang="0">
                <a:pos x="T2" y="T3"/>
              </a:cxn>
              <a:cxn ang="0">
                <a:pos x="T4" y="T5"/>
              </a:cxn>
              <a:cxn ang="0">
                <a:pos x="T6" y="T7"/>
              </a:cxn>
              <a:cxn ang="0">
                <a:pos x="T8" y="T9"/>
              </a:cxn>
            </a:cxnLst>
            <a:rect l="0" t="0" r="r" b="b"/>
            <a:pathLst>
              <a:path w="822" h="1325">
                <a:moveTo>
                  <a:pt x="411" y="0"/>
                </a:moveTo>
                <a:lnTo>
                  <a:pt x="0" y="664"/>
                </a:lnTo>
                <a:lnTo>
                  <a:pt x="411" y="1325"/>
                </a:lnTo>
                <a:lnTo>
                  <a:pt x="822" y="664"/>
                </a:lnTo>
                <a:lnTo>
                  <a:pt x="4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childTnLst>
                          </p:cTn>
                        </p:par>
                        <p:par>
                          <p:cTn id="21" fill="hold">
                            <p:stCondLst>
                              <p:cond delay="1000"/>
                            </p:stCondLst>
                            <p:childTnLst>
                              <p:par>
                                <p:cTn id="22" presetID="52" presetClass="entr" presetSubtype="0"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Scale>
                                      <p:cBhvr>
                                        <p:cTn id="24"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3"/>
                                        </p:tgtEl>
                                        <p:attrNameLst>
                                          <p:attrName>ppt_x</p:attrName>
                                          <p:attrName>ppt_y</p:attrName>
                                        </p:attrNameLst>
                                      </p:cBhvr>
                                    </p:animMotion>
                                    <p:animEffect transition="in" filter="fade">
                                      <p:cBhvr>
                                        <p:cTn id="26" dur="1000"/>
                                        <p:tgtEl>
                                          <p:spTgt spid="103"/>
                                        </p:tgtEl>
                                      </p:cBhvr>
                                    </p:animEffect>
                                  </p:childTnLst>
                                </p:cTn>
                              </p:par>
                              <p:par>
                                <p:cTn id="27" presetID="52" presetClass="entr" presetSubtype="0" fill="hold" grpId="0" nodeType="withEffect">
                                  <p:stCondLst>
                                    <p:cond delay="350"/>
                                  </p:stCondLst>
                                  <p:childTnLst>
                                    <p:set>
                                      <p:cBhvr>
                                        <p:cTn id="28" dur="1" fill="hold">
                                          <p:stCondLst>
                                            <p:cond delay="0"/>
                                          </p:stCondLst>
                                        </p:cTn>
                                        <p:tgtEl>
                                          <p:spTgt spid="92"/>
                                        </p:tgtEl>
                                        <p:attrNameLst>
                                          <p:attrName>style.visibility</p:attrName>
                                        </p:attrNameLst>
                                      </p:cBhvr>
                                      <p:to>
                                        <p:strVal val="visible"/>
                                      </p:to>
                                    </p:set>
                                    <p:animScale>
                                      <p:cBhvr>
                                        <p:cTn id="29" dur="1000" decel="50000" fill="hold">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2"/>
                                        </p:tgtEl>
                                        <p:attrNameLst>
                                          <p:attrName>ppt_x</p:attrName>
                                          <p:attrName>ppt_y</p:attrName>
                                        </p:attrNameLst>
                                      </p:cBhvr>
                                    </p:animMotion>
                                    <p:animEffect transition="in" filter="fade">
                                      <p:cBhvr>
                                        <p:cTn id="31" dur="1000"/>
                                        <p:tgtEl>
                                          <p:spTgt spid="92"/>
                                        </p:tgtEl>
                                      </p:cBhvr>
                                    </p:animEffect>
                                  </p:childTnLst>
                                </p:cTn>
                              </p:par>
                              <p:par>
                                <p:cTn id="32" presetID="52" presetClass="entr" presetSubtype="0" fill="hold" grpId="0" nodeType="withEffect">
                                  <p:stCondLst>
                                    <p:cond delay="650"/>
                                  </p:stCondLst>
                                  <p:childTnLst>
                                    <p:set>
                                      <p:cBhvr>
                                        <p:cTn id="33" dur="1" fill="hold">
                                          <p:stCondLst>
                                            <p:cond delay="0"/>
                                          </p:stCondLst>
                                        </p:cTn>
                                        <p:tgtEl>
                                          <p:spTgt spid="114"/>
                                        </p:tgtEl>
                                        <p:attrNameLst>
                                          <p:attrName>style.visibility</p:attrName>
                                        </p:attrNameLst>
                                      </p:cBhvr>
                                      <p:to>
                                        <p:strVal val="visible"/>
                                      </p:to>
                                    </p:set>
                                    <p:animScale>
                                      <p:cBhvr>
                                        <p:cTn id="34"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14"/>
                                        </p:tgtEl>
                                        <p:attrNameLst>
                                          <p:attrName>ppt_x</p:attrName>
                                          <p:attrName>ppt_y</p:attrName>
                                        </p:attrNameLst>
                                      </p:cBhvr>
                                    </p:animMotion>
                                    <p:animEffect transition="in" filter="fade">
                                      <p:cBhvr>
                                        <p:cTn id="36" dur="1000"/>
                                        <p:tgtEl>
                                          <p:spTgt spid="114"/>
                                        </p:tgtEl>
                                      </p:cBhvr>
                                    </p:animEffect>
                                  </p:childTnLst>
                                </p:cTn>
                              </p:par>
                              <p:par>
                                <p:cTn id="37" presetID="52" presetClass="entr" presetSubtype="0" fill="hold" grpId="0" nodeType="withEffect">
                                  <p:stCondLst>
                                    <p:cond delay="950"/>
                                  </p:stCondLst>
                                  <p:childTnLst>
                                    <p:set>
                                      <p:cBhvr>
                                        <p:cTn id="38" dur="1" fill="hold">
                                          <p:stCondLst>
                                            <p:cond delay="0"/>
                                          </p:stCondLst>
                                        </p:cTn>
                                        <p:tgtEl>
                                          <p:spTgt spid="70"/>
                                        </p:tgtEl>
                                        <p:attrNameLst>
                                          <p:attrName>style.visibility</p:attrName>
                                        </p:attrNameLst>
                                      </p:cBhvr>
                                      <p:to>
                                        <p:strVal val="visible"/>
                                      </p:to>
                                    </p:set>
                                    <p:animScale>
                                      <p:cBhvr>
                                        <p:cTn id="3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70"/>
                                        </p:tgtEl>
                                        <p:attrNameLst>
                                          <p:attrName>ppt_x</p:attrName>
                                          <p:attrName>ppt_y</p:attrName>
                                        </p:attrNameLst>
                                      </p:cBhvr>
                                    </p:animMotion>
                                    <p:animEffect transition="in" filter="fade">
                                      <p:cBhvr>
                                        <p:cTn id="41" dur="1000"/>
                                        <p:tgtEl>
                                          <p:spTgt spid="70"/>
                                        </p:tgtEl>
                                      </p:cBhvr>
                                    </p:animEffect>
                                  </p:childTnLst>
                                </p:cTn>
                              </p:par>
                              <p:par>
                                <p:cTn id="42" presetID="52" presetClass="entr" presetSubtype="0" fill="hold" grpId="0" nodeType="withEffect">
                                  <p:stCondLst>
                                    <p:cond delay="1250"/>
                                  </p:stCondLst>
                                  <p:childTnLst>
                                    <p:set>
                                      <p:cBhvr>
                                        <p:cTn id="43" dur="1" fill="hold">
                                          <p:stCondLst>
                                            <p:cond delay="0"/>
                                          </p:stCondLst>
                                        </p:cTn>
                                        <p:tgtEl>
                                          <p:spTgt spid="81"/>
                                        </p:tgtEl>
                                        <p:attrNameLst>
                                          <p:attrName>style.visibility</p:attrName>
                                        </p:attrNameLst>
                                      </p:cBhvr>
                                      <p:to>
                                        <p:strVal val="visible"/>
                                      </p:to>
                                    </p:set>
                                    <p:animScale>
                                      <p:cBhvr>
                                        <p:cTn id="44" dur="10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81"/>
                                        </p:tgtEl>
                                        <p:attrNameLst>
                                          <p:attrName>ppt_x</p:attrName>
                                          <p:attrName>ppt_y</p:attrName>
                                        </p:attrNameLst>
                                      </p:cBhvr>
                                    </p:animMotion>
                                    <p:animEffect transition="in" filter="fade">
                                      <p:cBhvr>
                                        <p:cTn id="46" dur="1000"/>
                                        <p:tgtEl>
                                          <p:spTgt spid="81"/>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p:tgtEl>
                                          <p:spTgt spid="115"/>
                                        </p:tgtEl>
                                        <p:attrNameLst>
                                          <p:attrName>ppt_x</p:attrName>
                                        </p:attrNameLst>
                                      </p:cBhvr>
                                      <p:tavLst>
                                        <p:tav tm="0">
                                          <p:val>
                                            <p:strVal val="#ppt_x-#ppt_w*1.125000"/>
                                          </p:val>
                                        </p:tav>
                                        <p:tav tm="100000">
                                          <p:val>
                                            <p:strVal val="#ppt_x"/>
                                          </p:val>
                                        </p:tav>
                                      </p:tavLst>
                                    </p:anim>
                                    <p:animEffect transition="in" filter="wipe(right)">
                                      <p:cBhvr>
                                        <p:cTn id="51" dur="500"/>
                                        <p:tgtEl>
                                          <p:spTgt spid="115"/>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16"/>
                                        </p:tgtEl>
                                        <p:attrNameLst>
                                          <p:attrName>style.visibility</p:attrName>
                                        </p:attrNameLst>
                                      </p:cBhvr>
                                      <p:to>
                                        <p:strVal val="visible"/>
                                      </p:to>
                                    </p:set>
                                    <p:anim calcmode="lin" valueType="num">
                                      <p:cBhvr additive="base">
                                        <p:cTn id="54" dur="500"/>
                                        <p:tgtEl>
                                          <p:spTgt spid="116"/>
                                        </p:tgtEl>
                                        <p:attrNameLst>
                                          <p:attrName>ppt_x</p:attrName>
                                        </p:attrNameLst>
                                      </p:cBhvr>
                                      <p:tavLst>
                                        <p:tav tm="0">
                                          <p:val>
                                            <p:strVal val="#ppt_x-#ppt_w*1.125000"/>
                                          </p:val>
                                        </p:tav>
                                        <p:tav tm="100000">
                                          <p:val>
                                            <p:strVal val="#ppt_x"/>
                                          </p:val>
                                        </p:tav>
                                      </p:tavLst>
                                    </p:anim>
                                    <p:animEffect transition="in" filter="wipe(right)">
                                      <p:cBhvr>
                                        <p:cTn id="55" dur="500"/>
                                        <p:tgtEl>
                                          <p:spTgt spid="116"/>
                                        </p:tgtEl>
                                      </p:cBhvr>
                                    </p:animEffect>
                                  </p:childTnLst>
                                </p:cTn>
                              </p:par>
                            </p:childTnLst>
                          </p:cTn>
                        </p:par>
                        <p:par>
                          <p:cTn id="56" fill="hold">
                            <p:stCondLst>
                              <p:cond delay="2500"/>
                            </p:stCondLst>
                            <p:childTnLst>
                              <p:par>
                                <p:cTn id="57" presetID="12" presetClass="entr" presetSubtype="8" fill="hold" grpId="0" nodeType="afterEffect">
                                  <p:stCondLst>
                                    <p:cond delay="0"/>
                                  </p:stCondLst>
                                  <p:childTnLst>
                                    <p:set>
                                      <p:cBhvr>
                                        <p:cTn id="58" dur="1" fill="hold">
                                          <p:stCondLst>
                                            <p:cond delay="0"/>
                                          </p:stCondLst>
                                        </p:cTn>
                                        <p:tgtEl>
                                          <p:spTgt spid="118"/>
                                        </p:tgtEl>
                                        <p:attrNameLst>
                                          <p:attrName>style.visibility</p:attrName>
                                        </p:attrNameLst>
                                      </p:cBhvr>
                                      <p:to>
                                        <p:strVal val="visible"/>
                                      </p:to>
                                    </p:set>
                                    <p:anim calcmode="lin" valueType="num">
                                      <p:cBhvr additive="base">
                                        <p:cTn id="59" dur="500"/>
                                        <p:tgtEl>
                                          <p:spTgt spid="118"/>
                                        </p:tgtEl>
                                        <p:attrNameLst>
                                          <p:attrName>ppt_x</p:attrName>
                                        </p:attrNameLst>
                                      </p:cBhvr>
                                      <p:tavLst>
                                        <p:tav tm="0">
                                          <p:val>
                                            <p:strVal val="#ppt_x-#ppt_w*1.125000"/>
                                          </p:val>
                                        </p:tav>
                                        <p:tav tm="100000">
                                          <p:val>
                                            <p:strVal val="#ppt_x"/>
                                          </p:val>
                                        </p:tav>
                                      </p:tavLst>
                                    </p:anim>
                                    <p:animEffect transition="in" filter="wipe(right)">
                                      <p:cBhvr>
                                        <p:cTn id="60" dur="500"/>
                                        <p:tgtEl>
                                          <p:spTgt spid="118"/>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500"/>
                                        <p:tgtEl>
                                          <p:spTgt spid="119"/>
                                        </p:tgtEl>
                                        <p:attrNameLst>
                                          <p:attrName>ppt_x</p:attrName>
                                        </p:attrNameLst>
                                      </p:cBhvr>
                                      <p:tavLst>
                                        <p:tav tm="0">
                                          <p:val>
                                            <p:strVal val="#ppt_x-#ppt_w*1.125000"/>
                                          </p:val>
                                        </p:tav>
                                        <p:tav tm="100000">
                                          <p:val>
                                            <p:strVal val="#ppt_x"/>
                                          </p:val>
                                        </p:tav>
                                      </p:tavLst>
                                    </p:anim>
                                    <p:animEffect transition="in" filter="wipe(right)">
                                      <p:cBhvr>
                                        <p:cTn id="64" dur="500"/>
                                        <p:tgtEl>
                                          <p:spTgt spid="119"/>
                                        </p:tgtEl>
                                      </p:cBhvr>
                                    </p:animEffect>
                                  </p:childTnLst>
                                </p:cTn>
                              </p:par>
                            </p:childTnLst>
                          </p:cTn>
                        </p:par>
                        <p:par>
                          <p:cTn id="65" fill="hold">
                            <p:stCondLst>
                              <p:cond delay="3000"/>
                            </p:stCondLst>
                            <p:childTnLst>
                              <p:par>
                                <p:cTn id="66" presetID="12" presetClass="entr" presetSubtype="8" fill="hold" grpId="0" nodeType="afterEffect">
                                  <p:stCondLst>
                                    <p:cond delay="0"/>
                                  </p:stCondLst>
                                  <p:childTnLst>
                                    <p:set>
                                      <p:cBhvr>
                                        <p:cTn id="67" dur="1" fill="hold">
                                          <p:stCondLst>
                                            <p:cond delay="0"/>
                                          </p:stCondLst>
                                        </p:cTn>
                                        <p:tgtEl>
                                          <p:spTgt spid="121"/>
                                        </p:tgtEl>
                                        <p:attrNameLst>
                                          <p:attrName>style.visibility</p:attrName>
                                        </p:attrNameLst>
                                      </p:cBhvr>
                                      <p:to>
                                        <p:strVal val="visible"/>
                                      </p:to>
                                    </p:set>
                                    <p:anim calcmode="lin" valueType="num">
                                      <p:cBhvr additive="base">
                                        <p:cTn id="68" dur="500"/>
                                        <p:tgtEl>
                                          <p:spTgt spid="121"/>
                                        </p:tgtEl>
                                        <p:attrNameLst>
                                          <p:attrName>ppt_x</p:attrName>
                                        </p:attrNameLst>
                                      </p:cBhvr>
                                      <p:tavLst>
                                        <p:tav tm="0">
                                          <p:val>
                                            <p:strVal val="#ppt_x-#ppt_w*1.125000"/>
                                          </p:val>
                                        </p:tav>
                                        <p:tav tm="100000">
                                          <p:val>
                                            <p:strVal val="#ppt_x"/>
                                          </p:val>
                                        </p:tav>
                                      </p:tavLst>
                                    </p:anim>
                                    <p:animEffect transition="in" filter="wipe(right)">
                                      <p:cBhvr>
                                        <p:cTn id="69" dur="500"/>
                                        <p:tgtEl>
                                          <p:spTgt spid="1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 calcmode="lin" valueType="num">
                                      <p:cBhvr additive="base">
                                        <p:cTn id="72" dur="500"/>
                                        <p:tgtEl>
                                          <p:spTgt spid="122"/>
                                        </p:tgtEl>
                                        <p:attrNameLst>
                                          <p:attrName>ppt_x</p:attrName>
                                        </p:attrNameLst>
                                      </p:cBhvr>
                                      <p:tavLst>
                                        <p:tav tm="0">
                                          <p:val>
                                            <p:strVal val="#ppt_x-#ppt_w*1.125000"/>
                                          </p:val>
                                        </p:tav>
                                        <p:tav tm="100000">
                                          <p:val>
                                            <p:strVal val="#ppt_x"/>
                                          </p:val>
                                        </p:tav>
                                      </p:tavLst>
                                    </p:anim>
                                    <p:animEffect transition="in" filter="wipe(right)">
                                      <p:cBhvr>
                                        <p:cTn id="73" dur="500"/>
                                        <p:tgtEl>
                                          <p:spTgt spid="122"/>
                                        </p:tgtEl>
                                      </p:cBhvr>
                                    </p:animEffect>
                                  </p:childTnLst>
                                </p:cTn>
                              </p:par>
                            </p:childTnLst>
                          </p:cTn>
                        </p:par>
                        <p:par>
                          <p:cTn id="74" fill="hold">
                            <p:stCondLst>
                              <p:cond delay="3500"/>
                            </p:stCondLst>
                            <p:childTnLst>
                              <p:par>
                                <p:cTn id="75" presetID="12" presetClass="entr" presetSubtype="8" fill="hold" grpId="0"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additive="base">
                                        <p:cTn id="77" dur="500"/>
                                        <p:tgtEl>
                                          <p:spTgt spid="124"/>
                                        </p:tgtEl>
                                        <p:attrNameLst>
                                          <p:attrName>ppt_x</p:attrName>
                                        </p:attrNameLst>
                                      </p:cBhvr>
                                      <p:tavLst>
                                        <p:tav tm="0">
                                          <p:val>
                                            <p:strVal val="#ppt_x-#ppt_w*1.125000"/>
                                          </p:val>
                                        </p:tav>
                                        <p:tav tm="100000">
                                          <p:val>
                                            <p:strVal val="#ppt_x"/>
                                          </p:val>
                                        </p:tav>
                                      </p:tavLst>
                                    </p:anim>
                                    <p:animEffect transition="in" filter="wipe(right)">
                                      <p:cBhvr>
                                        <p:cTn id="78" dur="500"/>
                                        <p:tgtEl>
                                          <p:spTgt spid="12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25"/>
                                        </p:tgtEl>
                                        <p:attrNameLst>
                                          <p:attrName>style.visibility</p:attrName>
                                        </p:attrNameLst>
                                      </p:cBhvr>
                                      <p:to>
                                        <p:strVal val="visible"/>
                                      </p:to>
                                    </p:set>
                                    <p:anim calcmode="lin" valueType="num">
                                      <p:cBhvr additive="base">
                                        <p:cTn id="81" dur="500"/>
                                        <p:tgtEl>
                                          <p:spTgt spid="125"/>
                                        </p:tgtEl>
                                        <p:attrNameLst>
                                          <p:attrName>ppt_x</p:attrName>
                                        </p:attrNameLst>
                                      </p:cBhvr>
                                      <p:tavLst>
                                        <p:tav tm="0">
                                          <p:val>
                                            <p:strVal val="#ppt_x-#ppt_w*1.125000"/>
                                          </p:val>
                                        </p:tav>
                                        <p:tav tm="100000">
                                          <p:val>
                                            <p:strVal val="#ppt_x"/>
                                          </p:val>
                                        </p:tav>
                                      </p:tavLst>
                                    </p:anim>
                                    <p:animEffect transition="in" filter="wipe(right)">
                                      <p:cBhvr>
                                        <p:cTn id="82" dur="500"/>
                                        <p:tgtEl>
                                          <p:spTgt spid="125"/>
                                        </p:tgtEl>
                                      </p:cBhvr>
                                    </p:animEffect>
                                  </p:childTnLst>
                                </p:cTn>
                              </p:par>
                            </p:childTnLst>
                          </p:cTn>
                        </p:par>
                        <p:par>
                          <p:cTn id="83" fill="hold">
                            <p:stCondLst>
                              <p:cond delay="4000"/>
                            </p:stCondLst>
                            <p:childTnLst>
                              <p:par>
                                <p:cTn id="84" presetID="12" presetClass="entr" presetSubtype="8"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 calcmode="lin" valueType="num">
                                      <p:cBhvr additive="base">
                                        <p:cTn id="86" dur="500"/>
                                        <p:tgtEl>
                                          <p:spTgt spid="127"/>
                                        </p:tgtEl>
                                        <p:attrNameLst>
                                          <p:attrName>ppt_x</p:attrName>
                                        </p:attrNameLst>
                                      </p:cBhvr>
                                      <p:tavLst>
                                        <p:tav tm="0">
                                          <p:val>
                                            <p:strVal val="#ppt_x-#ppt_w*1.125000"/>
                                          </p:val>
                                        </p:tav>
                                        <p:tav tm="100000">
                                          <p:val>
                                            <p:strVal val="#ppt_x"/>
                                          </p:val>
                                        </p:tav>
                                      </p:tavLst>
                                    </p:anim>
                                    <p:animEffect transition="in" filter="wipe(right)">
                                      <p:cBhvr>
                                        <p:cTn id="87" dur="500"/>
                                        <p:tgtEl>
                                          <p:spTgt spid="12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128"/>
                                        </p:tgtEl>
                                        <p:attrNameLst>
                                          <p:attrName>style.visibility</p:attrName>
                                        </p:attrNameLst>
                                      </p:cBhvr>
                                      <p:to>
                                        <p:strVal val="visible"/>
                                      </p:to>
                                    </p:set>
                                    <p:anim calcmode="lin" valueType="num">
                                      <p:cBhvr additive="base">
                                        <p:cTn id="90" dur="500"/>
                                        <p:tgtEl>
                                          <p:spTgt spid="128"/>
                                        </p:tgtEl>
                                        <p:attrNameLst>
                                          <p:attrName>ppt_x</p:attrName>
                                        </p:attrNameLst>
                                      </p:cBhvr>
                                      <p:tavLst>
                                        <p:tav tm="0">
                                          <p:val>
                                            <p:strVal val="#ppt_x-#ppt_w*1.125000"/>
                                          </p:val>
                                        </p:tav>
                                        <p:tav tm="100000">
                                          <p:val>
                                            <p:strVal val="#ppt_x"/>
                                          </p:val>
                                        </p:tav>
                                      </p:tavLst>
                                    </p:anim>
                                    <p:animEffect transition="in" filter="wipe(right)">
                                      <p:cBhvr>
                                        <p:cTn id="91" dur="500"/>
                                        <p:tgtEl>
                                          <p:spTgt spid="128"/>
                                        </p:tgtEl>
                                      </p:cBhvr>
                                    </p:animEffect>
                                  </p:childTnLst>
                                </p:cTn>
                              </p:par>
                            </p:childTnLst>
                          </p:cTn>
                        </p:par>
                        <p:par>
                          <p:cTn id="92" fill="hold">
                            <p:stCondLst>
                              <p:cond delay="4500"/>
                            </p:stCondLst>
                            <p:childTnLst>
                              <p:par>
                                <p:cTn id="93" presetID="22" presetClass="entr" presetSubtype="8" fill="hold" nodeType="afterEffect">
                                  <p:stCondLst>
                                    <p:cond delay="0"/>
                                  </p:stCondLst>
                                  <p:childTnLst>
                                    <p:set>
                                      <p:cBhvr>
                                        <p:cTn id="94" dur="1" fill="hold">
                                          <p:stCondLst>
                                            <p:cond delay="0"/>
                                          </p:stCondLst>
                                        </p:cTn>
                                        <p:tgtEl>
                                          <p:spTgt spid="142"/>
                                        </p:tgtEl>
                                        <p:attrNameLst>
                                          <p:attrName>style.visibility</p:attrName>
                                        </p:attrNameLst>
                                      </p:cBhvr>
                                      <p:to>
                                        <p:strVal val="visible"/>
                                      </p:to>
                                    </p:set>
                                    <p:animEffect transition="in" filter="wipe(left)">
                                      <p:cBhvr>
                                        <p:cTn id="95" dur="500"/>
                                        <p:tgtEl>
                                          <p:spTgt spid="142"/>
                                        </p:tgtEl>
                                      </p:cBhvr>
                                    </p:animEffect>
                                  </p:childTnLst>
                                </p:cTn>
                              </p:par>
                              <p:par>
                                <p:cTn id="96" presetID="22" presetClass="entr" presetSubtype="8" fill="hold" nodeType="withEffect">
                                  <p:stCondLst>
                                    <p:cond delay="0"/>
                                  </p:stCondLst>
                                  <p:childTnLst>
                                    <p:set>
                                      <p:cBhvr>
                                        <p:cTn id="97" dur="1" fill="hold">
                                          <p:stCondLst>
                                            <p:cond delay="0"/>
                                          </p:stCondLst>
                                        </p:cTn>
                                        <p:tgtEl>
                                          <p:spTgt spid="143"/>
                                        </p:tgtEl>
                                        <p:attrNameLst>
                                          <p:attrName>style.visibility</p:attrName>
                                        </p:attrNameLst>
                                      </p:cBhvr>
                                      <p:to>
                                        <p:strVal val="visible"/>
                                      </p:to>
                                    </p:set>
                                    <p:animEffect transition="in" filter="wipe(left)">
                                      <p:cBhvr>
                                        <p:cTn id="98" dur="500"/>
                                        <p:tgtEl>
                                          <p:spTgt spid="143"/>
                                        </p:tgtEl>
                                      </p:cBhvr>
                                    </p:animEffect>
                                  </p:childTnLst>
                                </p:cTn>
                              </p:par>
                              <p:par>
                                <p:cTn id="99" presetID="22" presetClass="entr" presetSubtype="8" fill="hold" nodeType="withEffect">
                                  <p:stCondLst>
                                    <p:cond delay="0"/>
                                  </p:stCondLst>
                                  <p:childTnLst>
                                    <p:set>
                                      <p:cBhvr>
                                        <p:cTn id="100" dur="1" fill="hold">
                                          <p:stCondLst>
                                            <p:cond delay="0"/>
                                          </p:stCondLst>
                                        </p:cTn>
                                        <p:tgtEl>
                                          <p:spTgt spid="144"/>
                                        </p:tgtEl>
                                        <p:attrNameLst>
                                          <p:attrName>style.visibility</p:attrName>
                                        </p:attrNameLst>
                                      </p:cBhvr>
                                      <p:to>
                                        <p:strVal val="visible"/>
                                      </p:to>
                                    </p:set>
                                    <p:animEffect transition="in" filter="wipe(left)">
                                      <p:cBhvr>
                                        <p:cTn id="101" dur="500"/>
                                        <p:tgtEl>
                                          <p:spTgt spid="144"/>
                                        </p:tgtEl>
                                      </p:cBhvr>
                                    </p:animEffect>
                                  </p:childTnLst>
                                </p:cTn>
                              </p:par>
                              <p:par>
                                <p:cTn id="102" presetID="22" presetClass="entr" presetSubtype="8" fill="hold" nodeType="withEffect">
                                  <p:stCondLst>
                                    <p:cond delay="0"/>
                                  </p:stCondLst>
                                  <p:childTnLst>
                                    <p:set>
                                      <p:cBhvr>
                                        <p:cTn id="103" dur="1" fill="hold">
                                          <p:stCondLst>
                                            <p:cond delay="0"/>
                                          </p:stCondLst>
                                        </p:cTn>
                                        <p:tgtEl>
                                          <p:spTgt spid="145"/>
                                        </p:tgtEl>
                                        <p:attrNameLst>
                                          <p:attrName>style.visibility</p:attrName>
                                        </p:attrNameLst>
                                      </p:cBhvr>
                                      <p:to>
                                        <p:strVal val="visible"/>
                                      </p:to>
                                    </p:set>
                                    <p:animEffect transition="in" filter="wipe(left)">
                                      <p:cBhvr>
                                        <p:cTn id="104" dur="500"/>
                                        <p:tgtEl>
                                          <p:spTgt spid="145"/>
                                        </p:tgtEl>
                                      </p:cBhvr>
                                    </p:animEffect>
                                  </p:childTnLst>
                                </p:cTn>
                              </p:par>
                              <p:par>
                                <p:cTn id="105" presetID="22" presetClass="entr" presetSubtype="8" fill="hold" nodeType="withEffect">
                                  <p:stCondLst>
                                    <p:cond delay="0"/>
                                  </p:stCondLst>
                                  <p:childTnLst>
                                    <p:set>
                                      <p:cBhvr>
                                        <p:cTn id="106" dur="1" fill="hold">
                                          <p:stCondLst>
                                            <p:cond delay="0"/>
                                          </p:stCondLst>
                                        </p:cTn>
                                        <p:tgtEl>
                                          <p:spTgt spid="146"/>
                                        </p:tgtEl>
                                        <p:attrNameLst>
                                          <p:attrName>style.visibility</p:attrName>
                                        </p:attrNameLst>
                                      </p:cBhvr>
                                      <p:to>
                                        <p:strVal val="visible"/>
                                      </p:to>
                                    </p:set>
                                    <p:animEffect transition="in" filter="wipe(left)">
                                      <p:cBhvr>
                                        <p:cTn id="107" dur="500"/>
                                        <p:tgtEl>
                                          <p:spTgt spid="146"/>
                                        </p:tgtEl>
                                      </p:cBhvr>
                                    </p:animEffect>
                                  </p:childTnLst>
                                </p:cTn>
                              </p:par>
                            </p:childTnLst>
                          </p:cTn>
                        </p:par>
                        <p:par>
                          <p:cTn id="108" fill="hold">
                            <p:stCondLst>
                              <p:cond delay="5000"/>
                            </p:stCondLst>
                            <p:childTnLst>
                              <p:par>
                                <p:cTn id="109" presetID="42" presetClass="entr" presetSubtype="0" fill="hold" grpId="0" nodeType="afterEffect">
                                  <p:stCondLst>
                                    <p:cond delay="0"/>
                                  </p:stCondLst>
                                  <p:childTnLst>
                                    <p:set>
                                      <p:cBhvr>
                                        <p:cTn id="110" dur="1" fill="hold">
                                          <p:stCondLst>
                                            <p:cond delay="0"/>
                                          </p:stCondLst>
                                        </p:cTn>
                                        <p:tgtEl>
                                          <p:spTgt spid="147"/>
                                        </p:tgtEl>
                                        <p:attrNameLst>
                                          <p:attrName>style.visibility</p:attrName>
                                        </p:attrNameLst>
                                      </p:cBhvr>
                                      <p:to>
                                        <p:strVal val="visible"/>
                                      </p:to>
                                    </p:set>
                                    <p:animEffect transition="in" filter="fade">
                                      <p:cBhvr>
                                        <p:cTn id="111" dur="1000"/>
                                        <p:tgtEl>
                                          <p:spTgt spid="147"/>
                                        </p:tgtEl>
                                      </p:cBhvr>
                                    </p:animEffect>
                                    <p:anim calcmode="lin" valueType="num">
                                      <p:cBhvr>
                                        <p:cTn id="112" dur="1000" fill="hold"/>
                                        <p:tgtEl>
                                          <p:spTgt spid="147"/>
                                        </p:tgtEl>
                                        <p:attrNameLst>
                                          <p:attrName>ppt_x</p:attrName>
                                        </p:attrNameLst>
                                      </p:cBhvr>
                                      <p:tavLst>
                                        <p:tav tm="0">
                                          <p:val>
                                            <p:strVal val="#ppt_x"/>
                                          </p:val>
                                        </p:tav>
                                        <p:tav tm="100000">
                                          <p:val>
                                            <p:strVal val="#ppt_x"/>
                                          </p:val>
                                        </p:tav>
                                      </p:tavLst>
                                    </p:anim>
                                    <p:anim calcmode="lin" valueType="num">
                                      <p:cBhvr>
                                        <p:cTn id="113"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70" grpId="0" animBg="1"/>
      <p:bldP spid="81" grpId="0" animBg="1"/>
      <p:bldP spid="92" grpId="0" animBg="1"/>
      <p:bldP spid="103" grpId="0" animBg="1"/>
      <p:bldP spid="114" grpId="0" animBg="1"/>
      <p:bldP spid="115" grpId="0" animBg="1"/>
      <p:bldP spid="116" grpId="0" animBg="1"/>
      <p:bldP spid="118" grpId="0" animBg="1"/>
      <p:bldP spid="119" grpId="0" animBg="1"/>
      <p:bldP spid="121" grpId="0" animBg="1"/>
      <p:bldP spid="122" grpId="0" animBg="1"/>
      <p:bldP spid="124" grpId="0" animBg="1"/>
      <p:bldP spid="125" grpId="0" animBg="1"/>
      <p:bldP spid="127" grpId="0" animBg="1"/>
      <p:bldP spid="128" grpId="0" animBg="1"/>
      <p:bldP spid="131"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椭圆 2"/>
          <p:cNvSpPr/>
          <p:nvPr/>
        </p:nvSpPr>
        <p:spPr bwMode="auto">
          <a:xfrm>
            <a:off x="1065127" y="2093965"/>
            <a:ext cx="2952328" cy="2952328"/>
          </a:xfrm>
          <a:prstGeom prst="ellipse">
            <a:avLst/>
          </a:prstGeom>
          <a:solidFill>
            <a:srgbClr val="C000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5413926" y="1178997"/>
            <a:ext cx="1539204" cy="338554"/>
          </a:xfrm>
          <a:prstGeom prst="rect">
            <a:avLst/>
          </a:prstGeom>
          <a:noFill/>
        </p:spPr>
        <p:txBody>
          <a:bodyPr wrap="none" rtlCol="0">
            <a:spAutoFit/>
          </a:bodyPr>
          <a:lstStyle/>
          <a:p>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请输入您标题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413926" y="1559333"/>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可</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413926" y="2328416"/>
            <a:ext cx="1539204" cy="338554"/>
          </a:xfrm>
          <a:prstGeom prst="rect">
            <a:avLst/>
          </a:prstGeom>
          <a:noFill/>
        </p:spPr>
        <p:txBody>
          <a:bodyPr wrap="none" rtlCol="0">
            <a:spAutoFit/>
          </a:bodyPr>
          <a:lstStyle/>
          <a:p>
            <a:r>
              <a:rPr lang="en-US" altLang="zh-CN" sz="1600" b="1" dirty="0" smtClean="0">
                <a:solidFill>
                  <a:srgbClr val="C00002"/>
                </a:solidFill>
                <a:latin typeface="微软雅黑" panose="020B0503020204020204" pitchFamily="34" charset="-122"/>
                <a:ea typeface="微软雅黑" panose="020B0503020204020204" pitchFamily="34" charset="-122"/>
              </a:rPr>
              <a:t>■</a:t>
            </a:r>
            <a:r>
              <a:rPr lang="zh-CN" altLang="en-US" sz="1600" b="1" dirty="0" smtClean="0">
                <a:solidFill>
                  <a:srgbClr val="C00002"/>
                </a:solidFill>
                <a:latin typeface="微软雅黑" panose="020B0503020204020204" pitchFamily="34" charset="-122"/>
                <a:ea typeface="微软雅黑" panose="020B0503020204020204" pitchFamily="34" charset="-122"/>
              </a:rPr>
              <a:t>请输入您标题</a:t>
            </a:r>
            <a:endParaRPr lang="zh-CN" altLang="en-US" sz="1600" b="1" dirty="0">
              <a:solidFill>
                <a:srgbClr val="C00002"/>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413926" y="2708752"/>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413926" y="3525840"/>
            <a:ext cx="1539204" cy="338554"/>
          </a:xfrm>
          <a:prstGeom prst="rect">
            <a:avLst/>
          </a:prstGeom>
          <a:noFill/>
        </p:spPr>
        <p:txBody>
          <a:bodyPr wrap="none" rtlCol="0">
            <a:spAutoFit/>
          </a:bodyPr>
          <a:lstStyle/>
          <a:p>
            <a:r>
              <a:rPr lang="en-US" altLang="zh-CN" sz="1600" b="1" dirty="0" smtClean="0">
                <a:solidFill>
                  <a:srgbClr val="FFB000"/>
                </a:solidFill>
                <a:latin typeface="微软雅黑" panose="020B0503020204020204" pitchFamily="34" charset="-122"/>
                <a:ea typeface="微软雅黑" panose="020B0503020204020204" pitchFamily="34" charset="-122"/>
              </a:rPr>
              <a:t>■</a:t>
            </a:r>
            <a:r>
              <a:rPr lang="zh-CN" altLang="en-US" sz="1600" b="1" dirty="0" smtClean="0">
                <a:solidFill>
                  <a:srgbClr val="FFB000"/>
                </a:solidFill>
                <a:latin typeface="微软雅黑" panose="020B0503020204020204" pitchFamily="34" charset="-122"/>
                <a:ea typeface="微软雅黑" panose="020B0503020204020204" pitchFamily="34" charset="-122"/>
              </a:rPr>
              <a:t>请输入您标题</a:t>
            </a:r>
            <a:endParaRPr lang="zh-CN" altLang="en-US" sz="1600" b="1" dirty="0">
              <a:solidFill>
                <a:srgbClr val="FFB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413926" y="3906176"/>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410428" y="4794137"/>
            <a:ext cx="1539204" cy="338554"/>
          </a:xfrm>
          <a:prstGeom prst="rect">
            <a:avLst/>
          </a:prstGeom>
          <a:noFill/>
        </p:spPr>
        <p:txBody>
          <a:bodyPr wrap="none" rtlCol="0">
            <a:spAutoFit/>
          </a:bodyPr>
          <a:lstStyle/>
          <a:p>
            <a:r>
              <a:rPr lang="en-US" altLang="zh-CN" sz="1600" b="1" dirty="0" smtClean="0">
                <a:solidFill>
                  <a:srgbClr val="C00002"/>
                </a:solidFill>
                <a:latin typeface="微软雅黑" panose="020B0503020204020204" pitchFamily="34" charset="-122"/>
                <a:ea typeface="微软雅黑" panose="020B0503020204020204" pitchFamily="34" charset="-122"/>
              </a:rPr>
              <a:t>■</a:t>
            </a:r>
            <a:r>
              <a:rPr lang="zh-CN" altLang="en-US" sz="1600" b="1" dirty="0" smtClean="0">
                <a:solidFill>
                  <a:srgbClr val="C00002"/>
                </a:solidFill>
                <a:latin typeface="微软雅黑" panose="020B0503020204020204" pitchFamily="34" charset="-122"/>
                <a:ea typeface="微软雅黑" panose="020B0503020204020204" pitchFamily="34" charset="-122"/>
              </a:rPr>
              <a:t>请输入您标题</a:t>
            </a:r>
            <a:endParaRPr lang="zh-CN" altLang="en-US" sz="1600" b="1" dirty="0">
              <a:solidFill>
                <a:srgbClr val="C00002"/>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410428" y="5174473"/>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891193" y="3127040"/>
            <a:ext cx="1300195" cy="707886"/>
          </a:xfrm>
          <a:prstGeom prst="rect">
            <a:avLst/>
          </a:prstGeom>
          <a:noFill/>
        </p:spPr>
        <p:txBody>
          <a:bodyPr wrap="square" rtlCol="0">
            <a:spAutoFit/>
          </a:bodyPr>
          <a:lstStyle/>
          <a:p>
            <a:pPr algn="ctr"/>
            <a:r>
              <a:rPr lang="zh-CN" altLang="en-US" sz="2000" dirty="0" smtClean="0">
                <a:solidFill>
                  <a:srgbClr val="F8F8F8"/>
                </a:solidFill>
                <a:latin typeface="微软雅黑" panose="020B0503020204020204" pitchFamily="34" charset="-122"/>
                <a:ea typeface="微软雅黑" panose="020B0503020204020204" pitchFamily="34" charset="-122"/>
              </a:rPr>
              <a:t>添加标题</a:t>
            </a:r>
            <a:endParaRPr lang="en-US" altLang="zh-CN" sz="20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2000" dirty="0" smtClean="0">
                <a:solidFill>
                  <a:srgbClr val="F8F8F8"/>
                </a:solidFill>
                <a:latin typeface="微软雅黑" panose="020B0503020204020204" pitchFamily="34" charset="-122"/>
                <a:ea typeface="微软雅黑" panose="020B0503020204020204" pitchFamily="34" charset="-122"/>
              </a:rPr>
              <a:t>文字内容</a:t>
            </a:r>
            <a:endParaRPr lang="zh-CN" altLang="en-US" sz="2000" dirty="0">
              <a:solidFill>
                <a:srgbClr val="F8F8F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541291" y="1468196"/>
            <a:ext cx="864096" cy="864096"/>
            <a:chOff x="2505666" y="1765071"/>
            <a:chExt cx="864096" cy="864096"/>
          </a:xfrm>
        </p:grpSpPr>
        <p:sp>
          <p:nvSpPr>
            <p:cNvPr id="14" name="椭圆 13"/>
            <p:cNvSpPr/>
            <p:nvPr/>
          </p:nvSpPr>
          <p:spPr bwMode="auto">
            <a:xfrm>
              <a:off x="2505666" y="1765071"/>
              <a:ext cx="864096" cy="864096"/>
            </a:xfrm>
            <a:prstGeom prst="ellipse">
              <a:avLst/>
            </a:prstGeom>
            <a:solidFill>
              <a:srgbClr val="C000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5" name="TextBox 14"/>
            <p:cNvSpPr txBox="1"/>
            <p:nvPr/>
          </p:nvSpPr>
          <p:spPr>
            <a:xfrm>
              <a:off x="2563333" y="1845204"/>
              <a:ext cx="755335"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01</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41391" y="2303299"/>
            <a:ext cx="864096" cy="864096"/>
            <a:chOff x="3405766" y="2600174"/>
            <a:chExt cx="864096" cy="864096"/>
          </a:xfrm>
        </p:grpSpPr>
        <p:sp>
          <p:nvSpPr>
            <p:cNvPr id="17" name="椭圆 16"/>
            <p:cNvSpPr/>
            <p:nvPr/>
          </p:nvSpPr>
          <p:spPr bwMode="auto">
            <a:xfrm>
              <a:off x="3405766" y="2600174"/>
              <a:ext cx="864096" cy="864096"/>
            </a:xfrm>
            <a:prstGeom prst="ellipse">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8" name="TextBox 17"/>
            <p:cNvSpPr txBox="1"/>
            <p:nvPr/>
          </p:nvSpPr>
          <p:spPr>
            <a:xfrm>
              <a:off x="3452333" y="2708804"/>
              <a:ext cx="726481"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02</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629096" y="3558945"/>
            <a:ext cx="864096" cy="864096"/>
            <a:chOff x="3593471" y="3855820"/>
            <a:chExt cx="864096" cy="864096"/>
          </a:xfrm>
          <a:solidFill>
            <a:srgbClr val="C00002"/>
          </a:solidFill>
        </p:grpSpPr>
        <p:sp>
          <p:nvSpPr>
            <p:cNvPr id="20" name="椭圆 19"/>
            <p:cNvSpPr/>
            <p:nvPr/>
          </p:nvSpPr>
          <p:spPr bwMode="auto">
            <a:xfrm>
              <a:off x="3593471" y="3855820"/>
              <a:ext cx="864096" cy="8640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1" name="TextBox 20"/>
            <p:cNvSpPr txBox="1"/>
            <p:nvPr/>
          </p:nvSpPr>
          <p:spPr>
            <a:xfrm>
              <a:off x="3655533" y="3978804"/>
              <a:ext cx="755335"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03</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973339" y="4512334"/>
            <a:ext cx="864096" cy="864096"/>
            <a:chOff x="2937714" y="4911120"/>
            <a:chExt cx="864096" cy="864096"/>
          </a:xfrm>
        </p:grpSpPr>
        <p:sp>
          <p:nvSpPr>
            <p:cNvPr id="23" name="椭圆 22"/>
            <p:cNvSpPr/>
            <p:nvPr/>
          </p:nvSpPr>
          <p:spPr bwMode="auto">
            <a:xfrm>
              <a:off x="2937714" y="4911120"/>
              <a:ext cx="864096" cy="864096"/>
            </a:xfrm>
            <a:prstGeom prst="ellipse">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4" name="TextBox 23"/>
            <p:cNvSpPr txBox="1"/>
            <p:nvPr/>
          </p:nvSpPr>
          <p:spPr>
            <a:xfrm>
              <a:off x="2982433" y="5020204"/>
              <a:ext cx="726481"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04</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500"/>
                            </p:stCondLst>
                            <p:childTnLst>
                              <p:par>
                                <p:cTn id="24" presetID="5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par>
                                <p:cTn id="29" presetID="52" presetClass="entr" presetSubtype="0" fill="hold" nodeType="withEffect">
                                  <p:stCondLst>
                                    <p:cond delay="20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nodeType="withEffect">
                                  <p:stCondLst>
                                    <p:cond delay="400"/>
                                  </p:stCondLst>
                                  <p:childTnLst>
                                    <p:set>
                                      <p:cBhvr>
                                        <p:cTn id="35" dur="1" fill="hold">
                                          <p:stCondLst>
                                            <p:cond delay="0"/>
                                          </p:stCondLst>
                                        </p:cTn>
                                        <p:tgtEl>
                                          <p:spTgt spid="19"/>
                                        </p:tgtEl>
                                        <p:attrNameLst>
                                          <p:attrName>style.visibility</p:attrName>
                                        </p:attrNameLst>
                                      </p:cBhvr>
                                      <p:to>
                                        <p:strVal val="visible"/>
                                      </p:to>
                                    </p:set>
                                    <p:animScale>
                                      <p:cBhvr>
                                        <p:cTn id="3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9"/>
                                        </p:tgtEl>
                                        <p:attrNameLst>
                                          <p:attrName>ppt_x</p:attrName>
                                          <p:attrName>ppt_y</p:attrName>
                                        </p:attrNameLst>
                                      </p:cBhvr>
                                    </p:animMotion>
                                    <p:animEffect transition="in" filter="fade">
                                      <p:cBhvr>
                                        <p:cTn id="38" dur="1000"/>
                                        <p:tgtEl>
                                          <p:spTgt spid="19"/>
                                        </p:tgtEl>
                                      </p:cBhvr>
                                    </p:animEffect>
                                  </p:childTnLst>
                                </p:cTn>
                              </p:par>
                              <p:par>
                                <p:cTn id="39" presetID="52" presetClass="entr" presetSubtype="0" fill="hold" nodeType="withEffect">
                                  <p:stCondLst>
                                    <p:cond delay="600"/>
                                  </p:stCondLst>
                                  <p:childTnLst>
                                    <p:set>
                                      <p:cBhvr>
                                        <p:cTn id="40" dur="1" fill="hold">
                                          <p:stCondLst>
                                            <p:cond delay="0"/>
                                          </p:stCondLst>
                                        </p:cTn>
                                        <p:tgtEl>
                                          <p:spTgt spid="22"/>
                                        </p:tgtEl>
                                        <p:attrNameLst>
                                          <p:attrName>style.visibility</p:attrName>
                                        </p:attrNameLst>
                                      </p:cBhvr>
                                      <p:to>
                                        <p:strVal val="visible"/>
                                      </p:to>
                                    </p:set>
                                    <p:animScale>
                                      <p:cBhvr>
                                        <p:cTn id="4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2"/>
                                        </p:tgtEl>
                                        <p:attrNameLst>
                                          <p:attrName>ppt_x</p:attrName>
                                          <p:attrName>ppt_y</p:attrName>
                                        </p:attrNameLst>
                                      </p:cBhvr>
                                    </p:animMotion>
                                    <p:animEffect transition="in" filter="fade">
                                      <p:cBhvr>
                                        <p:cTn id="43" dur="1000"/>
                                        <p:tgtEl>
                                          <p:spTgt spid="22"/>
                                        </p:tgtEl>
                                      </p:cBhvr>
                                    </p:animEffect>
                                  </p:childTnLst>
                                </p:cTn>
                              </p:par>
                            </p:childTnLst>
                          </p:cTn>
                        </p:par>
                        <p:par>
                          <p:cTn id="44" fill="hold">
                            <p:stCondLst>
                              <p:cond delay="1500"/>
                            </p:stCondLst>
                            <p:childTnLst>
                              <p:par>
                                <p:cTn id="45" presetID="2" presetClass="entr" presetSubtype="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2" presetClass="entr" presetSubtype="1"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childTnLst>
                          </p:cTn>
                        </p:par>
                        <p:par>
                          <p:cTn id="52" fill="hold">
                            <p:stCondLst>
                              <p:cond delay="2000"/>
                            </p:stCondLst>
                            <p:childTnLst>
                              <p:par>
                                <p:cTn id="53" presetID="2" presetClass="entr" presetSubtype="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2" presetClass="entr" presetSubtype="1"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childTnLst>
                          </p:cTn>
                        </p:par>
                        <p:par>
                          <p:cTn id="60" fill="hold">
                            <p:stCondLst>
                              <p:cond delay="2500"/>
                            </p:stCondLst>
                            <p:childTnLst>
                              <p:par>
                                <p:cTn id="61" presetID="2" presetClass="entr" presetSubtype="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2" presetClass="entr" presetSubtype="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up)">
                                      <p:cBhvr>
                                        <p:cTn id="67" dur="500"/>
                                        <p:tgtEl>
                                          <p:spTgt spid="9"/>
                                        </p:tgtEl>
                                      </p:cBhvr>
                                    </p:animEffect>
                                  </p:childTnLst>
                                </p:cTn>
                              </p:par>
                            </p:childTnLst>
                          </p:cTn>
                        </p:par>
                        <p:par>
                          <p:cTn id="68" fill="hold">
                            <p:stCondLst>
                              <p:cond delay="3000"/>
                            </p:stCondLst>
                            <p:childTnLst>
                              <p:par>
                                <p:cTn id="69" presetID="2" presetClass="entr" presetSubtype="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1+#ppt_w/2"/>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86" name="组合 85"/>
          <p:cNvGrpSpPr/>
          <p:nvPr/>
        </p:nvGrpSpPr>
        <p:grpSpPr>
          <a:xfrm>
            <a:off x="4281510" y="2293072"/>
            <a:ext cx="2158360" cy="2202622"/>
            <a:chOff x="4091509" y="2726388"/>
            <a:chExt cx="2158360" cy="2202623"/>
          </a:xfrm>
        </p:grpSpPr>
        <p:sp>
          <p:nvSpPr>
            <p:cNvPr id="87" name="Oval 49"/>
            <p:cNvSpPr>
              <a:spLocks noChangeArrowheads="1"/>
            </p:cNvSpPr>
            <p:nvPr/>
          </p:nvSpPr>
          <p:spPr bwMode="auto">
            <a:xfrm>
              <a:off x="4420932" y="4751480"/>
              <a:ext cx="1499516" cy="1775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50"/>
            <p:cNvSpPr>
              <a:spLocks noChangeArrowheads="1"/>
            </p:cNvSpPr>
            <p:nvPr/>
          </p:nvSpPr>
          <p:spPr bwMode="auto">
            <a:xfrm>
              <a:off x="4440183" y="4751480"/>
              <a:ext cx="1461011" cy="177531"/>
            </a:xfrm>
            <a:prstGeom prst="ellipse">
              <a:avLst/>
            </a:prstGeom>
            <a:solidFill>
              <a:srgbClr val="FCFB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51"/>
            <p:cNvSpPr>
              <a:spLocks noChangeArrowheads="1"/>
            </p:cNvSpPr>
            <p:nvPr/>
          </p:nvSpPr>
          <p:spPr bwMode="auto">
            <a:xfrm>
              <a:off x="4459435" y="4757674"/>
              <a:ext cx="1422507" cy="165145"/>
            </a:xfrm>
            <a:prstGeom prst="ellipse">
              <a:avLst/>
            </a:pr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52"/>
            <p:cNvSpPr>
              <a:spLocks noChangeArrowheads="1"/>
            </p:cNvSpPr>
            <p:nvPr/>
          </p:nvSpPr>
          <p:spPr bwMode="auto">
            <a:xfrm>
              <a:off x="4478686" y="4757674"/>
              <a:ext cx="1381864" cy="165145"/>
            </a:xfrm>
            <a:prstGeom prst="ellipse">
              <a:avLst/>
            </a:pr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3"/>
            <p:cNvSpPr>
              <a:spLocks noChangeArrowheads="1"/>
            </p:cNvSpPr>
            <p:nvPr/>
          </p:nvSpPr>
          <p:spPr bwMode="auto">
            <a:xfrm>
              <a:off x="4506495" y="4757674"/>
              <a:ext cx="1334804" cy="158953"/>
            </a:xfrm>
            <a:prstGeom prst="ellipse">
              <a:avLst/>
            </a:prstGeom>
            <a:solidFill>
              <a:srgbClr val="F5F6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54"/>
            <p:cNvSpPr>
              <a:spLocks noChangeArrowheads="1"/>
            </p:cNvSpPr>
            <p:nvPr/>
          </p:nvSpPr>
          <p:spPr bwMode="auto">
            <a:xfrm>
              <a:off x="4525746" y="4763866"/>
              <a:ext cx="1289882" cy="152759"/>
            </a:xfrm>
            <a:prstGeom prst="ellipse">
              <a:avLst/>
            </a:prstGeom>
            <a:solidFill>
              <a:srgbClr val="F2F5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55"/>
            <p:cNvSpPr>
              <a:spLocks noChangeArrowheads="1"/>
            </p:cNvSpPr>
            <p:nvPr/>
          </p:nvSpPr>
          <p:spPr bwMode="auto">
            <a:xfrm>
              <a:off x="4545000" y="4763866"/>
              <a:ext cx="1251379" cy="152759"/>
            </a:xfrm>
            <a:prstGeom prst="ellipse">
              <a:avLst/>
            </a:prstGeom>
            <a:solidFill>
              <a:srgbClr val="F2F2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56"/>
            <p:cNvSpPr>
              <a:spLocks noChangeArrowheads="1"/>
            </p:cNvSpPr>
            <p:nvPr/>
          </p:nvSpPr>
          <p:spPr bwMode="auto">
            <a:xfrm>
              <a:off x="4564251" y="4770059"/>
              <a:ext cx="1210735" cy="140374"/>
            </a:xfrm>
            <a:prstGeom prst="ellipse">
              <a:avLst/>
            </a:prstGeom>
            <a:solidFill>
              <a:srgbClr val="F0F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57"/>
            <p:cNvSpPr>
              <a:spLocks noChangeArrowheads="1"/>
            </p:cNvSpPr>
            <p:nvPr/>
          </p:nvSpPr>
          <p:spPr bwMode="auto">
            <a:xfrm>
              <a:off x="4583504" y="4770059"/>
              <a:ext cx="1172230" cy="140374"/>
            </a:xfrm>
            <a:prstGeom prst="ellipse">
              <a:avLst/>
            </a:prstGeom>
            <a:solidFill>
              <a:srgbClr val="EDE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58"/>
            <p:cNvSpPr>
              <a:spLocks noChangeArrowheads="1"/>
            </p:cNvSpPr>
            <p:nvPr/>
          </p:nvSpPr>
          <p:spPr bwMode="auto">
            <a:xfrm>
              <a:off x="4604895" y="4770059"/>
              <a:ext cx="1131588" cy="140374"/>
            </a:xfrm>
            <a:prstGeom prst="ellipse">
              <a:avLst/>
            </a:prstGeom>
            <a:solidFill>
              <a:srgbClr val="EBEE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59"/>
            <p:cNvSpPr>
              <a:spLocks noChangeArrowheads="1"/>
            </p:cNvSpPr>
            <p:nvPr/>
          </p:nvSpPr>
          <p:spPr bwMode="auto">
            <a:xfrm>
              <a:off x="4624146" y="4776252"/>
              <a:ext cx="1093085" cy="127988"/>
            </a:xfrm>
            <a:prstGeom prst="ellipse">
              <a:avLst/>
            </a:prstGeom>
            <a:solidFill>
              <a:srgbClr val="E8E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60"/>
            <p:cNvSpPr>
              <a:spLocks noChangeArrowheads="1"/>
            </p:cNvSpPr>
            <p:nvPr/>
          </p:nvSpPr>
          <p:spPr bwMode="auto">
            <a:xfrm>
              <a:off x="4643398" y="4776252"/>
              <a:ext cx="1052441" cy="127988"/>
            </a:xfrm>
            <a:prstGeom prst="ellipse">
              <a:avLst/>
            </a:prstGeom>
            <a:solidFill>
              <a:srgbClr val="E6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61"/>
            <p:cNvSpPr>
              <a:spLocks noChangeArrowheads="1"/>
            </p:cNvSpPr>
            <p:nvPr/>
          </p:nvSpPr>
          <p:spPr bwMode="auto">
            <a:xfrm>
              <a:off x="4662649" y="4782445"/>
              <a:ext cx="1013938" cy="115601"/>
            </a:xfrm>
            <a:prstGeom prst="ellipse">
              <a:avLst/>
            </a:prstGeom>
            <a:solidFill>
              <a:srgbClr val="E3E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62"/>
            <p:cNvSpPr>
              <a:spLocks noChangeArrowheads="1"/>
            </p:cNvSpPr>
            <p:nvPr/>
          </p:nvSpPr>
          <p:spPr bwMode="auto">
            <a:xfrm>
              <a:off x="4684041" y="4782445"/>
              <a:ext cx="973295" cy="115601"/>
            </a:xfrm>
            <a:prstGeom prst="ellipse">
              <a:avLst/>
            </a:prstGeom>
            <a:solidFill>
              <a:srgbClr val="E0E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63"/>
            <p:cNvSpPr>
              <a:spLocks noChangeArrowheads="1"/>
            </p:cNvSpPr>
            <p:nvPr/>
          </p:nvSpPr>
          <p:spPr bwMode="auto">
            <a:xfrm>
              <a:off x="4709710" y="4782445"/>
              <a:ext cx="928372" cy="115601"/>
            </a:xfrm>
            <a:prstGeom prst="ellipse">
              <a:avLst/>
            </a:prstGeom>
            <a:solidFill>
              <a:srgbClr val="DEE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64"/>
            <p:cNvSpPr>
              <a:spLocks noChangeArrowheads="1"/>
            </p:cNvSpPr>
            <p:nvPr/>
          </p:nvSpPr>
          <p:spPr bwMode="auto">
            <a:xfrm>
              <a:off x="4728963" y="4788637"/>
              <a:ext cx="881312" cy="103215"/>
            </a:xfrm>
            <a:prstGeom prst="ellipse">
              <a:avLst/>
            </a:prstGeom>
            <a:solidFill>
              <a:srgbClr val="DBE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65"/>
            <p:cNvSpPr>
              <a:spLocks noChangeArrowheads="1"/>
            </p:cNvSpPr>
            <p:nvPr/>
          </p:nvSpPr>
          <p:spPr bwMode="auto">
            <a:xfrm>
              <a:off x="4748214" y="4788637"/>
              <a:ext cx="842809" cy="103215"/>
            </a:xfrm>
            <a:prstGeom prst="ellipse">
              <a:avLst/>
            </a:prstGeom>
            <a:solidFill>
              <a:srgbClr val="D9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66"/>
            <p:cNvSpPr>
              <a:spLocks noChangeArrowheads="1"/>
            </p:cNvSpPr>
            <p:nvPr/>
          </p:nvSpPr>
          <p:spPr bwMode="auto">
            <a:xfrm>
              <a:off x="4769606" y="4788637"/>
              <a:ext cx="802167" cy="97023"/>
            </a:xfrm>
            <a:prstGeom prst="ellipse">
              <a:avLst/>
            </a:prstGeom>
            <a:solidFill>
              <a:srgbClr val="D8D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67"/>
            <p:cNvSpPr>
              <a:spLocks noChangeArrowheads="1"/>
            </p:cNvSpPr>
            <p:nvPr/>
          </p:nvSpPr>
          <p:spPr bwMode="auto">
            <a:xfrm>
              <a:off x="4788858" y="4796895"/>
              <a:ext cx="763662" cy="88767"/>
            </a:xfrm>
            <a:prstGeom prst="ellipse">
              <a:avLst/>
            </a:prstGeom>
            <a:solidFill>
              <a:srgbClr val="D5D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68"/>
            <p:cNvSpPr>
              <a:spLocks noChangeArrowheads="1"/>
            </p:cNvSpPr>
            <p:nvPr/>
          </p:nvSpPr>
          <p:spPr bwMode="auto">
            <a:xfrm>
              <a:off x="4808109" y="4796895"/>
              <a:ext cx="723018" cy="88767"/>
            </a:xfrm>
            <a:prstGeom prst="ellipse">
              <a:avLst/>
            </a:prstGeom>
            <a:solidFill>
              <a:srgbClr val="D3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69"/>
            <p:cNvSpPr>
              <a:spLocks noChangeArrowheads="1"/>
            </p:cNvSpPr>
            <p:nvPr/>
          </p:nvSpPr>
          <p:spPr bwMode="auto">
            <a:xfrm>
              <a:off x="4827362" y="4803088"/>
              <a:ext cx="684515" cy="76380"/>
            </a:xfrm>
            <a:prstGeom prst="ellipse">
              <a:avLst/>
            </a:prstGeom>
            <a:solidFill>
              <a:srgbClr val="D1D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70"/>
            <p:cNvSpPr>
              <a:spLocks noChangeArrowheads="1"/>
            </p:cNvSpPr>
            <p:nvPr/>
          </p:nvSpPr>
          <p:spPr bwMode="auto">
            <a:xfrm>
              <a:off x="4848753" y="4803088"/>
              <a:ext cx="643872" cy="76380"/>
            </a:xfrm>
            <a:prstGeom prst="ellipse">
              <a:avLst/>
            </a:prstGeom>
            <a:solidFill>
              <a:srgbClr val="CFD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1"/>
            <p:cNvSpPr/>
            <p:nvPr/>
          </p:nvSpPr>
          <p:spPr bwMode="auto">
            <a:xfrm>
              <a:off x="4091509"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110" name="TextBox 109"/>
            <p:cNvSpPr txBox="1"/>
            <p:nvPr/>
          </p:nvSpPr>
          <p:spPr>
            <a:xfrm>
              <a:off x="4754632" y="3266298"/>
              <a:ext cx="1480262" cy="923330"/>
            </a:xfrm>
            <a:prstGeom prst="rect">
              <a:avLst/>
            </a:prstGeom>
            <a:noFill/>
          </p:spPr>
          <p:txBody>
            <a:bodyPr wrap="square" rtlCol="0">
              <a:spAutoFit/>
            </a:bodyPr>
            <a:lstStyle/>
            <a:p>
              <a:r>
                <a:rPr lang="en-US" altLang="zh-CN" sz="5400" b="1" dirty="0">
                  <a:solidFill>
                    <a:schemeClr val="bg1"/>
                  </a:solidFill>
                </a:rPr>
                <a:t>39%</a:t>
              </a:r>
              <a:endParaRPr lang="zh-CN" altLang="en-US" sz="5400" b="1" dirty="0">
                <a:solidFill>
                  <a:schemeClr val="bg1"/>
                </a:solidFill>
              </a:endParaRPr>
            </a:p>
          </p:txBody>
        </p:sp>
        <p:sp>
          <p:nvSpPr>
            <p:cNvPr id="111" name="TextBox 110"/>
            <p:cNvSpPr txBox="1"/>
            <p:nvPr/>
          </p:nvSpPr>
          <p:spPr>
            <a:xfrm>
              <a:off x="4669067" y="2953673"/>
              <a:ext cx="156582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2627982" y="2293072"/>
            <a:ext cx="2166918" cy="2202622"/>
            <a:chOff x="2437978" y="2726388"/>
            <a:chExt cx="2166917" cy="2202623"/>
          </a:xfrm>
        </p:grpSpPr>
        <p:sp>
          <p:nvSpPr>
            <p:cNvPr id="113" name="Oval 27"/>
            <p:cNvSpPr>
              <a:spLocks noChangeArrowheads="1"/>
            </p:cNvSpPr>
            <p:nvPr/>
          </p:nvSpPr>
          <p:spPr bwMode="auto">
            <a:xfrm>
              <a:off x="2773819" y="4751480"/>
              <a:ext cx="1495237" cy="1775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28"/>
            <p:cNvSpPr>
              <a:spLocks noChangeArrowheads="1"/>
            </p:cNvSpPr>
            <p:nvPr/>
          </p:nvSpPr>
          <p:spPr bwMode="auto">
            <a:xfrm>
              <a:off x="2795210" y="4751480"/>
              <a:ext cx="1454593" cy="177531"/>
            </a:xfrm>
            <a:prstGeom prst="ellipse">
              <a:avLst/>
            </a:prstGeom>
            <a:solidFill>
              <a:srgbClr val="FCFB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Oval 29"/>
            <p:cNvSpPr>
              <a:spLocks noChangeArrowheads="1"/>
            </p:cNvSpPr>
            <p:nvPr/>
          </p:nvSpPr>
          <p:spPr bwMode="auto">
            <a:xfrm>
              <a:off x="2814461" y="4757674"/>
              <a:ext cx="1413951" cy="165145"/>
            </a:xfrm>
            <a:prstGeom prst="ellipse">
              <a:avLst/>
            </a:pr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Oval 30"/>
            <p:cNvSpPr>
              <a:spLocks noChangeArrowheads="1"/>
            </p:cNvSpPr>
            <p:nvPr/>
          </p:nvSpPr>
          <p:spPr bwMode="auto">
            <a:xfrm>
              <a:off x="2833714" y="4757674"/>
              <a:ext cx="1375447" cy="165145"/>
            </a:xfrm>
            <a:prstGeom prst="ellipse">
              <a:avLst/>
            </a:pr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31"/>
            <p:cNvSpPr>
              <a:spLocks noChangeArrowheads="1"/>
            </p:cNvSpPr>
            <p:nvPr/>
          </p:nvSpPr>
          <p:spPr bwMode="auto">
            <a:xfrm>
              <a:off x="2852965" y="4757674"/>
              <a:ext cx="1336942" cy="158953"/>
            </a:xfrm>
            <a:prstGeom prst="ellipse">
              <a:avLst/>
            </a:prstGeom>
            <a:solidFill>
              <a:srgbClr val="F5F6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Oval 32"/>
            <p:cNvSpPr>
              <a:spLocks noChangeArrowheads="1"/>
            </p:cNvSpPr>
            <p:nvPr/>
          </p:nvSpPr>
          <p:spPr bwMode="auto">
            <a:xfrm>
              <a:off x="2874356" y="4763866"/>
              <a:ext cx="1296299" cy="152759"/>
            </a:xfrm>
            <a:prstGeom prst="ellipse">
              <a:avLst/>
            </a:prstGeom>
            <a:solidFill>
              <a:srgbClr val="F2F5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Oval 33"/>
            <p:cNvSpPr>
              <a:spLocks noChangeArrowheads="1"/>
            </p:cNvSpPr>
            <p:nvPr/>
          </p:nvSpPr>
          <p:spPr bwMode="auto">
            <a:xfrm>
              <a:off x="2893608" y="4763866"/>
              <a:ext cx="1255656" cy="152759"/>
            </a:xfrm>
            <a:prstGeom prst="ellipse">
              <a:avLst/>
            </a:prstGeom>
            <a:solidFill>
              <a:srgbClr val="F2F2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4"/>
            <p:cNvSpPr>
              <a:spLocks noChangeArrowheads="1"/>
            </p:cNvSpPr>
            <p:nvPr/>
          </p:nvSpPr>
          <p:spPr bwMode="auto">
            <a:xfrm>
              <a:off x="2912859" y="4770059"/>
              <a:ext cx="1217153" cy="140374"/>
            </a:xfrm>
            <a:prstGeom prst="ellipse">
              <a:avLst/>
            </a:prstGeom>
            <a:solidFill>
              <a:srgbClr val="F0F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35"/>
            <p:cNvSpPr>
              <a:spLocks noChangeArrowheads="1"/>
            </p:cNvSpPr>
            <p:nvPr/>
          </p:nvSpPr>
          <p:spPr bwMode="auto">
            <a:xfrm>
              <a:off x="2932113" y="4770059"/>
              <a:ext cx="1178648" cy="140374"/>
            </a:xfrm>
            <a:prstGeom prst="ellipse">
              <a:avLst/>
            </a:prstGeom>
            <a:solidFill>
              <a:srgbClr val="EDE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6"/>
            <p:cNvSpPr>
              <a:spLocks noChangeArrowheads="1"/>
            </p:cNvSpPr>
            <p:nvPr/>
          </p:nvSpPr>
          <p:spPr bwMode="auto">
            <a:xfrm>
              <a:off x="2951364" y="4770059"/>
              <a:ext cx="1133727" cy="140374"/>
            </a:xfrm>
            <a:prstGeom prst="ellipse">
              <a:avLst/>
            </a:prstGeom>
            <a:solidFill>
              <a:srgbClr val="EBEE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37"/>
            <p:cNvSpPr>
              <a:spLocks noChangeArrowheads="1"/>
            </p:cNvSpPr>
            <p:nvPr/>
          </p:nvSpPr>
          <p:spPr bwMode="auto">
            <a:xfrm>
              <a:off x="2979173" y="4776252"/>
              <a:ext cx="1084528" cy="127988"/>
            </a:xfrm>
            <a:prstGeom prst="ellipse">
              <a:avLst/>
            </a:prstGeom>
            <a:solidFill>
              <a:srgbClr val="E8E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Oval 38"/>
            <p:cNvSpPr>
              <a:spLocks noChangeArrowheads="1"/>
            </p:cNvSpPr>
            <p:nvPr/>
          </p:nvSpPr>
          <p:spPr bwMode="auto">
            <a:xfrm>
              <a:off x="2998424" y="4776252"/>
              <a:ext cx="1046024" cy="127988"/>
            </a:xfrm>
            <a:prstGeom prst="ellipse">
              <a:avLst/>
            </a:prstGeom>
            <a:solidFill>
              <a:srgbClr val="E6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39"/>
            <p:cNvSpPr>
              <a:spLocks noChangeArrowheads="1"/>
            </p:cNvSpPr>
            <p:nvPr/>
          </p:nvSpPr>
          <p:spPr bwMode="auto">
            <a:xfrm>
              <a:off x="3017677" y="4782445"/>
              <a:ext cx="1007521" cy="115601"/>
            </a:xfrm>
            <a:prstGeom prst="ellipse">
              <a:avLst/>
            </a:prstGeom>
            <a:solidFill>
              <a:srgbClr val="E3E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40"/>
            <p:cNvSpPr>
              <a:spLocks noChangeArrowheads="1"/>
            </p:cNvSpPr>
            <p:nvPr/>
          </p:nvSpPr>
          <p:spPr bwMode="auto">
            <a:xfrm>
              <a:off x="3036928" y="4782445"/>
              <a:ext cx="969016" cy="115601"/>
            </a:xfrm>
            <a:prstGeom prst="ellipse">
              <a:avLst/>
            </a:prstGeom>
            <a:solidFill>
              <a:srgbClr val="E0E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Oval 41"/>
            <p:cNvSpPr>
              <a:spLocks noChangeArrowheads="1"/>
            </p:cNvSpPr>
            <p:nvPr/>
          </p:nvSpPr>
          <p:spPr bwMode="auto">
            <a:xfrm>
              <a:off x="3058319" y="4782445"/>
              <a:ext cx="926234" cy="115601"/>
            </a:xfrm>
            <a:prstGeom prst="ellipse">
              <a:avLst/>
            </a:prstGeom>
            <a:solidFill>
              <a:srgbClr val="DEE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42"/>
            <p:cNvSpPr>
              <a:spLocks noChangeArrowheads="1"/>
            </p:cNvSpPr>
            <p:nvPr/>
          </p:nvSpPr>
          <p:spPr bwMode="auto">
            <a:xfrm>
              <a:off x="3077571" y="4788637"/>
              <a:ext cx="887730" cy="103215"/>
            </a:xfrm>
            <a:prstGeom prst="ellipse">
              <a:avLst/>
            </a:prstGeom>
            <a:solidFill>
              <a:srgbClr val="DBE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Oval 43"/>
            <p:cNvSpPr>
              <a:spLocks noChangeArrowheads="1"/>
            </p:cNvSpPr>
            <p:nvPr/>
          </p:nvSpPr>
          <p:spPr bwMode="auto">
            <a:xfrm>
              <a:off x="3096822" y="4788637"/>
              <a:ext cx="849227" cy="103215"/>
            </a:xfrm>
            <a:prstGeom prst="ellipse">
              <a:avLst/>
            </a:prstGeom>
            <a:solidFill>
              <a:srgbClr val="D9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Oval 44"/>
            <p:cNvSpPr>
              <a:spLocks noChangeArrowheads="1"/>
            </p:cNvSpPr>
            <p:nvPr/>
          </p:nvSpPr>
          <p:spPr bwMode="auto">
            <a:xfrm>
              <a:off x="3116076" y="4788637"/>
              <a:ext cx="810722" cy="97023"/>
            </a:xfrm>
            <a:prstGeom prst="ellipse">
              <a:avLst/>
            </a:prstGeom>
            <a:solidFill>
              <a:srgbClr val="D8D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Oval 45"/>
            <p:cNvSpPr>
              <a:spLocks noChangeArrowheads="1"/>
            </p:cNvSpPr>
            <p:nvPr/>
          </p:nvSpPr>
          <p:spPr bwMode="auto">
            <a:xfrm>
              <a:off x="3137466" y="4796895"/>
              <a:ext cx="770078" cy="88767"/>
            </a:xfrm>
            <a:prstGeom prst="ellipse">
              <a:avLst/>
            </a:prstGeom>
            <a:solidFill>
              <a:srgbClr val="D5D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46"/>
            <p:cNvSpPr>
              <a:spLocks noChangeArrowheads="1"/>
            </p:cNvSpPr>
            <p:nvPr/>
          </p:nvSpPr>
          <p:spPr bwMode="auto">
            <a:xfrm>
              <a:off x="3156719" y="4796895"/>
              <a:ext cx="723018" cy="88767"/>
            </a:xfrm>
            <a:prstGeom prst="ellipse">
              <a:avLst/>
            </a:prstGeom>
            <a:solidFill>
              <a:srgbClr val="D3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47"/>
            <p:cNvSpPr>
              <a:spLocks noChangeArrowheads="1"/>
            </p:cNvSpPr>
            <p:nvPr/>
          </p:nvSpPr>
          <p:spPr bwMode="auto">
            <a:xfrm>
              <a:off x="3175971" y="4803088"/>
              <a:ext cx="684515" cy="76380"/>
            </a:xfrm>
            <a:prstGeom prst="ellipse">
              <a:avLst/>
            </a:prstGeom>
            <a:solidFill>
              <a:srgbClr val="D1D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48"/>
            <p:cNvSpPr>
              <a:spLocks noChangeArrowheads="1"/>
            </p:cNvSpPr>
            <p:nvPr/>
          </p:nvSpPr>
          <p:spPr bwMode="auto">
            <a:xfrm>
              <a:off x="3201640" y="4803088"/>
              <a:ext cx="639593" cy="76380"/>
            </a:xfrm>
            <a:prstGeom prst="ellipse">
              <a:avLst/>
            </a:prstGeom>
            <a:solidFill>
              <a:srgbClr val="CFD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2"/>
            <p:cNvSpPr/>
            <p:nvPr/>
          </p:nvSpPr>
          <p:spPr bwMode="auto">
            <a:xfrm>
              <a:off x="2437978" y="2726388"/>
              <a:ext cx="2166917" cy="2089085"/>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C00002"/>
            </a:solidFill>
            <a:ln>
              <a:noFill/>
            </a:ln>
          </p:spPr>
          <p:txBody>
            <a:bodyPr vert="horz" wrap="square" lIns="91440" tIns="45720" rIns="91440" bIns="45720" numCol="1" anchor="t" anchorCtr="0" compatLnSpc="1"/>
            <a:lstStyle/>
            <a:p>
              <a:endParaRPr lang="zh-CN" altLang="en-US"/>
            </a:p>
          </p:txBody>
        </p:sp>
        <p:sp>
          <p:nvSpPr>
            <p:cNvPr id="136" name="TextBox 135"/>
            <p:cNvSpPr txBox="1"/>
            <p:nvPr/>
          </p:nvSpPr>
          <p:spPr>
            <a:xfrm>
              <a:off x="3009118" y="3266298"/>
              <a:ext cx="1480262" cy="923330"/>
            </a:xfrm>
            <a:prstGeom prst="rect">
              <a:avLst/>
            </a:prstGeom>
            <a:noFill/>
          </p:spPr>
          <p:txBody>
            <a:bodyPr wrap="square" rtlCol="0">
              <a:spAutoFit/>
            </a:bodyPr>
            <a:lstStyle/>
            <a:p>
              <a:r>
                <a:rPr lang="en-US" altLang="zh-CN" sz="5400" b="1" dirty="0">
                  <a:solidFill>
                    <a:schemeClr val="bg1"/>
                  </a:solidFill>
                </a:rPr>
                <a:t>34%</a:t>
              </a:r>
              <a:endParaRPr lang="zh-CN" altLang="en-US" sz="5400" b="1" dirty="0">
                <a:solidFill>
                  <a:schemeClr val="bg1"/>
                </a:solidFill>
              </a:endParaRPr>
            </a:p>
          </p:txBody>
        </p:sp>
        <p:sp>
          <p:nvSpPr>
            <p:cNvPr id="137" name="TextBox 136"/>
            <p:cNvSpPr txBox="1"/>
            <p:nvPr/>
          </p:nvSpPr>
          <p:spPr>
            <a:xfrm>
              <a:off x="2954942" y="2953673"/>
              <a:ext cx="1565826"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884606" y="2293072"/>
            <a:ext cx="2158360" cy="2202622"/>
            <a:chOff x="694606" y="2726388"/>
            <a:chExt cx="2158360" cy="2202623"/>
          </a:xfrm>
        </p:grpSpPr>
        <p:sp>
          <p:nvSpPr>
            <p:cNvPr id="139" name="Oval 5"/>
            <p:cNvSpPr>
              <a:spLocks noChangeArrowheads="1"/>
            </p:cNvSpPr>
            <p:nvPr/>
          </p:nvSpPr>
          <p:spPr bwMode="auto">
            <a:xfrm>
              <a:off x="1024029" y="4751480"/>
              <a:ext cx="1499516" cy="1775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6"/>
            <p:cNvSpPr>
              <a:spLocks noChangeArrowheads="1"/>
            </p:cNvSpPr>
            <p:nvPr/>
          </p:nvSpPr>
          <p:spPr bwMode="auto">
            <a:xfrm>
              <a:off x="1043280" y="4751480"/>
              <a:ext cx="1461011" cy="177531"/>
            </a:xfrm>
            <a:prstGeom prst="ellipse">
              <a:avLst/>
            </a:prstGeom>
            <a:solidFill>
              <a:srgbClr val="FCFB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7"/>
            <p:cNvSpPr>
              <a:spLocks noChangeArrowheads="1"/>
            </p:cNvSpPr>
            <p:nvPr/>
          </p:nvSpPr>
          <p:spPr bwMode="auto">
            <a:xfrm>
              <a:off x="1062532" y="4757674"/>
              <a:ext cx="1422507" cy="165145"/>
            </a:xfrm>
            <a:prstGeom prst="ellipse">
              <a:avLst/>
            </a:pr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Oval 8"/>
            <p:cNvSpPr>
              <a:spLocks noChangeArrowheads="1"/>
            </p:cNvSpPr>
            <p:nvPr/>
          </p:nvSpPr>
          <p:spPr bwMode="auto">
            <a:xfrm>
              <a:off x="1083924" y="4757674"/>
              <a:ext cx="1381864" cy="165145"/>
            </a:xfrm>
            <a:prstGeom prst="ellipse">
              <a:avLst/>
            </a:pr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9"/>
            <p:cNvSpPr>
              <a:spLocks noChangeArrowheads="1"/>
            </p:cNvSpPr>
            <p:nvPr/>
          </p:nvSpPr>
          <p:spPr bwMode="auto">
            <a:xfrm>
              <a:off x="1103175" y="4757674"/>
              <a:ext cx="1343359" cy="158953"/>
            </a:xfrm>
            <a:prstGeom prst="ellipse">
              <a:avLst/>
            </a:prstGeom>
            <a:solidFill>
              <a:srgbClr val="F5F6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10"/>
            <p:cNvSpPr>
              <a:spLocks noChangeArrowheads="1"/>
            </p:cNvSpPr>
            <p:nvPr/>
          </p:nvSpPr>
          <p:spPr bwMode="auto">
            <a:xfrm>
              <a:off x="1128844" y="4763866"/>
              <a:ext cx="1289882" cy="152759"/>
            </a:xfrm>
            <a:prstGeom prst="ellipse">
              <a:avLst/>
            </a:prstGeom>
            <a:solidFill>
              <a:srgbClr val="F2F5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Oval 11"/>
            <p:cNvSpPr>
              <a:spLocks noChangeArrowheads="1"/>
            </p:cNvSpPr>
            <p:nvPr/>
          </p:nvSpPr>
          <p:spPr bwMode="auto">
            <a:xfrm>
              <a:off x="1148097" y="4763866"/>
              <a:ext cx="1251379" cy="152759"/>
            </a:xfrm>
            <a:prstGeom prst="ellipse">
              <a:avLst/>
            </a:prstGeom>
            <a:solidFill>
              <a:srgbClr val="F2F2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Oval 12"/>
            <p:cNvSpPr>
              <a:spLocks noChangeArrowheads="1"/>
            </p:cNvSpPr>
            <p:nvPr/>
          </p:nvSpPr>
          <p:spPr bwMode="auto">
            <a:xfrm>
              <a:off x="1169489" y="4770059"/>
              <a:ext cx="1210735" cy="140374"/>
            </a:xfrm>
            <a:prstGeom prst="ellipse">
              <a:avLst/>
            </a:prstGeom>
            <a:solidFill>
              <a:srgbClr val="F0F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13"/>
            <p:cNvSpPr>
              <a:spLocks noChangeArrowheads="1"/>
            </p:cNvSpPr>
            <p:nvPr/>
          </p:nvSpPr>
          <p:spPr bwMode="auto">
            <a:xfrm>
              <a:off x="1188740" y="4770059"/>
              <a:ext cx="1172230" cy="140374"/>
            </a:xfrm>
            <a:prstGeom prst="ellipse">
              <a:avLst/>
            </a:prstGeom>
            <a:solidFill>
              <a:srgbClr val="EDE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Oval 14"/>
            <p:cNvSpPr>
              <a:spLocks noChangeArrowheads="1"/>
            </p:cNvSpPr>
            <p:nvPr/>
          </p:nvSpPr>
          <p:spPr bwMode="auto">
            <a:xfrm>
              <a:off x="1207992" y="4770059"/>
              <a:ext cx="1131588" cy="140374"/>
            </a:xfrm>
            <a:prstGeom prst="ellipse">
              <a:avLst/>
            </a:prstGeom>
            <a:solidFill>
              <a:srgbClr val="EBEE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Oval 15"/>
            <p:cNvSpPr>
              <a:spLocks noChangeArrowheads="1"/>
            </p:cNvSpPr>
            <p:nvPr/>
          </p:nvSpPr>
          <p:spPr bwMode="auto">
            <a:xfrm>
              <a:off x="1227243" y="4776252"/>
              <a:ext cx="1093085" cy="127988"/>
            </a:xfrm>
            <a:prstGeom prst="ellipse">
              <a:avLst/>
            </a:prstGeom>
            <a:solidFill>
              <a:srgbClr val="E8E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Oval 17"/>
            <p:cNvSpPr>
              <a:spLocks noChangeArrowheads="1"/>
            </p:cNvSpPr>
            <p:nvPr/>
          </p:nvSpPr>
          <p:spPr bwMode="auto">
            <a:xfrm>
              <a:off x="1267887" y="4782445"/>
              <a:ext cx="1013938" cy="115601"/>
            </a:xfrm>
            <a:prstGeom prst="ellipse">
              <a:avLst/>
            </a:prstGeom>
            <a:solidFill>
              <a:srgbClr val="E3E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18"/>
            <p:cNvSpPr>
              <a:spLocks noChangeArrowheads="1"/>
            </p:cNvSpPr>
            <p:nvPr/>
          </p:nvSpPr>
          <p:spPr bwMode="auto">
            <a:xfrm>
              <a:off x="1287138" y="4782445"/>
              <a:ext cx="973295" cy="115601"/>
            </a:xfrm>
            <a:prstGeom prst="ellipse">
              <a:avLst/>
            </a:prstGeom>
            <a:solidFill>
              <a:srgbClr val="E0E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19"/>
            <p:cNvSpPr>
              <a:spLocks noChangeArrowheads="1"/>
            </p:cNvSpPr>
            <p:nvPr/>
          </p:nvSpPr>
          <p:spPr bwMode="auto">
            <a:xfrm>
              <a:off x="1306390" y="4782445"/>
              <a:ext cx="934790" cy="115601"/>
            </a:xfrm>
            <a:prstGeom prst="ellipse">
              <a:avLst/>
            </a:prstGeom>
            <a:solidFill>
              <a:srgbClr val="DEE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Oval 20"/>
            <p:cNvSpPr>
              <a:spLocks noChangeArrowheads="1"/>
            </p:cNvSpPr>
            <p:nvPr/>
          </p:nvSpPr>
          <p:spPr bwMode="auto">
            <a:xfrm>
              <a:off x="1334198" y="4788637"/>
              <a:ext cx="881312" cy="103215"/>
            </a:xfrm>
            <a:prstGeom prst="ellipse">
              <a:avLst/>
            </a:prstGeom>
            <a:solidFill>
              <a:srgbClr val="DBE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Oval 21"/>
            <p:cNvSpPr>
              <a:spLocks noChangeArrowheads="1"/>
            </p:cNvSpPr>
            <p:nvPr/>
          </p:nvSpPr>
          <p:spPr bwMode="auto">
            <a:xfrm>
              <a:off x="1353452" y="4788637"/>
              <a:ext cx="842809" cy="103215"/>
            </a:xfrm>
            <a:prstGeom prst="ellipse">
              <a:avLst/>
            </a:prstGeom>
            <a:solidFill>
              <a:srgbClr val="D9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Oval 23"/>
            <p:cNvSpPr>
              <a:spLocks noChangeArrowheads="1"/>
            </p:cNvSpPr>
            <p:nvPr/>
          </p:nvSpPr>
          <p:spPr bwMode="auto">
            <a:xfrm>
              <a:off x="1391955" y="4796895"/>
              <a:ext cx="763662" cy="88767"/>
            </a:xfrm>
            <a:prstGeom prst="ellipse">
              <a:avLst/>
            </a:prstGeom>
            <a:solidFill>
              <a:srgbClr val="D5D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Oval 24"/>
            <p:cNvSpPr>
              <a:spLocks noChangeArrowheads="1"/>
            </p:cNvSpPr>
            <p:nvPr/>
          </p:nvSpPr>
          <p:spPr bwMode="auto">
            <a:xfrm>
              <a:off x="1411206" y="4796895"/>
              <a:ext cx="725158" cy="88767"/>
            </a:xfrm>
            <a:prstGeom prst="ellipse">
              <a:avLst/>
            </a:prstGeom>
            <a:solidFill>
              <a:srgbClr val="D3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Oval 25"/>
            <p:cNvSpPr>
              <a:spLocks noChangeArrowheads="1"/>
            </p:cNvSpPr>
            <p:nvPr/>
          </p:nvSpPr>
          <p:spPr bwMode="auto">
            <a:xfrm>
              <a:off x="1432597" y="4803088"/>
              <a:ext cx="684515" cy="76380"/>
            </a:xfrm>
            <a:prstGeom prst="ellipse">
              <a:avLst/>
            </a:prstGeom>
            <a:solidFill>
              <a:srgbClr val="D1D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8" name="组合 157"/>
            <p:cNvGrpSpPr/>
            <p:nvPr/>
          </p:nvGrpSpPr>
          <p:grpSpPr>
            <a:xfrm>
              <a:off x="694606" y="2726388"/>
              <a:ext cx="2158360" cy="2177852"/>
              <a:chOff x="694606" y="2726388"/>
              <a:chExt cx="2158360" cy="2177852"/>
            </a:xfrm>
          </p:grpSpPr>
          <p:sp>
            <p:nvSpPr>
              <p:cNvPr id="159" name="Oval 16"/>
              <p:cNvSpPr>
                <a:spLocks noChangeArrowheads="1"/>
              </p:cNvSpPr>
              <p:nvPr/>
            </p:nvSpPr>
            <p:spPr bwMode="auto">
              <a:xfrm>
                <a:off x="1248634" y="4776252"/>
                <a:ext cx="1052441" cy="127988"/>
              </a:xfrm>
              <a:prstGeom prst="ellipse">
                <a:avLst/>
              </a:prstGeom>
              <a:solidFill>
                <a:srgbClr val="E6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Oval 22"/>
              <p:cNvSpPr>
                <a:spLocks noChangeArrowheads="1"/>
              </p:cNvSpPr>
              <p:nvPr/>
            </p:nvSpPr>
            <p:spPr bwMode="auto">
              <a:xfrm>
                <a:off x="1372703" y="4788637"/>
                <a:ext cx="802167" cy="97023"/>
              </a:xfrm>
              <a:prstGeom prst="ellipse">
                <a:avLst/>
              </a:prstGeom>
              <a:solidFill>
                <a:srgbClr val="D8D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61" name="组合 160"/>
              <p:cNvGrpSpPr/>
              <p:nvPr/>
            </p:nvGrpSpPr>
            <p:grpSpPr>
              <a:xfrm>
                <a:off x="694606" y="2726388"/>
                <a:ext cx="2158360" cy="2153080"/>
                <a:chOff x="694606" y="2726388"/>
                <a:chExt cx="2158360" cy="2153080"/>
              </a:xfrm>
            </p:grpSpPr>
            <p:sp>
              <p:nvSpPr>
                <p:cNvPr id="162" name="Oval 26"/>
                <p:cNvSpPr>
                  <a:spLocks noChangeArrowheads="1"/>
                </p:cNvSpPr>
                <p:nvPr/>
              </p:nvSpPr>
              <p:spPr bwMode="auto">
                <a:xfrm>
                  <a:off x="1451850" y="4803088"/>
                  <a:ext cx="643872" cy="76380"/>
                </a:xfrm>
                <a:prstGeom prst="ellipse">
                  <a:avLst/>
                </a:prstGeom>
                <a:solidFill>
                  <a:srgbClr val="CFD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3"/>
                <p:cNvSpPr/>
                <p:nvPr/>
              </p:nvSpPr>
              <p:spPr bwMode="auto">
                <a:xfrm>
                  <a:off x="694606"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164" name="TextBox 163"/>
                <p:cNvSpPr txBox="1"/>
                <p:nvPr/>
              </p:nvSpPr>
              <p:spPr>
                <a:xfrm>
                  <a:off x="1128843" y="3266298"/>
                  <a:ext cx="1480262" cy="923330"/>
                </a:xfrm>
                <a:prstGeom prst="rect">
                  <a:avLst/>
                </a:prstGeom>
                <a:noFill/>
              </p:spPr>
              <p:txBody>
                <a:bodyPr wrap="square" rtlCol="0">
                  <a:spAutoFit/>
                </a:bodyPr>
                <a:lstStyle/>
                <a:p>
                  <a:r>
                    <a:rPr lang="en-US" altLang="zh-CN" sz="5400" b="1" dirty="0">
                      <a:solidFill>
                        <a:schemeClr val="bg1"/>
                      </a:solidFill>
                    </a:rPr>
                    <a:t>27%</a:t>
                  </a:r>
                  <a:endParaRPr lang="zh-CN" altLang="en-US" sz="5400" b="1" dirty="0">
                    <a:solidFill>
                      <a:schemeClr val="bg1"/>
                    </a:solidFill>
                  </a:endParaRPr>
                </a:p>
              </p:txBody>
            </p:sp>
            <p:sp>
              <p:nvSpPr>
                <p:cNvPr id="165" name="TextBox 164"/>
                <p:cNvSpPr txBox="1"/>
                <p:nvPr/>
              </p:nvSpPr>
              <p:spPr>
                <a:xfrm>
                  <a:off x="1132420" y="2953675"/>
                  <a:ext cx="156582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sp>
        <p:nvSpPr>
          <p:cNvPr id="166" name="矩形 1"/>
          <p:cNvSpPr>
            <a:spLocks noChangeArrowheads="1"/>
          </p:cNvSpPr>
          <p:nvPr/>
        </p:nvSpPr>
        <p:spPr bwMode="auto">
          <a:xfrm>
            <a:off x="7148182" y="2060372"/>
            <a:ext cx="4465620" cy="3032532"/>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7" name="L 形 166"/>
          <p:cNvSpPr/>
          <p:nvPr/>
        </p:nvSpPr>
        <p:spPr>
          <a:xfrm rot="5400000">
            <a:off x="7039296" y="2088092"/>
            <a:ext cx="457385" cy="407148"/>
          </a:xfrm>
          <a:prstGeom prst="corner">
            <a:avLst>
              <a:gd name="adj1" fmla="val 25014"/>
              <a:gd name="adj2" fmla="val 23544"/>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68" name="L 形 167"/>
          <p:cNvSpPr/>
          <p:nvPr/>
        </p:nvSpPr>
        <p:spPr>
          <a:xfrm rot="16200000">
            <a:off x="11007005" y="4306552"/>
            <a:ext cx="457385" cy="407148"/>
          </a:xfrm>
          <a:prstGeom prst="corner">
            <a:avLst>
              <a:gd name="adj1" fmla="val 25014"/>
              <a:gd name="adj2" fmla="val 23544"/>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fill="hold"/>
                                        <p:tgtEl>
                                          <p:spTgt spid="138"/>
                                        </p:tgtEl>
                                        <p:attrNameLst>
                                          <p:attrName>ppt_x</p:attrName>
                                        </p:attrNameLst>
                                      </p:cBhvr>
                                      <p:tavLst>
                                        <p:tav tm="0">
                                          <p:val>
                                            <p:strVal val="0-#ppt_w/2"/>
                                          </p:val>
                                        </p:tav>
                                        <p:tav tm="100000">
                                          <p:val>
                                            <p:strVal val="#ppt_x"/>
                                          </p:val>
                                        </p:tav>
                                      </p:tavLst>
                                    </p:anim>
                                    <p:anim calcmode="lin" valueType="num">
                                      <p:cBhvr additive="base">
                                        <p:cTn id="16" dur="500" fill="hold"/>
                                        <p:tgtEl>
                                          <p:spTgt spid="13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additive="base">
                                        <p:cTn id="20" dur="500" fill="hold"/>
                                        <p:tgtEl>
                                          <p:spTgt spid="112"/>
                                        </p:tgtEl>
                                        <p:attrNameLst>
                                          <p:attrName>ppt_x</p:attrName>
                                        </p:attrNameLst>
                                      </p:cBhvr>
                                      <p:tavLst>
                                        <p:tav tm="0">
                                          <p:val>
                                            <p:strVal val="0-#ppt_w/2"/>
                                          </p:val>
                                        </p:tav>
                                        <p:tav tm="100000">
                                          <p:val>
                                            <p:strVal val="#ppt_x"/>
                                          </p:val>
                                        </p:tav>
                                      </p:tavLst>
                                    </p:anim>
                                    <p:anim calcmode="lin" valueType="num">
                                      <p:cBhvr additive="base">
                                        <p:cTn id="21" dur="500" fill="hold"/>
                                        <p:tgtEl>
                                          <p:spTgt spid="11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500" fill="hold"/>
                                        <p:tgtEl>
                                          <p:spTgt spid="86"/>
                                        </p:tgtEl>
                                        <p:attrNameLst>
                                          <p:attrName>ppt_x</p:attrName>
                                        </p:attrNameLst>
                                      </p:cBhvr>
                                      <p:tavLst>
                                        <p:tav tm="0">
                                          <p:val>
                                            <p:strVal val="0-#ppt_w/2"/>
                                          </p:val>
                                        </p:tav>
                                        <p:tav tm="100000">
                                          <p:val>
                                            <p:strVal val="#ppt_x"/>
                                          </p:val>
                                        </p:tav>
                                      </p:tavLst>
                                    </p:anim>
                                    <p:anim calcmode="lin" valueType="num">
                                      <p:cBhvr additive="base">
                                        <p:cTn id="26" dur="500" fill="hold"/>
                                        <p:tgtEl>
                                          <p:spTgt spid="8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66"/>
                                        </p:tgtEl>
                                        <p:attrNameLst>
                                          <p:attrName>style.visibility</p:attrName>
                                        </p:attrNameLst>
                                      </p:cBhvr>
                                      <p:to>
                                        <p:strVal val="visible"/>
                                      </p:to>
                                    </p:set>
                                    <p:anim calcmode="lin" valueType="num">
                                      <p:cBhvr>
                                        <p:cTn id="30" dur="500" fill="hold"/>
                                        <p:tgtEl>
                                          <p:spTgt spid="166"/>
                                        </p:tgtEl>
                                        <p:attrNameLst>
                                          <p:attrName>ppt_w</p:attrName>
                                        </p:attrNameLst>
                                      </p:cBhvr>
                                      <p:tavLst>
                                        <p:tav tm="0">
                                          <p:val>
                                            <p:fltVal val="0"/>
                                          </p:val>
                                        </p:tav>
                                        <p:tav tm="100000">
                                          <p:val>
                                            <p:strVal val="#ppt_w"/>
                                          </p:val>
                                        </p:tav>
                                      </p:tavLst>
                                    </p:anim>
                                    <p:anim calcmode="lin" valueType="num">
                                      <p:cBhvr>
                                        <p:cTn id="31" dur="500" fill="hold"/>
                                        <p:tgtEl>
                                          <p:spTgt spid="166"/>
                                        </p:tgtEl>
                                        <p:attrNameLst>
                                          <p:attrName>ppt_h</p:attrName>
                                        </p:attrNameLst>
                                      </p:cBhvr>
                                      <p:tavLst>
                                        <p:tav tm="0">
                                          <p:val>
                                            <p:fltVal val="0"/>
                                          </p:val>
                                        </p:tav>
                                        <p:tav tm="100000">
                                          <p:val>
                                            <p:strVal val="#ppt_h"/>
                                          </p:val>
                                        </p:tav>
                                      </p:tavLst>
                                    </p:anim>
                                    <p:animEffect transition="in" filter="fade">
                                      <p:cBhvr>
                                        <p:cTn id="32" dur="500"/>
                                        <p:tgtEl>
                                          <p:spTgt spid="166"/>
                                        </p:tgtEl>
                                      </p:cBhvr>
                                    </p:animEffect>
                                  </p:childTnLst>
                                </p:cTn>
                              </p:par>
                            </p:childTnLst>
                          </p:cTn>
                        </p:par>
                        <p:par>
                          <p:cTn id="33" fill="hold">
                            <p:stCondLst>
                              <p:cond delay="2000"/>
                            </p:stCondLst>
                            <p:childTnLst>
                              <p:par>
                                <p:cTn id="34" presetID="2" presetClass="entr" presetSubtype="9" fill="hold" grpId="0" nodeType="afterEffect">
                                  <p:stCondLst>
                                    <p:cond delay="0"/>
                                  </p:stCondLst>
                                  <p:childTnLst>
                                    <p:set>
                                      <p:cBhvr>
                                        <p:cTn id="35" dur="1" fill="hold">
                                          <p:stCondLst>
                                            <p:cond delay="0"/>
                                          </p:stCondLst>
                                        </p:cTn>
                                        <p:tgtEl>
                                          <p:spTgt spid="167"/>
                                        </p:tgtEl>
                                        <p:attrNameLst>
                                          <p:attrName>style.visibility</p:attrName>
                                        </p:attrNameLst>
                                      </p:cBhvr>
                                      <p:to>
                                        <p:strVal val="visible"/>
                                      </p:to>
                                    </p:set>
                                    <p:anim calcmode="lin" valueType="num">
                                      <p:cBhvr additive="base">
                                        <p:cTn id="36" dur="500" fill="hold"/>
                                        <p:tgtEl>
                                          <p:spTgt spid="167"/>
                                        </p:tgtEl>
                                        <p:attrNameLst>
                                          <p:attrName>ppt_x</p:attrName>
                                        </p:attrNameLst>
                                      </p:cBhvr>
                                      <p:tavLst>
                                        <p:tav tm="0">
                                          <p:val>
                                            <p:strVal val="0-#ppt_w/2"/>
                                          </p:val>
                                        </p:tav>
                                        <p:tav tm="100000">
                                          <p:val>
                                            <p:strVal val="#ppt_x"/>
                                          </p:val>
                                        </p:tav>
                                      </p:tavLst>
                                    </p:anim>
                                    <p:anim calcmode="lin" valueType="num">
                                      <p:cBhvr additive="base">
                                        <p:cTn id="37" dur="500" fill="hold"/>
                                        <p:tgtEl>
                                          <p:spTgt spid="16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6" fill="hold" grpId="0" nodeType="afterEffect">
                                  <p:stCondLst>
                                    <p:cond delay="0"/>
                                  </p:stCondLst>
                                  <p:childTnLst>
                                    <p:set>
                                      <p:cBhvr>
                                        <p:cTn id="40" dur="1" fill="hold">
                                          <p:stCondLst>
                                            <p:cond delay="0"/>
                                          </p:stCondLst>
                                        </p:cTn>
                                        <p:tgtEl>
                                          <p:spTgt spid="168"/>
                                        </p:tgtEl>
                                        <p:attrNameLst>
                                          <p:attrName>style.visibility</p:attrName>
                                        </p:attrNameLst>
                                      </p:cBhvr>
                                      <p:to>
                                        <p:strVal val="visible"/>
                                      </p:to>
                                    </p:set>
                                    <p:anim calcmode="lin" valueType="num">
                                      <p:cBhvr additive="base">
                                        <p:cTn id="41" dur="500" fill="hold"/>
                                        <p:tgtEl>
                                          <p:spTgt spid="168"/>
                                        </p:tgtEl>
                                        <p:attrNameLst>
                                          <p:attrName>ppt_x</p:attrName>
                                        </p:attrNameLst>
                                      </p:cBhvr>
                                      <p:tavLst>
                                        <p:tav tm="0">
                                          <p:val>
                                            <p:strVal val="1+#ppt_w/2"/>
                                          </p:val>
                                        </p:tav>
                                        <p:tav tm="100000">
                                          <p:val>
                                            <p:strVal val="#ppt_x"/>
                                          </p:val>
                                        </p:tav>
                                      </p:tavLst>
                                    </p:anim>
                                    <p:anim calcmode="lin" valueType="num">
                                      <p:cBhvr additive="base">
                                        <p:cTn id="42"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6" grpId="0"/>
      <p:bldP spid="167" grpId="0" animBg="1"/>
      <p:bldP spid="16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箭头3"/>
          <p:cNvSpPr/>
          <p:nvPr/>
        </p:nvSpPr>
        <p:spPr bwMode="gray">
          <a:xfrm flipV="1">
            <a:off x="2655090" y="3341669"/>
            <a:ext cx="1609143" cy="18768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1">
              <a:lumMod val="85000"/>
              <a:lumOff val="15000"/>
            </a:schemeClr>
          </a:solidFill>
          <a:ln>
            <a:noFill/>
          </a:ln>
          <a:effectLst/>
        </p:spPr>
        <p:txBody>
          <a:bodyPr wrap="none" lIns="121917" tIns="60958" rIns="121917" bIns="609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3079263" y="2409933"/>
            <a:ext cx="477949" cy="191269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lumMod val="85000"/>
              <a:lumOff val="15000"/>
            </a:schemeClr>
          </a:solidFill>
          <a:ln>
            <a:noFill/>
          </a:ln>
          <a:effectLst/>
        </p:spPr>
        <p:txBody>
          <a:bodyPr wrap="none" lIns="121917" tIns="60958" rIns="121917" bIns="609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sp>
        <p:nvSpPr>
          <p:cNvPr id="5" name="箭头1"/>
          <p:cNvSpPr/>
          <p:nvPr/>
        </p:nvSpPr>
        <p:spPr bwMode="gray">
          <a:xfrm>
            <a:off x="2644742" y="1612481"/>
            <a:ext cx="1609143" cy="18768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1">
              <a:lumMod val="85000"/>
              <a:lumOff val="15000"/>
            </a:schemeClr>
          </a:solidFill>
          <a:ln>
            <a:noFill/>
          </a:ln>
          <a:effectLst/>
        </p:spPr>
        <p:txBody>
          <a:bodyPr wrap="none" lIns="121917" tIns="60958" rIns="121917" bIns="609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sp>
        <p:nvSpPr>
          <p:cNvPr id="6" name="文本1"/>
          <p:cNvSpPr>
            <a:spLocks noChangeArrowheads="1"/>
          </p:cNvSpPr>
          <p:nvPr/>
        </p:nvSpPr>
        <p:spPr bwMode="gray">
          <a:xfrm>
            <a:off x="4947595" y="1271090"/>
            <a:ext cx="5457115" cy="1280974"/>
          </a:xfrm>
          <a:prstGeom prst="roundRect">
            <a:avLst>
              <a:gd name="adj" fmla="val 11505"/>
            </a:avLst>
          </a:prstGeom>
          <a:solidFill>
            <a:schemeClr val="bg1">
              <a:lumMod val="95000"/>
            </a:schemeClr>
          </a:solidFill>
          <a:ln w="25400" cap="flat" cmpd="sng" algn="ctr">
            <a:solidFill>
              <a:schemeClr val="tx1">
                <a:lumMod val="85000"/>
                <a:lumOff val="15000"/>
              </a:schemeClr>
            </a:solid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7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r>
              <a:rPr lang="en-US" altLang="zh-CN" sz="2700" dirty="0">
                <a:solidFill>
                  <a:schemeClr val="tx1">
                    <a:lumMod val="85000"/>
                    <a:lumOff val="15000"/>
                  </a:schemeClr>
                </a:solidFill>
                <a:latin typeface="微软雅黑" panose="020B0503020204020204" pitchFamily="34" charset="-122"/>
                <a:ea typeface="微软雅黑" panose="020B0503020204020204" pitchFamily="34" charset="-122"/>
              </a:rPr>
              <a:t>1</a:t>
            </a:r>
            <a:endParaRPr lang="zh-CN" altLang="zh-CN"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标题1"/>
          <p:cNvSpPr>
            <a:spLocks noChangeArrowheads="1"/>
          </p:cNvSpPr>
          <p:nvPr/>
        </p:nvSpPr>
        <p:spPr bwMode="gray">
          <a:xfrm>
            <a:off x="4365058" y="1255213"/>
            <a:ext cx="1628563" cy="1298875"/>
          </a:xfrm>
          <a:prstGeom prst="roundRect">
            <a:avLst>
              <a:gd name="adj" fmla="val 11921"/>
            </a:avLst>
          </a:prstGeom>
          <a:solidFill>
            <a:schemeClr val="tx1">
              <a:lumMod val="85000"/>
              <a:lumOff val="15000"/>
            </a:schemeClr>
          </a:solidFill>
          <a:ln w="25400" cap="flat" cmpd="sng" algn="ctr">
            <a:no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rPr>
              <a:t>1</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4947595" y="2766862"/>
            <a:ext cx="5457115" cy="1289885"/>
          </a:xfrm>
          <a:prstGeom prst="roundRect">
            <a:avLst>
              <a:gd name="adj" fmla="val 11505"/>
            </a:avLst>
          </a:prstGeom>
          <a:solidFill>
            <a:schemeClr val="bg1">
              <a:lumMod val="95000"/>
            </a:schemeClr>
          </a:solidFill>
          <a:ln w="25400" cap="flat" cmpd="sng" algn="ctr">
            <a:solidFill>
              <a:srgbClr val="C00002"/>
            </a:solid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7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r>
              <a:rPr lang="en-US" altLang="zh-CN" sz="2700" dirty="0">
                <a:solidFill>
                  <a:schemeClr val="tx1">
                    <a:lumMod val="85000"/>
                    <a:lumOff val="15000"/>
                  </a:schemeClr>
                </a:solidFill>
                <a:latin typeface="微软雅黑" panose="020B0503020204020204" pitchFamily="34" charset="-122"/>
                <a:ea typeface="微软雅黑" panose="020B0503020204020204" pitchFamily="34" charset="-122"/>
              </a:rPr>
              <a:t>2</a:t>
            </a:r>
            <a:endParaRPr lang="zh-CN" altLang="zh-CN"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4377756" y="2757335"/>
            <a:ext cx="1628563" cy="1298875"/>
          </a:xfrm>
          <a:prstGeom prst="roundRect">
            <a:avLst>
              <a:gd name="adj" fmla="val 11921"/>
            </a:avLst>
          </a:prstGeom>
          <a:solidFill>
            <a:srgbClr val="C00002"/>
          </a:solidFill>
          <a:ln w="25400" cap="flat" cmpd="sng" algn="ctr">
            <a:no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4985689" y="4289626"/>
            <a:ext cx="5422194" cy="1286557"/>
          </a:xfrm>
          <a:prstGeom prst="roundRect">
            <a:avLst>
              <a:gd name="adj" fmla="val 11505"/>
            </a:avLst>
          </a:prstGeom>
          <a:solidFill>
            <a:schemeClr val="bg1">
              <a:lumMod val="95000"/>
            </a:schemeClr>
          </a:solidFill>
          <a:ln w="25400" cap="flat" cmpd="sng" algn="ctr">
            <a:solidFill>
              <a:schemeClr val="tx1">
                <a:lumMod val="85000"/>
                <a:lumOff val="15000"/>
              </a:schemeClr>
            </a:solid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7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r>
              <a:rPr lang="en-US" altLang="zh-CN" sz="2700" dirty="0">
                <a:solidFill>
                  <a:schemeClr val="tx1">
                    <a:lumMod val="85000"/>
                    <a:lumOff val="15000"/>
                  </a:schemeClr>
                </a:solidFill>
                <a:latin typeface="微软雅黑" panose="020B0503020204020204" pitchFamily="34" charset="-122"/>
                <a:ea typeface="微软雅黑" panose="020B0503020204020204" pitchFamily="34" charset="-122"/>
              </a:rPr>
              <a:t>3</a:t>
            </a:r>
            <a:endParaRPr lang="zh-CN" altLang="zh-CN"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4358709" y="4280100"/>
            <a:ext cx="1628563" cy="1298875"/>
          </a:xfrm>
          <a:prstGeom prst="roundRect">
            <a:avLst>
              <a:gd name="adj" fmla="val 11921"/>
            </a:avLst>
          </a:prstGeom>
          <a:solidFill>
            <a:schemeClr val="tx1">
              <a:lumMod val="85000"/>
              <a:lumOff val="15000"/>
            </a:schemeClr>
          </a:solidFill>
          <a:ln w="25400" cap="flat" cmpd="sng" algn="ctr">
            <a:no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rPr>
              <a:t>3</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1830810" y="2463970"/>
            <a:ext cx="1752728" cy="1753758"/>
          </a:xfrm>
          <a:prstGeom prst="ellipse">
            <a:avLst/>
          </a:prstGeom>
          <a:solidFill>
            <a:srgbClr val="C00002"/>
          </a:solidFill>
          <a:ln w="9525">
            <a:noFill/>
            <a:round/>
          </a:ln>
          <a:effectLst/>
        </p:spPr>
        <p:txBody>
          <a:bodyPr lIns="121917" tIns="60958" rIns="121917" bIns="6095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点击此处添加文本</a:t>
            </a:r>
            <a:endParaRPr lang="zh-CN" altLang="en-US" sz="1900" kern="0" dirty="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组合 2"/>
          <p:cNvGrpSpPr/>
          <p:nvPr/>
        </p:nvGrpSpPr>
        <p:grpSpPr>
          <a:xfrm>
            <a:off x="4367820" y="2454723"/>
            <a:ext cx="2628619" cy="2551803"/>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5"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2970">
                <a:defRPr/>
              </a:pPr>
              <a:r>
                <a:rPr lang="zh-CN" altLang="en-US" kern="0" dirty="0">
                  <a:solidFill>
                    <a:srgbClr val="5A5959"/>
                  </a:solidFill>
                  <a:latin typeface="微软雅黑" panose="020B0503020204020204" pitchFamily="34" charset="-122"/>
                  <a:ea typeface="微软雅黑" panose="020B0503020204020204" pitchFamily="34" charset="-122"/>
                </a:rPr>
                <a:t>单击添</a:t>
              </a:r>
              <a:endParaRPr lang="en-US" altLang="zh-CN" kern="0" dirty="0">
                <a:solidFill>
                  <a:srgbClr val="5A5959"/>
                </a:solidFill>
                <a:latin typeface="微软雅黑" panose="020B0503020204020204" pitchFamily="34" charset="-122"/>
                <a:ea typeface="微软雅黑" panose="020B0503020204020204" pitchFamily="34" charset="-122"/>
              </a:endParaRPr>
            </a:p>
            <a:p>
              <a:pPr defTabSz="902970">
                <a:defRPr/>
              </a:pPr>
              <a:r>
                <a:rPr lang="zh-CN" altLang="en-US" kern="0" dirty="0">
                  <a:solidFill>
                    <a:srgbClr val="5A5959"/>
                  </a:solidFill>
                  <a:latin typeface="微软雅黑" panose="020B0503020204020204" pitchFamily="34" charset="-122"/>
                  <a:ea typeface="微软雅黑" panose="020B0503020204020204" pitchFamily="34" charset="-122"/>
                </a:rPr>
                <a:t>加文本</a:t>
              </a:r>
              <a:endParaRPr lang="en-US" kern="0" dirty="0">
                <a:solidFill>
                  <a:srgbClr val="5A5959"/>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681886" y="1948482"/>
            <a:ext cx="1790385" cy="1738064"/>
            <a:chOff x="6012485" y="1170407"/>
            <a:chExt cx="1487948" cy="1487615"/>
          </a:xfrm>
        </p:grpSpPr>
        <p:sp>
          <p:nvSpPr>
            <p:cNvPr id="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85000"/>
                <a:lumOff val="1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8" name="Oval 7"/>
            <p:cNvSpPr>
              <a:spLocks noChangeArrowheads="1"/>
            </p:cNvSpPr>
            <p:nvPr/>
          </p:nvSpPr>
          <p:spPr bwMode="auto">
            <a:xfrm>
              <a:off x="6273898" y="1468197"/>
              <a:ext cx="931350"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latin typeface="微软雅黑" panose="020B0503020204020204" pitchFamily="34" charset="-122"/>
                  <a:ea typeface="微软雅黑" panose="020B0503020204020204" pitchFamily="34" charset="-122"/>
                </a:rPr>
                <a:t>单击添加文本</a:t>
              </a:r>
              <a:endParaRPr lang="en-US" altLang="zh-CN" sz="1200" kern="0" dirty="0">
                <a:solidFill>
                  <a:srgbClr val="5A5959"/>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36187" y="2224838"/>
            <a:ext cx="2075648" cy="2020178"/>
            <a:chOff x="2057536" y="1194444"/>
            <a:chExt cx="2075647" cy="2080525"/>
          </a:xfrm>
        </p:grpSpPr>
        <p:sp>
          <p:nvSpPr>
            <p:cNvPr id="1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1">
                <a:lumMod val="85000"/>
                <a:lumOff val="1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1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a:defRPr/>
              </a:pPr>
              <a:r>
                <a:rPr lang="zh-CN" altLang="en-US" sz="1400" kern="0" dirty="0">
                  <a:solidFill>
                    <a:srgbClr val="5A5959"/>
                  </a:solidFill>
                  <a:latin typeface="微软雅黑" panose="020B0503020204020204" pitchFamily="34" charset="-122"/>
                  <a:ea typeface="微软雅黑" panose="020B0503020204020204" pitchFamily="34" charset="-122"/>
                </a:rPr>
                <a:t>单击添</a:t>
              </a:r>
              <a:endParaRPr lang="en-US" altLang="zh-CN" sz="1400" kern="0" dirty="0">
                <a:solidFill>
                  <a:srgbClr val="5A5959"/>
                </a:solidFill>
                <a:latin typeface="微软雅黑" panose="020B0503020204020204" pitchFamily="34" charset="-122"/>
                <a:ea typeface="微软雅黑" panose="020B0503020204020204" pitchFamily="34" charset="-122"/>
              </a:endParaRPr>
            </a:p>
            <a:p>
              <a:pPr algn="ctr" defTabSz="902970">
                <a:defRPr/>
              </a:pPr>
              <a:r>
                <a:rPr lang="zh-CN" altLang="en-US" sz="1400" kern="0" dirty="0">
                  <a:solidFill>
                    <a:srgbClr val="5A5959"/>
                  </a:solidFill>
                  <a:latin typeface="微软雅黑" panose="020B0503020204020204" pitchFamily="34" charset="-122"/>
                  <a:ea typeface="微软雅黑" panose="020B0503020204020204" pitchFamily="34" charset="-122"/>
                </a:rPr>
                <a:t>加文本</a:t>
              </a:r>
              <a:endParaRPr lang="en-US" sz="1400" kern="0" dirty="0">
                <a:solidFill>
                  <a:srgbClr val="5A5959"/>
                </a:solidFill>
                <a:latin typeface="微软雅黑" panose="020B0503020204020204" pitchFamily="34" charset="-122"/>
                <a:ea typeface="微软雅黑" panose="020B0503020204020204" pitchFamily="34" charset="-122"/>
              </a:endParaRPr>
            </a:p>
          </p:txBody>
        </p:sp>
      </p:grpSp>
      <p:sp>
        <p:nvSpPr>
          <p:cNvPr id="12" name="Freeform 10"/>
          <p:cNvSpPr/>
          <p:nvPr/>
        </p:nvSpPr>
        <p:spPr bwMode="auto">
          <a:xfrm>
            <a:off x="3040306" y="5003542"/>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C00002"/>
          </a:solidFill>
          <a:ln w="9525" cap="rnd">
            <a:solidFill>
              <a:srgbClr val="E6E6E6"/>
            </a:solidFill>
            <a:prstDash val="solid"/>
            <a:round/>
          </a:ln>
        </p:spPr>
        <p:txBody>
          <a:bodyPr vert="eaVert" lIns="90290" tIns="45146" rIns="90290" bIns="4514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2970"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53"/>
          <p:cNvSpPr txBox="1">
            <a:spLocks noChangeArrowheads="1"/>
          </p:cNvSpPr>
          <p:nvPr/>
        </p:nvSpPr>
        <p:spPr bwMode="auto">
          <a:xfrm>
            <a:off x="2495608" y="1794590"/>
            <a:ext cx="1728239"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53"/>
          <p:cNvSpPr txBox="1">
            <a:spLocks noChangeArrowheads="1"/>
          </p:cNvSpPr>
          <p:nvPr/>
        </p:nvSpPr>
        <p:spPr bwMode="auto">
          <a:xfrm>
            <a:off x="4727858" y="2030359"/>
            <a:ext cx="1728239"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53"/>
          <p:cNvSpPr txBox="1">
            <a:spLocks noChangeArrowheads="1"/>
          </p:cNvSpPr>
          <p:nvPr/>
        </p:nvSpPr>
        <p:spPr bwMode="auto">
          <a:xfrm>
            <a:off x="8256249" y="2370655"/>
            <a:ext cx="1512168"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 name="组合 15"/>
          <p:cNvGrpSpPr/>
          <p:nvPr/>
        </p:nvGrpSpPr>
        <p:grpSpPr>
          <a:xfrm>
            <a:off x="8184241" y="2866711"/>
            <a:ext cx="1656185" cy="1611925"/>
            <a:chOff x="2057536" y="1194444"/>
            <a:chExt cx="2075647" cy="2080525"/>
          </a:xfrm>
        </p:grpSpPr>
        <p:sp>
          <p:nvSpPr>
            <p:cNvPr id="1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2"/>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1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a:defRPr/>
              </a:pPr>
              <a:r>
                <a:rPr lang="zh-CN" altLang="en-US" sz="1400" kern="0" dirty="0">
                  <a:solidFill>
                    <a:srgbClr val="5A5959"/>
                  </a:solidFill>
                  <a:latin typeface="微软雅黑" panose="020B0503020204020204" pitchFamily="34" charset="-122"/>
                  <a:ea typeface="微软雅黑" panose="020B0503020204020204" pitchFamily="34" charset="-122"/>
                </a:rPr>
                <a:t>单击添加文本</a:t>
              </a:r>
              <a:endParaRPr lang="en-US" sz="1400" kern="0" dirty="0">
                <a:solidFill>
                  <a:srgbClr val="5A5959"/>
                </a:solidFill>
                <a:latin typeface="微软雅黑" panose="020B0503020204020204" pitchFamily="34" charset="-122"/>
                <a:ea typeface="微软雅黑" panose="020B0503020204020204" pitchFamily="34" charset="-122"/>
              </a:endParaRPr>
            </a:p>
          </p:txBody>
        </p:sp>
      </p:grpSp>
      <p:sp>
        <p:nvSpPr>
          <p:cNvPr id="19" name="TextBox 53"/>
          <p:cNvSpPr txBox="1">
            <a:spLocks noChangeArrowheads="1"/>
          </p:cNvSpPr>
          <p:nvPr/>
        </p:nvSpPr>
        <p:spPr bwMode="auto">
          <a:xfrm>
            <a:off x="6681889" y="1526305"/>
            <a:ext cx="1728239"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4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6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ppt_x</p:attrName>
                                        </p:attrNameLst>
                                      </p:cBhvr>
                                      <p:tavLst>
                                        <p:tav tm="0">
                                          <p:val>
                                            <p:strVal val="#ppt_x-#ppt_w*1.125000"/>
                                          </p:val>
                                        </p:tav>
                                        <p:tav tm="100000">
                                          <p:val>
                                            <p:strVal val="#ppt_x"/>
                                          </p:val>
                                        </p:tav>
                                      </p:tavLst>
                                    </p:anim>
                                    <p:animEffect transition="in" filter="wipe(right)">
                                      <p:cBhvr>
                                        <p:cTn id="29" dur="500"/>
                                        <p:tgtEl>
                                          <p:spTgt spid="12"/>
                                        </p:tgtEl>
                                      </p:cBhvr>
                                    </p:animEffect>
                                  </p:childTnLst>
                                </p:cTn>
                              </p:par>
                            </p:childTnLst>
                          </p:cTn>
                        </p:par>
                        <p:par>
                          <p:cTn id="30" fill="hold">
                            <p:stCondLst>
                              <p:cond delay="100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9"/>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6"/>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par>
                                <p:cTn id="39" presetID="42" presetClass="entr" presetSubtype="0" fill="hold" grpId="0" nodeType="withEffect">
                                  <p:stCondLst>
                                    <p:cond delay="6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1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3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anim calcmode="lin" valueType="num">
                                      <p:cBhvr>
                                        <p:cTn id="52" dur="500" fill="hold"/>
                                        <p:tgtEl>
                                          <p:spTgt spid="15"/>
                                        </p:tgtEl>
                                        <p:attrNameLst>
                                          <p:attrName>ppt_x</p:attrName>
                                        </p:attrNameLst>
                                      </p:cBhvr>
                                      <p:tavLst>
                                        <p:tav tm="0">
                                          <p:val>
                                            <p:strVal val="#ppt_x"/>
                                          </p:val>
                                        </p:tav>
                                        <p:tav tm="100000">
                                          <p:val>
                                            <p:strVal val="#ppt_x"/>
                                          </p:val>
                                        </p:tav>
                                      </p:tavLst>
                                    </p:anim>
                                    <p:anim calcmode="lin" valueType="num">
                                      <p:cBhvr>
                                        <p:cTn id="53" dur="5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4" grpId="0"/>
      <p:bldP spid="15"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Group 2"/>
          <p:cNvGrpSpPr/>
          <p:nvPr/>
        </p:nvGrpSpPr>
        <p:grpSpPr bwMode="auto">
          <a:xfrm>
            <a:off x="6812945" y="2243086"/>
            <a:ext cx="4896238" cy="3106639"/>
            <a:chOff x="0" y="0"/>
            <a:chExt cx="3553141" cy="2367260"/>
          </a:xfrm>
        </p:grpSpPr>
        <p:sp>
          <p:nvSpPr>
            <p:cNvPr id="4" name="任意多边形 3"/>
            <p:cNvSpPr>
              <a:spLocks noChangeArrowheads="1"/>
            </p:cNvSpPr>
            <p:nvPr/>
          </p:nvSpPr>
          <p:spPr bwMode="auto">
            <a:xfrm flipH="1">
              <a:off x="0" y="0"/>
              <a:ext cx="1187556" cy="252444"/>
            </a:xfrm>
            <a:custGeom>
              <a:avLst/>
              <a:gdLst>
                <a:gd name="T0" fmla="*/ 1129833 w 1248228"/>
                <a:gd name="T1" fmla="*/ 0 h 290286"/>
                <a:gd name="T2" fmla="*/ 420403 w 1248228"/>
                <a:gd name="T3" fmla="*/ 0 h 290286"/>
                <a:gd name="T4" fmla="*/ 0 w 1248228"/>
                <a:gd name="T5" fmla="*/ 219535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chemeClr val="tx1">
                  <a:lumMod val="85000"/>
                  <a:lumOff val="1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ln>
                  <a:solidFill>
                    <a:sysClr val="windowText" lastClr="000000"/>
                  </a:solidFill>
                </a:ln>
                <a:solidFill>
                  <a:sysClr val="windowText" lastClr="000000"/>
                </a:solidFill>
              </a:endParaRPr>
            </a:p>
          </p:txBody>
        </p:sp>
        <p:sp>
          <p:nvSpPr>
            <p:cNvPr id="5" name="任意多边形 4"/>
            <p:cNvSpPr>
              <a:spLocks noChangeArrowheads="1"/>
            </p:cNvSpPr>
            <p:nvPr/>
          </p:nvSpPr>
          <p:spPr bwMode="auto">
            <a:xfrm flipH="1" flipV="1">
              <a:off x="0" y="2114816"/>
              <a:ext cx="1187556" cy="252444"/>
            </a:xfrm>
            <a:custGeom>
              <a:avLst/>
              <a:gdLst>
                <a:gd name="T0" fmla="*/ 1129833 w 1248228"/>
                <a:gd name="T1" fmla="*/ 0 h 290286"/>
                <a:gd name="T2" fmla="*/ 420403 w 1248228"/>
                <a:gd name="T3" fmla="*/ 0 h 290286"/>
                <a:gd name="T4" fmla="*/ 0 w 1248228"/>
                <a:gd name="T5" fmla="*/ 219535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C00002"/>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solidFill>
                  <a:sysClr val="windowText" lastClr="000000"/>
                </a:solidFill>
              </a:endParaRPr>
            </a:p>
          </p:txBody>
        </p:sp>
        <p:cxnSp>
          <p:nvCxnSpPr>
            <p:cNvPr id="6" name="直接连接符 5"/>
            <p:cNvCxnSpPr>
              <a:cxnSpLocks noChangeShapeType="1"/>
            </p:cNvCxnSpPr>
            <p:nvPr/>
          </p:nvCxnSpPr>
          <p:spPr bwMode="auto">
            <a:xfrm rot="300000">
              <a:off x="541386" y="831955"/>
              <a:ext cx="647758"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 name="直接连接符 6"/>
            <p:cNvCxnSpPr>
              <a:cxnSpLocks noChangeShapeType="1"/>
            </p:cNvCxnSpPr>
            <p:nvPr/>
          </p:nvCxnSpPr>
          <p:spPr bwMode="auto">
            <a:xfrm rot="-300000">
              <a:off x="541386" y="1621041"/>
              <a:ext cx="647758"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sp>
          <p:nvSpPr>
            <p:cNvPr id="8" name="TextBox 146"/>
            <p:cNvSpPr txBox="1">
              <a:spLocks noChangeArrowheads="1"/>
            </p:cNvSpPr>
            <p:nvPr/>
          </p:nvSpPr>
          <p:spPr bwMode="auto">
            <a:xfrm>
              <a:off x="1171875" y="82321"/>
              <a:ext cx="2381266"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dirty="0">
                  <a:solidFill>
                    <a:srgbClr val="41576B"/>
                  </a:solidFill>
                  <a:latin typeface="微软雅黑" panose="020B0503020204020204" pitchFamily="34" charset="-122"/>
                  <a:ea typeface="微软雅黑" panose="020B0503020204020204" pitchFamily="34" charset="-122"/>
                </a:rPr>
                <a:t>20% </a:t>
              </a:r>
              <a:r>
                <a:rPr lang="zh-CN" altLang="en-US" sz="1800" kern="0" dirty="0">
                  <a:solidFill>
                    <a:srgbClr val="41576B"/>
                  </a:solidFill>
                  <a:latin typeface="微软雅黑" panose="020B0503020204020204" pitchFamily="34" charset="-122"/>
                  <a:ea typeface="微软雅黑" panose="020B0503020204020204" pitchFamily="34" charset="-122"/>
                </a:rPr>
                <a:t>单击添加文本</a:t>
              </a:r>
              <a:endParaRPr lang="en-US" sz="1800" kern="0" dirty="0">
                <a:solidFill>
                  <a:srgbClr val="41576B"/>
                </a:solidFill>
                <a:latin typeface="微软雅黑" panose="020B0503020204020204" pitchFamily="34" charset="-122"/>
                <a:ea typeface="微软雅黑" panose="020B0503020204020204" pitchFamily="34" charset="-122"/>
              </a:endParaRPr>
            </a:p>
          </p:txBody>
        </p:sp>
        <p:sp>
          <p:nvSpPr>
            <p:cNvPr id="9" name="TextBox 146"/>
            <p:cNvSpPr txBox="1">
              <a:spLocks noChangeArrowheads="1"/>
            </p:cNvSpPr>
            <p:nvPr/>
          </p:nvSpPr>
          <p:spPr bwMode="auto">
            <a:xfrm>
              <a:off x="1171679" y="706526"/>
              <a:ext cx="2381462"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a:solidFill>
                    <a:srgbClr val="404040"/>
                  </a:solidFill>
                  <a:latin typeface="微软雅黑" panose="020B0503020204020204" pitchFamily="34" charset="-122"/>
                  <a:ea typeface="微软雅黑" panose="020B0503020204020204" pitchFamily="34" charset="-122"/>
                </a:rPr>
                <a:t>6% </a:t>
              </a:r>
              <a:r>
                <a:rPr lang="zh-CN" altLang="en-US" sz="1800" kern="0">
                  <a:solidFill>
                    <a:srgbClr val="404040"/>
                  </a:solidFill>
                  <a:latin typeface="微软雅黑" panose="020B0503020204020204" pitchFamily="34" charset="-122"/>
                  <a:ea typeface="微软雅黑" panose="020B0503020204020204" pitchFamily="34" charset="-122"/>
                </a:rPr>
                <a:t>单击添加文本</a:t>
              </a:r>
              <a:endParaRPr lang="en-US" sz="1800" kern="0">
                <a:solidFill>
                  <a:srgbClr val="404040"/>
                </a:solidFill>
                <a:latin typeface="微软雅黑" panose="020B0503020204020204" pitchFamily="34" charset="-122"/>
                <a:ea typeface="微软雅黑" panose="020B0503020204020204" pitchFamily="34" charset="-122"/>
              </a:endParaRPr>
            </a:p>
          </p:txBody>
        </p:sp>
        <p:sp>
          <p:nvSpPr>
            <p:cNvPr id="10" name="TextBox 146"/>
            <p:cNvSpPr txBox="1">
              <a:spLocks noChangeArrowheads="1"/>
            </p:cNvSpPr>
            <p:nvPr/>
          </p:nvSpPr>
          <p:spPr bwMode="auto">
            <a:xfrm>
              <a:off x="1171679" y="1438456"/>
              <a:ext cx="2381462"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a:solidFill>
                    <a:srgbClr val="404040"/>
                  </a:solidFill>
                  <a:latin typeface="微软雅黑" panose="020B0503020204020204" pitchFamily="34" charset="-122"/>
                  <a:ea typeface="微软雅黑" panose="020B0503020204020204" pitchFamily="34" charset="-122"/>
                </a:rPr>
                <a:t>11% </a:t>
              </a:r>
              <a:r>
                <a:rPr lang="zh-CN" altLang="en-US" sz="1800" kern="0">
                  <a:solidFill>
                    <a:srgbClr val="404040"/>
                  </a:solidFill>
                  <a:latin typeface="微软雅黑" panose="020B0503020204020204" pitchFamily="34" charset="-122"/>
                  <a:ea typeface="微软雅黑" panose="020B0503020204020204" pitchFamily="34" charset="-122"/>
                </a:rPr>
                <a:t>单击添加文本</a:t>
              </a:r>
              <a:endParaRPr lang="en-US" sz="1800" kern="0">
                <a:solidFill>
                  <a:srgbClr val="404040"/>
                </a:solidFill>
                <a:latin typeface="微软雅黑" panose="020B0503020204020204" pitchFamily="34" charset="-122"/>
                <a:ea typeface="微软雅黑" panose="020B0503020204020204" pitchFamily="34" charset="-122"/>
              </a:endParaRPr>
            </a:p>
          </p:txBody>
        </p:sp>
        <p:sp>
          <p:nvSpPr>
            <p:cNvPr id="11" name="TextBox 146"/>
            <p:cNvSpPr txBox="1">
              <a:spLocks noChangeArrowheads="1"/>
            </p:cNvSpPr>
            <p:nvPr/>
          </p:nvSpPr>
          <p:spPr bwMode="auto">
            <a:xfrm>
              <a:off x="1171679" y="1971924"/>
              <a:ext cx="2381462"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a:solidFill>
                    <a:srgbClr val="404040"/>
                  </a:solidFill>
                  <a:latin typeface="微软雅黑" panose="020B0503020204020204" pitchFamily="34" charset="-122"/>
                  <a:ea typeface="微软雅黑" panose="020B0503020204020204" pitchFamily="34" charset="-122"/>
                </a:rPr>
                <a:t>12% </a:t>
              </a:r>
              <a:r>
                <a:rPr lang="zh-CN" altLang="en-US" sz="1800" kern="0">
                  <a:solidFill>
                    <a:srgbClr val="404040"/>
                  </a:solidFill>
                  <a:latin typeface="微软雅黑" panose="020B0503020204020204" pitchFamily="34" charset="-122"/>
                  <a:ea typeface="微软雅黑" panose="020B0503020204020204" pitchFamily="34" charset="-122"/>
                </a:rPr>
                <a:t>单击添加文本</a:t>
              </a:r>
              <a:endParaRPr lang="en-US" sz="1800" kern="0">
                <a:solidFill>
                  <a:srgbClr val="404040"/>
                </a:solidFill>
                <a:latin typeface="微软雅黑" panose="020B0503020204020204" pitchFamily="34" charset="-122"/>
                <a:ea typeface="微软雅黑" panose="020B0503020204020204" pitchFamily="34" charset="-122"/>
              </a:endParaRPr>
            </a:p>
          </p:txBody>
        </p:sp>
      </p:grpSp>
      <p:grpSp>
        <p:nvGrpSpPr>
          <p:cNvPr id="12" name="Group 11"/>
          <p:cNvGrpSpPr/>
          <p:nvPr/>
        </p:nvGrpSpPr>
        <p:grpSpPr bwMode="auto">
          <a:xfrm>
            <a:off x="190553" y="2395187"/>
            <a:ext cx="4909364" cy="2896196"/>
            <a:chOff x="0" y="0"/>
            <a:chExt cx="3561792" cy="2207606"/>
          </a:xfrm>
        </p:grpSpPr>
        <p:sp>
          <p:nvSpPr>
            <p:cNvPr id="13" name="任意多边形 1"/>
            <p:cNvSpPr>
              <a:spLocks noChangeArrowheads="1"/>
            </p:cNvSpPr>
            <p:nvPr/>
          </p:nvSpPr>
          <p:spPr bwMode="auto">
            <a:xfrm>
              <a:off x="2374528" y="0"/>
              <a:ext cx="1187264" cy="252525"/>
            </a:xfrm>
            <a:custGeom>
              <a:avLst/>
              <a:gdLst>
                <a:gd name="T0" fmla="*/ 1129278 w 1248228"/>
                <a:gd name="T1" fmla="*/ 0 h 290286"/>
                <a:gd name="T2" fmla="*/ 420197 w 1248228"/>
                <a:gd name="T3" fmla="*/ 0 h 290286"/>
                <a:gd name="T4" fmla="*/ 0 w 1248228"/>
                <a:gd name="T5" fmla="*/ 219676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C00002"/>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solidFill>
                  <a:sysClr val="windowText" lastClr="000000"/>
                </a:solidFill>
              </a:endParaRPr>
            </a:p>
          </p:txBody>
        </p:sp>
        <p:sp>
          <p:nvSpPr>
            <p:cNvPr id="14" name="任意多边形 2"/>
            <p:cNvSpPr>
              <a:spLocks noChangeArrowheads="1"/>
            </p:cNvSpPr>
            <p:nvPr/>
          </p:nvSpPr>
          <p:spPr bwMode="auto">
            <a:xfrm flipV="1">
              <a:off x="2374528" y="1955082"/>
              <a:ext cx="1187264" cy="252524"/>
            </a:xfrm>
            <a:custGeom>
              <a:avLst/>
              <a:gdLst>
                <a:gd name="T0" fmla="*/ 1129278 w 1248228"/>
                <a:gd name="T1" fmla="*/ 0 h 290286"/>
                <a:gd name="T2" fmla="*/ 420197 w 1248228"/>
                <a:gd name="T3" fmla="*/ 0 h 290286"/>
                <a:gd name="T4" fmla="*/ 0 w 1248228"/>
                <a:gd name="T5" fmla="*/ 219674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solidFill>
                  <a:sysClr val="windowText" lastClr="000000"/>
                </a:solidFill>
              </a:endParaRPr>
            </a:p>
          </p:txBody>
        </p:sp>
        <p:cxnSp>
          <p:nvCxnSpPr>
            <p:cNvPr id="15" name="直接连接符 7"/>
            <p:cNvCxnSpPr>
              <a:cxnSpLocks noChangeShapeType="1"/>
            </p:cNvCxnSpPr>
            <p:nvPr/>
          </p:nvCxnSpPr>
          <p:spPr bwMode="auto">
            <a:xfrm>
              <a:off x="2374528" y="1256271"/>
              <a:ext cx="647599" cy="0"/>
            </a:xfrm>
            <a:prstGeom prst="line">
              <a:avLst/>
            </a:prstGeom>
            <a:noFill/>
            <a:ln w="25400">
              <a:solidFill>
                <a:schemeClr val="tx1">
                  <a:lumMod val="85000"/>
                  <a:lumOff val="15000"/>
                </a:schemeClr>
              </a:solidFill>
              <a:round/>
            </a:ln>
            <a:extLst>
              <a:ext uri="{909E8E84-426E-40DD-AFC4-6F175D3DCCD1}">
                <a14:hiddenFill xmlns:a14="http://schemas.microsoft.com/office/drawing/2010/main">
                  <a:noFill/>
                </a14:hiddenFill>
              </a:ext>
            </a:extLst>
          </p:spPr>
        </p:cxnSp>
        <p:sp>
          <p:nvSpPr>
            <p:cNvPr id="16" name="TextBox 146"/>
            <p:cNvSpPr txBox="1">
              <a:spLocks noChangeArrowheads="1"/>
            </p:cNvSpPr>
            <p:nvPr/>
          </p:nvSpPr>
          <p:spPr bwMode="auto">
            <a:xfrm>
              <a:off x="0" y="1797848"/>
              <a:ext cx="2363417" cy="2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eaLnBrk="1" hangingPunct="1">
                <a:defRPr/>
              </a:pPr>
              <a:r>
                <a:rPr lang="zh-CN" altLang="en-US" sz="1800" kern="0">
                  <a:solidFill>
                    <a:srgbClr val="404040"/>
                  </a:solidFill>
                  <a:latin typeface="微软雅黑" panose="020B0503020204020204" pitchFamily="34" charset="-122"/>
                  <a:ea typeface="微软雅黑" panose="020B0503020204020204" pitchFamily="34" charset="-122"/>
                </a:rPr>
                <a:t>单击添加文本 </a:t>
              </a:r>
              <a:r>
                <a:rPr lang="en-US" altLang="zh-CN" sz="1800" kern="0">
                  <a:solidFill>
                    <a:srgbClr val="404040"/>
                  </a:solidFill>
                  <a:latin typeface="微软雅黑" panose="020B0503020204020204" pitchFamily="34" charset="-122"/>
                  <a:ea typeface="微软雅黑" panose="020B0503020204020204" pitchFamily="34" charset="-122"/>
                </a:rPr>
                <a:t>14%</a:t>
              </a:r>
              <a:endParaRPr lang="en-US" altLang="zh-CN" sz="1800" kern="0">
                <a:solidFill>
                  <a:srgbClr val="404040"/>
                </a:solidFill>
                <a:latin typeface="微软雅黑" panose="020B0503020204020204" pitchFamily="34" charset="-122"/>
                <a:ea typeface="微软雅黑" panose="020B0503020204020204" pitchFamily="34" charset="-122"/>
              </a:endParaRPr>
            </a:p>
          </p:txBody>
        </p:sp>
        <p:sp>
          <p:nvSpPr>
            <p:cNvPr id="17" name="TextBox 146"/>
            <p:cNvSpPr txBox="1">
              <a:spLocks noChangeArrowheads="1"/>
            </p:cNvSpPr>
            <p:nvPr/>
          </p:nvSpPr>
          <p:spPr bwMode="auto">
            <a:xfrm>
              <a:off x="0" y="1102215"/>
              <a:ext cx="2363417" cy="2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eaLnBrk="1" hangingPunct="1">
                <a:defRPr/>
              </a:pPr>
              <a:r>
                <a:rPr lang="zh-CN" altLang="en-US" sz="1800" kern="0">
                  <a:solidFill>
                    <a:srgbClr val="404040"/>
                  </a:solidFill>
                  <a:latin typeface="微软雅黑" panose="020B0503020204020204" pitchFamily="34" charset="-122"/>
                  <a:ea typeface="微软雅黑" panose="020B0503020204020204" pitchFamily="34" charset="-122"/>
                </a:rPr>
                <a:t>单击添加文本 </a:t>
              </a:r>
              <a:r>
                <a:rPr lang="en-US" altLang="zh-CN" sz="1800" kern="0">
                  <a:solidFill>
                    <a:srgbClr val="404040"/>
                  </a:solidFill>
                  <a:latin typeface="微软雅黑" panose="020B0503020204020204" pitchFamily="34" charset="-122"/>
                  <a:ea typeface="微软雅黑" panose="020B0503020204020204" pitchFamily="34" charset="-122"/>
                </a:rPr>
                <a:t>14%</a:t>
              </a:r>
              <a:endParaRPr lang="en-US" altLang="zh-CN" sz="1800" kern="0">
                <a:solidFill>
                  <a:srgbClr val="404040"/>
                </a:solidFill>
                <a:latin typeface="微软雅黑" panose="020B0503020204020204" pitchFamily="34" charset="-122"/>
                <a:ea typeface="微软雅黑" panose="020B0503020204020204" pitchFamily="34" charset="-122"/>
              </a:endParaRPr>
            </a:p>
          </p:txBody>
        </p:sp>
        <p:sp>
          <p:nvSpPr>
            <p:cNvPr id="18" name="TextBox 146"/>
            <p:cNvSpPr txBox="1">
              <a:spLocks noChangeArrowheads="1"/>
            </p:cNvSpPr>
            <p:nvPr/>
          </p:nvSpPr>
          <p:spPr bwMode="auto">
            <a:xfrm>
              <a:off x="0" y="84175"/>
              <a:ext cx="2363417" cy="2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eaLnBrk="1" hangingPunct="1">
                <a:defRPr/>
              </a:pPr>
              <a:r>
                <a:rPr lang="zh-CN" altLang="en-US" sz="1800" kern="0">
                  <a:solidFill>
                    <a:srgbClr val="404040"/>
                  </a:solidFill>
                  <a:latin typeface="微软雅黑" panose="020B0503020204020204" pitchFamily="34" charset="-122"/>
                  <a:ea typeface="微软雅黑" panose="020B0503020204020204" pitchFamily="34" charset="-122"/>
                </a:rPr>
                <a:t>单击添加文本 </a:t>
              </a:r>
              <a:r>
                <a:rPr lang="en-US" altLang="zh-CN" sz="1800" kern="0">
                  <a:solidFill>
                    <a:srgbClr val="404040"/>
                  </a:solidFill>
                  <a:latin typeface="微软雅黑" panose="020B0503020204020204" pitchFamily="34" charset="-122"/>
                  <a:ea typeface="微软雅黑" panose="020B0503020204020204" pitchFamily="34" charset="-122"/>
                </a:rPr>
                <a:t>23%</a:t>
              </a:r>
              <a:endParaRPr lang="en-US" altLang="zh-CN" sz="1800" kern="0">
                <a:solidFill>
                  <a:srgbClr val="404040"/>
                </a:solidFill>
                <a:latin typeface="微软雅黑" panose="020B0503020204020204" pitchFamily="34" charset="-122"/>
                <a:ea typeface="微软雅黑" panose="020B0503020204020204" pitchFamily="34" charset="-122"/>
              </a:endParaRPr>
            </a:p>
          </p:txBody>
        </p:sp>
      </p:grpSp>
      <p:grpSp>
        <p:nvGrpSpPr>
          <p:cNvPr id="19" name="Group 18"/>
          <p:cNvGrpSpPr>
            <a:grpSpLocks noChangeAspect="1"/>
          </p:cNvGrpSpPr>
          <p:nvPr/>
        </p:nvGrpSpPr>
        <p:grpSpPr bwMode="auto">
          <a:xfrm>
            <a:off x="3940398" y="1818037"/>
            <a:ext cx="4117391" cy="3921323"/>
            <a:chOff x="0" y="0"/>
            <a:chExt cx="2988000" cy="2988000"/>
          </a:xfrm>
        </p:grpSpPr>
        <p:sp>
          <p:nvSpPr>
            <p:cNvPr id="20" name="饼形 15"/>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527784" y="691564"/>
                  </a:moveTo>
                  <a:lnTo>
                    <a:pt x="2527783" y="691564"/>
                  </a:lnTo>
                  <a:cubicBezTo>
                    <a:pt x="2639645" y="891885"/>
                    <a:pt x="2698588" y="1117418"/>
                    <a:pt x="2699041" y="1346855"/>
                  </a:cubicBezTo>
                  <a:lnTo>
                    <a:pt x="1349522" y="1349522"/>
                  </a:lnTo>
                  <a:lnTo>
                    <a:pt x="2527784" y="691564"/>
                  </a:lnTo>
                  <a:close/>
                </a:path>
              </a:pathLst>
            </a:custGeom>
            <a:solidFill>
              <a:srgbClr val="F2F2F2"/>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1" name="饼形 16"/>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699042" y="1347120"/>
                  </a:moveTo>
                  <a:lnTo>
                    <a:pt x="2699041" y="1347120"/>
                  </a:lnTo>
                  <a:cubicBezTo>
                    <a:pt x="2699043" y="1347920"/>
                    <a:pt x="2699044" y="1348721"/>
                    <a:pt x="2699044" y="1349522"/>
                  </a:cubicBezTo>
                  <a:cubicBezTo>
                    <a:pt x="2699044" y="1668689"/>
                    <a:pt x="2585922" y="1977527"/>
                    <a:pt x="2379771" y="2221185"/>
                  </a:cubicBezTo>
                  <a:lnTo>
                    <a:pt x="1349522" y="1349522"/>
                  </a:lnTo>
                  <a:lnTo>
                    <a:pt x="2699042" y="1347120"/>
                  </a:lnTo>
                  <a:close/>
                </a:path>
              </a:pathLst>
            </a:custGeom>
            <a:solidFill>
              <a:schemeClr val="bg1">
                <a:lumMod val="85000"/>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2" name="饼形 17"/>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379824" y="2221123"/>
                  </a:moveTo>
                  <a:lnTo>
                    <a:pt x="2379823" y="2221122"/>
                  </a:lnTo>
                  <a:cubicBezTo>
                    <a:pt x="2123408" y="2524225"/>
                    <a:pt x="1746536" y="2699043"/>
                    <a:pt x="1349522" y="2699044"/>
                  </a:cubicBezTo>
                  <a:cubicBezTo>
                    <a:pt x="1346404" y="2699044"/>
                    <a:pt x="1343287" y="2699033"/>
                    <a:pt x="1340171" y="2699011"/>
                  </a:cubicBezTo>
                  <a:lnTo>
                    <a:pt x="1349522" y="1349522"/>
                  </a:lnTo>
                  <a:lnTo>
                    <a:pt x="2379824" y="2221123"/>
                  </a:lnTo>
                  <a:close/>
                </a:path>
              </a:pathLst>
            </a:custGeom>
            <a:solidFill>
              <a:srgbClr val="C00002"/>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3" name="饼形 18"/>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1343308" y="2699030"/>
                  </a:moveTo>
                  <a:lnTo>
                    <a:pt x="1343308" y="2699029"/>
                  </a:lnTo>
                  <a:cubicBezTo>
                    <a:pt x="917997" y="2697071"/>
                    <a:pt x="518497" y="2494729"/>
                    <a:pt x="265268" y="2153017"/>
                  </a:cubicBezTo>
                  <a:lnTo>
                    <a:pt x="1349522" y="1349522"/>
                  </a:lnTo>
                  <a:lnTo>
                    <a:pt x="1343308" y="2699030"/>
                  </a:lnTo>
                  <a:close/>
                </a:path>
              </a:pathLst>
            </a:custGeom>
            <a:solidFill>
              <a:schemeClr val="bg1">
                <a:lumMod val="85000"/>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4" name="饼形 19"/>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68984" y="2158007"/>
                  </a:moveTo>
                  <a:lnTo>
                    <a:pt x="268984" y="2158006"/>
                  </a:lnTo>
                  <a:cubicBezTo>
                    <a:pt x="94366" y="1924631"/>
                    <a:pt x="0" y="1640993"/>
                    <a:pt x="0" y="1349522"/>
                  </a:cubicBezTo>
                  <a:cubicBezTo>
                    <a:pt x="-1" y="1216463"/>
                    <a:pt x="19678" y="1084136"/>
                    <a:pt x="58395" y="956836"/>
                  </a:cubicBezTo>
                  <a:lnTo>
                    <a:pt x="1349522" y="1349522"/>
                  </a:lnTo>
                  <a:lnTo>
                    <a:pt x="268984" y="2158007"/>
                  </a:lnTo>
                  <a:close/>
                </a:path>
              </a:pathLst>
            </a:custGeom>
            <a:solidFill>
              <a:schemeClr val="tx1">
                <a:lumMod val="85000"/>
                <a:lumOff val="15000"/>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5" name="饼形 20"/>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60010" y="951566"/>
                  </a:moveTo>
                  <a:lnTo>
                    <a:pt x="60010" y="951566"/>
                  </a:lnTo>
                  <a:cubicBezTo>
                    <a:pt x="234591" y="385863"/>
                    <a:pt x="757493" y="-1"/>
                    <a:pt x="1349522" y="0"/>
                  </a:cubicBezTo>
                  <a:cubicBezTo>
                    <a:pt x="1349522" y="0"/>
                    <a:pt x="1349522" y="0"/>
                    <a:pt x="1349522" y="0"/>
                  </a:cubicBezTo>
                  <a:lnTo>
                    <a:pt x="1349522" y="1349522"/>
                  </a:lnTo>
                  <a:lnTo>
                    <a:pt x="60010" y="951566"/>
                  </a:lnTo>
                  <a:close/>
                </a:path>
              </a:pathLst>
            </a:custGeom>
            <a:solidFill>
              <a:srgbClr val="C00002"/>
            </a:solidFill>
            <a:ln w="12700" cmpd="sng">
              <a:solidFill>
                <a:srgbClr val="FFB000"/>
              </a:solidFill>
              <a:miter lim="800000"/>
            </a:ln>
          </p:spPr>
          <p:txBody>
            <a:bodyPr anchor="ctr"/>
            <a:lstStyle/>
            <a:p>
              <a:pPr defTabSz="1218565">
                <a:defRPr/>
              </a:pPr>
              <a:endParaRPr lang="zh-CN" altLang="en-US" kern="0">
                <a:solidFill>
                  <a:sysClr val="windowText" lastClr="000000"/>
                </a:solidFill>
              </a:endParaRPr>
            </a:p>
          </p:txBody>
        </p:sp>
        <p:sp>
          <p:nvSpPr>
            <p:cNvPr id="26" name="饼形 21"/>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1348283" y="1"/>
                  </a:moveTo>
                  <a:lnTo>
                    <a:pt x="1348282" y="0"/>
                  </a:lnTo>
                  <a:cubicBezTo>
                    <a:pt x="1348695" y="0"/>
                    <a:pt x="1349108" y="-1"/>
                    <a:pt x="1349522" y="0"/>
                  </a:cubicBezTo>
                  <a:cubicBezTo>
                    <a:pt x="1839980" y="0"/>
                    <a:pt x="2291827" y="266092"/>
                    <a:pt x="2529699" y="695005"/>
                  </a:cubicBezTo>
                  <a:lnTo>
                    <a:pt x="1349522" y="1349522"/>
                  </a:lnTo>
                  <a:lnTo>
                    <a:pt x="1348283" y="1"/>
                  </a:lnTo>
                  <a:close/>
                </a:path>
              </a:pathLst>
            </a:custGeom>
            <a:solidFill>
              <a:schemeClr val="tx1">
                <a:lumMod val="85000"/>
                <a:lumOff val="15000"/>
                <a:alpha val="79999"/>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7" name="椭圆 22"/>
            <p:cNvSpPr>
              <a:spLocks noChangeAspect="1"/>
            </p:cNvSpPr>
            <p:nvPr/>
          </p:nvSpPr>
          <p:spPr bwMode="auto">
            <a:xfrm>
              <a:off x="0" y="0"/>
              <a:ext cx="2988000" cy="2988000"/>
            </a:xfrm>
            <a:prstGeom prst="ellipse">
              <a:avLst/>
            </a:prstGeom>
            <a:noFill/>
            <a:ln w="12700">
              <a:solidFill>
                <a:srgbClr val="FFB000"/>
              </a:solidFill>
              <a:prstDash val="sysDash"/>
              <a:round/>
            </a:ln>
            <a:extLst>
              <a:ext uri="{909E8E84-426E-40DD-AFC4-6F175D3DCCD1}">
                <a14:hiddenFill xmlns:a14="http://schemas.microsoft.com/office/drawing/2010/main">
                  <a:solidFill>
                    <a:srgbClr val="FFFFFF"/>
                  </a:solidFill>
                </a14:hiddenFill>
              </a:ext>
            </a:extLst>
          </p:spPr>
          <p:txBody>
            <a:bodyPr anchor="ctr"/>
            <a:lstStyle/>
            <a:p>
              <a:pPr defTabSz="1218565" fontAlgn="ctr">
                <a:buClr>
                  <a:srgbClr val="FF0000"/>
                </a:buClr>
                <a:buSzPct val="70000"/>
                <a:defRPr/>
              </a:pPr>
              <a:endParaRPr lang="zh-CN" altLang="en-US" kern="0">
                <a:solidFill>
                  <a:sysClr val="windowText" lastClr="000000"/>
                </a:solidFill>
                <a:latin typeface="Calibri" panose="020F0502020204030204" pitchFamily="34" charset="0"/>
              </a:endParaRPr>
            </a:p>
          </p:txBody>
        </p:sp>
      </p:grpSp>
      <p:sp>
        <p:nvSpPr>
          <p:cNvPr id="28" name="TextBox 146"/>
          <p:cNvSpPr txBox="1">
            <a:spLocks noChangeArrowheads="1"/>
          </p:cNvSpPr>
          <p:nvPr/>
        </p:nvSpPr>
        <p:spPr bwMode="auto">
          <a:xfrm>
            <a:off x="3761001" y="974174"/>
            <a:ext cx="4476184"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a:solidFill>
                  <a:srgbClr val="404040"/>
                </a:solidFill>
                <a:latin typeface="微软雅黑" panose="020B0503020204020204" pitchFamily="34" charset="-122"/>
                <a:ea typeface="微软雅黑" panose="020B0503020204020204" pitchFamily="34" charset="-122"/>
              </a:rPr>
              <a:t>单击此处添加标题</a:t>
            </a:r>
            <a:endParaRPr lang="en-US" sz="2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4"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1000"/>
                                        <p:tgtEl>
                                          <p:spTgt spid="12"/>
                                        </p:tgtEl>
                                      </p:cBhvr>
                                    </p:animEffect>
                                  </p:childTnLst>
                                </p:cTn>
                              </p:par>
                              <p:par>
                                <p:cTn id="27" presetID="22" presetClass="entr" presetSubtype="8" fill="hold" nodeType="withEffect">
                                  <p:stCondLst>
                                    <p:cond delay="65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椭圆 1"/>
          <p:cNvSpPr/>
          <p:nvPr/>
        </p:nvSpPr>
        <p:spPr>
          <a:xfrm>
            <a:off x="3656661" y="1257965"/>
            <a:ext cx="1654845" cy="165432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lumMod val="85000"/>
              <a:lumOff val="15000"/>
            </a:schemeClr>
          </a:solidFill>
          <a:ln w="25400" cap="flat" cmpd="sng" algn="ctr">
            <a:noFill/>
            <a:prstDash val="solid"/>
          </a:ln>
          <a:effectLst/>
        </p:spPr>
        <p:txBody>
          <a:bodyPr lIns="121917" tIns="60958" rIns="121917" bIns="60958"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3505357" y="2708684"/>
            <a:ext cx="831357" cy="165432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tx1">
              <a:lumMod val="85000"/>
              <a:lumOff val="15000"/>
            </a:schemeClr>
          </a:solidFill>
          <a:ln w="25400" cap="flat" cmpd="sng" algn="ctr">
            <a:noFill/>
            <a:prstDash val="solid"/>
          </a:ln>
          <a:effectLst/>
        </p:spPr>
        <p:txBody>
          <a:bodyPr lIns="121917" tIns="60958" rIns="121917" bIns="60958" rtlCol="0" anchor="ctr"/>
          <a:lstStyle/>
          <a:p>
            <a:pPr algn="ctr">
              <a:defRPr/>
            </a:pPr>
            <a:endParaRPr lang="zh-CN" altLang="en-US" sz="2200" kern="0">
              <a:solidFill>
                <a:sysClr val="window" lastClr="FFFFFF"/>
              </a:solidFill>
            </a:endParaRPr>
          </a:p>
        </p:txBody>
      </p:sp>
      <p:sp>
        <p:nvSpPr>
          <p:cNvPr id="5" name="椭圆 1"/>
          <p:cNvSpPr/>
          <p:nvPr/>
        </p:nvSpPr>
        <p:spPr>
          <a:xfrm rot="5400000">
            <a:off x="3392215" y="4175281"/>
            <a:ext cx="1646493" cy="166271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2"/>
          </a:solidFill>
          <a:ln w="25400" cap="flat" cmpd="sng" algn="ctr">
            <a:noFill/>
            <a:prstDash val="solid"/>
          </a:ln>
          <a:effectLst/>
        </p:spPr>
        <p:txBody>
          <a:bodyPr lIns="121917" tIns="60958" rIns="121917" bIns="60958"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6" name="椭圆 1"/>
          <p:cNvSpPr/>
          <p:nvPr/>
        </p:nvSpPr>
        <p:spPr>
          <a:xfrm rot="10800000">
            <a:off x="2177607" y="1030005"/>
            <a:ext cx="1654845" cy="165432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lumMod val="85000"/>
              <a:lumOff val="15000"/>
            </a:schemeClr>
          </a:solidFill>
          <a:ln w="25400" cap="flat" cmpd="sng" algn="ctr">
            <a:noFill/>
            <a:prstDash val="solid"/>
          </a:ln>
          <a:effectLst/>
        </p:spPr>
        <p:txBody>
          <a:bodyPr lIns="121917" tIns="60958" rIns="121917" bIns="60958" rtlCol="0" anchor="ctr"/>
          <a:lstStyle/>
          <a:p>
            <a:pPr algn="ctr">
              <a:defRPr/>
            </a:pPr>
            <a:endParaRPr lang="zh-CN" altLang="en-US" sz="2200" kern="0">
              <a:solidFill>
                <a:sysClr val="window" lastClr="FFFFFF"/>
              </a:solidFill>
            </a:endParaRPr>
          </a:p>
        </p:txBody>
      </p:sp>
      <p:sp>
        <p:nvSpPr>
          <p:cNvPr id="7" name="椭圆 1"/>
          <p:cNvSpPr/>
          <p:nvPr/>
        </p:nvSpPr>
        <p:spPr>
          <a:xfrm rot="6199008">
            <a:off x="2490207" y="3529876"/>
            <a:ext cx="827161" cy="1566521"/>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C00002"/>
          </a:solidFill>
          <a:ln w="25400" cap="flat" cmpd="sng" algn="ctr">
            <a:noFill/>
            <a:prstDash val="solid"/>
          </a:ln>
          <a:effectLst/>
        </p:spPr>
        <p:txBody>
          <a:bodyPr lIns="121917" tIns="60958" rIns="121917" bIns="60958" rtlCol="0" anchor="ctr"/>
          <a:lstStyle/>
          <a:p>
            <a:pPr algn="ctr">
              <a:defRPr/>
            </a:pPr>
            <a:endParaRPr lang="zh-CN" altLang="en-US" sz="2200" kern="0">
              <a:solidFill>
                <a:sysClr val="window" lastClr="FFFFFF"/>
              </a:solidFill>
            </a:endParaRPr>
          </a:p>
        </p:txBody>
      </p:sp>
      <p:sp>
        <p:nvSpPr>
          <p:cNvPr id="8" name="圆角矩形 14"/>
          <p:cNvSpPr/>
          <p:nvPr/>
        </p:nvSpPr>
        <p:spPr>
          <a:xfrm>
            <a:off x="5157561" y="1658116"/>
            <a:ext cx="3976056" cy="64734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tx1">
              <a:lumMod val="85000"/>
              <a:lumOff val="15000"/>
            </a:schemeClr>
          </a:solidFill>
          <a:ln w="25400" cap="flat" cmpd="sng" algn="ctr">
            <a:noFill/>
            <a:prstDash val="solid"/>
          </a:ln>
          <a:effectLst/>
        </p:spPr>
        <p:txBody>
          <a:bodyPr lIns="121917" tIns="60958" rIns="121917" bIns="60958" rtlCol="0" anchor="ctr"/>
          <a:lstStyle/>
          <a:p>
            <a:pPr algn="ctr">
              <a:defRPr/>
            </a:pP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圆角矩形 14"/>
          <p:cNvSpPr/>
          <p:nvPr/>
        </p:nvSpPr>
        <p:spPr>
          <a:xfrm>
            <a:off x="4824363" y="4465667"/>
            <a:ext cx="4049198" cy="647343"/>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C00002"/>
          </a:solidFill>
          <a:ln w="25400" cap="flat" cmpd="sng" algn="ctr">
            <a:noFill/>
            <a:prstDash val="solid"/>
          </a:ln>
          <a:effectLst/>
        </p:spPr>
        <p:txBody>
          <a:bodyPr lIns="121917" tIns="60958" rIns="121917" bIns="60958" rtlCol="0" anchor="ctr"/>
          <a:lstStyle/>
          <a:p>
            <a:pPr algn="ct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45"/>
          <p:cNvSpPr txBox="1"/>
          <p:nvPr/>
        </p:nvSpPr>
        <p:spPr>
          <a:xfrm>
            <a:off x="4193286" y="1680737"/>
            <a:ext cx="608362" cy="935858"/>
          </a:xfrm>
          <a:prstGeom prst="rect">
            <a:avLst/>
          </a:prstGeom>
          <a:noFill/>
        </p:spPr>
        <p:txBody>
          <a:bodyPr wrap="square" lIns="121917" tIns="60958" rIns="121917" bIns="60958" rtlCol="0">
            <a:spAutoFit/>
          </a:bodyPr>
          <a:lstStyle/>
          <a:p>
            <a:pPr>
              <a:defRPr/>
            </a:pPr>
            <a:r>
              <a:rPr lang="en-US" altLang="zh-CN" sz="530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53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1" name="TextBox 46"/>
          <p:cNvSpPr txBox="1"/>
          <p:nvPr/>
        </p:nvSpPr>
        <p:spPr>
          <a:xfrm>
            <a:off x="4048701" y="4622350"/>
            <a:ext cx="608362" cy="935858"/>
          </a:xfrm>
          <a:prstGeom prst="rect">
            <a:avLst/>
          </a:prstGeom>
          <a:noFill/>
        </p:spPr>
        <p:txBody>
          <a:bodyPr wrap="square" lIns="121917" tIns="60958" rIns="121917" bIns="60958" rtlCol="0">
            <a:spAutoFit/>
          </a:bodyPr>
          <a:lstStyle/>
          <a:p>
            <a:pPr>
              <a:defRPr/>
            </a:pPr>
            <a:r>
              <a:rPr lang="en-US" altLang="zh-CN" sz="530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53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47"/>
          <p:cNvSpPr txBox="1"/>
          <p:nvPr/>
        </p:nvSpPr>
        <p:spPr>
          <a:xfrm>
            <a:off x="5277663" y="2449314"/>
            <a:ext cx="4453404" cy="1275774"/>
          </a:xfrm>
          <a:prstGeom prst="rect">
            <a:avLst/>
          </a:prstGeom>
          <a:noFill/>
        </p:spPr>
        <p:txBody>
          <a:bodyPr wrap="square" lIns="121917" tIns="60958" rIns="121917" bIns="60958" rtlCol="0">
            <a:spAutoFit/>
          </a:bodyPr>
          <a:lstStyle/>
          <a:p>
            <a:pPr>
              <a:lnSpc>
                <a:spcPct val="130000"/>
              </a:lnSpc>
              <a:defRPr/>
            </a:pPr>
            <a:r>
              <a:rPr lang="zh-CN" altLang="en-US" sz="19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9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48"/>
          <p:cNvSpPr txBox="1"/>
          <p:nvPr/>
        </p:nvSpPr>
        <p:spPr>
          <a:xfrm>
            <a:off x="5157560" y="5113010"/>
            <a:ext cx="4785776" cy="507351"/>
          </a:xfrm>
          <a:prstGeom prst="rect">
            <a:avLst/>
          </a:prstGeom>
          <a:noFill/>
        </p:spPr>
        <p:txBody>
          <a:bodyPr wrap="square" lIns="121917" tIns="60958" rIns="121917" bIns="60958" rtlCol="0">
            <a:spAutoFit/>
          </a:bodyPr>
          <a:lstStyle/>
          <a:p>
            <a:pPr>
              <a:lnSpc>
                <a:spcPct val="130000"/>
              </a:lnSpc>
              <a:defRPr/>
            </a:pPr>
            <a:r>
              <a:rPr lang="zh-CN" altLang="en-US" sz="19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a:t>
            </a:r>
            <a:endParaRPr lang="en-US" altLang="zh-CN" sz="19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1000"/>
                                        <p:tgtEl>
                                          <p:spTgt spid="5"/>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250"/>
                                        <p:tgtEl>
                                          <p:spTgt spid="7"/>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50"/>
                                        <p:tgtEl>
                                          <p:spTgt spid="8"/>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250"/>
                                        <p:tgtEl>
                                          <p:spTgt spid="12"/>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50"/>
                                        <p:tgtEl>
                                          <p:spTgt spid="9"/>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strVal val="#ppt_x"/>
                                          </p:val>
                                        </p:tav>
                                        <p:tav tm="100000">
                                          <p:val>
                                            <p:strVal val="#ppt_x"/>
                                          </p:val>
                                        </p:tav>
                                      </p:tavLst>
                                    </p:anim>
                                    <p:anim calcmode="lin" valueType="num">
                                      <p:cBhvr>
                                        <p:cTn id="60"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组合 2"/>
          <p:cNvGrpSpPr/>
          <p:nvPr/>
        </p:nvGrpSpPr>
        <p:grpSpPr>
          <a:xfrm>
            <a:off x="1497045" y="1516722"/>
            <a:ext cx="4320480" cy="144016"/>
            <a:chOff x="1507396" y="1628800"/>
            <a:chExt cx="4320480" cy="144016"/>
          </a:xfrm>
        </p:grpSpPr>
        <p:cxnSp>
          <p:nvCxnSpPr>
            <p:cNvPr id="4" name="直接连接符 3"/>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372887" y="1516722"/>
            <a:ext cx="4320480" cy="144016"/>
            <a:chOff x="1507396" y="1628800"/>
            <a:chExt cx="4320480" cy="144016"/>
          </a:xfrm>
        </p:grpSpPr>
        <p:cxnSp>
          <p:nvCxnSpPr>
            <p:cNvPr id="16" name="直接连接符 15"/>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627804"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155368"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675315"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30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195262"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715209"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235156"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60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755103"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275050"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794997"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270060" y="1239723"/>
            <a:ext cx="453970"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192914"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670839"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150892"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30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7630945"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110998"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591051"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60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071104"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9551157"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0031210"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0466382" y="1239723"/>
            <a:ext cx="453970"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五边形 46"/>
          <p:cNvSpPr/>
          <p:nvPr/>
        </p:nvSpPr>
        <p:spPr>
          <a:xfrm flipH="1">
            <a:off x="2678149" y="2058833"/>
            <a:ext cx="3178273"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边形 47"/>
          <p:cNvSpPr/>
          <p:nvPr/>
        </p:nvSpPr>
        <p:spPr>
          <a:xfrm flipH="1">
            <a:off x="3901789" y="2610894"/>
            <a:ext cx="1954633"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五边形 48"/>
          <p:cNvSpPr/>
          <p:nvPr/>
        </p:nvSpPr>
        <p:spPr>
          <a:xfrm flipH="1">
            <a:off x="3158203" y="3162955"/>
            <a:ext cx="2698220"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边形 49"/>
          <p:cNvSpPr/>
          <p:nvPr/>
        </p:nvSpPr>
        <p:spPr>
          <a:xfrm flipH="1">
            <a:off x="1566996" y="3715016"/>
            <a:ext cx="4289427"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边形 50"/>
          <p:cNvSpPr/>
          <p:nvPr/>
        </p:nvSpPr>
        <p:spPr>
          <a:xfrm flipH="1">
            <a:off x="2313948" y="4267077"/>
            <a:ext cx="3542475"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五边形 51"/>
          <p:cNvSpPr/>
          <p:nvPr/>
        </p:nvSpPr>
        <p:spPr>
          <a:xfrm flipH="1">
            <a:off x="3456155" y="4819138"/>
            <a:ext cx="2400268"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边形 52"/>
          <p:cNvSpPr/>
          <p:nvPr/>
        </p:nvSpPr>
        <p:spPr>
          <a:xfrm flipH="1">
            <a:off x="4377363" y="5371672"/>
            <a:ext cx="1440162"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2003180" y="206694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02921" y="2619630"/>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487269" y="3171302"/>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953306" y="371501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705000" y="4275188"/>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2755103" y="482787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3707146" y="537954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五边形 60"/>
          <p:cNvSpPr/>
          <p:nvPr/>
        </p:nvSpPr>
        <p:spPr>
          <a:xfrm>
            <a:off x="6372887" y="2058833"/>
            <a:ext cx="1622260"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边形 61"/>
          <p:cNvSpPr/>
          <p:nvPr/>
        </p:nvSpPr>
        <p:spPr>
          <a:xfrm>
            <a:off x="6372887" y="2610894"/>
            <a:ext cx="3062419"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边形 62"/>
          <p:cNvSpPr/>
          <p:nvPr/>
        </p:nvSpPr>
        <p:spPr>
          <a:xfrm>
            <a:off x="6372887" y="3162955"/>
            <a:ext cx="1920212"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边形 63"/>
          <p:cNvSpPr/>
          <p:nvPr/>
        </p:nvSpPr>
        <p:spPr>
          <a:xfrm>
            <a:off x="6372886" y="3715016"/>
            <a:ext cx="4093495"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边形 64"/>
          <p:cNvSpPr/>
          <p:nvPr/>
        </p:nvSpPr>
        <p:spPr>
          <a:xfrm>
            <a:off x="6372887" y="4267077"/>
            <a:ext cx="3360371"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五边形 65"/>
          <p:cNvSpPr/>
          <p:nvPr/>
        </p:nvSpPr>
        <p:spPr>
          <a:xfrm>
            <a:off x="6372887" y="4819138"/>
            <a:ext cx="3658323"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五边形 66"/>
          <p:cNvSpPr/>
          <p:nvPr/>
        </p:nvSpPr>
        <p:spPr>
          <a:xfrm>
            <a:off x="6372887" y="5371672"/>
            <a:ext cx="2880318"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079546" y="206694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511907" y="2619630"/>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8359779" y="3171302"/>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0466382" y="371501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9806760" y="4275188"/>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0071931" y="482787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9371620" y="537954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912303" y="2020778"/>
            <a:ext cx="365806"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912303" y="2572839"/>
            <a:ext cx="344966"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912303" y="3124900"/>
            <a:ext cx="356188"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912303" y="3676961"/>
            <a:ext cx="380232"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12303" y="4229022"/>
            <a:ext cx="325730"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12303" y="4781083"/>
            <a:ext cx="325730"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912303" y="5333146"/>
            <a:ext cx="375424"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3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4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50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6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7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8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90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0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20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30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40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50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60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70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1000"/>
                                        <p:tgtEl>
                                          <p:spTgt spid="44"/>
                                        </p:tgtEl>
                                      </p:cBhvr>
                                    </p:animEffect>
                                    <p:anim calcmode="lin" valueType="num">
                                      <p:cBhvr>
                                        <p:cTn id="112" dur="1000" fill="hold"/>
                                        <p:tgtEl>
                                          <p:spTgt spid="44"/>
                                        </p:tgtEl>
                                        <p:attrNameLst>
                                          <p:attrName>ppt_x</p:attrName>
                                        </p:attrNameLst>
                                      </p:cBhvr>
                                      <p:tavLst>
                                        <p:tav tm="0">
                                          <p:val>
                                            <p:strVal val="#ppt_x"/>
                                          </p:val>
                                        </p:tav>
                                        <p:tav tm="100000">
                                          <p:val>
                                            <p:strVal val="#ppt_x"/>
                                          </p:val>
                                        </p:tav>
                                      </p:tavLst>
                                    </p:anim>
                                    <p:anim calcmode="lin" valueType="num">
                                      <p:cBhvr>
                                        <p:cTn id="113" dur="1000" fill="hold"/>
                                        <p:tgtEl>
                                          <p:spTgt spid="44"/>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80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90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1000"/>
                                        <p:tgtEl>
                                          <p:spTgt spid="46"/>
                                        </p:tgtEl>
                                      </p:cBhvr>
                                    </p:animEffect>
                                    <p:anim calcmode="lin" valueType="num">
                                      <p:cBhvr>
                                        <p:cTn id="122" dur="1000" fill="hold"/>
                                        <p:tgtEl>
                                          <p:spTgt spid="46"/>
                                        </p:tgtEl>
                                        <p:attrNameLst>
                                          <p:attrName>ppt_x</p:attrName>
                                        </p:attrNameLst>
                                      </p:cBhvr>
                                      <p:tavLst>
                                        <p:tav tm="0">
                                          <p:val>
                                            <p:strVal val="#ppt_x"/>
                                          </p:val>
                                        </p:tav>
                                        <p:tav tm="100000">
                                          <p:val>
                                            <p:strVal val="#ppt_x"/>
                                          </p:val>
                                        </p:tav>
                                      </p:tavLst>
                                    </p:anim>
                                    <p:anim calcmode="lin" valueType="num">
                                      <p:cBhvr>
                                        <p:cTn id="123" dur="1000" fill="hold"/>
                                        <p:tgtEl>
                                          <p:spTgt spid="46"/>
                                        </p:tgtEl>
                                        <p:attrNameLst>
                                          <p:attrName>ppt_y</p:attrName>
                                        </p:attrNameLst>
                                      </p:cBhvr>
                                      <p:tavLst>
                                        <p:tav tm="0">
                                          <p:val>
                                            <p:strVal val="#ppt_y-.1"/>
                                          </p:val>
                                        </p:tav>
                                        <p:tav tm="100000">
                                          <p:val>
                                            <p:strVal val="#ppt_y"/>
                                          </p:val>
                                        </p:tav>
                                      </p:tavLst>
                                    </p:anim>
                                  </p:childTnLst>
                                </p:cTn>
                              </p:par>
                            </p:childTnLst>
                          </p:cTn>
                        </p:par>
                        <p:par>
                          <p:cTn id="124" fill="hold">
                            <p:stCondLst>
                              <p:cond delay="2000"/>
                            </p:stCondLst>
                            <p:childTnLst>
                              <p:par>
                                <p:cTn id="125" presetID="2" presetClass="entr" presetSubtype="4" decel="100000" fill="hold" grpId="0" nodeType="after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ppt_x"/>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anim calcmode="lin" valueType="num">
                                      <p:cBhvr additive="base">
                                        <p:cTn id="131" dur="500" fill="hold"/>
                                        <p:tgtEl>
                                          <p:spTgt spid="76"/>
                                        </p:tgtEl>
                                        <p:attrNameLst>
                                          <p:attrName>ppt_x</p:attrName>
                                        </p:attrNameLst>
                                      </p:cBhvr>
                                      <p:tavLst>
                                        <p:tav tm="0">
                                          <p:val>
                                            <p:strVal val="#ppt_x"/>
                                          </p:val>
                                        </p:tav>
                                        <p:tav tm="100000">
                                          <p:val>
                                            <p:strVal val="#ppt_x"/>
                                          </p:val>
                                        </p:tav>
                                      </p:tavLst>
                                    </p:anim>
                                    <p:anim calcmode="lin" valueType="num">
                                      <p:cBhvr additive="base">
                                        <p:cTn id="132" dur="500" fill="hold"/>
                                        <p:tgtEl>
                                          <p:spTgt spid="76"/>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anim calcmode="lin" valueType="num">
                                      <p:cBhvr additive="base">
                                        <p:cTn id="135" dur="500" fill="hold"/>
                                        <p:tgtEl>
                                          <p:spTgt spid="77"/>
                                        </p:tgtEl>
                                        <p:attrNameLst>
                                          <p:attrName>ppt_x</p:attrName>
                                        </p:attrNameLst>
                                      </p:cBhvr>
                                      <p:tavLst>
                                        <p:tav tm="0">
                                          <p:val>
                                            <p:strVal val="#ppt_x"/>
                                          </p:val>
                                        </p:tav>
                                        <p:tav tm="100000">
                                          <p:val>
                                            <p:strVal val="#ppt_x"/>
                                          </p:val>
                                        </p:tav>
                                      </p:tavLst>
                                    </p:anim>
                                    <p:anim calcmode="lin" valueType="num">
                                      <p:cBhvr additive="base">
                                        <p:cTn id="136" dur="500" fill="hold"/>
                                        <p:tgtEl>
                                          <p:spTgt spid="77"/>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500" fill="hold"/>
                                        <p:tgtEl>
                                          <p:spTgt spid="78"/>
                                        </p:tgtEl>
                                        <p:attrNameLst>
                                          <p:attrName>ppt_x</p:attrName>
                                        </p:attrNameLst>
                                      </p:cBhvr>
                                      <p:tavLst>
                                        <p:tav tm="0">
                                          <p:val>
                                            <p:strVal val="#ppt_x"/>
                                          </p:val>
                                        </p:tav>
                                        <p:tav tm="100000">
                                          <p:val>
                                            <p:strVal val="#ppt_x"/>
                                          </p:val>
                                        </p:tav>
                                      </p:tavLst>
                                    </p:anim>
                                    <p:anim calcmode="lin" valueType="num">
                                      <p:cBhvr additive="base">
                                        <p:cTn id="140" dur="500" fill="hold"/>
                                        <p:tgtEl>
                                          <p:spTgt spid="78"/>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79"/>
                                        </p:tgtEl>
                                        <p:attrNameLst>
                                          <p:attrName>style.visibility</p:attrName>
                                        </p:attrNameLst>
                                      </p:cBhvr>
                                      <p:to>
                                        <p:strVal val="visible"/>
                                      </p:to>
                                    </p:set>
                                    <p:anim calcmode="lin" valueType="num">
                                      <p:cBhvr additive="base">
                                        <p:cTn id="143" dur="500" fill="hold"/>
                                        <p:tgtEl>
                                          <p:spTgt spid="79"/>
                                        </p:tgtEl>
                                        <p:attrNameLst>
                                          <p:attrName>ppt_x</p:attrName>
                                        </p:attrNameLst>
                                      </p:cBhvr>
                                      <p:tavLst>
                                        <p:tav tm="0">
                                          <p:val>
                                            <p:strVal val="#ppt_x"/>
                                          </p:val>
                                        </p:tav>
                                        <p:tav tm="100000">
                                          <p:val>
                                            <p:strVal val="#ppt_x"/>
                                          </p:val>
                                        </p:tav>
                                      </p:tavLst>
                                    </p:anim>
                                    <p:anim calcmode="lin" valueType="num">
                                      <p:cBhvr additive="base">
                                        <p:cTn id="144" dur="500" fill="hold"/>
                                        <p:tgtEl>
                                          <p:spTgt spid="79"/>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80"/>
                                        </p:tgtEl>
                                        <p:attrNameLst>
                                          <p:attrName>style.visibility</p:attrName>
                                        </p:attrNameLst>
                                      </p:cBhvr>
                                      <p:to>
                                        <p:strVal val="visible"/>
                                      </p:to>
                                    </p:set>
                                    <p:anim calcmode="lin" valueType="num">
                                      <p:cBhvr additive="base">
                                        <p:cTn id="147" dur="500" fill="hold"/>
                                        <p:tgtEl>
                                          <p:spTgt spid="80"/>
                                        </p:tgtEl>
                                        <p:attrNameLst>
                                          <p:attrName>ppt_x</p:attrName>
                                        </p:attrNameLst>
                                      </p:cBhvr>
                                      <p:tavLst>
                                        <p:tav tm="0">
                                          <p:val>
                                            <p:strVal val="#ppt_x"/>
                                          </p:val>
                                        </p:tav>
                                        <p:tav tm="100000">
                                          <p:val>
                                            <p:strVal val="#ppt_x"/>
                                          </p:val>
                                        </p:tav>
                                      </p:tavLst>
                                    </p:anim>
                                    <p:anim calcmode="lin" valueType="num">
                                      <p:cBhvr additive="base">
                                        <p:cTn id="148" dur="500" fill="hold"/>
                                        <p:tgtEl>
                                          <p:spTgt spid="80"/>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81"/>
                                        </p:tgtEl>
                                        <p:attrNameLst>
                                          <p:attrName>style.visibility</p:attrName>
                                        </p:attrNameLst>
                                      </p:cBhvr>
                                      <p:to>
                                        <p:strVal val="visible"/>
                                      </p:to>
                                    </p:set>
                                    <p:anim calcmode="lin" valueType="num">
                                      <p:cBhvr additive="base">
                                        <p:cTn id="151" dur="500" fill="hold"/>
                                        <p:tgtEl>
                                          <p:spTgt spid="81"/>
                                        </p:tgtEl>
                                        <p:attrNameLst>
                                          <p:attrName>ppt_x</p:attrName>
                                        </p:attrNameLst>
                                      </p:cBhvr>
                                      <p:tavLst>
                                        <p:tav tm="0">
                                          <p:val>
                                            <p:strVal val="#ppt_x"/>
                                          </p:val>
                                        </p:tav>
                                        <p:tav tm="100000">
                                          <p:val>
                                            <p:strVal val="#ppt_x"/>
                                          </p:val>
                                        </p:tav>
                                      </p:tavLst>
                                    </p:anim>
                                    <p:anim calcmode="lin" valueType="num">
                                      <p:cBhvr additive="base">
                                        <p:cTn id="152" dur="500" fill="hold"/>
                                        <p:tgtEl>
                                          <p:spTgt spid="81"/>
                                        </p:tgtEl>
                                        <p:attrNameLst>
                                          <p:attrName>ppt_y</p:attrName>
                                        </p:attrNameLst>
                                      </p:cBhvr>
                                      <p:tavLst>
                                        <p:tav tm="0">
                                          <p:val>
                                            <p:strVal val="1+#ppt_h/2"/>
                                          </p:val>
                                        </p:tav>
                                        <p:tav tm="100000">
                                          <p:val>
                                            <p:strVal val="#ppt_y"/>
                                          </p:val>
                                        </p:tav>
                                      </p:tavLst>
                                    </p:anim>
                                  </p:childTnLst>
                                </p:cTn>
                              </p:par>
                            </p:childTnLst>
                          </p:cTn>
                        </p:par>
                        <p:par>
                          <p:cTn id="153" fill="hold">
                            <p:stCondLst>
                              <p:cond delay="2500"/>
                            </p:stCondLst>
                            <p:childTnLst>
                              <p:par>
                                <p:cTn id="154" presetID="22" presetClass="entr" presetSubtype="8" fill="hold" grpId="0" nodeType="after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wipe(left)">
                                      <p:cBhvr>
                                        <p:cTn id="156" dur="500"/>
                                        <p:tgtEl>
                                          <p:spTgt spid="61"/>
                                        </p:tgtEl>
                                      </p:cBhvr>
                                    </p:animEffect>
                                  </p:childTnLst>
                                </p:cTn>
                              </p:par>
                              <p:par>
                                <p:cTn id="157" presetID="22" presetClass="entr" presetSubtype="8" fill="hold" grpId="0" nodeType="withEffect">
                                  <p:stCondLst>
                                    <p:cond delay="100"/>
                                  </p:stCondLst>
                                  <p:childTnLst>
                                    <p:set>
                                      <p:cBhvr>
                                        <p:cTn id="158" dur="1" fill="hold">
                                          <p:stCondLst>
                                            <p:cond delay="0"/>
                                          </p:stCondLst>
                                        </p:cTn>
                                        <p:tgtEl>
                                          <p:spTgt spid="62"/>
                                        </p:tgtEl>
                                        <p:attrNameLst>
                                          <p:attrName>style.visibility</p:attrName>
                                        </p:attrNameLst>
                                      </p:cBhvr>
                                      <p:to>
                                        <p:strVal val="visible"/>
                                      </p:to>
                                    </p:set>
                                    <p:animEffect transition="in" filter="wipe(left)">
                                      <p:cBhvr>
                                        <p:cTn id="159" dur="500"/>
                                        <p:tgtEl>
                                          <p:spTgt spid="62"/>
                                        </p:tgtEl>
                                      </p:cBhvr>
                                    </p:animEffect>
                                  </p:childTnLst>
                                </p:cTn>
                              </p:par>
                              <p:par>
                                <p:cTn id="160" presetID="22" presetClass="entr" presetSubtype="8" fill="hold" grpId="0" nodeType="withEffect">
                                  <p:stCondLst>
                                    <p:cond delay="200"/>
                                  </p:stCondLst>
                                  <p:childTnLst>
                                    <p:set>
                                      <p:cBhvr>
                                        <p:cTn id="161" dur="1" fill="hold">
                                          <p:stCondLst>
                                            <p:cond delay="0"/>
                                          </p:stCondLst>
                                        </p:cTn>
                                        <p:tgtEl>
                                          <p:spTgt spid="63"/>
                                        </p:tgtEl>
                                        <p:attrNameLst>
                                          <p:attrName>style.visibility</p:attrName>
                                        </p:attrNameLst>
                                      </p:cBhvr>
                                      <p:to>
                                        <p:strVal val="visible"/>
                                      </p:to>
                                    </p:set>
                                    <p:animEffect transition="in" filter="wipe(left)">
                                      <p:cBhvr>
                                        <p:cTn id="162" dur="500"/>
                                        <p:tgtEl>
                                          <p:spTgt spid="63"/>
                                        </p:tgtEl>
                                      </p:cBhvr>
                                    </p:animEffect>
                                  </p:childTnLst>
                                </p:cTn>
                              </p:par>
                              <p:par>
                                <p:cTn id="163" presetID="22" presetClass="entr" presetSubtype="8" fill="hold" grpId="0" nodeType="withEffect">
                                  <p:stCondLst>
                                    <p:cond delay="300"/>
                                  </p:stCondLst>
                                  <p:childTnLst>
                                    <p:set>
                                      <p:cBhvr>
                                        <p:cTn id="164" dur="1" fill="hold">
                                          <p:stCondLst>
                                            <p:cond delay="0"/>
                                          </p:stCondLst>
                                        </p:cTn>
                                        <p:tgtEl>
                                          <p:spTgt spid="64"/>
                                        </p:tgtEl>
                                        <p:attrNameLst>
                                          <p:attrName>style.visibility</p:attrName>
                                        </p:attrNameLst>
                                      </p:cBhvr>
                                      <p:to>
                                        <p:strVal val="visible"/>
                                      </p:to>
                                    </p:set>
                                    <p:animEffect transition="in" filter="wipe(left)">
                                      <p:cBhvr>
                                        <p:cTn id="165" dur="500"/>
                                        <p:tgtEl>
                                          <p:spTgt spid="64"/>
                                        </p:tgtEl>
                                      </p:cBhvr>
                                    </p:animEffect>
                                  </p:childTnLst>
                                </p:cTn>
                              </p:par>
                              <p:par>
                                <p:cTn id="166" presetID="22" presetClass="entr" presetSubtype="8" fill="hold" grpId="0" nodeType="withEffect">
                                  <p:stCondLst>
                                    <p:cond delay="400"/>
                                  </p:stCondLst>
                                  <p:childTnLst>
                                    <p:set>
                                      <p:cBhvr>
                                        <p:cTn id="167" dur="1" fill="hold">
                                          <p:stCondLst>
                                            <p:cond delay="0"/>
                                          </p:stCondLst>
                                        </p:cTn>
                                        <p:tgtEl>
                                          <p:spTgt spid="65"/>
                                        </p:tgtEl>
                                        <p:attrNameLst>
                                          <p:attrName>style.visibility</p:attrName>
                                        </p:attrNameLst>
                                      </p:cBhvr>
                                      <p:to>
                                        <p:strVal val="visible"/>
                                      </p:to>
                                    </p:set>
                                    <p:animEffect transition="in" filter="wipe(left)">
                                      <p:cBhvr>
                                        <p:cTn id="168" dur="500"/>
                                        <p:tgtEl>
                                          <p:spTgt spid="65"/>
                                        </p:tgtEl>
                                      </p:cBhvr>
                                    </p:animEffect>
                                  </p:childTnLst>
                                </p:cTn>
                              </p:par>
                              <p:par>
                                <p:cTn id="169" presetID="22" presetClass="entr" presetSubtype="8" fill="hold" grpId="0" nodeType="withEffect">
                                  <p:stCondLst>
                                    <p:cond delay="500"/>
                                  </p:stCondLst>
                                  <p:childTnLst>
                                    <p:set>
                                      <p:cBhvr>
                                        <p:cTn id="170" dur="1" fill="hold">
                                          <p:stCondLst>
                                            <p:cond delay="0"/>
                                          </p:stCondLst>
                                        </p:cTn>
                                        <p:tgtEl>
                                          <p:spTgt spid="66"/>
                                        </p:tgtEl>
                                        <p:attrNameLst>
                                          <p:attrName>style.visibility</p:attrName>
                                        </p:attrNameLst>
                                      </p:cBhvr>
                                      <p:to>
                                        <p:strVal val="visible"/>
                                      </p:to>
                                    </p:set>
                                    <p:animEffect transition="in" filter="wipe(left)">
                                      <p:cBhvr>
                                        <p:cTn id="171" dur="500"/>
                                        <p:tgtEl>
                                          <p:spTgt spid="66"/>
                                        </p:tgtEl>
                                      </p:cBhvr>
                                    </p:animEffect>
                                  </p:childTnLst>
                                </p:cTn>
                              </p:par>
                              <p:par>
                                <p:cTn id="172" presetID="22" presetClass="entr" presetSubtype="8" fill="hold" grpId="0" nodeType="withEffect">
                                  <p:stCondLst>
                                    <p:cond delay="600"/>
                                  </p:stCondLst>
                                  <p:childTnLst>
                                    <p:set>
                                      <p:cBhvr>
                                        <p:cTn id="173" dur="1" fill="hold">
                                          <p:stCondLst>
                                            <p:cond delay="0"/>
                                          </p:stCondLst>
                                        </p:cTn>
                                        <p:tgtEl>
                                          <p:spTgt spid="67"/>
                                        </p:tgtEl>
                                        <p:attrNameLst>
                                          <p:attrName>style.visibility</p:attrName>
                                        </p:attrNameLst>
                                      </p:cBhvr>
                                      <p:to>
                                        <p:strVal val="visible"/>
                                      </p:to>
                                    </p:set>
                                    <p:animEffect transition="in" filter="wipe(left)">
                                      <p:cBhvr>
                                        <p:cTn id="174" dur="500"/>
                                        <p:tgtEl>
                                          <p:spTgt spid="67"/>
                                        </p:tgtEl>
                                      </p:cBhvr>
                                    </p:animEffect>
                                  </p:childTnLst>
                                </p:cTn>
                              </p:par>
                              <p:par>
                                <p:cTn id="175" presetID="22" presetClass="entr" presetSubtype="2" fill="hold" grpId="0" nodeType="withEffect">
                                  <p:stCondLst>
                                    <p:cond delay="0"/>
                                  </p:stCondLst>
                                  <p:childTnLst>
                                    <p:set>
                                      <p:cBhvr>
                                        <p:cTn id="176" dur="1" fill="hold">
                                          <p:stCondLst>
                                            <p:cond delay="0"/>
                                          </p:stCondLst>
                                        </p:cTn>
                                        <p:tgtEl>
                                          <p:spTgt spid="47"/>
                                        </p:tgtEl>
                                        <p:attrNameLst>
                                          <p:attrName>style.visibility</p:attrName>
                                        </p:attrNameLst>
                                      </p:cBhvr>
                                      <p:to>
                                        <p:strVal val="visible"/>
                                      </p:to>
                                    </p:set>
                                    <p:animEffect transition="in" filter="wipe(right)">
                                      <p:cBhvr>
                                        <p:cTn id="177" dur="500"/>
                                        <p:tgtEl>
                                          <p:spTgt spid="47"/>
                                        </p:tgtEl>
                                      </p:cBhvr>
                                    </p:animEffect>
                                  </p:childTnLst>
                                </p:cTn>
                              </p:par>
                              <p:par>
                                <p:cTn id="178" presetID="22" presetClass="entr" presetSubtype="2" fill="hold" grpId="0" nodeType="withEffect">
                                  <p:stCondLst>
                                    <p:cond delay="100"/>
                                  </p:stCondLst>
                                  <p:childTnLst>
                                    <p:set>
                                      <p:cBhvr>
                                        <p:cTn id="179" dur="1" fill="hold">
                                          <p:stCondLst>
                                            <p:cond delay="0"/>
                                          </p:stCondLst>
                                        </p:cTn>
                                        <p:tgtEl>
                                          <p:spTgt spid="48"/>
                                        </p:tgtEl>
                                        <p:attrNameLst>
                                          <p:attrName>style.visibility</p:attrName>
                                        </p:attrNameLst>
                                      </p:cBhvr>
                                      <p:to>
                                        <p:strVal val="visible"/>
                                      </p:to>
                                    </p:set>
                                    <p:animEffect transition="in" filter="wipe(right)">
                                      <p:cBhvr>
                                        <p:cTn id="180" dur="500"/>
                                        <p:tgtEl>
                                          <p:spTgt spid="48"/>
                                        </p:tgtEl>
                                      </p:cBhvr>
                                    </p:animEffect>
                                  </p:childTnLst>
                                </p:cTn>
                              </p:par>
                              <p:par>
                                <p:cTn id="181" presetID="22" presetClass="entr" presetSubtype="2" fill="hold" grpId="0" nodeType="withEffect">
                                  <p:stCondLst>
                                    <p:cond delay="200"/>
                                  </p:stCondLst>
                                  <p:childTnLst>
                                    <p:set>
                                      <p:cBhvr>
                                        <p:cTn id="182" dur="1" fill="hold">
                                          <p:stCondLst>
                                            <p:cond delay="0"/>
                                          </p:stCondLst>
                                        </p:cTn>
                                        <p:tgtEl>
                                          <p:spTgt spid="49"/>
                                        </p:tgtEl>
                                        <p:attrNameLst>
                                          <p:attrName>style.visibility</p:attrName>
                                        </p:attrNameLst>
                                      </p:cBhvr>
                                      <p:to>
                                        <p:strVal val="visible"/>
                                      </p:to>
                                    </p:set>
                                    <p:animEffect transition="in" filter="wipe(right)">
                                      <p:cBhvr>
                                        <p:cTn id="183" dur="500"/>
                                        <p:tgtEl>
                                          <p:spTgt spid="49"/>
                                        </p:tgtEl>
                                      </p:cBhvr>
                                    </p:animEffect>
                                  </p:childTnLst>
                                </p:cTn>
                              </p:par>
                              <p:par>
                                <p:cTn id="184" presetID="22" presetClass="entr" presetSubtype="2"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Effect transition="in" filter="wipe(right)">
                                      <p:cBhvr>
                                        <p:cTn id="186" dur="500"/>
                                        <p:tgtEl>
                                          <p:spTgt spid="50"/>
                                        </p:tgtEl>
                                      </p:cBhvr>
                                    </p:animEffect>
                                  </p:childTnLst>
                                </p:cTn>
                              </p:par>
                              <p:par>
                                <p:cTn id="187" presetID="22" presetClass="entr" presetSubtype="2" fill="hold" grpId="0" nodeType="withEffect">
                                  <p:stCondLst>
                                    <p:cond delay="400"/>
                                  </p:stCondLst>
                                  <p:childTnLst>
                                    <p:set>
                                      <p:cBhvr>
                                        <p:cTn id="188" dur="1" fill="hold">
                                          <p:stCondLst>
                                            <p:cond delay="0"/>
                                          </p:stCondLst>
                                        </p:cTn>
                                        <p:tgtEl>
                                          <p:spTgt spid="51"/>
                                        </p:tgtEl>
                                        <p:attrNameLst>
                                          <p:attrName>style.visibility</p:attrName>
                                        </p:attrNameLst>
                                      </p:cBhvr>
                                      <p:to>
                                        <p:strVal val="visible"/>
                                      </p:to>
                                    </p:set>
                                    <p:animEffect transition="in" filter="wipe(right)">
                                      <p:cBhvr>
                                        <p:cTn id="189" dur="500"/>
                                        <p:tgtEl>
                                          <p:spTgt spid="51"/>
                                        </p:tgtEl>
                                      </p:cBhvr>
                                    </p:animEffect>
                                  </p:childTnLst>
                                </p:cTn>
                              </p:par>
                              <p:par>
                                <p:cTn id="190" presetID="22" presetClass="entr" presetSubtype="2" fill="hold" grpId="0" nodeType="withEffect">
                                  <p:stCondLst>
                                    <p:cond delay="500"/>
                                  </p:stCondLst>
                                  <p:childTnLst>
                                    <p:set>
                                      <p:cBhvr>
                                        <p:cTn id="191" dur="1" fill="hold">
                                          <p:stCondLst>
                                            <p:cond delay="0"/>
                                          </p:stCondLst>
                                        </p:cTn>
                                        <p:tgtEl>
                                          <p:spTgt spid="52"/>
                                        </p:tgtEl>
                                        <p:attrNameLst>
                                          <p:attrName>style.visibility</p:attrName>
                                        </p:attrNameLst>
                                      </p:cBhvr>
                                      <p:to>
                                        <p:strVal val="visible"/>
                                      </p:to>
                                    </p:set>
                                    <p:animEffect transition="in" filter="wipe(right)">
                                      <p:cBhvr>
                                        <p:cTn id="192" dur="500"/>
                                        <p:tgtEl>
                                          <p:spTgt spid="52"/>
                                        </p:tgtEl>
                                      </p:cBhvr>
                                    </p:animEffect>
                                  </p:childTnLst>
                                </p:cTn>
                              </p:par>
                              <p:par>
                                <p:cTn id="193" presetID="22" presetClass="entr" presetSubtype="2" fill="hold" grpId="0" nodeType="withEffect">
                                  <p:stCondLst>
                                    <p:cond delay="600"/>
                                  </p:stCondLst>
                                  <p:childTnLst>
                                    <p:set>
                                      <p:cBhvr>
                                        <p:cTn id="194" dur="1" fill="hold">
                                          <p:stCondLst>
                                            <p:cond delay="0"/>
                                          </p:stCondLst>
                                        </p:cTn>
                                        <p:tgtEl>
                                          <p:spTgt spid="53"/>
                                        </p:tgtEl>
                                        <p:attrNameLst>
                                          <p:attrName>style.visibility</p:attrName>
                                        </p:attrNameLst>
                                      </p:cBhvr>
                                      <p:to>
                                        <p:strVal val="visible"/>
                                      </p:to>
                                    </p:set>
                                    <p:animEffect transition="in" filter="wipe(right)">
                                      <p:cBhvr>
                                        <p:cTn id="195" dur="500"/>
                                        <p:tgtEl>
                                          <p:spTgt spid="53"/>
                                        </p:tgtEl>
                                      </p:cBhvr>
                                    </p:animEffect>
                                  </p:childTnLst>
                                </p:cTn>
                              </p:par>
                            </p:childTnLst>
                          </p:cTn>
                        </p:par>
                        <p:par>
                          <p:cTn id="196" fill="hold">
                            <p:stCondLst>
                              <p:cond delay="3000"/>
                            </p:stCondLst>
                            <p:childTnLst>
                              <p:par>
                                <p:cTn id="197" presetID="22" presetClass="entr" presetSubtype="8" fill="hold" grpId="0" nodeType="after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wipe(left)">
                                      <p:cBhvr>
                                        <p:cTn id="199" dur="500"/>
                                        <p:tgtEl>
                                          <p:spTgt spid="68"/>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wipe(left)">
                                      <p:cBhvr>
                                        <p:cTn id="202" dur="500"/>
                                        <p:tgtEl>
                                          <p:spTgt spid="69"/>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wipe(left)">
                                      <p:cBhvr>
                                        <p:cTn id="205" dur="500"/>
                                        <p:tgtEl>
                                          <p:spTgt spid="70"/>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wipe(left)">
                                      <p:cBhvr>
                                        <p:cTn id="208" dur="500"/>
                                        <p:tgtEl>
                                          <p:spTgt spid="71"/>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wipe(left)">
                                      <p:cBhvr>
                                        <p:cTn id="211" dur="500"/>
                                        <p:tgtEl>
                                          <p:spTgt spid="72"/>
                                        </p:tgtEl>
                                      </p:cBhvr>
                                    </p:animEffect>
                                  </p:childTnLst>
                                </p:cTn>
                              </p:par>
                              <p:par>
                                <p:cTn id="212" presetID="22" presetClass="entr" presetSubtype="8" fill="hold" grpId="0"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wipe(left)">
                                      <p:cBhvr>
                                        <p:cTn id="214" dur="500"/>
                                        <p:tgtEl>
                                          <p:spTgt spid="73"/>
                                        </p:tgtEl>
                                      </p:cBhvr>
                                    </p:animEffect>
                                  </p:childTnLst>
                                </p:cTn>
                              </p:par>
                              <p:par>
                                <p:cTn id="215" presetID="22" presetClass="entr" presetSubtype="8" fill="hold" grpId="0"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wipe(left)">
                                      <p:cBhvr>
                                        <p:cTn id="217" dur="500"/>
                                        <p:tgtEl>
                                          <p:spTgt spid="74"/>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54"/>
                                        </p:tgtEl>
                                        <p:attrNameLst>
                                          <p:attrName>style.visibility</p:attrName>
                                        </p:attrNameLst>
                                      </p:cBhvr>
                                      <p:to>
                                        <p:strVal val="visible"/>
                                      </p:to>
                                    </p:set>
                                    <p:animEffect transition="in" filter="wipe(right)">
                                      <p:cBhvr>
                                        <p:cTn id="220" dur="500"/>
                                        <p:tgtEl>
                                          <p:spTgt spid="54"/>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55"/>
                                        </p:tgtEl>
                                        <p:attrNameLst>
                                          <p:attrName>style.visibility</p:attrName>
                                        </p:attrNameLst>
                                      </p:cBhvr>
                                      <p:to>
                                        <p:strVal val="visible"/>
                                      </p:to>
                                    </p:set>
                                    <p:animEffect transition="in" filter="wipe(right)">
                                      <p:cBhvr>
                                        <p:cTn id="223" dur="500"/>
                                        <p:tgtEl>
                                          <p:spTgt spid="55"/>
                                        </p:tgtEl>
                                      </p:cBhvr>
                                    </p:animEffect>
                                  </p:childTnLst>
                                </p:cTn>
                              </p:par>
                              <p:par>
                                <p:cTn id="224" presetID="22" presetClass="entr" presetSubtype="2" fill="hold" grpId="0" nodeType="withEffect">
                                  <p:stCondLst>
                                    <p:cond delay="0"/>
                                  </p:stCondLst>
                                  <p:childTnLst>
                                    <p:set>
                                      <p:cBhvr>
                                        <p:cTn id="225" dur="1" fill="hold">
                                          <p:stCondLst>
                                            <p:cond delay="0"/>
                                          </p:stCondLst>
                                        </p:cTn>
                                        <p:tgtEl>
                                          <p:spTgt spid="56"/>
                                        </p:tgtEl>
                                        <p:attrNameLst>
                                          <p:attrName>style.visibility</p:attrName>
                                        </p:attrNameLst>
                                      </p:cBhvr>
                                      <p:to>
                                        <p:strVal val="visible"/>
                                      </p:to>
                                    </p:set>
                                    <p:animEffect transition="in" filter="wipe(right)">
                                      <p:cBhvr>
                                        <p:cTn id="226" dur="500"/>
                                        <p:tgtEl>
                                          <p:spTgt spid="56"/>
                                        </p:tgtEl>
                                      </p:cBhvr>
                                    </p:animEffect>
                                  </p:childTnLst>
                                </p:cTn>
                              </p:par>
                              <p:par>
                                <p:cTn id="227" presetID="22" presetClass="entr" presetSubtype="2" fill="hold" grpId="0" nodeType="withEffect">
                                  <p:stCondLst>
                                    <p:cond delay="0"/>
                                  </p:stCondLst>
                                  <p:childTnLst>
                                    <p:set>
                                      <p:cBhvr>
                                        <p:cTn id="228" dur="1" fill="hold">
                                          <p:stCondLst>
                                            <p:cond delay="0"/>
                                          </p:stCondLst>
                                        </p:cTn>
                                        <p:tgtEl>
                                          <p:spTgt spid="57"/>
                                        </p:tgtEl>
                                        <p:attrNameLst>
                                          <p:attrName>style.visibility</p:attrName>
                                        </p:attrNameLst>
                                      </p:cBhvr>
                                      <p:to>
                                        <p:strVal val="visible"/>
                                      </p:to>
                                    </p:set>
                                    <p:animEffect transition="in" filter="wipe(right)">
                                      <p:cBhvr>
                                        <p:cTn id="229" dur="500"/>
                                        <p:tgtEl>
                                          <p:spTgt spid="57"/>
                                        </p:tgtEl>
                                      </p:cBhvr>
                                    </p:animEffect>
                                  </p:childTnLst>
                                </p:cTn>
                              </p:par>
                              <p:par>
                                <p:cTn id="230" presetID="22" presetClass="entr" presetSubtype="2" fill="hold" grpId="0" nodeType="withEffect">
                                  <p:stCondLst>
                                    <p:cond delay="0"/>
                                  </p:stCondLst>
                                  <p:childTnLst>
                                    <p:set>
                                      <p:cBhvr>
                                        <p:cTn id="231" dur="1" fill="hold">
                                          <p:stCondLst>
                                            <p:cond delay="0"/>
                                          </p:stCondLst>
                                        </p:cTn>
                                        <p:tgtEl>
                                          <p:spTgt spid="58"/>
                                        </p:tgtEl>
                                        <p:attrNameLst>
                                          <p:attrName>style.visibility</p:attrName>
                                        </p:attrNameLst>
                                      </p:cBhvr>
                                      <p:to>
                                        <p:strVal val="visible"/>
                                      </p:to>
                                    </p:set>
                                    <p:animEffect transition="in" filter="wipe(right)">
                                      <p:cBhvr>
                                        <p:cTn id="232" dur="500"/>
                                        <p:tgtEl>
                                          <p:spTgt spid="58"/>
                                        </p:tgtEl>
                                      </p:cBhvr>
                                    </p:animEffect>
                                  </p:childTnLst>
                                </p:cTn>
                              </p:par>
                              <p:par>
                                <p:cTn id="233" presetID="22" presetClass="entr" presetSubtype="2" fill="hold" grpId="0" nodeType="withEffect">
                                  <p:stCondLst>
                                    <p:cond delay="0"/>
                                  </p:stCondLst>
                                  <p:childTnLst>
                                    <p:set>
                                      <p:cBhvr>
                                        <p:cTn id="234" dur="1" fill="hold">
                                          <p:stCondLst>
                                            <p:cond delay="0"/>
                                          </p:stCondLst>
                                        </p:cTn>
                                        <p:tgtEl>
                                          <p:spTgt spid="59"/>
                                        </p:tgtEl>
                                        <p:attrNameLst>
                                          <p:attrName>style.visibility</p:attrName>
                                        </p:attrNameLst>
                                      </p:cBhvr>
                                      <p:to>
                                        <p:strVal val="visible"/>
                                      </p:to>
                                    </p:set>
                                    <p:animEffect transition="in" filter="wipe(right)">
                                      <p:cBhvr>
                                        <p:cTn id="235" dur="500"/>
                                        <p:tgtEl>
                                          <p:spTgt spid="59"/>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60"/>
                                        </p:tgtEl>
                                        <p:attrNameLst>
                                          <p:attrName>style.visibility</p:attrName>
                                        </p:attrNameLst>
                                      </p:cBhvr>
                                      <p:to>
                                        <p:strVal val="visible"/>
                                      </p:to>
                                    </p:set>
                                    <p:animEffect transition="in" filter="wipe(right)">
                                      <p:cBhvr>
                                        <p:cTn id="23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组合 2"/>
          <p:cNvGrpSpPr/>
          <p:nvPr/>
        </p:nvGrpSpPr>
        <p:grpSpPr>
          <a:xfrm>
            <a:off x="6565938" y="2550915"/>
            <a:ext cx="1819038" cy="1819696"/>
            <a:chOff x="4925095" y="2135348"/>
            <a:chExt cx="1364456" cy="1364456"/>
          </a:xfrm>
        </p:grpSpPr>
        <p:sp>
          <p:nvSpPr>
            <p:cNvPr id="4" name="矩形 3"/>
            <p:cNvSpPr/>
            <p:nvPr/>
          </p:nvSpPr>
          <p:spPr>
            <a:xfrm rot="2703315">
              <a:off x="4925095" y="2135348"/>
              <a:ext cx="1364456" cy="13644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58899" y="3354966"/>
            <a:ext cx="3340333" cy="695301"/>
            <a:chOff x="644258" y="2738247"/>
            <a:chExt cx="2505576" cy="521355"/>
          </a:xfrm>
        </p:grpSpPr>
        <p:grpSp>
          <p:nvGrpSpPr>
            <p:cNvPr id="7" name="组合 6"/>
            <p:cNvGrpSpPr/>
            <p:nvPr/>
          </p:nvGrpSpPr>
          <p:grpSpPr>
            <a:xfrm>
              <a:off x="644258" y="3001093"/>
              <a:ext cx="2505576" cy="258509"/>
              <a:chOff x="859010" y="4001457"/>
              <a:chExt cx="3340768" cy="344678"/>
            </a:xfrm>
          </p:grpSpPr>
          <p:cxnSp>
            <p:nvCxnSpPr>
              <p:cNvPr id="10" name="直接连接符 9"/>
              <p:cNvCxnSpPr/>
              <p:nvPr/>
            </p:nvCxnSpPr>
            <p:spPr>
              <a:xfrm flipV="1">
                <a:off x="3675903" y="4001457"/>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59010" y="4346135"/>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8" name="椭圆 7"/>
            <p:cNvSpPr/>
            <p:nvPr/>
          </p:nvSpPr>
          <p:spPr>
            <a:xfrm>
              <a:off x="725784" y="2833567"/>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9" name="文本框 114"/>
            <p:cNvSpPr txBox="1"/>
            <p:nvPr/>
          </p:nvSpPr>
          <p:spPr>
            <a:xfrm>
              <a:off x="840084" y="2738247"/>
              <a:ext cx="1679131" cy="519253"/>
            </a:xfrm>
            <a:prstGeom prst="rect">
              <a:avLst/>
            </a:prstGeom>
            <a:noFill/>
          </p:spPr>
          <p:txBody>
            <a:bodyPr wrap="square" rtlCol="0">
              <a:spAutoFit/>
            </a:bodyPr>
            <a:lstStyle/>
            <a:p>
              <a:pPr lvl="0"/>
              <a:r>
                <a:rPr lang="zh-CN" altLang="en-US" sz="13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3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3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2011274" y="4912380"/>
            <a:ext cx="3352364" cy="738663"/>
            <a:chOff x="1813390" y="4087654"/>
            <a:chExt cx="2514600" cy="553869"/>
          </a:xfrm>
        </p:grpSpPr>
        <p:grpSp>
          <p:nvGrpSpPr>
            <p:cNvPr id="13" name="组合 12"/>
            <p:cNvGrpSpPr/>
            <p:nvPr/>
          </p:nvGrpSpPr>
          <p:grpSpPr>
            <a:xfrm>
              <a:off x="1813390" y="4368518"/>
              <a:ext cx="2514600" cy="258509"/>
              <a:chOff x="2417853" y="5824691"/>
              <a:chExt cx="3352800" cy="344678"/>
            </a:xfrm>
          </p:grpSpPr>
          <p:cxnSp>
            <p:nvCxnSpPr>
              <p:cNvPr id="16" name="直接连接符 15"/>
              <p:cNvCxnSpPr/>
              <p:nvPr/>
            </p:nvCxnSpPr>
            <p:spPr>
              <a:xfrm flipV="1">
                <a:off x="5246778" y="5824691"/>
                <a:ext cx="523875" cy="344678"/>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417853" y="6169369"/>
                <a:ext cx="2828925" cy="0"/>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931624" y="4182974"/>
              <a:ext cx="114300" cy="114300"/>
            </a:xfrm>
            <a:prstGeom prst="ellips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文本框 116"/>
            <p:cNvSpPr txBox="1"/>
            <p:nvPr/>
          </p:nvSpPr>
          <p:spPr>
            <a:xfrm>
              <a:off x="2045925" y="4087654"/>
              <a:ext cx="1679131" cy="553869"/>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8" name="组合 17"/>
          <p:cNvGrpSpPr/>
          <p:nvPr/>
        </p:nvGrpSpPr>
        <p:grpSpPr>
          <a:xfrm>
            <a:off x="6763976" y="986577"/>
            <a:ext cx="3352364" cy="1052809"/>
            <a:chOff x="4819402" y="594367"/>
            <a:chExt cx="2514600" cy="789424"/>
          </a:xfrm>
        </p:grpSpPr>
        <p:grpSp>
          <p:nvGrpSpPr>
            <p:cNvPr id="19" name="组合 18"/>
            <p:cNvGrpSpPr/>
            <p:nvPr/>
          </p:nvGrpSpPr>
          <p:grpSpPr>
            <a:xfrm>
              <a:off x="4819402" y="1125282"/>
              <a:ext cx="2514600" cy="258509"/>
              <a:chOff x="6425869" y="1500376"/>
              <a:chExt cx="3352800" cy="344678"/>
            </a:xfrm>
          </p:grpSpPr>
          <p:cxnSp>
            <p:nvCxnSpPr>
              <p:cNvPr id="22" name="直接连接符 21"/>
              <p:cNvCxnSpPr/>
              <p:nvPr/>
            </p:nvCxnSpPr>
            <p:spPr>
              <a:xfrm flipV="1">
                <a:off x="6425869" y="1500376"/>
                <a:ext cx="523875" cy="344678"/>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49744" y="1500376"/>
                <a:ext cx="2828925" cy="0"/>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82043" y="689687"/>
              <a:ext cx="114300" cy="114300"/>
            </a:xfrm>
            <a:prstGeom prst="ellips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文本框 118"/>
            <p:cNvSpPr txBox="1"/>
            <p:nvPr/>
          </p:nvSpPr>
          <p:spPr>
            <a:xfrm>
              <a:off x="5396343" y="594367"/>
              <a:ext cx="1679131" cy="553870"/>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4" name="组合 23"/>
          <p:cNvGrpSpPr/>
          <p:nvPr/>
        </p:nvGrpSpPr>
        <p:grpSpPr>
          <a:xfrm>
            <a:off x="8156353" y="2198601"/>
            <a:ext cx="3352364" cy="1051868"/>
            <a:chOff x="6118061" y="1871174"/>
            <a:chExt cx="2514600" cy="788718"/>
          </a:xfrm>
        </p:grpSpPr>
        <p:grpSp>
          <p:nvGrpSpPr>
            <p:cNvPr id="25" name="组合 24"/>
            <p:cNvGrpSpPr/>
            <p:nvPr/>
          </p:nvGrpSpPr>
          <p:grpSpPr>
            <a:xfrm>
              <a:off x="6118061" y="2401383"/>
              <a:ext cx="2514600" cy="258509"/>
              <a:chOff x="8157414" y="3201844"/>
              <a:chExt cx="3352800" cy="344678"/>
            </a:xfrm>
          </p:grpSpPr>
          <p:cxnSp>
            <p:nvCxnSpPr>
              <p:cNvPr id="28" name="直接连接符 27"/>
              <p:cNvCxnSpPr/>
              <p:nvPr/>
            </p:nvCxnSpPr>
            <p:spPr>
              <a:xfrm flipV="1">
                <a:off x="8157414" y="3201844"/>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681289" y="3201844"/>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6572549" y="1966494"/>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7" name="文本框 120"/>
            <p:cNvSpPr txBox="1"/>
            <p:nvPr/>
          </p:nvSpPr>
          <p:spPr>
            <a:xfrm>
              <a:off x="6686850" y="1871174"/>
              <a:ext cx="1679131" cy="553869"/>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组合 29"/>
          <p:cNvGrpSpPr/>
          <p:nvPr/>
        </p:nvGrpSpPr>
        <p:grpSpPr>
          <a:xfrm>
            <a:off x="3872105" y="2550914"/>
            <a:ext cx="1819038" cy="1819696"/>
            <a:chOff x="2904457" y="2135347"/>
            <a:chExt cx="1364456" cy="1364456"/>
          </a:xfrm>
        </p:grpSpPr>
        <p:sp>
          <p:nvSpPr>
            <p:cNvPr id="31" name="矩形 30"/>
            <p:cNvSpPr/>
            <p:nvPr/>
          </p:nvSpPr>
          <p:spPr>
            <a:xfrm rot="2703315">
              <a:off x="2904457" y="2135347"/>
              <a:ext cx="1364456" cy="13644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2"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219022" y="1209654"/>
            <a:ext cx="1819038" cy="1819696"/>
            <a:chOff x="3914776" y="1129635"/>
            <a:chExt cx="1364456" cy="1364456"/>
          </a:xfrm>
        </p:grpSpPr>
        <p:sp>
          <p:nvSpPr>
            <p:cNvPr id="34" name="矩形 33"/>
            <p:cNvSpPr/>
            <p:nvPr/>
          </p:nvSpPr>
          <p:spPr>
            <a:xfrm rot="2703315">
              <a:off x="3914776" y="1129635"/>
              <a:ext cx="1364456" cy="1364456"/>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5"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60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219020" y="3905853"/>
            <a:ext cx="1819038" cy="1819696"/>
            <a:chOff x="3914775" y="3151316"/>
            <a:chExt cx="1364456" cy="1364456"/>
          </a:xfrm>
        </p:grpSpPr>
        <p:sp>
          <p:nvSpPr>
            <p:cNvPr id="37" name="矩形 36"/>
            <p:cNvSpPr/>
            <p:nvPr/>
          </p:nvSpPr>
          <p:spPr>
            <a:xfrm rot="2703315">
              <a:off x="3914775" y="3151316"/>
              <a:ext cx="1364456" cy="1364456"/>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nvGrpSpPr>
            <p:cNvPr id="38" name="Group 416"/>
            <p:cNvGrpSpPr>
              <a:grpSpLocks noChangeAspect="1"/>
            </p:cNvGrpSpPr>
            <p:nvPr/>
          </p:nvGrpSpPr>
          <p:grpSpPr>
            <a:xfrm>
              <a:off x="4259125" y="3360951"/>
              <a:ext cx="638659" cy="822023"/>
              <a:chOff x="-2773363" y="1651000"/>
              <a:chExt cx="2692401" cy="3448051"/>
            </a:xfrm>
            <a:solidFill>
              <a:schemeClr val="bg1"/>
            </a:solidFill>
          </p:grpSpPr>
          <p:sp>
            <p:nvSpPr>
              <p:cNvPr id="3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4"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 name="椭圆 2"/>
          <p:cNvSpPr/>
          <p:nvPr/>
        </p:nvSpPr>
        <p:spPr>
          <a:xfrm>
            <a:off x="962133" y="3653039"/>
            <a:ext cx="215642" cy="2156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461588" y="2863216"/>
            <a:ext cx="431285" cy="4313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65386" y="4005308"/>
            <a:ext cx="776312" cy="7765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b="1">
                <a:latin typeface="微软雅黑" panose="020B0503020204020204" pitchFamily="34" charset="-122"/>
                <a:ea typeface="微软雅黑" panose="020B0503020204020204" pitchFamily="34" charset="-122"/>
              </a:rPr>
              <a:t>添加</a:t>
            </a:r>
            <a:r>
              <a:rPr lang="zh-CN" altLang="en-US" sz="1600" b="1" smtClean="0">
                <a:latin typeface="微软雅黑" panose="020B0503020204020204" pitchFamily="34" charset="-122"/>
                <a:ea typeface="微软雅黑" panose="020B0503020204020204" pitchFamily="34" charset="-122"/>
              </a:rPr>
              <a:t>标题</a:t>
            </a:r>
            <a:endParaRPr lang="zh-CN" altLang="en-US" sz="1600" b="1">
              <a:latin typeface="微软雅黑" panose="020B0503020204020204" pitchFamily="34" charset="-122"/>
              <a:ea typeface="微软雅黑" panose="020B0503020204020204" pitchFamily="34" charset="-122"/>
            </a:endParaRPr>
          </a:p>
        </p:txBody>
      </p:sp>
      <p:sp>
        <p:nvSpPr>
          <p:cNvPr id="6" name="椭圆 5"/>
          <p:cNvSpPr/>
          <p:nvPr/>
        </p:nvSpPr>
        <p:spPr>
          <a:xfrm>
            <a:off x="2647620" y="3120946"/>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29853" y="3277739"/>
            <a:ext cx="517541" cy="5176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90396" y="2378383"/>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44957" y="4454504"/>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35206" y="5074676"/>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508361" y="4393567"/>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703758" y="3934893"/>
            <a:ext cx="215642" cy="2156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40647" y="2098751"/>
            <a:ext cx="1335430" cy="1335778"/>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smtClean="0">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14" name="椭圆 13"/>
          <p:cNvSpPr/>
          <p:nvPr/>
        </p:nvSpPr>
        <p:spPr>
          <a:xfrm>
            <a:off x="3871447" y="1814005"/>
            <a:ext cx="194077" cy="1941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936713" y="1911072"/>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349319" y="2732689"/>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57209" y="3277739"/>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017598" y="2572511"/>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601489" y="1233706"/>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333251" y="1261014"/>
            <a:ext cx="330063" cy="330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393579" y="4158355"/>
            <a:ext cx="981730" cy="981986"/>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smtClean="0">
                <a:latin typeface="微软雅黑" panose="020B0503020204020204" pitchFamily="34" charset="-122"/>
                <a:ea typeface="微软雅黑" panose="020B0503020204020204" pitchFamily="34" charset="-122"/>
              </a:rPr>
              <a:t>添加</a:t>
            </a:r>
            <a:endParaRPr lang="en-US" altLang="zh-CN" b="1" smtClean="0">
              <a:latin typeface="微软雅黑" panose="020B0503020204020204" pitchFamily="34" charset="-122"/>
              <a:ea typeface="微软雅黑" panose="020B0503020204020204" pitchFamily="34" charset="-122"/>
            </a:endParaRPr>
          </a:p>
          <a:p>
            <a:pPr algn="ctr"/>
            <a:r>
              <a:rPr lang="zh-CN" altLang="en-US" b="1" smtClean="0">
                <a:latin typeface="微软雅黑" panose="020B0503020204020204" pitchFamily="34" charset="-122"/>
                <a:ea typeface="微软雅黑" panose="020B0503020204020204" pitchFamily="34" charset="-122"/>
              </a:rPr>
              <a:t>标题</a:t>
            </a:r>
            <a:endParaRPr lang="zh-CN" altLang="en-US" b="1">
              <a:latin typeface="微软雅黑" panose="020B0503020204020204" pitchFamily="34" charset="-122"/>
              <a:ea typeface="微软雅黑" panose="020B0503020204020204" pitchFamily="34" charset="-122"/>
            </a:endParaRPr>
          </a:p>
        </p:txBody>
      </p:sp>
      <p:sp>
        <p:nvSpPr>
          <p:cNvPr id="22" name="椭圆 21"/>
          <p:cNvSpPr/>
          <p:nvPr/>
        </p:nvSpPr>
        <p:spPr>
          <a:xfrm>
            <a:off x="6261115" y="4873493"/>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691566" y="5032660"/>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691566" y="5308035"/>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765877" y="5527644"/>
            <a:ext cx="86257" cy="8627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78942" y="4873494"/>
            <a:ext cx="330063" cy="330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283418" y="4587694"/>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721002" y="1588253"/>
            <a:ext cx="1649341" cy="1649771"/>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a:latin typeface="微软雅黑" panose="020B0503020204020204" pitchFamily="34" charset="-122"/>
                <a:ea typeface="微软雅黑" panose="020B0503020204020204" pitchFamily="34" charset="-122"/>
              </a:rPr>
              <a:t>添加</a:t>
            </a:r>
            <a:r>
              <a:rPr lang="zh-CN" altLang="en-US" sz="2000" b="1" smtClean="0">
                <a:latin typeface="微软雅黑" panose="020B0503020204020204" pitchFamily="34" charset="-122"/>
                <a:ea typeface="微软雅黑" panose="020B0503020204020204" pitchFamily="34" charset="-122"/>
              </a:rPr>
              <a:t>标题</a:t>
            </a:r>
            <a:endParaRPr lang="zh-CN" altLang="en-US" sz="2000" b="1">
              <a:latin typeface="微软雅黑" panose="020B0503020204020204" pitchFamily="34" charset="-122"/>
              <a:ea typeface="微软雅黑" panose="020B0503020204020204" pitchFamily="34" charset="-122"/>
            </a:endParaRPr>
          </a:p>
        </p:txBody>
      </p:sp>
      <p:sp>
        <p:nvSpPr>
          <p:cNvPr id="29" name="椭圆 28"/>
          <p:cNvSpPr/>
          <p:nvPr/>
        </p:nvSpPr>
        <p:spPr>
          <a:xfrm>
            <a:off x="8965933" y="1329023"/>
            <a:ext cx="97039" cy="97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52087" y="1781496"/>
            <a:ext cx="517541" cy="5176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087964" y="2134464"/>
            <a:ext cx="116033" cy="1160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254817" y="4213686"/>
            <a:ext cx="138761" cy="1387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826858" y="2717159"/>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255085" y="2815543"/>
            <a:ext cx="86257" cy="8627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322462" y="3448127"/>
            <a:ext cx="280335" cy="2804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22050" y="4411727"/>
            <a:ext cx="981730" cy="98198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smtClean="0">
                <a:latin typeface="微软雅黑" panose="020B0503020204020204" pitchFamily="34" charset="-122"/>
                <a:ea typeface="微软雅黑" panose="020B0503020204020204" pitchFamily="34" charset="-122"/>
              </a:rPr>
              <a:t>添加</a:t>
            </a:r>
            <a:endParaRPr lang="en-US" altLang="zh-CN" b="1" smtClean="0">
              <a:latin typeface="微软雅黑" panose="020B0503020204020204" pitchFamily="34" charset="-122"/>
              <a:ea typeface="微软雅黑" panose="020B0503020204020204" pitchFamily="34" charset="-122"/>
            </a:endParaRPr>
          </a:p>
          <a:p>
            <a:pPr algn="ctr"/>
            <a:r>
              <a:rPr lang="zh-CN" altLang="en-US" b="1" smtClean="0">
                <a:latin typeface="微软雅黑" panose="020B0503020204020204" pitchFamily="34" charset="-122"/>
                <a:ea typeface="微软雅黑" panose="020B0503020204020204" pitchFamily="34" charset="-122"/>
              </a:rPr>
              <a:t>标题</a:t>
            </a:r>
            <a:endParaRPr lang="zh-CN" altLang="en-US" b="1">
              <a:latin typeface="微软雅黑" panose="020B0503020204020204" pitchFamily="34" charset="-122"/>
              <a:ea typeface="微软雅黑" panose="020B0503020204020204" pitchFamily="34" charset="-122"/>
            </a:endParaRPr>
          </a:p>
        </p:txBody>
      </p:sp>
      <p:sp>
        <p:nvSpPr>
          <p:cNvPr id="37" name="椭圆 36"/>
          <p:cNvSpPr/>
          <p:nvPr/>
        </p:nvSpPr>
        <p:spPr>
          <a:xfrm>
            <a:off x="10065708" y="3964227"/>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9760512" y="2921348"/>
            <a:ext cx="219607" cy="2196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119578" y="1332324"/>
            <a:ext cx="450153" cy="4502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415622" y="1781497"/>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17526" y="1698933"/>
            <a:ext cx="525194" cy="5253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0453867" y="1653723"/>
            <a:ext cx="386511" cy="386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036098" y="2182540"/>
            <a:ext cx="189006" cy="1890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430837" y="2483970"/>
            <a:ext cx="303058" cy="3031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3" idx="7"/>
            <a:endCxn id="4" idx="3"/>
          </p:cNvCxnSpPr>
          <p:nvPr/>
        </p:nvCxnSpPr>
        <p:spPr>
          <a:xfrm flipV="1">
            <a:off x="1146199" y="3231436"/>
            <a:ext cx="378552" cy="45319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 idx="2"/>
            <a:endCxn id="4" idx="6"/>
          </p:cNvCxnSpPr>
          <p:nvPr/>
        </p:nvCxnSpPr>
        <p:spPr>
          <a:xfrm flipH="1" flipV="1">
            <a:off x="1892872" y="3078913"/>
            <a:ext cx="754747" cy="23616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 idx="1"/>
            <a:endCxn id="4" idx="5"/>
          </p:cNvCxnSpPr>
          <p:nvPr/>
        </p:nvCxnSpPr>
        <p:spPr>
          <a:xfrm flipH="1" flipV="1">
            <a:off x="1829713" y="3231435"/>
            <a:ext cx="349363" cy="88759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 idx="0"/>
            <a:endCxn id="6" idx="3"/>
          </p:cNvCxnSpPr>
          <p:nvPr/>
        </p:nvCxnSpPr>
        <p:spPr>
          <a:xfrm flipV="1">
            <a:off x="2453542" y="3452344"/>
            <a:ext cx="250922" cy="55296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 idx="7"/>
            <a:endCxn id="7" idx="3"/>
          </p:cNvCxnSpPr>
          <p:nvPr/>
        </p:nvCxnSpPr>
        <p:spPr>
          <a:xfrm flipV="1">
            <a:off x="2728010" y="3719605"/>
            <a:ext cx="577637" cy="39942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13" idx="4"/>
          </p:cNvCxnSpPr>
          <p:nvPr/>
        </p:nvCxnSpPr>
        <p:spPr>
          <a:xfrm flipV="1">
            <a:off x="2841698" y="3434528"/>
            <a:ext cx="1666664" cy="95903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 idx="1"/>
            <a:endCxn id="7" idx="4"/>
          </p:cNvCxnSpPr>
          <p:nvPr/>
        </p:nvCxnSpPr>
        <p:spPr>
          <a:xfrm flipH="1" flipV="1">
            <a:off x="3488627" y="3795415"/>
            <a:ext cx="152177" cy="75495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9" idx="0"/>
            <a:endCxn id="7" idx="4"/>
          </p:cNvCxnSpPr>
          <p:nvPr/>
        </p:nvCxnSpPr>
        <p:spPr>
          <a:xfrm flipH="1" flipV="1">
            <a:off x="3488624" y="3795417"/>
            <a:ext cx="383565" cy="659089"/>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2"/>
            <a:endCxn id="9" idx="7"/>
          </p:cNvCxnSpPr>
          <p:nvPr/>
        </p:nvCxnSpPr>
        <p:spPr>
          <a:xfrm flipH="1">
            <a:off x="4103580" y="4470047"/>
            <a:ext cx="404784" cy="8032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32" idx="2"/>
            <a:endCxn id="12" idx="5"/>
          </p:cNvCxnSpPr>
          <p:nvPr/>
        </p:nvCxnSpPr>
        <p:spPr>
          <a:xfrm flipH="1" flipV="1">
            <a:off x="4887824" y="4119005"/>
            <a:ext cx="366992" cy="16408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7" idx="2"/>
            <a:endCxn id="12" idx="7"/>
          </p:cNvCxnSpPr>
          <p:nvPr/>
        </p:nvCxnSpPr>
        <p:spPr>
          <a:xfrm flipH="1">
            <a:off x="4887822" y="3605059"/>
            <a:ext cx="669388" cy="36142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 idx="1"/>
            <a:endCxn id="16" idx="4"/>
          </p:cNvCxnSpPr>
          <p:nvPr/>
        </p:nvCxnSpPr>
        <p:spPr>
          <a:xfrm flipH="1" flipV="1">
            <a:off x="5543399" y="3120946"/>
            <a:ext cx="109657" cy="25266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6" idx="0"/>
            <a:endCxn id="19" idx="4"/>
          </p:cNvCxnSpPr>
          <p:nvPr/>
        </p:nvCxnSpPr>
        <p:spPr>
          <a:xfrm flipV="1">
            <a:off x="5543399" y="1888343"/>
            <a:ext cx="385326" cy="84434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 idx="7"/>
            <a:endCxn id="18" idx="4"/>
          </p:cNvCxnSpPr>
          <p:nvPr/>
        </p:nvCxnSpPr>
        <p:spPr>
          <a:xfrm flipV="1">
            <a:off x="6115830" y="2960769"/>
            <a:ext cx="95845" cy="41284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496350" y="3934895"/>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a:stCxn id="59" idx="0"/>
            <a:endCxn id="18" idx="4"/>
          </p:cNvCxnSpPr>
          <p:nvPr/>
        </p:nvCxnSpPr>
        <p:spPr>
          <a:xfrm flipH="1" flipV="1">
            <a:off x="6211677" y="2960769"/>
            <a:ext cx="361135" cy="97412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28" idx="4"/>
            <a:endCxn id="21" idx="6"/>
          </p:cNvCxnSpPr>
          <p:nvPr/>
        </p:nvCxnSpPr>
        <p:spPr>
          <a:xfrm flipH="1">
            <a:off x="6375306" y="3238021"/>
            <a:ext cx="1170363" cy="141132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6981361" y="3866898"/>
            <a:ext cx="544687" cy="5448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24" idx="2"/>
            <a:endCxn id="22" idx="4"/>
          </p:cNvCxnSpPr>
          <p:nvPr/>
        </p:nvCxnSpPr>
        <p:spPr>
          <a:xfrm flipH="1" flipV="1">
            <a:off x="6455193" y="5261750"/>
            <a:ext cx="236372" cy="37360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4" idx="1"/>
            <a:endCxn id="23" idx="4"/>
          </p:cNvCxnSpPr>
          <p:nvPr/>
        </p:nvCxnSpPr>
        <p:spPr>
          <a:xfrm flipH="1" flipV="1">
            <a:off x="6768026" y="5185620"/>
            <a:ext cx="19384" cy="21828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4" idx="0"/>
            <a:endCxn id="66" idx="4"/>
          </p:cNvCxnSpPr>
          <p:nvPr/>
        </p:nvCxnSpPr>
        <p:spPr>
          <a:xfrm flipV="1">
            <a:off x="7018799" y="3973280"/>
            <a:ext cx="828583" cy="133475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7809006" y="3896507"/>
            <a:ext cx="76753" cy="767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a:stCxn id="26" idx="0"/>
            <a:endCxn id="66" idx="4"/>
          </p:cNvCxnSpPr>
          <p:nvPr/>
        </p:nvCxnSpPr>
        <p:spPr>
          <a:xfrm flipV="1">
            <a:off x="7643976" y="3973280"/>
            <a:ext cx="203408" cy="90021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7" idx="2"/>
            <a:endCxn id="26" idx="6"/>
          </p:cNvCxnSpPr>
          <p:nvPr/>
        </p:nvCxnSpPr>
        <p:spPr>
          <a:xfrm flipH="1">
            <a:off x="7809006" y="4781824"/>
            <a:ext cx="474412" cy="25674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8307359" y="3634746"/>
            <a:ext cx="301971" cy="3020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a:stCxn id="36" idx="0"/>
            <a:endCxn id="28" idx="5"/>
          </p:cNvCxnSpPr>
          <p:nvPr/>
        </p:nvCxnSpPr>
        <p:spPr>
          <a:xfrm flipH="1" flipV="1">
            <a:off x="8128801" y="2996418"/>
            <a:ext cx="1184114" cy="141530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37" idx="3"/>
            <a:endCxn id="36" idx="7"/>
          </p:cNvCxnSpPr>
          <p:nvPr/>
        </p:nvCxnSpPr>
        <p:spPr>
          <a:xfrm flipH="1">
            <a:off x="9660010" y="4295625"/>
            <a:ext cx="462545" cy="25991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8403190" y="2279102"/>
            <a:ext cx="219607" cy="2196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118776" y="2688485"/>
            <a:ext cx="105126" cy="1051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9997861" y="2718836"/>
            <a:ext cx="94503" cy="945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a:stCxn id="36" idx="0"/>
            <a:endCxn id="30" idx="5"/>
          </p:cNvCxnSpPr>
          <p:nvPr/>
        </p:nvCxnSpPr>
        <p:spPr>
          <a:xfrm flipH="1" flipV="1">
            <a:off x="8993837" y="2223361"/>
            <a:ext cx="319078" cy="218836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3" idx="0"/>
            <a:endCxn id="30" idx="4"/>
          </p:cNvCxnSpPr>
          <p:nvPr/>
        </p:nvCxnSpPr>
        <p:spPr>
          <a:xfrm flipH="1" flipV="1">
            <a:off x="8810860" y="2299174"/>
            <a:ext cx="92461" cy="41798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38" idx="2"/>
            <a:endCxn id="33" idx="5"/>
          </p:cNvCxnSpPr>
          <p:nvPr/>
        </p:nvCxnSpPr>
        <p:spPr>
          <a:xfrm flipH="1" flipV="1">
            <a:off x="8957386" y="2847718"/>
            <a:ext cx="803129" cy="18346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38" idx="7"/>
            <a:endCxn id="74" idx="3"/>
          </p:cNvCxnSpPr>
          <p:nvPr/>
        </p:nvCxnSpPr>
        <p:spPr>
          <a:xfrm flipV="1">
            <a:off x="9947962" y="2799521"/>
            <a:ext cx="63740" cy="15399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4" idx="0"/>
            <a:endCxn id="41" idx="4"/>
          </p:cNvCxnSpPr>
          <p:nvPr/>
        </p:nvCxnSpPr>
        <p:spPr>
          <a:xfrm flipH="1" flipV="1">
            <a:off x="9980123" y="2224262"/>
            <a:ext cx="64991" cy="49457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44" idx="1"/>
            <a:endCxn id="41" idx="5"/>
          </p:cNvCxnSpPr>
          <p:nvPr/>
        </p:nvCxnSpPr>
        <p:spPr>
          <a:xfrm flipH="1" flipV="1">
            <a:off x="10165804" y="2147331"/>
            <a:ext cx="309414" cy="38103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3" idx="3"/>
            <a:endCxn id="44" idx="7"/>
          </p:cNvCxnSpPr>
          <p:nvPr/>
        </p:nvCxnSpPr>
        <p:spPr>
          <a:xfrm flipH="1">
            <a:off x="10689514" y="2343909"/>
            <a:ext cx="374262" cy="18445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30" idx="1"/>
            <a:endCxn id="20" idx="4"/>
          </p:cNvCxnSpPr>
          <p:nvPr/>
        </p:nvCxnSpPr>
        <p:spPr>
          <a:xfrm flipH="1" flipV="1">
            <a:off x="8498285" y="1591163"/>
            <a:ext cx="129597" cy="26614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29" idx="2"/>
            <a:endCxn id="20" idx="6"/>
          </p:cNvCxnSpPr>
          <p:nvPr/>
        </p:nvCxnSpPr>
        <p:spPr>
          <a:xfrm flipH="1">
            <a:off x="8663314" y="1377557"/>
            <a:ext cx="302620" cy="4853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38" idx="1"/>
            <a:endCxn id="31" idx="5"/>
          </p:cNvCxnSpPr>
          <p:nvPr/>
        </p:nvCxnSpPr>
        <p:spPr>
          <a:xfrm flipH="1" flipV="1">
            <a:off x="9187003" y="2233527"/>
            <a:ext cx="605672" cy="71999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38" idx="1"/>
            <a:endCxn id="30" idx="5"/>
          </p:cNvCxnSpPr>
          <p:nvPr/>
        </p:nvCxnSpPr>
        <p:spPr>
          <a:xfrm flipH="1" flipV="1">
            <a:off x="8993838" y="2223362"/>
            <a:ext cx="798838" cy="73015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4" decel="10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0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40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ppt_x"/>
                                          </p:val>
                                        </p:tav>
                                        <p:tav tm="100000">
                                          <p:val>
                                            <p:strVal val="#ppt_x"/>
                                          </p:val>
                                        </p:tav>
                                      </p:tavLst>
                                    </p:anim>
                                    <p:anim calcmode="lin" valueType="num">
                                      <p:cBhvr additive="base">
                                        <p:cTn id="68" dur="500" fill="hold"/>
                                        <p:tgtEl>
                                          <p:spTgt spid="72"/>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30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10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50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10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ppt_x"/>
                                          </p:val>
                                        </p:tav>
                                        <p:tav tm="100000">
                                          <p:val>
                                            <p:strVal val="#ppt_x"/>
                                          </p:val>
                                        </p:tav>
                                      </p:tavLst>
                                    </p:anim>
                                    <p:anim calcmode="lin" valueType="num">
                                      <p:cBhvr additive="base">
                                        <p:cTn id="96" dur="500" fill="hold"/>
                                        <p:tgtEl>
                                          <p:spTgt spid="69"/>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300"/>
                                  </p:stCondLst>
                                  <p:childTnLst>
                                    <p:set>
                                      <p:cBhvr>
                                        <p:cTn id="98" dur="1" fill="hold">
                                          <p:stCondLst>
                                            <p:cond delay="0"/>
                                          </p:stCondLst>
                                        </p:cTn>
                                        <p:tgtEl>
                                          <p:spTgt spid="66"/>
                                        </p:tgtEl>
                                        <p:attrNameLst>
                                          <p:attrName>style.visibility</p:attrName>
                                        </p:attrNameLst>
                                      </p:cBhvr>
                                      <p:to>
                                        <p:strVal val="visible"/>
                                      </p:to>
                                    </p:set>
                                    <p:anim calcmode="lin" valueType="num">
                                      <p:cBhvr additive="base">
                                        <p:cTn id="99" dur="500" fill="hold"/>
                                        <p:tgtEl>
                                          <p:spTgt spid="66"/>
                                        </p:tgtEl>
                                        <p:attrNameLst>
                                          <p:attrName>ppt_x</p:attrName>
                                        </p:attrNameLst>
                                      </p:cBhvr>
                                      <p:tavLst>
                                        <p:tav tm="0">
                                          <p:val>
                                            <p:strVal val="#ppt_x"/>
                                          </p:val>
                                        </p:tav>
                                        <p:tav tm="100000">
                                          <p:val>
                                            <p:strVal val="#ppt_x"/>
                                          </p:val>
                                        </p:tav>
                                      </p:tavLst>
                                    </p:anim>
                                    <p:anim calcmode="lin" valueType="num">
                                      <p:cBhvr additive="base">
                                        <p:cTn id="100" dur="500" fill="hold"/>
                                        <p:tgtEl>
                                          <p:spTgt spid="66"/>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30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par>
                                <p:cTn id="105" presetID="2" presetClass="entr" presetSubtype="4" decel="100000" fill="hold" grpId="0" nodeType="withEffect">
                                  <p:stCondLst>
                                    <p:cond delay="20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ppt_x"/>
                                          </p:val>
                                        </p:tav>
                                        <p:tav tm="100000">
                                          <p:val>
                                            <p:strVal val="#ppt_x"/>
                                          </p:val>
                                        </p:tav>
                                      </p:tavLst>
                                    </p:anim>
                                    <p:anim calcmode="lin" valueType="num">
                                      <p:cBhvr additive="base">
                                        <p:cTn id="108" dur="500" fill="hold"/>
                                        <p:tgtEl>
                                          <p:spTgt spid="25"/>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10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50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ppt_x"/>
                                          </p:val>
                                        </p:tav>
                                        <p:tav tm="100000">
                                          <p:val>
                                            <p:strVal val="#ppt_x"/>
                                          </p:val>
                                        </p:tav>
                                      </p:tavLst>
                                    </p:anim>
                                    <p:anim calcmode="lin" valueType="num">
                                      <p:cBhvr additive="base">
                                        <p:cTn id="120" dur="500" fill="hold"/>
                                        <p:tgtEl>
                                          <p:spTgt spid="62"/>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10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ppt_x"/>
                                          </p:val>
                                        </p:tav>
                                        <p:tav tm="100000">
                                          <p:val>
                                            <p:strVal val="#ppt_x"/>
                                          </p:val>
                                        </p:tav>
                                      </p:tavLst>
                                    </p:anim>
                                    <p:anim calcmode="lin" valueType="num">
                                      <p:cBhvr additive="base">
                                        <p:cTn id="128" dur="500" fill="hold"/>
                                        <p:tgtEl>
                                          <p:spTgt spid="21"/>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10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ppt_x"/>
                                          </p:val>
                                        </p:tav>
                                        <p:tav tm="100000">
                                          <p:val>
                                            <p:strVal val="#ppt_x"/>
                                          </p:val>
                                        </p:tav>
                                      </p:tavLst>
                                    </p:anim>
                                    <p:anim calcmode="lin" valueType="num">
                                      <p:cBhvr additive="base">
                                        <p:cTn id="132" dur="500" fill="hold"/>
                                        <p:tgtEl>
                                          <p:spTgt spid="59"/>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additive="base">
                                        <p:cTn id="135" dur="500" fill="hold"/>
                                        <p:tgtEl>
                                          <p:spTgt spid="18"/>
                                        </p:tgtEl>
                                        <p:attrNameLst>
                                          <p:attrName>ppt_x</p:attrName>
                                        </p:attrNameLst>
                                      </p:cBhvr>
                                      <p:tavLst>
                                        <p:tav tm="0">
                                          <p:val>
                                            <p:strVal val="#ppt_x"/>
                                          </p:val>
                                        </p:tav>
                                        <p:tav tm="100000">
                                          <p:val>
                                            <p:strVal val="#ppt_x"/>
                                          </p:val>
                                        </p:tav>
                                      </p:tavLst>
                                    </p:anim>
                                    <p:anim calcmode="lin" valueType="num">
                                      <p:cBhvr additive="base">
                                        <p:cTn id="136" dur="500" fill="hold"/>
                                        <p:tgtEl>
                                          <p:spTgt spid="1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30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ppt_x"/>
                                          </p:val>
                                        </p:tav>
                                        <p:tav tm="100000">
                                          <p:val>
                                            <p:strVal val="#ppt_x"/>
                                          </p:val>
                                        </p:tav>
                                      </p:tavLst>
                                    </p:anim>
                                    <p:anim calcmode="lin" valueType="num">
                                      <p:cBhvr additive="base">
                                        <p:cTn id="140" dur="500" fill="hold"/>
                                        <p:tgtEl>
                                          <p:spTgt spid="17"/>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10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300"/>
                                  </p:stCondLst>
                                  <p:childTnLst>
                                    <p:set>
                                      <p:cBhvr>
                                        <p:cTn id="146" dur="1" fill="hold">
                                          <p:stCondLst>
                                            <p:cond delay="0"/>
                                          </p:stCondLst>
                                        </p:cTn>
                                        <p:tgtEl>
                                          <p:spTgt spid="19"/>
                                        </p:tgtEl>
                                        <p:attrNameLst>
                                          <p:attrName>style.visibility</p:attrName>
                                        </p:attrNameLst>
                                      </p:cBhvr>
                                      <p:to>
                                        <p:strVal val="visible"/>
                                      </p:to>
                                    </p:set>
                                    <p:anim calcmode="lin" valueType="num">
                                      <p:cBhvr additive="base">
                                        <p:cTn id="147" dur="500" fill="hold"/>
                                        <p:tgtEl>
                                          <p:spTgt spid="19"/>
                                        </p:tgtEl>
                                        <p:attrNameLst>
                                          <p:attrName>ppt_x</p:attrName>
                                        </p:attrNameLst>
                                      </p:cBhvr>
                                      <p:tavLst>
                                        <p:tav tm="0">
                                          <p:val>
                                            <p:strVal val="#ppt_x"/>
                                          </p:val>
                                        </p:tav>
                                        <p:tav tm="100000">
                                          <p:val>
                                            <p:strVal val="#ppt_x"/>
                                          </p:val>
                                        </p:tav>
                                      </p:tavLst>
                                    </p:anim>
                                    <p:anim calcmode="lin" valueType="num">
                                      <p:cBhvr additive="base">
                                        <p:cTn id="148" dur="500" fill="hold"/>
                                        <p:tgtEl>
                                          <p:spTgt spid="19"/>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12"/>
                                        </p:tgtEl>
                                        <p:attrNameLst>
                                          <p:attrName>style.visibility</p:attrName>
                                        </p:attrNameLst>
                                      </p:cBhvr>
                                      <p:to>
                                        <p:strVal val="visible"/>
                                      </p:to>
                                    </p:set>
                                    <p:anim calcmode="lin" valueType="num">
                                      <p:cBhvr additive="base">
                                        <p:cTn id="155" dur="500" fill="hold"/>
                                        <p:tgtEl>
                                          <p:spTgt spid="12"/>
                                        </p:tgtEl>
                                        <p:attrNameLst>
                                          <p:attrName>ppt_x</p:attrName>
                                        </p:attrNameLst>
                                      </p:cBhvr>
                                      <p:tavLst>
                                        <p:tav tm="0">
                                          <p:val>
                                            <p:strVal val="#ppt_x"/>
                                          </p:val>
                                        </p:tav>
                                        <p:tav tm="100000">
                                          <p:val>
                                            <p:strVal val="#ppt_x"/>
                                          </p:val>
                                        </p:tav>
                                      </p:tavLst>
                                    </p:anim>
                                    <p:anim calcmode="lin" valueType="num">
                                      <p:cBhvr additive="base">
                                        <p:cTn id="156" dur="500" fill="hold"/>
                                        <p:tgtEl>
                                          <p:spTgt spid="12"/>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200"/>
                                  </p:stCondLst>
                                  <p:childTnLst>
                                    <p:set>
                                      <p:cBhvr>
                                        <p:cTn id="158" dur="1" fill="hold">
                                          <p:stCondLst>
                                            <p:cond delay="0"/>
                                          </p:stCondLst>
                                        </p:cTn>
                                        <p:tgtEl>
                                          <p:spTgt spid="13"/>
                                        </p:tgtEl>
                                        <p:attrNameLst>
                                          <p:attrName>style.visibility</p:attrName>
                                        </p:attrNameLst>
                                      </p:cBhvr>
                                      <p:to>
                                        <p:strVal val="visible"/>
                                      </p:to>
                                    </p:set>
                                    <p:anim calcmode="lin" valueType="num">
                                      <p:cBhvr additive="base">
                                        <p:cTn id="159" dur="500" fill="hold"/>
                                        <p:tgtEl>
                                          <p:spTgt spid="13"/>
                                        </p:tgtEl>
                                        <p:attrNameLst>
                                          <p:attrName>ppt_x</p:attrName>
                                        </p:attrNameLst>
                                      </p:cBhvr>
                                      <p:tavLst>
                                        <p:tav tm="0">
                                          <p:val>
                                            <p:strVal val="#ppt_x"/>
                                          </p:val>
                                        </p:tav>
                                        <p:tav tm="100000">
                                          <p:val>
                                            <p:strVal val="#ppt_x"/>
                                          </p:val>
                                        </p:tav>
                                      </p:tavLst>
                                    </p:anim>
                                    <p:anim calcmode="lin" valueType="num">
                                      <p:cBhvr additive="base">
                                        <p:cTn id="160" dur="500" fill="hold"/>
                                        <p:tgtEl>
                                          <p:spTgt spid="13"/>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200"/>
                                  </p:stCondLst>
                                  <p:childTnLst>
                                    <p:set>
                                      <p:cBhvr>
                                        <p:cTn id="162" dur="1" fill="hold">
                                          <p:stCondLst>
                                            <p:cond delay="0"/>
                                          </p:stCondLst>
                                        </p:cTn>
                                        <p:tgtEl>
                                          <p:spTgt spid="15"/>
                                        </p:tgtEl>
                                        <p:attrNameLst>
                                          <p:attrName>style.visibility</p:attrName>
                                        </p:attrNameLst>
                                      </p:cBhvr>
                                      <p:to>
                                        <p:strVal val="visible"/>
                                      </p:to>
                                    </p:set>
                                    <p:anim calcmode="lin" valueType="num">
                                      <p:cBhvr additive="base">
                                        <p:cTn id="163" dur="500" fill="hold"/>
                                        <p:tgtEl>
                                          <p:spTgt spid="15"/>
                                        </p:tgtEl>
                                        <p:attrNameLst>
                                          <p:attrName>ppt_x</p:attrName>
                                        </p:attrNameLst>
                                      </p:cBhvr>
                                      <p:tavLst>
                                        <p:tav tm="0">
                                          <p:val>
                                            <p:strVal val="#ppt_x"/>
                                          </p:val>
                                        </p:tav>
                                        <p:tav tm="100000">
                                          <p:val>
                                            <p:strVal val="#ppt_x"/>
                                          </p:val>
                                        </p:tav>
                                      </p:tavLst>
                                    </p:anim>
                                    <p:anim calcmode="lin" valueType="num">
                                      <p:cBhvr additive="base">
                                        <p:cTn id="164" dur="500" fill="hold"/>
                                        <p:tgtEl>
                                          <p:spTgt spid="15"/>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200"/>
                                  </p:stCondLst>
                                  <p:childTnLst>
                                    <p:set>
                                      <p:cBhvr>
                                        <p:cTn id="166" dur="1" fill="hold">
                                          <p:stCondLst>
                                            <p:cond delay="0"/>
                                          </p:stCondLst>
                                        </p:cTn>
                                        <p:tgtEl>
                                          <p:spTgt spid="14"/>
                                        </p:tgtEl>
                                        <p:attrNameLst>
                                          <p:attrName>style.visibility</p:attrName>
                                        </p:attrNameLst>
                                      </p:cBhvr>
                                      <p:to>
                                        <p:strVal val="visible"/>
                                      </p:to>
                                    </p:set>
                                    <p:anim calcmode="lin" valueType="num">
                                      <p:cBhvr additive="base">
                                        <p:cTn id="167" dur="500" fill="hold"/>
                                        <p:tgtEl>
                                          <p:spTgt spid="14"/>
                                        </p:tgtEl>
                                        <p:attrNameLst>
                                          <p:attrName>ppt_x</p:attrName>
                                        </p:attrNameLst>
                                      </p:cBhvr>
                                      <p:tavLst>
                                        <p:tav tm="0">
                                          <p:val>
                                            <p:strVal val="#ppt_x"/>
                                          </p:val>
                                        </p:tav>
                                        <p:tav tm="100000">
                                          <p:val>
                                            <p:strVal val="#ppt_x"/>
                                          </p:val>
                                        </p:tav>
                                      </p:tavLst>
                                    </p:anim>
                                    <p:anim calcmode="lin" valueType="num">
                                      <p:cBhvr additive="base">
                                        <p:cTn id="168" dur="500" fill="hold"/>
                                        <p:tgtEl>
                                          <p:spTgt spid="14"/>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400"/>
                                  </p:stCondLst>
                                  <p:childTnLst>
                                    <p:set>
                                      <p:cBhvr>
                                        <p:cTn id="170" dur="1" fill="hold">
                                          <p:stCondLst>
                                            <p:cond delay="0"/>
                                          </p:stCondLst>
                                        </p:cTn>
                                        <p:tgtEl>
                                          <p:spTgt spid="11"/>
                                        </p:tgtEl>
                                        <p:attrNameLst>
                                          <p:attrName>style.visibility</p:attrName>
                                        </p:attrNameLst>
                                      </p:cBhvr>
                                      <p:to>
                                        <p:strVal val="visible"/>
                                      </p:to>
                                    </p:set>
                                    <p:anim calcmode="lin" valueType="num">
                                      <p:cBhvr additive="base">
                                        <p:cTn id="171" dur="500" fill="hold"/>
                                        <p:tgtEl>
                                          <p:spTgt spid="11"/>
                                        </p:tgtEl>
                                        <p:attrNameLst>
                                          <p:attrName>ppt_x</p:attrName>
                                        </p:attrNameLst>
                                      </p:cBhvr>
                                      <p:tavLst>
                                        <p:tav tm="0">
                                          <p:val>
                                            <p:strVal val="#ppt_x"/>
                                          </p:val>
                                        </p:tav>
                                        <p:tav tm="100000">
                                          <p:val>
                                            <p:strVal val="#ppt_x"/>
                                          </p:val>
                                        </p:tav>
                                      </p:tavLst>
                                    </p:anim>
                                    <p:anim calcmode="lin" valueType="num">
                                      <p:cBhvr additive="base">
                                        <p:cTn id="172" dur="500" fill="hold"/>
                                        <p:tgtEl>
                                          <p:spTgt spid="11"/>
                                        </p:tgtEl>
                                        <p:attrNameLst>
                                          <p:attrName>ppt_y</p:attrName>
                                        </p:attrNameLst>
                                      </p:cBhvr>
                                      <p:tavLst>
                                        <p:tav tm="0">
                                          <p:val>
                                            <p:strVal val="1+#ppt_h/2"/>
                                          </p:val>
                                        </p:tav>
                                        <p:tav tm="100000">
                                          <p:val>
                                            <p:strVal val="#ppt_y"/>
                                          </p:val>
                                        </p:tav>
                                      </p:tavLst>
                                    </p:anim>
                                  </p:childTnLst>
                                </p:cTn>
                              </p:par>
                              <p:par>
                                <p:cTn id="173" presetID="2" presetClass="entr" presetSubtype="4" decel="100000" fill="hold" grpId="0" nodeType="withEffect">
                                  <p:stCondLst>
                                    <p:cond delay="300"/>
                                  </p:stCondLst>
                                  <p:childTnLst>
                                    <p:set>
                                      <p:cBhvr>
                                        <p:cTn id="174" dur="1" fill="hold">
                                          <p:stCondLst>
                                            <p:cond delay="0"/>
                                          </p:stCondLst>
                                        </p:cTn>
                                        <p:tgtEl>
                                          <p:spTgt spid="10"/>
                                        </p:tgtEl>
                                        <p:attrNameLst>
                                          <p:attrName>style.visibility</p:attrName>
                                        </p:attrNameLst>
                                      </p:cBhvr>
                                      <p:to>
                                        <p:strVal val="visible"/>
                                      </p:to>
                                    </p:set>
                                    <p:anim calcmode="lin" valueType="num">
                                      <p:cBhvr additive="base">
                                        <p:cTn id="175" dur="500" fill="hold"/>
                                        <p:tgtEl>
                                          <p:spTgt spid="10"/>
                                        </p:tgtEl>
                                        <p:attrNameLst>
                                          <p:attrName>ppt_x</p:attrName>
                                        </p:attrNameLst>
                                      </p:cBhvr>
                                      <p:tavLst>
                                        <p:tav tm="0">
                                          <p:val>
                                            <p:strVal val="#ppt_x"/>
                                          </p:val>
                                        </p:tav>
                                        <p:tav tm="100000">
                                          <p:val>
                                            <p:strVal val="#ppt_x"/>
                                          </p:val>
                                        </p:tav>
                                      </p:tavLst>
                                    </p:anim>
                                    <p:anim calcmode="lin" valueType="num">
                                      <p:cBhvr additive="base">
                                        <p:cTn id="176" dur="500" fill="hold"/>
                                        <p:tgtEl>
                                          <p:spTgt spid="10"/>
                                        </p:tgtEl>
                                        <p:attrNameLst>
                                          <p:attrName>ppt_y</p:attrName>
                                        </p:attrNameLst>
                                      </p:cBhvr>
                                      <p:tavLst>
                                        <p:tav tm="0">
                                          <p:val>
                                            <p:strVal val="1+#ppt_h/2"/>
                                          </p:val>
                                        </p:tav>
                                        <p:tav tm="100000">
                                          <p:val>
                                            <p:strVal val="#ppt_y"/>
                                          </p:val>
                                        </p:tav>
                                      </p:tavLst>
                                    </p:anim>
                                  </p:childTnLst>
                                </p:cTn>
                              </p:par>
                              <p:par>
                                <p:cTn id="177" presetID="2" presetClass="entr" presetSubtype="4" decel="100000" fill="hold" grpId="0" nodeType="withEffect">
                                  <p:stCondLst>
                                    <p:cond delay="0"/>
                                  </p:stCondLst>
                                  <p:childTnLst>
                                    <p:set>
                                      <p:cBhvr>
                                        <p:cTn id="178" dur="1" fill="hold">
                                          <p:stCondLst>
                                            <p:cond delay="0"/>
                                          </p:stCondLst>
                                        </p:cTn>
                                        <p:tgtEl>
                                          <p:spTgt spid="9"/>
                                        </p:tgtEl>
                                        <p:attrNameLst>
                                          <p:attrName>style.visibility</p:attrName>
                                        </p:attrNameLst>
                                      </p:cBhvr>
                                      <p:to>
                                        <p:strVal val="visible"/>
                                      </p:to>
                                    </p:set>
                                    <p:anim calcmode="lin" valueType="num">
                                      <p:cBhvr additive="base">
                                        <p:cTn id="179" dur="500" fill="hold"/>
                                        <p:tgtEl>
                                          <p:spTgt spid="9"/>
                                        </p:tgtEl>
                                        <p:attrNameLst>
                                          <p:attrName>ppt_x</p:attrName>
                                        </p:attrNameLst>
                                      </p:cBhvr>
                                      <p:tavLst>
                                        <p:tav tm="0">
                                          <p:val>
                                            <p:strVal val="#ppt_x"/>
                                          </p:val>
                                        </p:tav>
                                        <p:tav tm="100000">
                                          <p:val>
                                            <p:strVal val="#ppt_x"/>
                                          </p:val>
                                        </p:tav>
                                      </p:tavLst>
                                    </p:anim>
                                    <p:anim calcmode="lin" valueType="num">
                                      <p:cBhvr additive="base">
                                        <p:cTn id="180" dur="500" fill="hold"/>
                                        <p:tgtEl>
                                          <p:spTgt spid="9"/>
                                        </p:tgtEl>
                                        <p:attrNameLst>
                                          <p:attrName>ppt_y</p:attrName>
                                        </p:attrNameLst>
                                      </p:cBhvr>
                                      <p:tavLst>
                                        <p:tav tm="0">
                                          <p:val>
                                            <p:strVal val="1+#ppt_h/2"/>
                                          </p:val>
                                        </p:tav>
                                        <p:tav tm="100000">
                                          <p:val>
                                            <p:strVal val="#ppt_y"/>
                                          </p:val>
                                        </p:tav>
                                      </p:tavLst>
                                    </p:anim>
                                  </p:childTnLst>
                                </p:cTn>
                              </p:par>
                              <p:par>
                                <p:cTn id="181" presetID="2" presetClass="entr" presetSubtype="4" decel="100000" fill="hold" grpId="0" nodeType="withEffect">
                                  <p:stCondLst>
                                    <p:cond delay="600"/>
                                  </p:stCondLst>
                                  <p:childTnLst>
                                    <p:set>
                                      <p:cBhvr>
                                        <p:cTn id="182" dur="1" fill="hold">
                                          <p:stCondLst>
                                            <p:cond delay="0"/>
                                          </p:stCondLst>
                                        </p:cTn>
                                        <p:tgtEl>
                                          <p:spTgt spid="7"/>
                                        </p:tgtEl>
                                        <p:attrNameLst>
                                          <p:attrName>style.visibility</p:attrName>
                                        </p:attrNameLst>
                                      </p:cBhvr>
                                      <p:to>
                                        <p:strVal val="visible"/>
                                      </p:to>
                                    </p:set>
                                    <p:anim calcmode="lin" valueType="num">
                                      <p:cBhvr additive="base">
                                        <p:cTn id="183" dur="500" fill="hold"/>
                                        <p:tgtEl>
                                          <p:spTgt spid="7"/>
                                        </p:tgtEl>
                                        <p:attrNameLst>
                                          <p:attrName>ppt_x</p:attrName>
                                        </p:attrNameLst>
                                      </p:cBhvr>
                                      <p:tavLst>
                                        <p:tav tm="0">
                                          <p:val>
                                            <p:strVal val="#ppt_x"/>
                                          </p:val>
                                        </p:tav>
                                        <p:tav tm="100000">
                                          <p:val>
                                            <p:strVal val="#ppt_x"/>
                                          </p:val>
                                        </p:tav>
                                      </p:tavLst>
                                    </p:anim>
                                    <p:anim calcmode="lin" valueType="num">
                                      <p:cBhvr additive="base">
                                        <p:cTn id="184" dur="500" fill="hold"/>
                                        <p:tgtEl>
                                          <p:spTgt spid="7"/>
                                        </p:tgtEl>
                                        <p:attrNameLst>
                                          <p:attrName>ppt_y</p:attrName>
                                        </p:attrNameLst>
                                      </p:cBhvr>
                                      <p:tavLst>
                                        <p:tav tm="0">
                                          <p:val>
                                            <p:strVal val="1+#ppt_h/2"/>
                                          </p:val>
                                        </p:tav>
                                        <p:tav tm="100000">
                                          <p:val>
                                            <p:strVal val="#ppt_y"/>
                                          </p:val>
                                        </p:tav>
                                      </p:tavLst>
                                    </p:anim>
                                  </p:childTnLst>
                                </p:cTn>
                              </p:par>
                              <p:par>
                                <p:cTn id="185" presetID="2" presetClass="entr" presetSubtype="4" decel="100000" fill="hold" grpId="0" nodeType="withEffect">
                                  <p:stCondLst>
                                    <p:cond delay="0"/>
                                  </p:stCondLst>
                                  <p:childTnLst>
                                    <p:set>
                                      <p:cBhvr>
                                        <p:cTn id="186" dur="1" fill="hold">
                                          <p:stCondLst>
                                            <p:cond delay="0"/>
                                          </p:stCondLst>
                                        </p:cTn>
                                        <p:tgtEl>
                                          <p:spTgt spid="6"/>
                                        </p:tgtEl>
                                        <p:attrNameLst>
                                          <p:attrName>style.visibility</p:attrName>
                                        </p:attrNameLst>
                                      </p:cBhvr>
                                      <p:to>
                                        <p:strVal val="visible"/>
                                      </p:to>
                                    </p:set>
                                    <p:anim calcmode="lin" valueType="num">
                                      <p:cBhvr additive="base">
                                        <p:cTn id="187" dur="500" fill="hold"/>
                                        <p:tgtEl>
                                          <p:spTgt spid="6"/>
                                        </p:tgtEl>
                                        <p:attrNameLst>
                                          <p:attrName>ppt_x</p:attrName>
                                        </p:attrNameLst>
                                      </p:cBhvr>
                                      <p:tavLst>
                                        <p:tav tm="0">
                                          <p:val>
                                            <p:strVal val="#ppt_x"/>
                                          </p:val>
                                        </p:tav>
                                        <p:tav tm="100000">
                                          <p:val>
                                            <p:strVal val="#ppt_x"/>
                                          </p:val>
                                        </p:tav>
                                      </p:tavLst>
                                    </p:anim>
                                    <p:anim calcmode="lin" valueType="num">
                                      <p:cBhvr additive="base">
                                        <p:cTn id="188" dur="500" fill="hold"/>
                                        <p:tgtEl>
                                          <p:spTgt spid="6"/>
                                        </p:tgtEl>
                                        <p:attrNameLst>
                                          <p:attrName>ppt_y</p:attrName>
                                        </p:attrNameLst>
                                      </p:cBhvr>
                                      <p:tavLst>
                                        <p:tav tm="0">
                                          <p:val>
                                            <p:strVal val="1+#ppt_h/2"/>
                                          </p:val>
                                        </p:tav>
                                        <p:tav tm="100000">
                                          <p:val>
                                            <p:strVal val="#ppt_y"/>
                                          </p:val>
                                        </p:tav>
                                      </p:tavLst>
                                    </p:anim>
                                  </p:childTnLst>
                                </p:cTn>
                              </p:par>
                              <p:par>
                                <p:cTn id="189" presetID="2" presetClass="entr" presetSubtype="4" decel="100000" fill="hold" grpId="0" nodeType="withEffect">
                                  <p:stCondLst>
                                    <p:cond delay="200"/>
                                  </p:stCondLst>
                                  <p:childTnLst>
                                    <p:set>
                                      <p:cBhvr>
                                        <p:cTn id="190" dur="1" fill="hold">
                                          <p:stCondLst>
                                            <p:cond delay="0"/>
                                          </p:stCondLst>
                                        </p:cTn>
                                        <p:tgtEl>
                                          <p:spTgt spid="8"/>
                                        </p:tgtEl>
                                        <p:attrNameLst>
                                          <p:attrName>style.visibility</p:attrName>
                                        </p:attrNameLst>
                                      </p:cBhvr>
                                      <p:to>
                                        <p:strVal val="visible"/>
                                      </p:to>
                                    </p:set>
                                    <p:anim calcmode="lin" valueType="num">
                                      <p:cBhvr additive="base">
                                        <p:cTn id="191" dur="500" fill="hold"/>
                                        <p:tgtEl>
                                          <p:spTgt spid="8"/>
                                        </p:tgtEl>
                                        <p:attrNameLst>
                                          <p:attrName>ppt_x</p:attrName>
                                        </p:attrNameLst>
                                      </p:cBhvr>
                                      <p:tavLst>
                                        <p:tav tm="0">
                                          <p:val>
                                            <p:strVal val="#ppt_x"/>
                                          </p:val>
                                        </p:tav>
                                        <p:tav tm="100000">
                                          <p:val>
                                            <p:strVal val="#ppt_x"/>
                                          </p:val>
                                        </p:tav>
                                      </p:tavLst>
                                    </p:anim>
                                    <p:anim calcmode="lin" valueType="num">
                                      <p:cBhvr additive="base">
                                        <p:cTn id="192" dur="500" fill="hold"/>
                                        <p:tgtEl>
                                          <p:spTgt spid="8"/>
                                        </p:tgtEl>
                                        <p:attrNameLst>
                                          <p:attrName>ppt_y</p:attrName>
                                        </p:attrNameLst>
                                      </p:cBhvr>
                                      <p:tavLst>
                                        <p:tav tm="0">
                                          <p:val>
                                            <p:strVal val="1+#ppt_h/2"/>
                                          </p:val>
                                        </p:tav>
                                        <p:tav tm="100000">
                                          <p:val>
                                            <p:strVal val="#ppt_y"/>
                                          </p:val>
                                        </p:tav>
                                      </p:tavLst>
                                    </p:anim>
                                  </p:childTnLst>
                                </p:cTn>
                              </p:par>
                              <p:par>
                                <p:cTn id="193" presetID="2" presetClass="entr" presetSubtype="4" decel="100000" fill="hold" grpId="0" nodeType="withEffect">
                                  <p:stCondLst>
                                    <p:cond delay="200"/>
                                  </p:stCondLst>
                                  <p:childTnLst>
                                    <p:set>
                                      <p:cBhvr>
                                        <p:cTn id="194" dur="1" fill="hold">
                                          <p:stCondLst>
                                            <p:cond delay="0"/>
                                          </p:stCondLst>
                                        </p:cTn>
                                        <p:tgtEl>
                                          <p:spTgt spid="4"/>
                                        </p:tgtEl>
                                        <p:attrNameLst>
                                          <p:attrName>style.visibility</p:attrName>
                                        </p:attrNameLst>
                                      </p:cBhvr>
                                      <p:to>
                                        <p:strVal val="visible"/>
                                      </p:to>
                                    </p:set>
                                    <p:anim calcmode="lin" valueType="num">
                                      <p:cBhvr additive="base">
                                        <p:cTn id="195" dur="500" fill="hold"/>
                                        <p:tgtEl>
                                          <p:spTgt spid="4"/>
                                        </p:tgtEl>
                                        <p:attrNameLst>
                                          <p:attrName>ppt_x</p:attrName>
                                        </p:attrNameLst>
                                      </p:cBhvr>
                                      <p:tavLst>
                                        <p:tav tm="0">
                                          <p:val>
                                            <p:strVal val="#ppt_x"/>
                                          </p:val>
                                        </p:tav>
                                        <p:tav tm="100000">
                                          <p:val>
                                            <p:strVal val="#ppt_x"/>
                                          </p:val>
                                        </p:tav>
                                      </p:tavLst>
                                    </p:anim>
                                    <p:anim calcmode="lin" valueType="num">
                                      <p:cBhvr additive="base">
                                        <p:cTn id="196" dur="500" fill="hold"/>
                                        <p:tgtEl>
                                          <p:spTgt spid="4"/>
                                        </p:tgtEl>
                                        <p:attrNameLst>
                                          <p:attrName>ppt_y</p:attrName>
                                        </p:attrNameLst>
                                      </p:cBhvr>
                                      <p:tavLst>
                                        <p:tav tm="0">
                                          <p:val>
                                            <p:strVal val="1+#ppt_h/2"/>
                                          </p:val>
                                        </p:tav>
                                        <p:tav tm="100000">
                                          <p:val>
                                            <p:strVal val="#ppt_y"/>
                                          </p:val>
                                        </p:tav>
                                      </p:tavLst>
                                    </p:anim>
                                  </p:childTnLst>
                                </p:cTn>
                              </p:par>
                              <p:par>
                                <p:cTn id="197" presetID="2" presetClass="entr" presetSubtype="4" decel="100000" fill="hold" grpId="0" nodeType="withEffect">
                                  <p:stCondLst>
                                    <p:cond delay="100"/>
                                  </p:stCondLst>
                                  <p:childTnLst>
                                    <p:set>
                                      <p:cBhvr>
                                        <p:cTn id="198" dur="1" fill="hold">
                                          <p:stCondLst>
                                            <p:cond delay="0"/>
                                          </p:stCondLst>
                                        </p:cTn>
                                        <p:tgtEl>
                                          <p:spTgt spid="3"/>
                                        </p:tgtEl>
                                        <p:attrNameLst>
                                          <p:attrName>style.visibility</p:attrName>
                                        </p:attrNameLst>
                                      </p:cBhvr>
                                      <p:to>
                                        <p:strVal val="visible"/>
                                      </p:to>
                                    </p:set>
                                    <p:anim calcmode="lin" valueType="num">
                                      <p:cBhvr additive="base">
                                        <p:cTn id="199" dur="500" fill="hold"/>
                                        <p:tgtEl>
                                          <p:spTgt spid="3"/>
                                        </p:tgtEl>
                                        <p:attrNameLst>
                                          <p:attrName>ppt_x</p:attrName>
                                        </p:attrNameLst>
                                      </p:cBhvr>
                                      <p:tavLst>
                                        <p:tav tm="0">
                                          <p:val>
                                            <p:strVal val="#ppt_x"/>
                                          </p:val>
                                        </p:tav>
                                        <p:tav tm="100000">
                                          <p:val>
                                            <p:strVal val="#ppt_x"/>
                                          </p:val>
                                        </p:tav>
                                      </p:tavLst>
                                    </p:anim>
                                    <p:anim calcmode="lin" valueType="num">
                                      <p:cBhvr additive="base">
                                        <p:cTn id="200" dur="500" fill="hold"/>
                                        <p:tgtEl>
                                          <p:spTgt spid="3"/>
                                        </p:tgtEl>
                                        <p:attrNameLst>
                                          <p:attrName>ppt_y</p:attrName>
                                        </p:attrNameLst>
                                      </p:cBhvr>
                                      <p:tavLst>
                                        <p:tav tm="0">
                                          <p:val>
                                            <p:strVal val="1+#ppt_h/2"/>
                                          </p:val>
                                        </p:tav>
                                        <p:tav tm="100000">
                                          <p:val>
                                            <p:strVal val="#ppt_y"/>
                                          </p:val>
                                        </p:tav>
                                      </p:tavLst>
                                    </p:anim>
                                  </p:childTnLst>
                                </p:cTn>
                              </p:par>
                              <p:par>
                                <p:cTn id="201" presetID="2" presetClass="entr" presetSubtype="4" decel="100000" fill="hold" grpId="0" nodeType="withEffect">
                                  <p:stCondLst>
                                    <p:cond delay="0"/>
                                  </p:stCondLst>
                                  <p:childTnLst>
                                    <p:set>
                                      <p:cBhvr>
                                        <p:cTn id="202" dur="1" fill="hold">
                                          <p:stCondLst>
                                            <p:cond delay="0"/>
                                          </p:stCondLst>
                                        </p:cTn>
                                        <p:tgtEl>
                                          <p:spTgt spid="5"/>
                                        </p:tgtEl>
                                        <p:attrNameLst>
                                          <p:attrName>style.visibility</p:attrName>
                                        </p:attrNameLst>
                                      </p:cBhvr>
                                      <p:to>
                                        <p:strVal val="visible"/>
                                      </p:to>
                                    </p:set>
                                    <p:anim calcmode="lin" valueType="num">
                                      <p:cBhvr additive="base">
                                        <p:cTn id="203" dur="500" fill="hold"/>
                                        <p:tgtEl>
                                          <p:spTgt spid="5"/>
                                        </p:tgtEl>
                                        <p:attrNameLst>
                                          <p:attrName>ppt_x</p:attrName>
                                        </p:attrNameLst>
                                      </p:cBhvr>
                                      <p:tavLst>
                                        <p:tav tm="0">
                                          <p:val>
                                            <p:strVal val="#ppt_x"/>
                                          </p:val>
                                        </p:tav>
                                        <p:tav tm="100000">
                                          <p:val>
                                            <p:strVal val="#ppt_x"/>
                                          </p:val>
                                        </p:tav>
                                      </p:tavLst>
                                    </p:anim>
                                    <p:anim calcmode="lin" valueType="num">
                                      <p:cBhvr additive="base">
                                        <p:cTn id="204" dur="500" fill="hold"/>
                                        <p:tgtEl>
                                          <p:spTgt spid="5"/>
                                        </p:tgtEl>
                                        <p:attrNameLst>
                                          <p:attrName>ppt_y</p:attrName>
                                        </p:attrNameLst>
                                      </p:cBhvr>
                                      <p:tavLst>
                                        <p:tav tm="0">
                                          <p:val>
                                            <p:strVal val="1+#ppt_h/2"/>
                                          </p:val>
                                        </p:tav>
                                        <p:tav tm="100000">
                                          <p:val>
                                            <p:strVal val="#ppt_y"/>
                                          </p:val>
                                        </p:tav>
                                      </p:tavLst>
                                    </p:anim>
                                  </p:childTnLst>
                                </p:cTn>
                              </p:par>
                              <p:par>
                                <p:cTn id="205" presetID="2" presetClass="entr" presetSubtype="4" decel="100000" fill="hold" grpId="0" nodeType="withEffect">
                                  <p:stCondLst>
                                    <p:cond delay="200"/>
                                  </p:stCondLst>
                                  <p:childTnLst>
                                    <p:set>
                                      <p:cBhvr>
                                        <p:cTn id="206" dur="1" fill="hold">
                                          <p:stCondLst>
                                            <p:cond delay="0"/>
                                          </p:stCondLst>
                                        </p:cTn>
                                        <p:tgtEl>
                                          <p:spTgt spid="29"/>
                                        </p:tgtEl>
                                        <p:attrNameLst>
                                          <p:attrName>style.visibility</p:attrName>
                                        </p:attrNameLst>
                                      </p:cBhvr>
                                      <p:to>
                                        <p:strVal val="visible"/>
                                      </p:to>
                                    </p:set>
                                    <p:anim calcmode="lin" valueType="num">
                                      <p:cBhvr additive="base">
                                        <p:cTn id="207" dur="500" fill="hold"/>
                                        <p:tgtEl>
                                          <p:spTgt spid="29"/>
                                        </p:tgtEl>
                                        <p:attrNameLst>
                                          <p:attrName>ppt_x</p:attrName>
                                        </p:attrNameLst>
                                      </p:cBhvr>
                                      <p:tavLst>
                                        <p:tav tm="0">
                                          <p:val>
                                            <p:strVal val="#ppt_x"/>
                                          </p:val>
                                        </p:tav>
                                        <p:tav tm="100000">
                                          <p:val>
                                            <p:strVal val="#ppt_x"/>
                                          </p:val>
                                        </p:tav>
                                      </p:tavLst>
                                    </p:anim>
                                    <p:anim calcmode="lin" valueType="num">
                                      <p:cBhvr additive="base">
                                        <p:cTn id="208" dur="500" fill="hold"/>
                                        <p:tgtEl>
                                          <p:spTgt spid="29"/>
                                        </p:tgtEl>
                                        <p:attrNameLst>
                                          <p:attrName>ppt_y</p:attrName>
                                        </p:attrNameLst>
                                      </p:cBhvr>
                                      <p:tavLst>
                                        <p:tav tm="0">
                                          <p:val>
                                            <p:strVal val="1+#ppt_h/2"/>
                                          </p:val>
                                        </p:tav>
                                        <p:tav tm="100000">
                                          <p:val>
                                            <p:strVal val="#ppt_y"/>
                                          </p:val>
                                        </p:tav>
                                      </p:tavLst>
                                    </p:anim>
                                  </p:childTnLst>
                                </p:cTn>
                              </p:par>
                            </p:childTnLst>
                          </p:cTn>
                        </p:par>
                        <p:par>
                          <p:cTn id="209" fill="hold">
                            <p:stCondLst>
                              <p:cond delay="500"/>
                            </p:stCondLst>
                            <p:childTnLst>
                              <p:par>
                                <p:cTn id="210" presetID="22" presetClass="entr" presetSubtype="4" fill="hold" nodeType="after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wipe(down)">
                                      <p:cBhvr>
                                        <p:cTn id="212" dur="500"/>
                                        <p:tgtEl>
                                          <p:spTgt spid="57"/>
                                        </p:tgtEl>
                                      </p:cBhvr>
                                    </p:animEffect>
                                  </p:childTnLst>
                                </p:cTn>
                              </p:par>
                              <p:par>
                                <p:cTn id="213" presetID="22" presetClass="entr" presetSubtype="4" fill="hold" nodeType="withEffect">
                                  <p:stCondLst>
                                    <p:cond delay="0"/>
                                  </p:stCondLst>
                                  <p:childTnLst>
                                    <p:set>
                                      <p:cBhvr>
                                        <p:cTn id="214" dur="1" fill="hold">
                                          <p:stCondLst>
                                            <p:cond delay="0"/>
                                          </p:stCondLst>
                                        </p:cTn>
                                        <p:tgtEl>
                                          <p:spTgt spid="45"/>
                                        </p:tgtEl>
                                        <p:attrNameLst>
                                          <p:attrName>style.visibility</p:attrName>
                                        </p:attrNameLst>
                                      </p:cBhvr>
                                      <p:to>
                                        <p:strVal val="visible"/>
                                      </p:to>
                                    </p:set>
                                    <p:animEffect transition="in" filter="wipe(down)">
                                      <p:cBhvr>
                                        <p:cTn id="215" dur="500"/>
                                        <p:tgtEl>
                                          <p:spTgt spid="45"/>
                                        </p:tgtEl>
                                      </p:cBhvr>
                                    </p:animEffect>
                                  </p:childTnLst>
                                </p:cTn>
                              </p:par>
                              <p:par>
                                <p:cTn id="216" presetID="22" presetClass="entr" presetSubtype="4" fill="hold" nodeType="withEffect">
                                  <p:stCondLst>
                                    <p:cond delay="0"/>
                                  </p:stCondLst>
                                  <p:childTnLst>
                                    <p:set>
                                      <p:cBhvr>
                                        <p:cTn id="217" dur="1" fill="hold">
                                          <p:stCondLst>
                                            <p:cond delay="0"/>
                                          </p:stCondLst>
                                        </p:cTn>
                                        <p:tgtEl>
                                          <p:spTgt spid="47"/>
                                        </p:tgtEl>
                                        <p:attrNameLst>
                                          <p:attrName>style.visibility</p:attrName>
                                        </p:attrNameLst>
                                      </p:cBhvr>
                                      <p:to>
                                        <p:strVal val="visible"/>
                                      </p:to>
                                    </p:set>
                                    <p:animEffect transition="in" filter="wipe(down)">
                                      <p:cBhvr>
                                        <p:cTn id="218" dur="500"/>
                                        <p:tgtEl>
                                          <p:spTgt spid="47"/>
                                        </p:tgtEl>
                                      </p:cBhvr>
                                    </p:animEffect>
                                  </p:childTnLst>
                                </p:cTn>
                              </p:par>
                              <p:par>
                                <p:cTn id="219" presetID="22" presetClass="entr" presetSubtype="4" fill="hold" nodeType="withEffect">
                                  <p:stCondLst>
                                    <p:cond delay="0"/>
                                  </p:stCondLst>
                                  <p:childTnLst>
                                    <p:set>
                                      <p:cBhvr>
                                        <p:cTn id="220" dur="1" fill="hold">
                                          <p:stCondLst>
                                            <p:cond delay="0"/>
                                          </p:stCondLst>
                                        </p:cTn>
                                        <p:tgtEl>
                                          <p:spTgt spid="46"/>
                                        </p:tgtEl>
                                        <p:attrNameLst>
                                          <p:attrName>style.visibility</p:attrName>
                                        </p:attrNameLst>
                                      </p:cBhvr>
                                      <p:to>
                                        <p:strVal val="visible"/>
                                      </p:to>
                                    </p:set>
                                    <p:animEffect transition="in" filter="wipe(down)">
                                      <p:cBhvr>
                                        <p:cTn id="221" dur="500"/>
                                        <p:tgtEl>
                                          <p:spTgt spid="46"/>
                                        </p:tgtEl>
                                      </p:cBhvr>
                                    </p:animEffect>
                                  </p:childTnLst>
                                </p:cTn>
                              </p:par>
                              <p:par>
                                <p:cTn id="222" presetID="22" presetClass="entr" presetSubtype="4" fill="hold" nodeType="withEffect">
                                  <p:stCondLst>
                                    <p:cond delay="0"/>
                                  </p:stCondLst>
                                  <p:childTnLst>
                                    <p:set>
                                      <p:cBhvr>
                                        <p:cTn id="223" dur="1" fill="hold">
                                          <p:stCondLst>
                                            <p:cond delay="0"/>
                                          </p:stCondLst>
                                        </p:cTn>
                                        <p:tgtEl>
                                          <p:spTgt spid="48"/>
                                        </p:tgtEl>
                                        <p:attrNameLst>
                                          <p:attrName>style.visibility</p:attrName>
                                        </p:attrNameLst>
                                      </p:cBhvr>
                                      <p:to>
                                        <p:strVal val="visible"/>
                                      </p:to>
                                    </p:set>
                                    <p:animEffect transition="in" filter="wipe(down)">
                                      <p:cBhvr>
                                        <p:cTn id="224" dur="500"/>
                                        <p:tgtEl>
                                          <p:spTgt spid="48"/>
                                        </p:tgtEl>
                                      </p:cBhvr>
                                    </p:animEffect>
                                  </p:childTnLst>
                                </p:cTn>
                              </p:par>
                              <p:par>
                                <p:cTn id="225" presetID="22" presetClass="entr" presetSubtype="4" fill="hold" nodeType="withEffect">
                                  <p:stCondLst>
                                    <p:cond delay="0"/>
                                  </p:stCondLst>
                                  <p:childTnLst>
                                    <p:set>
                                      <p:cBhvr>
                                        <p:cTn id="226" dur="1" fill="hold">
                                          <p:stCondLst>
                                            <p:cond delay="0"/>
                                          </p:stCondLst>
                                        </p:cTn>
                                        <p:tgtEl>
                                          <p:spTgt spid="49"/>
                                        </p:tgtEl>
                                        <p:attrNameLst>
                                          <p:attrName>style.visibility</p:attrName>
                                        </p:attrNameLst>
                                      </p:cBhvr>
                                      <p:to>
                                        <p:strVal val="visible"/>
                                      </p:to>
                                    </p:set>
                                    <p:animEffect transition="in" filter="wipe(down)">
                                      <p:cBhvr>
                                        <p:cTn id="227" dur="500"/>
                                        <p:tgtEl>
                                          <p:spTgt spid="49"/>
                                        </p:tgtEl>
                                      </p:cBhvr>
                                    </p:animEffect>
                                  </p:childTnLst>
                                </p:cTn>
                              </p:par>
                              <p:par>
                                <p:cTn id="228" presetID="22" presetClass="entr" presetSubtype="4" fill="hold" nodeType="withEffect">
                                  <p:stCondLst>
                                    <p:cond delay="0"/>
                                  </p:stCondLst>
                                  <p:childTnLst>
                                    <p:set>
                                      <p:cBhvr>
                                        <p:cTn id="229" dur="1" fill="hold">
                                          <p:stCondLst>
                                            <p:cond delay="0"/>
                                          </p:stCondLst>
                                        </p:cTn>
                                        <p:tgtEl>
                                          <p:spTgt spid="50"/>
                                        </p:tgtEl>
                                        <p:attrNameLst>
                                          <p:attrName>style.visibility</p:attrName>
                                        </p:attrNameLst>
                                      </p:cBhvr>
                                      <p:to>
                                        <p:strVal val="visible"/>
                                      </p:to>
                                    </p:set>
                                    <p:animEffect transition="in" filter="wipe(down)">
                                      <p:cBhvr>
                                        <p:cTn id="230" dur="500"/>
                                        <p:tgtEl>
                                          <p:spTgt spid="50"/>
                                        </p:tgtEl>
                                      </p:cBhvr>
                                    </p:animEffect>
                                  </p:childTnLst>
                                </p:cTn>
                              </p:par>
                              <p:par>
                                <p:cTn id="231" presetID="22" presetClass="entr" presetSubtype="4" fill="hold" nodeType="withEffect">
                                  <p:stCondLst>
                                    <p:cond delay="0"/>
                                  </p:stCondLst>
                                  <p:childTnLst>
                                    <p:set>
                                      <p:cBhvr>
                                        <p:cTn id="232" dur="1" fill="hold">
                                          <p:stCondLst>
                                            <p:cond delay="0"/>
                                          </p:stCondLst>
                                        </p:cTn>
                                        <p:tgtEl>
                                          <p:spTgt spid="51"/>
                                        </p:tgtEl>
                                        <p:attrNameLst>
                                          <p:attrName>style.visibility</p:attrName>
                                        </p:attrNameLst>
                                      </p:cBhvr>
                                      <p:to>
                                        <p:strVal val="visible"/>
                                      </p:to>
                                    </p:set>
                                    <p:animEffect transition="in" filter="wipe(down)">
                                      <p:cBhvr>
                                        <p:cTn id="233" dur="500"/>
                                        <p:tgtEl>
                                          <p:spTgt spid="51"/>
                                        </p:tgtEl>
                                      </p:cBhvr>
                                    </p:animEffect>
                                  </p:childTnLst>
                                </p:cTn>
                              </p:par>
                              <p:par>
                                <p:cTn id="234" presetID="22" presetClass="entr" presetSubtype="4" fill="hold" nodeType="withEffect">
                                  <p:stCondLst>
                                    <p:cond delay="0"/>
                                  </p:stCondLst>
                                  <p:childTnLst>
                                    <p:set>
                                      <p:cBhvr>
                                        <p:cTn id="235" dur="1" fill="hold">
                                          <p:stCondLst>
                                            <p:cond delay="0"/>
                                          </p:stCondLst>
                                        </p:cTn>
                                        <p:tgtEl>
                                          <p:spTgt spid="52"/>
                                        </p:tgtEl>
                                        <p:attrNameLst>
                                          <p:attrName>style.visibility</p:attrName>
                                        </p:attrNameLst>
                                      </p:cBhvr>
                                      <p:to>
                                        <p:strVal val="visible"/>
                                      </p:to>
                                    </p:set>
                                    <p:animEffect transition="in" filter="wipe(down)">
                                      <p:cBhvr>
                                        <p:cTn id="236" dur="500"/>
                                        <p:tgtEl>
                                          <p:spTgt spid="52"/>
                                        </p:tgtEl>
                                      </p:cBhvr>
                                    </p:animEffect>
                                  </p:childTnLst>
                                </p:cTn>
                              </p:par>
                              <p:par>
                                <p:cTn id="237" presetID="22" presetClass="entr" presetSubtype="4" fill="hold" nodeType="withEffect">
                                  <p:stCondLst>
                                    <p:cond delay="0"/>
                                  </p:stCondLst>
                                  <p:childTnLst>
                                    <p:set>
                                      <p:cBhvr>
                                        <p:cTn id="238" dur="1" fill="hold">
                                          <p:stCondLst>
                                            <p:cond delay="0"/>
                                          </p:stCondLst>
                                        </p:cTn>
                                        <p:tgtEl>
                                          <p:spTgt spid="53"/>
                                        </p:tgtEl>
                                        <p:attrNameLst>
                                          <p:attrName>style.visibility</p:attrName>
                                        </p:attrNameLst>
                                      </p:cBhvr>
                                      <p:to>
                                        <p:strVal val="visible"/>
                                      </p:to>
                                    </p:set>
                                    <p:animEffect transition="in" filter="wipe(down)">
                                      <p:cBhvr>
                                        <p:cTn id="239" dur="500"/>
                                        <p:tgtEl>
                                          <p:spTgt spid="53"/>
                                        </p:tgtEl>
                                      </p:cBhvr>
                                    </p:animEffect>
                                  </p:childTnLst>
                                </p:cTn>
                              </p:par>
                              <p:par>
                                <p:cTn id="240" presetID="22" presetClass="entr" presetSubtype="4" fill="hold" nodeType="withEffect">
                                  <p:stCondLst>
                                    <p:cond delay="0"/>
                                  </p:stCondLst>
                                  <p:childTnLst>
                                    <p:set>
                                      <p:cBhvr>
                                        <p:cTn id="241" dur="1" fill="hold">
                                          <p:stCondLst>
                                            <p:cond delay="0"/>
                                          </p:stCondLst>
                                        </p:cTn>
                                        <p:tgtEl>
                                          <p:spTgt spid="54"/>
                                        </p:tgtEl>
                                        <p:attrNameLst>
                                          <p:attrName>style.visibility</p:attrName>
                                        </p:attrNameLst>
                                      </p:cBhvr>
                                      <p:to>
                                        <p:strVal val="visible"/>
                                      </p:to>
                                    </p:set>
                                    <p:animEffect transition="in" filter="wipe(down)">
                                      <p:cBhvr>
                                        <p:cTn id="242" dur="500"/>
                                        <p:tgtEl>
                                          <p:spTgt spid="54"/>
                                        </p:tgtEl>
                                      </p:cBhvr>
                                    </p:animEffect>
                                  </p:childTnLst>
                                </p:cTn>
                              </p:par>
                              <p:par>
                                <p:cTn id="243" presetID="22" presetClass="entr" presetSubtype="4" fill="hold" nodeType="withEffect">
                                  <p:stCondLst>
                                    <p:cond delay="0"/>
                                  </p:stCondLst>
                                  <p:childTnLst>
                                    <p:set>
                                      <p:cBhvr>
                                        <p:cTn id="244" dur="1" fill="hold">
                                          <p:stCondLst>
                                            <p:cond delay="0"/>
                                          </p:stCondLst>
                                        </p:cTn>
                                        <p:tgtEl>
                                          <p:spTgt spid="55"/>
                                        </p:tgtEl>
                                        <p:attrNameLst>
                                          <p:attrName>style.visibility</p:attrName>
                                        </p:attrNameLst>
                                      </p:cBhvr>
                                      <p:to>
                                        <p:strVal val="visible"/>
                                      </p:to>
                                    </p:set>
                                    <p:animEffect transition="in" filter="wipe(down)">
                                      <p:cBhvr>
                                        <p:cTn id="245" dur="500"/>
                                        <p:tgtEl>
                                          <p:spTgt spid="55"/>
                                        </p:tgtEl>
                                      </p:cBhvr>
                                    </p:animEffect>
                                  </p:childTnLst>
                                </p:cTn>
                              </p:par>
                              <p:par>
                                <p:cTn id="246" presetID="22" presetClass="entr" presetSubtype="4" fill="hold" nodeType="withEffect">
                                  <p:stCondLst>
                                    <p:cond delay="0"/>
                                  </p:stCondLst>
                                  <p:childTnLst>
                                    <p:set>
                                      <p:cBhvr>
                                        <p:cTn id="247" dur="1" fill="hold">
                                          <p:stCondLst>
                                            <p:cond delay="0"/>
                                          </p:stCondLst>
                                        </p:cTn>
                                        <p:tgtEl>
                                          <p:spTgt spid="56"/>
                                        </p:tgtEl>
                                        <p:attrNameLst>
                                          <p:attrName>style.visibility</p:attrName>
                                        </p:attrNameLst>
                                      </p:cBhvr>
                                      <p:to>
                                        <p:strVal val="visible"/>
                                      </p:to>
                                    </p:set>
                                    <p:animEffect transition="in" filter="wipe(down)">
                                      <p:cBhvr>
                                        <p:cTn id="248" dur="500"/>
                                        <p:tgtEl>
                                          <p:spTgt spid="56"/>
                                        </p:tgtEl>
                                      </p:cBhvr>
                                    </p:animEffect>
                                  </p:childTnLst>
                                </p:cTn>
                              </p:par>
                              <p:par>
                                <p:cTn id="249" presetID="22" presetClass="entr" presetSubtype="4" fill="hold" nodeType="withEffect">
                                  <p:stCondLst>
                                    <p:cond delay="0"/>
                                  </p:stCondLst>
                                  <p:childTnLst>
                                    <p:set>
                                      <p:cBhvr>
                                        <p:cTn id="250" dur="1" fill="hold">
                                          <p:stCondLst>
                                            <p:cond delay="0"/>
                                          </p:stCondLst>
                                        </p:cTn>
                                        <p:tgtEl>
                                          <p:spTgt spid="58"/>
                                        </p:tgtEl>
                                        <p:attrNameLst>
                                          <p:attrName>style.visibility</p:attrName>
                                        </p:attrNameLst>
                                      </p:cBhvr>
                                      <p:to>
                                        <p:strVal val="visible"/>
                                      </p:to>
                                    </p:set>
                                    <p:animEffect transition="in" filter="wipe(down)">
                                      <p:cBhvr>
                                        <p:cTn id="251" dur="500"/>
                                        <p:tgtEl>
                                          <p:spTgt spid="58"/>
                                        </p:tgtEl>
                                      </p:cBhvr>
                                    </p:animEffect>
                                  </p:childTnLst>
                                </p:cTn>
                              </p:par>
                              <p:par>
                                <p:cTn id="252" presetID="22" presetClass="entr" presetSubtype="4" fill="hold" nodeType="withEffect">
                                  <p:stCondLst>
                                    <p:cond delay="0"/>
                                  </p:stCondLst>
                                  <p:childTnLst>
                                    <p:set>
                                      <p:cBhvr>
                                        <p:cTn id="253" dur="1" fill="hold">
                                          <p:stCondLst>
                                            <p:cond delay="0"/>
                                          </p:stCondLst>
                                        </p:cTn>
                                        <p:tgtEl>
                                          <p:spTgt spid="60"/>
                                        </p:tgtEl>
                                        <p:attrNameLst>
                                          <p:attrName>style.visibility</p:attrName>
                                        </p:attrNameLst>
                                      </p:cBhvr>
                                      <p:to>
                                        <p:strVal val="visible"/>
                                      </p:to>
                                    </p:set>
                                    <p:animEffect transition="in" filter="wipe(down)">
                                      <p:cBhvr>
                                        <p:cTn id="254" dur="500"/>
                                        <p:tgtEl>
                                          <p:spTgt spid="60"/>
                                        </p:tgtEl>
                                      </p:cBhvr>
                                    </p:animEffect>
                                  </p:childTnLst>
                                </p:cTn>
                              </p:par>
                              <p:par>
                                <p:cTn id="255" presetID="22" presetClass="entr" presetSubtype="4" fill="hold" nodeType="withEffect">
                                  <p:stCondLst>
                                    <p:cond delay="0"/>
                                  </p:stCondLst>
                                  <p:childTnLst>
                                    <p:set>
                                      <p:cBhvr>
                                        <p:cTn id="256" dur="1" fill="hold">
                                          <p:stCondLst>
                                            <p:cond delay="0"/>
                                          </p:stCondLst>
                                        </p:cTn>
                                        <p:tgtEl>
                                          <p:spTgt spid="61"/>
                                        </p:tgtEl>
                                        <p:attrNameLst>
                                          <p:attrName>style.visibility</p:attrName>
                                        </p:attrNameLst>
                                      </p:cBhvr>
                                      <p:to>
                                        <p:strVal val="visible"/>
                                      </p:to>
                                    </p:set>
                                    <p:animEffect transition="in" filter="wipe(down)">
                                      <p:cBhvr>
                                        <p:cTn id="257" dur="500"/>
                                        <p:tgtEl>
                                          <p:spTgt spid="61"/>
                                        </p:tgtEl>
                                      </p:cBhvr>
                                    </p:animEffect>
                                  </p:childTnLst>
                                </p:cTn>
                              </p:par>
                              <p:par>
                                <p:cTn id="258" presetID="22" presetClass="entr" presetSubtype="4" fill="hold" nodeType="withEffect">
                                  <p:stCondLst>
                                    <p:cond delay="0"/>
                                  </p:stCondLst>
                                  <p:childTnLst>
                                    <p:set>
                                      <p:cBhvr>
                                        <p:cTn id="259" dur="1" fill="hold">
                                          <p:stCondLst>
                                            <p:cond delay="0"/>
                                          </p:stCondLst>
                                        </p:cTn>
                                        <p:tgtEl>
                                          <p:spTgt spid="65"/>
                                        </p:tgtEl>
                                        <p:attrNameLst>
                                          <p:attrName>style.visibility</p:attrName>
                                        </p:attrNameLst>
                                      </p:cBhvr>
                                      <p:to>
                                        <p:strVal val="visible"/>
                                      </p:to>
                                    </p:set>
                                    <p:animEffect transition="in" filter="wipe(down)">
                                      <p:cBhvr>
                                        <p:cTn id="260" dur="500"/>
                                        <p:tgtEl>
                                          <p:spTgt spid="65"/>
                                        </p:tgtEl>
                                      </p:cBhvr>
                                    </p:animEffect>
                                  </p:childTnLst>
                                </p:cTn>
                              </p:par>
                              <p:par>
                                <p:cTn id="261" presetID="22" presetClass="entr" presetSubtype="4" fill="hold" nodeType="withEffect">
                                  <p:stCondLst>
                                    <p:cond delay="0"/>
                                  </p:stCondLst>
                                  <p:childTnLst>
                                    <p:set>
                                      <p:cBhvr>
                                        <p:cTn id="262" dur="1" fill="hold">
                                          <p:stCondLst>
                                            <p:cond delay="0"/>
                                          </p:stCondLst>
                                        </p:cTn>
                                        <p:tgtEl>
                                          <p:spTgt spid="67"/>
                                        </p:tgtEl>
                                        <p:attrNameLst>
                                          <p:attrName>style.visibility</p:attrName>
                                        </p:attrNameLst>
                                      </p:cBhvr>
                                      <p:to>
                                        <p:strVal val="visible"/>
                                      </p:to>
                                    </p:set>
                                    <p:animEffect transition="in" filter="wipe(down)">
                                      <p:cBhvr>
                                        <p:cTn id="263" dur="500"/>
                                        <p:tgtEl>
                                          <p:spTgt spid="67"/>
                                        </p:tgtEl>
                                      </p:cBhvr>
                                    </p:animEffect>
                                  </p:childTnLst>
                                </p:cTn>
                              </p:par>
                              <p:par>
                                <p:cTn id="264" presetID="22" presetClass="entr" presetSubtype="4" fill="hold" nodeType="withEffect">
                                  <p:stCondLst>
                                    <p:cond delay="0"/>
                                  </p:stCondLst>
                                  <p:childTnLst>
                                    <p:set>
                                      <p:cBhvr>
                                        <p:cTn id="265" dur="1" fill="hold">
                                          <p:stCondLst>
                                            <p:cond delay="0"/>
                                          </p:stCondLst>
                                        </p:cTn>
                                        <p:tgtEl>
                                          <p:spTgt spid="64"/>
                                        </p:tgtEl>
                                        <p:attrNameLst>
                                          <p:attrName>style.visibility</p:attrName>
                                        </p:attrNameLst>
                                      </p:cBhvr>
                                      <p:to>
                                        <p:strVal val="visible"/>
                                      </p:to>
                                    </p:set>
                                    <p:animEffect transition="in" filter="wipe(down)">
                                      <p:cBhvr>
                                        <p:cTn id="266" dur="500"/>
                                        <p:tgtEl>
                                          <p:spTgt spid="64"/>
                                        </p:tgtEl>
                                      </p:cBhvr>
                                    </p:animEffect>
                                  </p:childTnLst>
                                </p:cTn>
                              </p:par>
                              <p:par>
                                <p:cTn id="267" presetID="22" presetClass="entr" presetSubtype="4" fill="hold" nodeType="withEffect">
                                  <p:stCondLst>
                                    <p:cond delay="0"/>
                                  </p:stCondLst>
                                  <p:childTnLst>
                                    <p:set>
                                      <p:cBhvr>
                                        <p:cTn id="268" dur="1" fill="hold">
                                          <p:stCondLst>
                                            <p:cond delay="0"/>
                                          </p:stCondLst>
                                        </p:cTn>
                                        <p:tgtEl>
                                          <p:spTgt spid="63"/>
                                        </p:tgtEl>
                                        <p:attrNameLst>
                                          <p:attrName>style.visibility</p:attrName>
                                        </p:attrNameLst>
                                      </p:cBhvr>
                                      <p:to>
                                        <p:strVal val="visible"/>
                                      </p:to>
                                    </p:set>
                                    <p:animEffect transition="in" filter="wipe(down)">
                                      <p:cBhvr>
                                        <p:cTn id="269" dur="500"/>
                                        <p:tgtEl>
                                          <p:spTgt spid="63"/>
                                        </p:tgtEl>
                                      </p:cBhvr>
                                    </p:animEffect>
                                  </p:childTnLst>
                                </p:cTn>
                              </p:par>
                              <p:par>
                                <p:cTn id="270" presetID="22" presetClass="entr" presetSubtype="4" fill="hold" nodeType="withEffect">
                                  <p:stCondLst>
                                    <p:cond delay="0"/>
                                  </p:stCondLst>
                                  <p:childTnLst>
                                    <p:set>
                                      <p:cBhvr>
                                        <p:cTn id="271" dur="1" fill="hold">
                                          <p:stCondLst>
                                            <p:cond delay="0"/>
                                          </p:stCondLst>
                                        </p:cTn>
                                        <p:tgtEl>
                                          <p:spTgt spid="68"/>
                                        </p:tgtEl>
                                        <p:attrNameLst>
                                          <p:attrName>style.visibility</p:attrName>
                                        </p:attrNameLst>
                                      </p:cBhvr>
                                      <p:to>
                                        <p:strVal val="visible"/>
                                      </p:to>
                                    </p:set>
                                    <p:animEffect transition="in" filter="wipe(down)">
                                      <p:cBhvr>
                                        <p:cTn id="272" dur="500"/>
                                        <p:tgtEl>
                                          <p:spTgt spid="68"/>
                                        </p:tgtEl>
                                      </p:cBhvr>
                                    </p:animEffect>
                                  </p:childTnLst>
                                </p:cTn>
                              </p:par>
                              <p:par>
                                <p:cTn id="273" presetID="22" presetClass="entr" presetSubtype="4" fill="hold" nodeType="withEffect">
                                  <p:stCondLst>
                                    <p:cond delay="0"/>
                                  </p:stCondLst>
                                  <p:childTnLst>
                                    <p:set>
                                      <p:cBhvr>
                                        <p:cTn id="274" dur="1" fill="hold">
                                          <p:stCondLst>
                                            <p:cond delay="0"/>
                                          </p:stCondLst>
                                        </p:cTn>
                                        <p:tgtEl>
                                          <p:spTgt spid="70"/>
                                        </p:tgtEl>
                                        <p:attrNameLst>
                                          <p:attrName>style.visibility</p:attrName>
                                        </p:attrNameLst>
                                      </p:cBhvr>
                                      <p:to>
                                        <p:strVal val="visible"/>
                                      </p:to>
                                    </p:set>
                                    <p:animEffect transition="in" filter="wipe(down)">
                                      <p:cBhvr>
                                        <p:cTn id="275" dur="500"/>
                                        <p:tgtEl>
                                          <p:spTgt spid="70"/>
                                        </p:tgtEl>
                                      </p:cBhvr>
                                    </p:animEffect>
                                  </p:childTnLst>
                                </p:cTn>
                              </p:par>
                              <p:par>
                                <p:cTn id="276" presetID="22" presetClass="entr" presetSubtype="4" fill="hold" nodeType="withEffect">
                                  <p:stCondLst>
                                    <p:cond delay="0"/>
                                  </p:stCondLst>
                                  <p:childTnLst>
                                    <p:set>
                                      <p:cBhvr>
                                        <p:cTn id="277" dur="1" fill="hold">
                                          <p:stCondLst>
                                            <p:cond delay="0"/>
                                          </p:stCondLst>
                                        </p:cTn>
                                        <p:tgtEl>
                                          <p:spTgt spid="71"/>
                                        </p:tgtEl>
                                        <p:attrNameLst>
                                          <p:attrName>style.visibility</p:attrName>
                                        </p:attrNameLst>
                                      </p:cBhvr>
                                      <p:to>
                                        <p:strVal val="visible"/>
                                      </p:to>
                                    </p:set>
                                    <p:animEffect transition="in" filter="wipe(down)">
                                      <p:cBhvr>
                                        <p:cTn id="278" dur="500"/>
                                        <p:tgtEl>
                                          <p:spTgt spid="71"/>
                                        </p:tgtEl>
                                      </p:cBhvr>
                                    </p:animEffect>
                                  </p:childTnLst>
                                </p:cTn>
                              </p:par>
                              <p:par>
                                <p:cTn id="279" presetID="22" presetClass="entr" presetSubtype="4" fill="hold" nodeType="withEffect">
                                  <p:stCondLst>
                                    <p:cond delay="0"/>
                                  </p:stCondLst>
                                  <p:childTnLst>
                                    <p:set>
                                      <p:cBhvr>
                                        <p:cTn id="280" dur="1" fill="hold">
                                          <p:stCondLst>
                                            <p:cond delay="0"/>
                                          </p:stCondLst>
                                        </p:cTn>
                                        <p:tgtEl>
                                          <p:spTgt spid="76"/>
                                        </p:tgtEl>
                                        <p:attrNameLst>
                                          <p:attrName>style.visibility</p:attrName>
                                        </p:attrNameLst>
                                      </p:cBhvr>
                                      <p:to>
                                        <p:strVal val="visible"/>
                                      </p:to>
                                    </p:set>
                                    <p:animEffect transition="in" filter="wipe(down)">
                                      <p:cBhvr>
                                        <p:cTn id="281" dur="500"/>
                                        <p:tgtEl>
                                          <p:spTgt spid="76"/>
                                        </p:tgtEl>
                                      </p:cBhvr>
                                    </p:animEffect>
                                  </p:childTnLst>
                                </p:cTn>
                              </p:par>
                              <p:par>
                                <p:cTn id="282" presetID="22" presetClass="entr" presetSubtype="4" fill="hold" nodeType="with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wipe(down)">
                                      <p:cBhvr>
                                        <p:cTn id="284" dur="500"/>
                                        <p:tgtEl>
                                          <p:spTgt spid="85"/>
                                        </p:tgtEl>
                                      </p:cBhvr>
                                    </p:animEffect>
                                  </p:childTnLst>
                                </p:cTn>
                              </p:par>
                              <p:par>
                                <p:cTn id="285" presetID="22" presetClass="entr" presetSubtype="4" fill="hold" nodeType="withEffect">
                                  <p:stCondLst>
                                    <p:cond delay="0"/>
                                  </p:stCondLst>
                                  <p:childTnLst>
                                    <p:set>
                                      <p:cBhvr>
                                        <p:cTn id="286" dur="1" fill="hold">
                                          <p:stCondLst>
                                            <p:cond delay="0"/>
                                          </p:stCondLst>
                                        </p:cTn>
                                        <p:tgtEl>
                                          <p:spTgt spid="75"/>
                                        </p:tgtEl>
                                        <p:attrNameLst>
                                          <p:attrName>style.visibility</p:attrName>
                                        </p:attrNameLst>
                                      </p:cBhvr>
                                      <p:to>
                                        <p:strVal val="visible"/>
                                      </p:to>
                                    </p:set>
                                    <p:animEffect transition="in" filter="wipe(down)">
                                      <p:cBhvr>
                                        <p:cTn id="287" dur="500"/>
                                        <p:tgtEl>
                                          <p:spTgt spid="75"/>
                                        </p:tgtEl>
                                      </p:cBhvr>
                                    </p:animEffect>
                                  </p:childTnLst>
                                </p:cTn>
                              </p:par>
                              <p:par>
                                <p:cTn id="288" presetID="22" presetClass="entr" presetSubtype="4" fill="hold" nodeType="withEffect">
                                  <p:stCondLst>
                                    <p:cond delay="0"/>
                                  </p:stCondLst>
                                  <p:childTnLst>
                                    <p:set>
                                      <p:cBhvr>
                                        <p:cTn id="289" dur="1" fill="hold">
                                          <p:stCondLst>
                                            <p:cond delay="0"/>
                                          </p:stCondLst>
                                        </p:cTn>
                                        <p:tgtEl>
                                          <p:spTgt spid="84"/>
                                        </p:tgtEl>
                                        <p:attrNameLst>
                                          <p:attrName>style.visibility</p:attrName>
                                        </p:attrNameLst>
                                      </p:cBhvr>
                                      <p:to>
                                        <p:strVal val="visible"/>
                                      </p:to>
                                    </p:set>
                                    <p:animEffect transition="in" filter="wipe(down)">
                                      <p:cBhvr>
                                        <p:cTn id="290" dur="500"/>
                                        <p:tgtEl>
                                          <p:spTgt spid="84"/>
                                        </p:tgtEl>
                                      </p:cBhvr>
                                    </p:animEffect>
                                  </p:childTnLst>
                                </p:cTn>
                              </p:par>
                              <p:par>
                                <p:cTn id="291" presetID="22" presetClass="entr" presetSubtype="4" fill="hold" nodeType="withEffect">
                                  <p:stCondLst>
                                    <p:cond delay="0"/>
                                  </p:stCondLst>
                                  <p:childTnLst>
                                    <p:set>
                                      <p:cBhvr>
                                        <p:cTn id="292" dur="1" fill="hold">
                                          <p:stCondLst>
                                            <p:cond delay="0"/>
                                          </p:stCondLst>
                                        </p:cTn>
                                        <p:tgtEl>
                                          <p:spTgt spid="77"/>
                                        </p:tgtEl>
                                        <p:attrNameLst>
                                          <p:attrName>style.visibility</p:attrName>
                                        </p:attrNameLst>
                                      </p:cBhvr>
                                      <p:to>
                                        <p:strVal val="visible"/>
                                      </p:to>
                                    </p:set>
                                    <p:animEffect transition="in" filter="wipe(down)">
                                      <p:cBhvr>
                                        <p:cTn id="293" dur="500"/>
                                        <p:tgtEl>
                                          <p:spTgt spid="77"/>
                                        </p:tgtEl>
                                      </p:cBhvr>
                                    </p:animEffect>
                                  </p:childTnLst>
                                </p:cTn>
                              </p:par>
                              <p:par>
                                <p:cTn id="294" presetID="22" presetClass="entr" presetSubtype="4" fill="hold" nodeType="withEffect">
                                  <p:stCondLst>
                                    <p:cond delay="0"/>
                                  </p:stCondLst>
                                  <p:childTnLst>
                                    <p:set>
                                      <p:cBhvr>
                                        <p:cTn id="295" dur="1" fill="hold">
                                          <p:stCondLst>
                                            <p:cond delay="0"/>
                                          </p:stCondLst>
                                        </p:cTn>
                                        <p:tgtEl>
                                          <p:spTgt spid="79"/>
                                        </p:tgtEl>
                                        <p:attrNameLst>
                                          <p:attrName>style.visibility</p:attrName>
                                        </p:attrNameLst>
                                      </p:cBhvr>
                                      <p:to>
                                        <p:strVal val="visible"/>
                                      </p:to>
                                    </p:set>
                                    <p:animEffect transition="in" filter="wipe(down)">
                                      <p:cBhvr>
                                        <p:cTn id="296" dur="500"/>
                                        <p:tgtEl>
                                          <p:spTgt spid="79"/>
                                        </p:tgtEl>
                                      </p:cBhvr>
                                    </p:animEffect>
                                  </p:childTnLst>
                                </p:cTn>
                              </p:par>
                              <p:par>
                                <p:cTn id="297" presetID="22" presetClass="entr" presetSubtype="4" fill="hold" nodeType="withEffect">
                                  <p:stCondLst>
                                    <p:cond delay="0"/>
                                  </p:stCondLst>
                                  <p:childTnLst>
                                    <p:set>
                                      <p:cBhvr>
                                        <p:cTn id="298" dur="1" fill="hold">
                                          <p:stCondLst>
                                            <p:cond delay="0"/>
                                          </p:stCondLst>
                                        </p:cTn>
                                        <p:tgtEl>
                                          <p:spTgt spid="80"/>
                                        </p:tgtEl>
                                        <p:attrNameLst>
                                          <p:attrName>style.visibility</p:attrName>
                                        </p:attrNameLst>
                                      </p:cBhvr>
                                      <p:to>
                                        <p:strVal val="visible"/>
                                      </p:to>
                                    </p:set>
                                    <p:animEffect transition="in" filter="wipe(down)">
                                      <p:cBhvr>
                                        <p:cTn id="299" dur="500"/>
                                        <p:tgtEl>
                                          <p:spTgt spid="80"/>
                                        </p:tgtEl>
                                      </p:cBhvr>
                                    </p:animEffect>
                                  </p:childTnLst>
                                </p:cTn>
                              </p:par>
                              <p:par>
                                <p:cTn id="300" presetID="22" presetClass="entr" presetSubtype="4" fill="hold" nodeType="withEffect">
                                  <p:stCondLst>
                                    <p:cond delay="0"/>
                                  </p:stCondLst>
                                  <p:childTnLst>
                                    <p:set>
                                      <p:cBhvr>
                                        <p:cTn id="301" dur="1" fill="hold">
                                          <p:stCondLst>
                                            <p:cond delay="0"/>
                                          </p:stCondLst>
                                        </p:cTn>
                                        <p:tgtEl>
                                          <p:spTgt spid="81"/>
                                        </p:tgtEl>
                                        <p:attrNameLst>
                                          <p:attrName>style.visibility</p:attrName>
                                        </p:attrNameLst>
                                      </p:cBhvr>
                                      <p:to>
                                        <p:strVal val="visible"/>
                                      </p:to>
                                    </p:set>
                                    <p:animEffect transition="in" filter="wipe(down)">
                                      <p:cBhvr>
                                        <p:cTn id="302" dur="500"/>
                                        <p:tgtEl>
                                          <p:spTgt spid="81"/>
                                        </p:tgtEl>
                                      </p:cBhvr>
                                    </p:animEffect>
                                  </p:childTnLst>
                                </p:cTn>
                              </p:par>
                              <p:par>
                                <p:cTn id="303" presetID="22" presetClass="entr" presetSubtype="4" fill="hold" nodeType="withEffect">
                                  <p:stCondLst>
                                    <p:cond delay="0"/>
                                  </p:stCondLst>
                                  <p:childTnLst>
                                    <p:set>
                                      <p:cBhvr>
                                        <p:cTn id="304" dur="1" fill="hold">
                                          <p:stCondLst>
                                            <p:cond delay="0"/>
                                          </p:stCondLst>
                                        </p:cTn>
                                        <p:tgtEl>
                                          <p:spTgt spid="82"/>
                                        </p:tgtEl>
                                        <p:attrNameLst>
                                          <p:attrName>style.visibility</p:attrName>
                                        </p:attrNameLst>
                                      </p:cBhvr>
                                      <p:to>
                                        <p:strVal val="visible"/>
                                      </p:to>
                                    </p:set>
                                    <p:animEffect transition="in" filter="wipe(down)">
                                      <p:cBhvr>
                                        <p:cTn id="305" dur="500"/>
                                        <p:tgtEl>
                                          <p:spTgt spid="82"/>
                                        </p:tgtEl>
                                      </p:cBhvr>
                                    </p:animEffect>
                                  </p:childTnLst>
                                </p:cTn>
                              </p:par>
                              <p:par>
                                <p:cTn id="306" presetID="22" presetClass="entr" presetSubtype="4" fill="hold" nodeType="withEffect">
                                  <p:stCondLst>
                                    <p:cond delay="0"/>
                                  </p:stCondLst>
                                  <p:childTnLst>
                                    <p:set>
                                      <p:cBhvr>
                                        <p:cTn id="307" dur="1" fill="hold">
                                          <p:stCondLst>
                                            <p:cond delay="0"/>
                                          </p:stCondLst>
                                        </p:cTn>
                                        <p:tgtEl>
                                          <p:spTgt spid="78"/>
                                        </p:tgtEl>
                                        <p:attrNameLst>
                                          <p:attrName>style.visibility</p:attrName>
                                        </p:attrNameLst>
                                      </p:cBhvr>
                                      <p:to>
                                        <p:strVal val="visible"/>
                                      </p:to>
                                    </p:set>
                                    <p:animEffect transition="in" filter="wipe(down)">
                                      <p:cBhvr>
                                        <p:cTn id="308" dur="500"/>
                                        <p:tgtEl>
                                          <p:spTgt spid="78"/>
                                        </p:tgtEl>
                                      </p:cBhvr>
                                    </p:animEffect>
                                  </p:childTnLst>
                                </p:cTn>
                              </p:par>
                              <p:par>
                                <p:cTn id="309" presetID="22" presetClass="entr" presetSubtype="4" fill="hold" nodeType="withEffect">
                                  <p:stCondLst>
                                    <p:cond delay="0"/>
                                  </p:stCondLst>
                                  <p:childTnLst>
                                    <p:set>
                                      <p:cBhvr>
                                        <p:cTn id="310" dur="1" fill="hold">
                                          <p:stCondLst>
                                            <p:cond delay="0"/>
                                          </p:stCondLst>
                                        </p:cTn>
                                        <p:tgtEl>
                                          <p:spTgt spid="83"/>
                                        </p:tgtEl>
                                        <p:attrNameLst>
                                          <p:attrName>style.visibility</p:attrName>
                                        </p:attrNameLst>
                                      </p:cBhvr>
                                      <p:to>
                                        <p:strVal val="visible"/>
                                      </p:to>
                                    </p:set>
                                    <p:animEffect transition="in" filter="wipe(down)">
                                      <p:cBhvr>
                                        <p:cTn id="31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9" grpId="0" animBg="1"/>
      <p:bldP spid="62" grpId="0" animBg="1"/>
      <p:bldP spid="66" grpId="0" animBg="1"/>
      <p:bldP spid="69" grpId="0" animBg="1"/>
      <p:bldP spid="72" grpId="0" animBg="1"/>
      <p:bldP spid="73" grpId="0" animBg="1"/>
      <p:bldP spid="7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sp>
        <p:nvSpPr>
          <p:cNvPr id="36" name="矩形 35"/>
          <p:cNvSpPr/>
          <p:nvPr/>
        </p:nvSpPr>
        <p:spPr>
          <a:xfrm>
            <a:off x="2686449" y="1403175"/>
            <a:ext cx="2950006"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60%</a:t>
            </a:r>
            <a:endParaRPr lang="zh-CN" altLang="en-US">
              <a:latin typeface="微软雅黑" panose="020B0503020204020204" pitchFamily="34" charset="-122"/>
              <a:ea typeface="微软雅黑" panose="020B0503020204020204" pitchFamily="34" charset="-122"/>
            </a:endParaRPr>
          </a:p>
        </p:txBody>
      </p:sp>
      <p:sp>
        <p:nvSpPr>
          <p:cNvPr id="37" name="矩形 36"/>
          <p:cNvSpPr/>
          <p:nvPr/>
        </p:nvSpPr>
        <p:spPr>
          <a:xfrm>
            <a:off x="2686447" y="2094452"/>
            <a:ext cx="5325652" cy="576064"/>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80%</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2686449" y="2785729"/>
            <a:ext cx="3741888"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68%</a:t>
            </a: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2686448" y="3477005"/>
            <a:ext cx="2000377" cy="576064"/>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48%</a:t>
            </a: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a:off x="2686448" y="4168283"/>
            <a:ext cx="4533770"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76%</a:t>
            </a:r>
            <a:endParaRPr lang="zh-CN" altLang="en-US">
              <a:latin typeface="微软雅黑" panose="020B0503020204020204" pitchFamily="34" charset="-122"/>
              <a:ea typeface="微软雅黑" panose="020B0503020204020204" pitchFamily="34" charset="-122"/>
            </a:endParaRPr>
          </a:p>
        </p:txBody>
      </p:sp>
      <p:sp>
        <p:nvSpPr>
          <p:cNvPr id="41" name="矩形 40"/>
          <p:cNvSpPr/>
          <p:nvPr/>
        </p:nvSpPr>
        <p:spPr>
          <a:xfrm>
            <a:off x="2686448" y="4859559"/>
            <a:ext cx="4000754" cy="576064"/>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70%</a:t>
            </a:r>
            <a:endParaRPr lang="zh-CN" altLang="en-US">
              <a:latin typeface="微软雅黑" panose="020B0503020204020204" pitchFamily="34" charset="-122"/>
              <a:ea typeface="微软雅黑" panose="020B0503020204020204" pitchFamily="34" charset="-122"/>
            </a:endParaRPr>
          </a:p>
        </p:txBody>
      </p:sp>
      <p:sp>
        <p:nvSpPr>
          <p:cNvPr id="42" name="TextBox 41"/>
          <p:cNvSpPr txBox="1"/>
          <p:nvPr/>
        </p:nvSpPr>
        <p:spPr>
          <a:xfrm>
            <a:off x="8646517" y="2085136"/>
            <a:ext cx="3065528"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648173" y="1528609"/>
            <a:ext cx="1415403" cy="461665"/>
          </a:xfrm>
          <a:prstGeom prst="rect">
            <a:avLst/>
          </a:prstGeom>
          <a:noFill/>
        </p:spPr>
        <p:txBody>
          <a:bodyPr wrap="none" rtlCol="0" anchor="ctr">
            <a:spAutoFit/>
          </a:bodyPr>
          <a:lstStyle/>
          <a:p>
            <a:r>
              <a:rPr lang="zh-CN" altLang="en-US" sz="2400" dirty="0" smtClean="0">
                <a:solidFill>
                  <a:srgbClr val="FFB000"/>
                </a:solidFill>
                <a:latin typeface="微软雅黑" panose="020B0503020204020204" pitchFamily="34" charset="-122"/>
                <a:ea typeface="微软雅黑" panose="020B0503020204020204" pitchFamily="34" charset="-122"/>
              </a:rPr>
              <a:t>添加标题</a:t>
            </a:r>
            <a:endParaRPr lang="zh-CN" altLang="en-US" sz="2400" dirty="0" smtClean="0">
              <a:solidFill>
                <a:srgbClr val="FFB000"/>
              </a:solidFill>
              <a:latin typeface="微软雅黑" panose="020B0503020204020204" pitchFamily="34" charset="-122"/>
              <a:ea typeface="微软雅黑" panose="020B0503020204020204" pitchFamily="34" charset="-122"/>
            </a:endParaRPr>
          </a:p>
        </p:txBody>
      </p:sp>
      <p:sp>
        <p:nvSpPr>
          <p:cNvPr id="44" name="等腰三角形 43"/>
          <p:cNvSpPr/>
          <p:nvPr/>
        </p:nvSpPr>
        <p:spPr>
          <a:xfrm rot="5400000">
            <a:off x="8416540" y="1669792"/>
            <a:ext cx="241814" cy="208407"/>
          </a:xfrm>
          <a:prstGeom prst="triangl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8646517" y="4242344"/>
            <a:ext cx="3065528"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641651" y="3595871"/>
            <a:ext cx="1415403" cy="461665"/>
          </a:xfrm>
          <a:prstGeom prst="rect">
            <a:avLst/>
          </a:prstGeom>
          <a:noFill/>
        </p:spPr>
        <p:txBody>
          <a:bodyPr wrap="none" rtlCol="0" anchor="ctr">
            <a:spAutoFit/>
          </a:bodyPr>
          <a:lstStyle/>
          <a:p>
            <a:r>
              <a:rPr lang="zh-CN" altLang="en-US" sz="2400" dirty="0" smtClean="0">
                <a:solidFill>
                  <a:srgbClr val="678DA8"/>
                </a:solidFill>
                <a:latin typeface="微软雅黑" panose="020B0503020204020204" pitchFamily="34" charset="-122"/>
                <a:ea typeface="微软雅黑" panose="020B0503020204020204" pitchFamily="34" charset="-122"/>
              </a:rPr>
              <a:t>添加标题</a:t>
            </a:r>
            <a:endParaRPr lang="zh-CN" altLang="en-US" sz="2400" dirty="0" smtClean="0">
              <a:solidFill>
                <a:srgbClr val="678DA8"/>
              </a:solidFill>
              <a:latin typeface="微软雅黑" panose="020B0503020204020204" pitchFamily="34" charset="-122"/>
              <a:ea typeface="微软雅黑" panose="020B0503020204020204" pitchFamily="34" charset="-122"/>
            </a:endParaRPr>
          </a:p>
        </p:txBody>
      </p:sp>
      <p:sp>
        <p:nvSpPr>
          <p:cNvPr id="47" name="等腰三角形 46"/>
          <p:cNvSpPr/>
          <p:nvPr/>
        </p:nvSpPr>
        <p:spPr>
          <a:xfrm rot="5400000">
            <a:off x="8416540" y="3827001"/>
            <a:ext cx="241814" cy="208407"/>
          </a:xfrm>
          <a:prstGeom prst="triangl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B71"/>
              </a:solidFill>
            </a:endParaRPr>
          </a:p>
        </p:txBody>
      </p:sp>
      <p:grpSp>
        <p:nvGrpSpPr>
          <p:cNvPr id="48" name="组合 47"/>
          <p:cNvGrpSpPr/>
          <p:nvPr/>
        </p:nvGrpSpPr>
        <p:grpSpPr>
          <a:xfrm>
            <a:off x="1893014" y="2094452"/>
            <a:ext cx="719892" cy="576064"/>
            <a:chOff x="1774726" y="2392085"/>
            <a:chExt cx="720080" cy="576064"/>
          </a:xfrm>
        </p:grpSpPr>
        <p:sp>
          <p:nvSpPr>
            <p:cNvPr id="49" name="圆角矩形 48"/>
            <p:cNvSpPr/>
            <p:nvPr/>
          </p:nvSpPr>
          <p:spPr>
            <a:xfrm>
              <a:off x="1774726" y="2392085"/>
              <a:ext cx="720080" cy="576064"/>
            </a:xfrm>
            <a:prstGeom prst="round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18743" y="2464093"/>
              <a:ext cx="432048" cy="432048"/>
            </a:xfrm>
            <a:prstGeom prst="rect">
              <a:avLst/>
            </a:prstGeom>
          </p:spPr>
        </p:pic>
      </p:grpSp>
      <p:grpSp>
        <p:nvGrpSpPr>
          <p:cNvPr id="51" name="组合 50"/>
          <p:cNvGrpSpPr/>
          <p:nvPr/>
        </p:nvGrpSpPr>
        <p:grpSpPr>
          <a:xfrm>
            <a:off x="1893014" y="4168283"/>
            <a:ext cx="719892" cy="576064"/>
            <a:chOff x="1774726" y="4465916"/>
            <a:chExt cx="720080" cy="576064"/>
          </a:xfrm>
        </p:grpSpPr>
        <p:sp>
          <p:nvSpPr>
            <p:cNvPr id="52" name="圆角矩形 51"/>
            <p:cNvSpPr/>
            <p:nvPr/>
          </p:nvSpPr>
          <p:spPr>
            <a:xfrm>
              <a:off x="1774726" y="4465916"/>
              <a:ext cx="720080" cy="57606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947546" y="4566728"/>
              <a:ext cx="374440" cy="374440"/>
              <a:chOff x="2713211" y="5157192"/>
              <a:chExt cx="648072" cy="648072"/>
            </a:xfrm>
          </p:grpSpPr>
          <p:sp>
            <p:nvSpPr>
              <p:cNvPr id="54" name="椭圆 53"/>
              <p:cNvSpPr/>
              <p:nvPr/>
            </p:nvSpPr>
            <p:spPr>
              <a:xfrm>
                <a:off x="2713211" y="5157192"/>
                <a:ext cx="648072" cy="6480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2818841" y="5301209"/>
                <a:ext cx="436812" cy="360040"/>
                <a:chOff x="7416800" y="1255713"/>
                <a:chExt cx="1047750" cy="863600"/>
              </a:xfrm>
              <a:solidFill>
                <a:schemeClr val="bg1"/>
              </a:solidFill>
            </p:grpSpPr>
            <p:sp>
              <p:nvSpPr>
                <p:cNvPr id="56" name="Freeform 58"/>
                <p:cNvSpPr>
                  <a:spLocks noEditPoints="1"/>
                </p:cNvSpPr>
                <p:nvPr/>
              </p:nvSpPr>
              <p:spPr bwMode="auto">
                <a:xfrm>
                  <a:off x="7416800" y="1255713"/>
                  <a:ext cx="571500" cy="574675"/>
                </a:xfrm>
                <a:custGeom>
                  <a:avLst/>
                  <a:gdLst>
                    <a:gd name="T0" fmla="*/ 320 w 360"/>
                    <a:gd name="T1" fmla="*/ 118 h 362"/>
                    <a:gd name="T2" fmla="*/ 280 w 360"/>
                    <a:gd name="T3" fmla="*/ 66 h 362"/>
                    <a:gd name="T4" fmla="*/ 292 w 360"/>
                    <a:gd name="T5" fmla="*/ 42 h 362"/>
                    <a:gd name="T6" fmla="*/ 258 w 360"/>
                    <a:gd name="T7" fmla="*/ 16 h 362"/>
                    <a:gd name="T8" fmla="*/ 248 w 360"/>
                    <a:gd name="T9" fmla="*/ 16 h 362"/>
                    <a:gd name="T10" fmla="*/ 232 w 360"/>
                    <a:gd name="T11" fmla="*/ 36 h 362"/>
                    <a:gd name="T12" fmla="*/ 174 w 360"/>
                    <a:gd name="T13" fmla="*/ 28 h 362"/>
                    <a:gd name="T14" fmla="*/ 164 w 360"/>
                    <a:gd name="T15" fmla="*/ 4 h 362"/>
                    <a:gd name="T16" fmla="*/ 122 w 360"/>
                    <a:gd name="T17" fmla="*/ 10 h 362"/>
                    <a:gd name="T18" fmla="*/ 116 w 360"/>
                    <a:gd name="T19" fmla="*/ 16 h 362"/>
                    <a:gd name="T20" fmla="*/ 118 w 360"/>
                    <a:gd name="T21" fmla="*/ 42 h 362"/>
                    <a:gd name="T22" fmla="*/ 64 w 360"/>
                    <a:gd name="T23" fmla="*/ 82 h 362"/>
                    <a:gd name="T24" fmla="*/ 42 w 360"/>
                    <a:gd name="T25" fmla="*/ 70 h 362"/>
                    <a:gd name="T26" fmla="*/ 14 w 360"/>
                    <a:gd name="T27" fmla="*/ 104 h 362"/>
                    <a:gd name="T28" fmla="*/ 16 w 360"/>
                    <a:gd name="T29" fmla="*/ 114 h 362"/>
                    <a:gd name="T30" fmla="*/ 36 w 360"/>
                    <a:gd name="T31" fmla="*/ 130 h 362"/>
                    <a:gd name="T32" fmla="*/ 28 w 360"/>
                    <a:gd name="T33" fmla="*/ 188 h 362"/>
                    <a:gd name="T34" fmla="*/ 4 w 360"/>
                    <a:gd name="T35" fmla="*/ 198 h 362"/>
                    <a:gd name="T36" fmla="*/ 8 w 360"/>
                    <a:gd name="T37" fmla="*/ 240 h 362"/>
                    <a:gd name="T38" fmla="*/ 14 w 360"/>
                    <a:gd name="T39" fmla="*/ 246 h 362"/>
                    <a:gd name="T40" fmla="*/ 42 w 360"/>
                    <a:gd name="T41" fmla="*/ 244 h 362"/>
                    <a:gd name="T42" fmla="*/ 80 w 360"/>
                    <a:gd name="T43" fmla="*/ 292 h 362"/>
                    <a:gd name="T44" fmla="*/ 70 w 360"/>
                    <a:gd name="T45" fmla="*/ 316 h 362"/>
                    <a:gd name="T46" fmla="*/ 74 w 360"/>
                    <a:gd name="T47" fmla="*/ 328 h 362"/>
                    <a:gd name="T48" fmla="*/ 110 w 360"/>
                    <a:gd name="T49" fmla="*/ 348 h 362"/>
                    <a:gd name="T50" fmla="*/ 124 w 360"/>
                    <a:gd name="T51" fmla="*/ 330 h 362"/>
                    <a:gd name="T52" fmla="*/ 182 w 360"/>
                    <a:gd name="T53" fmla="*/ 332 h 362"/>
                    <a:gd name="T54" fmla="*/ 196 w 360"/>
                    <a:gd name="T55" fmla="*/ 356 h 362"/>
                    <a:gd name="T56" fmla="*/ 206 w 360"/>
                    <a:gd name="T57" fmla="*/ 362 h 362"/>
                    <a:gd name="T58" fmla="*/ 246 w 360"/>
                    <a:gd name="T59" fmla="*/ 350 h 362"/>
                    <a:gd name="T60" fmla="*/ 242 w 360"/>
                    <a:gd name="T61" fmla="*/ 328 h 362"/>
                    <a:gd name="T62" fmla="*/ 290 w 360"/>
                    <a:gd name="T63" fmla="*/ 284 h 362"/>
                    <a:gd name="T64" fmla="*/ 316 w 360"/>
                    <a:gd name="T65" fmla="*/ 292 h 362"/>
                    <a:gd name="T66" fmla="*/ 328 w 360"/>
                    <a:gd name="T67" fmla="*/ 288 h 362"/>
                    <a:gd name="T68" fmla="*/ 346 w 360"/>
                    <a:gd name="T69" fmla="*/ 252 h 362"/>
                    <a:gd name="T70" fmla="*/ 330 w 360"/>
                    <a:gd name="T71" fmla="*/ 238 h 362"/>
                    <a:gd name="T72" fmla="*/ 330 w 360"/>
                    <a:gd name="T73" fmla="*/ 180 h 362"/>
                    <a:gd name="T74" fmla="*/ 354 w 360"/>
                    <a:gd name="T75" fmla="*/ 166 h 362"/>
                    <a:gd name="T76" fmla="*/ 360 w 360"/>
                    <a:gd name="T77" fmla="*/ 160 h 362"/>
                    <a:gd name="T78" fmla="*/ 350 w 360"/>
                    <a:gd name="T79" fmla="*/ 118 h 362"/>
                    <a:gd name="T80" fmla="*/ 342 w 360"/>
                    <a:gd name="T81" fmla="*/ 116 h 362"/>
                    <a:gd name="T82" fmla="*/ 166 w 360"/>
                    <a:gd name="T83" fmla="*/ 262 h 362"/>
                    <a:gd name="T84" fmla="*/ 114 w 360"/>
                    <a:gd name="T85" fmla="*/ 230 h 362"/>
                    <a:gd name="T86" fmla="*/ 98 w 360"/>
                    <a:gd name="T87" fmla="*/ 184 h 362"/>
                    <a:gd name="T88" fmla="*/ 120 w 360"/>
                    <a:gd name="T89" fmla="*/ 126 h 362"/>
                    <a:gd name="T90" fmla="*/ 162 w 360"/>
                    <a:gd name="T91" fmla="*/ 102 h 362"/>
                    <a:gd name="T92" fmla="*/ 224 w 360"/>
                    <a:gd name="T93" fmla="*/ 112 h 362"/>
                    <a:gd name="T94" fmla="*/ 260 w 360"/>
                    <a:gd name="T95" fmla="*/ 162 h 362"/>
                    <a:gd name="T96" fmla="*/ 258 w 360"/>
                    <a:gd name="T97" fmla="*/ 210 h 362"/>
                    <a:gd name="T98" fmla="*/ 214 w 360"/>
                    <a:gd name="T99" fmla="*/ 2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62">
                      <a:moveTo>
                        <a:pt x="342" y="116"/>
                      </a:moveTo>
                      <a:lnTo>
                        <a:pt x="328" y="120"/>
                      </a:lnTo>
                      <a:lnTo>
                        <a:pt x="328" y="120"/>
                      </a:lnTo>
                      <a:lnTo>
                        <a:pt x="320" y="118"/>
                      </a:lnTo>
                      <a:lnTo>
                        <a:pt x="316" y="114"/>
                      </a:lnTo>
                      <a:lnTo>
                        <a:pt x="284" y="72"/>
                      </a:lnTo>
                      <a:lnTo>
                        <a:pt x="284" y="72"/>
                      </a:lnTo>
                      <a:lnTo>
                        <a:pt x="280" y="66"/>
                      </a:lnTo>
                      <a:lnTo>
                        <a:pt x="282" y="58"/>
                      </a:lnTo>
                      <a:lnTo>
                        <a:pt x="290" y="46"/>
                      </a:lnTo>
                      <a:lnTo>
                        <a:pt x="290" y="46"/>
                      </a:lnTo>
                      <a:lnTo>
                        <a:pt x="292" y="42"/>
                      </a:lnTo>
                      <a:lnTo>
                        <a:pt x="292" y="40"/>
                      </a:lnTo>
                      <a:lnTo>
                        <a:pt x="290" y="36"/>
                      </a:lnTo>
                      <a:lnTo>
                        <a:pt x="288" y="34"/>
                      </a:lnTo>
                      <a:lnTo>
                        <a:pt x="258" y="16"/>
                      </a:lnTo>
                      <a:lnTo>
                        <a:pt x="258" y="16"/>
                      </a:lnTo>
                      <a:lnTo>
                        <a:pt x="254" y="14"/>
                      </a:lnTo>
                      <a:lnTo>
                        <a:pt x="252" y="16"/>
                      </a:lnTo>
                      <a:lnTo>
                        <a:pt x="248" y="16"/>
                      </a:lnTo>
                      <a:lnTo>
                        <a:pt x="246" y="18"/>
                      </a:lnTo>
                      <a:lnTo>
                        <a:pt x="238" y="32"/>
                      </a:lnTo>
                      <a:lnTo>
                        <a:pt x="238" y="32"/>
                      </a:lnTo>
                      <a:lnTo>
                        <a:pt x="232" y="36"/>
                      </a:lnTo>
                      <a:lnTo>
                        <a:pt x="226" y="38"/>
                      </a:lnTo>
                      <a:lnTo>
                        <a:pt x="180" y="30"/>
                      </a:lnTo>
                      <a:lnTo>
                        <a:pt x="180" y="30"/>
                      </a:lnTo>
                      <a:lnTo>
                        <a:pt x="174" y="28"/>
                      </a:lnTo>
                      <a:lnTo>
                        <a:pt x="170" y="22"/>
                      </a:lnTo>
                      <a:lnTo>
                        <a:pt x="166" y="8"/>
                      </a:lnTo>
                      <a:lnTo>
                        <a:pt x="166" y="8"/>
                      </a:lnTo>
                      <a:lnTo>
                        <a:pt x="164" y="4"/>
                      </a:lnTo>
                      <a:lnTo>
                        <a:pt x="162" y="2"/>
                      </a:lnTo>
                      <a:lnTo>
                        <a:pt x="160" y="0"/>
                      </a:lnTo>
                      <a:lnTo>
                        <a:pt x="156" y="0"/>
                      </a:lnTo>
                      <a:lnTo>
                        <a:pt x="122" y="10"/>
                      </a:lnTo>
                      <a:lnTo>
                        <a:pt x="122" y="10"/>
                      </a:lnTo>
                      <a:lnTo>
                        <a:pt x="118" y="10"/>
                      </a:lnTo>
                      <a:lnTo>
                        <a:pt x="116" y="12"/>
                      </a:lnTo>
                      <a:lnTo>
                        <a:pt x="116" y="16"/>
                      </a:lnTo>
                      <a:lnTo>
                        <a:pt x="116" y="20"/>
                      </a:lnTo>
                      <a:lnTo>
                        <a:pt x="120" y="34"/>
                      </a:lnTo>
                      <a:lnTo>
                        <a:pt x="120" y="34"/>
                      </a:lnTo>
                      <a:lnTo>
                        <a:pt x="118" y="42"/>
                      </a:lnTo>
                      <a:lnTo>
                        <a:pt x="114" y="46"/>
                      </a:lnTo>
                      <a:lnTo>
                        <a:pt x="72" y="78"/>
                      </a:lnTo>
                      <a:lnTo>
                        <a:pt x="72" y="78"/>
                      </a:lnTo>
                      <a:lnTo>
                        <a:pt x="64" y="82"/>
                      </a:lnTo>
                      <a:lnTo>
                        <a:pt x="58" y="80"/>
                      </a:lnTo>
                      <a:lnTo>
                        <a:pt x="44" y="72"/>
                      </a:lnTo>
                      <a:lnTo>
                        <a:pt x="44" y="72"/>
                      </a:lnTo>
                      <a:lnTo>
                        <a:pt x="42" y="70"/>
                      </a:lnTo>
                      <a:lnTo>
                        <a:pt x="38" y="70"/>
                      </a:lnTo>
                      <a:lnTo>
                        <a:pt x="36" y="72"/>
                      </a:lnTo>
                      <a:lnTo>
                        <a:pt x="34" y="74"/>
                      </a:lnTo>
                      <a:lnTo>
                        <a:pt x="14" y="104"/>
                      </a:lnTo>
                      <a:lnTo>
                        <a:pt x="14" y="104"/>
                      </a:lnTo>
                      <a:lnTo>
                        <a:pt x="14" y="108"/>
                      </a:lnTo>
                      <a:lnTo>
                        <a:pt x="14" y="110"/>
                      </a:lnTo>
                      <a:lnTo>
                        <a:pt x="16" y="114"/>
                      </a:lnTo>
                      <a:lnTo>
                        <a:pt x="18" y="116"/>
                      </a:lnTo>
                      <a:lnTo>
                        <a:pt x="32" y="124"/>
                      </a:lnTo>
                      <a:lnTo>
                        <a:pt x="32" y="124"/>
                      </a:lnTo>
                      <a:lnTo>
                        <a:pt x="36" y="130"/>
                      </a:lnTo>
                      <a:lnTo>
                        <a:pt x="38" y="138"/>
                      </a:lnTo>
                      <a:lnTo>
                        <a:pt x="30" y="182"/>
                      </a:lnTo>
                      <a:lnTo>
                        <a:pt x="30" y="182"/>
                      </a:lnTo>
                      <a:lnTo>
                        <a:pt x="28" y="188"/>
                      </a:lnTo>
                      <a:lnTo>
                        <a:pt x="22" y="192"/>
                      </a:lnTo>
                      <a:lnTo>
                        <a:pt x="6" y="196"/>
                      </a:lnTo>
                      <a:lnTo>
                        <a:pt x="6" y="196"/>
                      </a:lnTo>
                      <a:lnTo>
                        <a:pt x="4" y="198"/>
                      </a:lnTo>
                      <a:lnTo>
                        <a:pt x="0" y="200"/>
                      </a:lnTo>
                      <a:lnTo>
                        <a:pt x="0" y="202"/>
                      </a:lnTo>
                      <a:lnTo>
                        <a:pt x="0" y="206"/>
                      </a:lnTo>
                      <a:lnTo>
                        <a:pt x="8" y="240"/>
                      </a:lnTo>
                      <a:lnTo>
                        <a:pt x="8" y="240"/>
                      </a:lnTo>
                      <a:lnTo>
                        <a:pt x="10" y="244"/>
                      </a:lnTo>
                      <a:lnTo>
                        <a:pt x="12" y="246"/>
                      </a:lnTo>
                      <a:lnTo>
                        <a:pt x="14" y="246"/>
                      </a:lnTo>
                      <a:lnTo>
                        <a:pt x="18" y="246"/>
                      </a:lnTo>
                      <a:lnTo>
                        <a:pt x="34" y="242"/>
                      </a:lnTo>
                      <a:lnTo>
                        <a:pt x="34" y="242"/>
                      </a:lnTo>
                      <a:lnTo>
                        <a:pt x="42" y="244"/>
                      </a:lnTo>
                      <a:lnTo>
                        <a:pt x="46" y="248"/>
                      </a:lnTo>
                      <a:lnTo>
                        <a:pt x="78" y="290"/>
                      </a:lnTo>
                      <a:lnTo>
                        <a:pt x="78" y="290"/>
                      </a:lnTo>
                      <a:lnTo>
                        <a:pt x="80" y="292"/>
                      </a:lnTo>
                      <a:lnTo>
                        <a:pt x="80" y="296"/>
                      </a:lnTo>
                      <a:lnTo>
                        <a:pt x="80" y="304"/>
                      </a:lnTo>
                      <a:lnTo>
                        <a:pt x="70" y="316"/>
                      </a:lnTo>
                      <a:lnTo>
                        <a:pt x="70" y="316"/>
                      </a:lnTo>
                      <a:lnTo>
                        <a:pt x="70" y="320"/>
                      </a:lnTo>
                      <a:lnTo>
                        <a:pt x="70" y="324"/>
                      </a:lnTo>
                      <a:lnTo>
                        <a:pt x="70" y="326"/>
                      </a:lnTo>
                      <a:lnTo>
                        <a:pt x="74" y="328"/>
                      </a:lnTo>
                      <a:lnTo>
                        <a:pt x="104" y="346"/>
                      </a:lnTo>
                      <a:lnTo>
                        <a:pt x="104" y="346"/>
                      </a:lnTo>
                      <a:lnTo>
                        <a:pt x="106" y="348"/>
                      </a:lnTo>
                      <a:lnTo>
                        <a:pt x="110" y="348"/>
                      </a:lnTo>
                      <a:lnTo>
                        <a:pt x="112" y="346"/>
                      </a:lnTo>
                      <a:lnTo>
                        <a:pt x="114" y="344"/>
                      </a:lnTo>
                      <a:lnTo>
                        <a:pt x="124" y="330"/>
                      </a:lnTo>
                      <a:lnTo>
                        <a:pt x="124" y="330"/>
                      </a:lnTo>
                      <a:lnTo>
                        <a:pt x="130" y="324"/>
                      </a:lnTo>
                      <a:lnTo>
                        <a:pt x="136" y="324"/>
                      </a:lnTo>
                      <a:lnTo>
                        <a:pt x="182" y="332"/>
                      </a:lnTo>
                      <a:lnTo>
                        <a:pt x="182" y="332"/>
                      </a:lnTo>
                      <a:lnTo>
                        <a:pt x="188" y="334"/>
                      </a:lnTo>
                      <a:lnTo>
                        <a:pt x="192" y="340"/>
                      </a:lnTo>
                      <a:lnTo>
                        <a:pt x="196" y="356"/>
                      </a:lnTo>
                      <a:lnTo>
                        <a:pt x="196" y="356"/>
                      </a:lnTo>
                      <a:lnTo>
                        <a:pt x="198" y="358"/>
                      </a:lnTo>
                      <a:lnTo>
                        <a:pt x="200" y="360"/>
                      </a:lnTo>
                      <a:lnTo>
                        <a:pt x="202" y="362"/>
                      </a:lnTo>
                      <a:lnTo>
                        <a:pt x="206" y="362"/>
                      </a:lnTo>
                      <a:lnTo>
                        <a:pt x="240" y="354"/>
                      </a:lnTo>
                      <a:lnTo>
                        <a:pt x="240" y="354"/>
                      </a:lnTo>
                      <a:lnTo>
                        <a:pt x="244" y="352"/>
                      </a:lnTo>
                      <a:lnTo>
                        <a:pt x="246" y="350"/>
                      </a:lnTo>
                      <a:lnTo>
                        <a:pt x="246" y="346"/>
                      </a:lnTo>
                      <a:lnTo>
                        <a:pt x="246" y="344"/>
                      </a:lnTo>
                      <a:lnTo>
                        <a:pt x="242" y="328"/>
                      </a:lnTo>
                      <a:lnTo>
                        <a:pt x="242" y="328"/>
                      </a:lnTo>
                      <a:lnTo>
                        <a:pt x="244" y="320"/>
                      </a:lnTo>
                      <a:lnTo>
                        <a:pt x="248" y="316"/>
                      </a:lnTo>
                      <a:lnTo>
                        <a:pt x="290" y="284"/>
                      </a:lnTo>
                      <a:lnTo>
                        <a:pt x="290" y="284"/>
                      </a:lnTo>
                      <a:lnTo>
                        <a:pt x="296" y="282"/>
                      </a:lnTo>
                      <a:lnTo>
                        <a:pt x="302" y="284"/>
                      </a:lnTo>
                      <a:lnTo>
                        <a:pt x="316" y="292"/>
                      </a:lnTo>
                      <a:lnTo>
                        <a:pt x="316" y="292"/>
                      </a:lnTo>
                      <a:lnTo>
                        <a:pt x="318" y="292"/>
                      </a:lnTo>
                      <a:lnTo>
                        <a:pt x="322" y="292"/>
                      </a:lnTo>
                      <a:lnTo>
                        <a:pt x="324" y="290"/>
                      </a:lnTo>
                      <a:lnTo>
                        <a:pt x="328" y="288"/>
                      </a:lnTo>
                      <a:lnTo>
                        <a:pt x="346" y="258"/>
                      </a:lnTo>
                      <a:lnTo>
                        <a:pt x="346" y="258"/>
                      </a:lnTo>
                      <a:lnTo>
                        <a:pt x="346" y="256"/>
                      </a:lnTo>
                      <a:lnTo>
                        <a:pt x="346" y="252"/>
                      </a:lnTo>
                      <a:lnTo>
                        <a:pt x="346" y="250"/>
                      </a:lnTo>
                      <a:lnTo>
                        <a:pt x="342" y="246"/>
                      </a:lnTo>
                      <a:lnTo>
                        <a:pt x="330" y="238"/>
                      </a:lnTo>
                      <a:lnTo>
                        <a:pt x="330" y="238"/>
                      </a:lnTo>
                      <a:lnTo>
                        <a:pt x="324" y="232"/>
                      </a:lnTo>
                      <a:lnTo>
                        <a:pt x="324" y="226"/>
                      </a:lnTo>
                      <a:lnTo>
                        <a:pt x="330" y="180"/>
                      </a:lnTo>
                      <a:lnTo>
                        <a:pt x="330" y="180"/>
                      </a:lnTo>
                      <a:lnTo>
                        <a:pt x="332" y="176"/>
                      </a:lnTo>
                      <a:lnTo>
                        <a:pt x="334" y="174"/>
                      </a:lnTo>
                      <a:lnTo>
                        <a:pt x="340" y="170"/>
                      </a:lnTo>
                      <a:lnTo>
                        <a:pt x="354" y="166"/>
                      </a:lnTo>
                      <a:lnTo>
                        <a:pt x="354" y="166"/>
                      </a:lnTo>
                      <a:lnTo>
                        <a:pt x="358" y="164"/>
                      </a:lnTo>
                      <a:lnTo>
                        <a:pt x="360" y="162"/>
                      </a:lnTo>
                      <a:lnTo>
                        <a:pt x="360" y="160"/>
                      </a:lnTo>
                      <a:lnTo>
                        <a:pt x="360" y="156"/>
                      </a:lnTo>
                      <a:lnTo>
                        <a:pt x="352" y="122"/>
                      </a:lnTo>
                      <a:lnTo>
                        <a:pt x="352" y="122"/>
                      </a:lnTo>
                      <a:lnTo>
                        <a:pt x="350" y="118"/>
                      </a:lnTo>
                      <a:lnTo>
                        <a:pt x="348" y="116"/>
                      </a:lnTo>
                      <a:lnTo>
                        <a:pt x="346" y="116"/>
                      </a:lnTo>
                      <a:lnTo>
                        <a:pt x="342" y="116"/>
                      </a:lnTo>
                      <a:lnTo>
                        <a:pt x="342" y="116"/>
                      </a:lnTo>
                      <a:close/>
                      <a:moveTo>
                        <a:pt x="200" y="262"/>
                      </a:moveTo>
                      <a:lnTo>
                        <a:pt x="200" y="262"/>
                      </a:lnTo>
                      <a:lnTo>
                        <a:pt x="182" y="264"/>
                      </a:lnTo>
                      <a:lnTo>
                        <a:pt x="166" y="262"/>
                      </a:lnTo>
                      <a:lnTo>
                        <a:pt x="152" y="258"/>
                      </a:lnTo>
                      <a:lnTo>
                        <a:pt x="138" y="252"/>
                      </a:lnTo>
                      <a:lnTo>
                        <a:pt x="124" y="242"/>
                      </a:lnTo>
                      <a:lnTo>
                        <a:pt x="114" y="230"/>
                      </a:lnTo>
                      <a:lnTo>
                        <a:pt x="106" y="216"/>
                      </a:lnTo>
                      <a:lnTo>
                        <a:pt x="100" y="200"/>
                      </a:lnTo>
                      <a:lnTo>
                        <a:pt x="100" y="200"/>
                      </a:lnTo>
                      <a:lnTo>
                        <a:pt x="98" y="184"/>
                      </a:lnTo>
                      <a:lnTo>
                        <a:pt x="100" y="168"/>
                      </a:lnTo>
                      <a:lnTo>
                        <a:pt x="104" y="152"/>
                      </a:lnTo>
                      <a:lnTo>
                        <a:pt x="110" y="138"/>
                      </a:lnTo>
                      <a:lnTo>
                        <a:pt x="120" y="126"/>
                      </a:lnTo>
                      <a:lnTo>
                        <a:pt x="132" y="116"/>
                      </a:lnTo>
                      <a:lnTo>
                        <a:pt x="146" y="108"/>
                      </a:lnTo>
                      <a:lnTo>
                        <a:pt x="162" y="102"/>
                      </a:lnTo>
                      <a:lnTo>
                        <a:pt x="162" y="102"/>
                      </a:lnTo>
                      <a:lnTo>
                        <a:pt x="178" y="100"/>
                      </a:lnTo>
                      <a:lnTo>
                        <a:pt x="194" y="100"/>
                      </a:lnTo>
                      <a:lnTo>
                        <a:pt x="210" y="104"/>
                      </a:lnTo>
                      <a:lnTo>
                        <a:pt x="224" y="112"/>
                      </a:lnTo>
                      <a:lnTo>
                        <a:pt x="236" y="120"/>
                      </a:lnTo>
                      <a:lnTo>
                        <a:pt x="246" y="132"/>
                      </a:lnTo>
                      <a:lnTo>
                        <a:pt x="254" y="146"/>
                      </a:lnTo>
                      <a:lnTo>
                        <a:pt x="260" y="162"/>
                      </a:lnTo>
                      <a:lnTo>
                        <a:pt x="260" y="162"/>
                      </a:lnTo>
                      <a:lnTo>
                        <a:pt x="262" y="178"/>
                      </a:lnTo>
                      <a:lnTo>
                        <a:pt x="262" y="194"/>
                      </a:lnTo>
                      <a:lnTo>
                        <a:pt x="258" y="210"/>
                      </a:lnTo>
                      <a:lnTo>
                        <a:pt x="250" y="224"/>
                      </a:lnTo>
                      <a:lnTo>
                        <a:pt x="240" y="236"/>
                      </a:lnTo>
                      <a:lnTo>
                        <a:pt x="228" y="248"/>
                      </a:lnTo>
                      <a:lnTo>
                        <a:pt x="214" y="256"/>
                      </a:lnTo>
                      <a:lnTo>
                        <a:pt x="200" y="262"/>
                      </a:lnTo>
                      <a:lnTo>
                        <a:pt x="20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9"/>
                <p:cNvSpPr>
                  <a:spLocks noEditPoints="1"/>
                </p:cNvSpPr>
                <p:nvPr/>
              </p:nvSpPr>
              <p:spPr bwMode="auto">
                <a:xfrm>
                  <a:off x="7886700" y="1544638"/>
                  <a:ext cx="577850" cy="574675"/>
                </a:xfrm>
                <a:custGeom>
                  <a:avLst/>
                  <a:gdLst>
                    <a:gd name="T0" fmla="*/ 336 w 364"/>
                    <a:gd name="T1" fmla="*/ 178 h 362"/>
                    <a:gd name="T2" fmla="*/ 320 w 364"/>
                    <a:gd name="T3" fmla="*/ 114 h 362"/>
                    <a:gd name="T4" fmla="*/ 338 w 364"/>
                    <a:gd name="T5" fmla="*/ 96 h 362"/>
                    <a:gd name="T6" fmla="*/ 318 w 364"/>
                    <a:gd name="T7" fmla="*/ 58 h 362"/>
                    <a:gd name="T8" fmla="*/ 308 w 364"/>
                    <a:gd name="T9" fmla="*/ 56 h 362"/>
                    <a:gd name="T10" fmla="*/ 286 w 364"/>
                    <a:gd name="T11" fmla="*/ 68 h 362"/>
                    <a:gd name="T12" fmla="*/ 236 w 364"/>
                    <a:gd name="T13" fmla="*/ 36 h 362"/>
                    <a:gd name="T14" fmla="*/ 236 w 364"/>
                    <a:gd name="T15" fmla="*/ 12 h 362"/>
                    <a:gd name="T16" fmla="*/ 196 w 364"/>
                    <a:gd name="T17" fmla="*/ 0 h 362"/>
                    <a:gd name="T18" fmla="*/ 186 w 364"/>
                    <a:gd name="T19" fmla="*/ 2 h 362"/>
                    <a:gd name="T20" fmla="*/ 180 w 364"/>
                    <a:gd name="T21" fmla="*/ 28 h 362"/>
                    <a:gd name="T22" fmla="*/ 114 w 364"/>
                    <a:gd name="T23" fmla="*/ 44 h 362"/>
                    <a:gd name="T24" fmla="*/ 98 w 364"/>
                    <a:gd name="T25" fmla="*/ 24 h 362"/>
                    <a:gd name="T26" fmla="*/ 60 w 364"/>
                    <a:gd name="T27" fmla="*/ 44 h 362"/>
                    <a:gd name="T28" fmla="*/ 56 w 364"/>
                    <a:gd name="T29" fmla="*/ 54 h 362"/>
                    <a:gd name="T30" fmla="*/ 70 w 364"/>
                    <a:gd name="T31" fmla="*/ 78 h 362"/>
                    <a:gd name="T32" fmla="*/ 38 w 364"/>
                    <a:gd name="T33" fmla="*/ 128 h 362"/>
                    <a:gd name="T34" fmla="*/ 12 w 364"/>
                    <a:gd name="T35" fmla="*/ 126 h 362"/>
                    <a:gd name="T36" fmla="*/ 0 w 364"/>
                    <a:gd name="T37" fmla="*/ 168 h 362"/>
                    <a:gd name="T38" fmla="*/ 4 w 364"/>
                    <a:gd name="T39" fmla="*/ 176 h 362"/>
                    <a:gd name="T40" fmla="*/ 30 w 364"/>
                    <a:gd name="T41" fmla="*/ 184 h 362"/>
                    <a:gd name="T42" fmla="*/ 44 w 364"/>
                    <a:gd name="T43" fmla="*/ 248 h 362"/>
                    <a:gd name="T44" fmla="*/ 26 w 364"/>
                    <a:gd name="T45" fmla="*/ 264 h 362"/>
                    <a:gd name="T46" fmla="*/ 46 w 364"/>
                    <a:gd name="T47" fmla="*/ 302 h 362"/>
                    <a:gd name="T48" fmla="*/ 54 w 364"/>
                    <a:gd name="T49" fmla="*/ 306 h 362"/>
                    <a:gd name="T50" fmla="*/ 78 w 364"/>
                    <a:gd name="T51" fmla="*/ 292 h 362"/>
                    <a:gd name="T52" fmla="*/ 130 w 364"/>
                    <a:gd name="T53" fmla="*/ 324 h 362"/>
                    <a:gd name="T54" fmla="*/ 128 w 364"/>
                    <a:gd name="T55" fmla="*/ 350 h 362"/>
                    <a:gd name="T56" fmla="*/ 170 w 364"/>
                    <a:gd name="T57" fmla="*/ 362 h 362"/>
                    <a:gd name="T58" fmla="*/ 178 w 364"/>
                    <a:gd name="T59" fmla="*/ 358 h 362"/>
                    <a:gd name="T60" fmla="*/ 186 w 364"/>
                    <a:gd name="T61" fmla="*/ 334 h 362"/>
                    <a:gd name="T62" fmla="*/ 248 w 364"/>
                    <a:gd name="T63" fmla="*/ 318 h 362"/>
                    <a:gd name="T64" fmla="*/ 266 w 364"/>
                    <a:gd name="T65" fmla="*/ 336 h 362"/>
                    <a:gd name="T66" fmla="*/ 304 w 364"/>
                    <a:gd name="T67" fmla="*/ 316 h 362"/>
                    <a:gd name="T68" fmla="*/ 308 w 364"/>
                    <a:gd name="T69" fmla="*/ 308 h 362"/>
                    <a:gd name="T70" fmla="*/ 294 w 364"/>
                    <a:gd name="T71" fmla="*/ 284 h 362"/>
                    <a:gd name="T72" fmla="*/ 326 w 364"/>
                    <a:gd name="T73" fmla="*/ 234 h 362"/>
                    <a:gd name="T74" fmla="*/ 352 w 364"/>
                    <a:gd name="T75" fmla="*/ 234 h 362"/>
                    <a:gd name="T76" fmla="*/ 364 w 364"/>
                    <a:gd name="T77" fmla="*/ 194 h 362"/>
                    <a:gd name="T78" fmla="*/ 360 w 364"/>
                    <a:gd name="T79" fmla="*/ 184 h 362"/>
                    <a:gd name="T80" fmla="*/ 168 w 364"/>
                    <a:gd name="T81" fmla="*/ 262 h 362"/>
                    <a:gd name="T82" fmla="*/ 114 w 364"/>
                    <a:gd name="T83" fmla="*/ 228 h 362"/>
                    <a:gd name="T84" fmla="*/ 100 w 364"/>
                    <a:gd name="T85" fmla="*/ 166 h 362"/>
                    <a:gd name="T86" fmla="*/ 122 w 364"/>
                    <a:gd name="T87" fmla="*/ 124 h 362"/>
                    <a:gd name="T88" fmla="*/ 178 w 364"/>
                    <a:gd name="T89" fmla="*/ 98 h 362"/>
                    <a:gd name="T90" fmla="*/ 226 w 364"/>
                    <a:gd name="T91" fmla="*/ 112 h 362"/>
                    <a:gd name="T92" fmla="*/ 262 w 364"/>
                    <a:gd name="T93" fmla="*/ 162 h 362"/>
                    <a:gd name="T94" fmla="*/ 258 w 364"/>
                    <a:gd name="T95" fmla="*/ 210 h 362"/>
                    <a:gd name="T96" fmla="*/ 216 w 364"/>
                    <a:gd name="T97" fmla="*/ 256 h 362"/>
                    <a:gd name="T98" fmla="*/ 168 w 364"/>
                    <a:gd name="T99" fmla="*/ 2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4" h="362">
                      <a:moveTo>
                        <a:pt x="356" y="184"/>
                      </a:moveTo>
                      <a:lnTo>
                        <a:pt x="342" y="180"/>
                      </a:lnTo>
                      <a:lnTo>
                        <a:pt x="342" y="180"/>
                      </a:lnTo>
                      <a:lnTo>
                        <a:pt x="336" y="178"/>
                      </a:lnTo>
                      <a:lnTo>
                        <a:pt x="332" y="172"/>
                      </a:lnTo>
                      <a:lnTo>
                        <a:pt x="320" y="120"/>
                      </a:lnTo>
                      <a:lnTo>
                        <a:pt x="320" y="120"/>
                      </a:lnTo>
                      <a:lnTo>
                        <a:pt x="320" y="114"/>
                      </a:lnTo>
                      <a:lnTo>
                        <a:pt x="324" y="108"/>
                      </a:lnTo>
                      <a:lnTo>
                        <a:pt x="336" y="98"/>
                      </a:lnTo>
                      <a:lnTo>
                        <a:pt x="336" y="98"/>
                      </a:lnTo>
                      <a:lnTo>
                        <a:pt x="338" y="96"/>
                      </a:lnTo>
                      <a:lnTo>
                        <a:pt x="340" y="94"/>
                      </a:lnTo>
                      <a:lnTo>
                        <a:pt x="338" y="90"/>
                      </a:lnTo>
                      <a:lnTo>
                        <a:pt x="338" y="88"/>
                      </a:lnTo>
                      <a:lnTo>
                        <a:pt x="318" y="58"/>
                      </a:lnTo>
                      <a:lnTo>
                        <a:pt x="318" y="58"/>
                      </a:lnTo>
                      <a:lnTo>
                        <a:pt x="314" y="56"/>
                      </a:lnTo>
                      <a:lnTo>
                        <a:pt x="312" y="56"/>
                      </a:lnTo>
                      <a:lnTo>
                        <a:pt x="308" y="56"/>
                      </a:lnTo>
                      <a:lnTo>
                        <a:pt x="306" y="56"/>
                      </a:lnTo>
                      <a:lnTo>
                        <a:pt x="292" y="66"/>
                      </a:lnTo>
                      <a:lnTo>
                        <a:pt x="292" y="66"/>
                      </a:lnTo>
                      <a:lnTo>
                        <a:pt x="286" y="68"/>
                      </a:lnTo>
                      <a:lnTo>
                        <a:pt x="280" y="66"/>
                      </a:lnTo>
                      <a:lnTo>
                        <a:pt x="240" y="42"/>
                      </a:lnTo>
                      <a:lnTo>
                        <a:pt x="240" y="42"/>
                      </a:lnTo>
                      <a:lnTo>
                        <a:pt x="236" y="36"/>
                      </a:lnTo>
                      <a:lnTo>
                        <a:pt x="234" y="30"/>
                      </a:lnTo>
                      <a:lnTo>
                        <a:pt x="236" y="14"/>
                      </a:lnTo>
                      <a:lnTo>
                        <a:pt x="236" y="14"/>
                      </a:lnTo>
                      <a:lnTo>
                        <a:pt x="236" y="12"/>
                      </a:lnTo>
                      <a:lnTo>
                        <a:pt x="236" y="8"/>
                      </a:lnTo>
                      <a:lnTo>
                        <a:pt x="234" y="6"/>
                      </a:lnTo>
                      <a:lnTo>
                        <a:pt x="230" y="4"/>
                      </a:lnTo>
                      <a:lnTo>
                        <a:pt x="196" y="0"/>
                      </a:lnTo>
                      <a:lnTo>
                        <a:pt x="196" y="0"/>
                      </a:lnTo>
                      <a:lnTo>
                        <a:pt x="192" y="0"/>
                      </a:lnTo>
                      <a:lnTo>
                        <a:pt x="190" y="0"/>
                      </a:lnTo>
                      <a:lnTo>
                        <a:pt x="186" y="2"/>
                      </a:lnTo>
                      <a:lnTo>
                        <a:pt x="186" y="6"/>
                      </a:lnTo>
                      <a:lnTo>
                        <a:pt x="184" y="22"/>
                      </a:lnTo>
                      <a:lnTo>
                        <a:pt x="184" y="22"/>
                      </a:lnTo>
                      <a:lnTo>
                        <a:pt x="180" y="28"/>
                      </a:lnTo>
                      <a:lnTo>
                        <a:pt x="174" y="30"/>
                      </a:lnTo>
                      <a:lnTo>
                        <a:pt x="122" y="44"/>
                      </a:lnTo>
                      <a:lnTo>
                        <a:pt x="122" y="44"/>
                      </a:lnTo>
                      <a:lnTo>
                        <a:pt x="114" y="44"/>
                      </a:lnTo>
                      <a:lnTo>
                        <a:pt x="108" y="40"/>
                      </a:lnTo>
                      <a:lnTo>
                        <a:pt x="100" y="26"/>
                      </a:lnTo>
                      <a:lnTo>
                        <a:pt x="100" y="26"/>
                      </a:lnTo>
                      <a:lnTo>
                        <a:pt x="98" y="24"/>
                      </a:lnTo>
                      <a:lnTo>
                        <a:pt x="94" y="24"/>
                      </a:lnTo>
                      <a:lnTo>
                        <a:pt x="92" y="24"/>
                      </a:lnTo>
                      <a:lnTo>
                        <a:pt x="88" y="24"/>
                      </a:lnTo>
                      <a:lnTo>
                        <a:pt x="60" y="44"/>
                      </a:lnTo>
                      <a:lnTo>
                        <a:pt x="60" y="44"/>
                      </a:lnTo>
                      <a:lnTo>
                        <a:pt x="58" y="48"/>
                      </a:lnTo>
                      <a:lnTo>
                        <a:pt x="56" y="50"/>
                      </a:lnTo>
                      <a:lnTo>
                        <a:pt x="56" y="54"/>
                      </a:lnTo>
                      <a:lnTo>
                        <a:pt x="58" y="56"/>
                      </a:lnTo>
                      <a:lnTo>
                        <a:pt x="68" y="70"/>
                      </a:lnTo>
                      <a:lnTo>
                        <a:pt x="68" y="70"/>
                      </a:lnTo>
                      <a:lnTo>
                        <a:pt x="70" y="78"/>
                      </a:lnTo>
                      <a:lnTo>
                        <a:pt x="68" y="84"/>
                      </a:lnTo>
                      <a:lnTo>
                        <a:pt x="44" y="122"/>
                      </a:lnTo>
                      <a:lnTo>
                        <a:pt x="44" y="122"/>
                      </a:lnTo>
                      <a:lnTo>
                        <a:pt x="38" y="128"/>
                      </a:lnTo>
                      <a:lnTo>
                        <a:pt x="32" y="128"/>
                      </a:lnTo>
                      <a:lnTo>
                        <a:pt x="16" y="126"/>
                      </a:lnTo>
                      <a:lnTo>
                        <a:pt x="16" y="126"/>
                      </a:lnTo>
                      <a:lnTo>
                        <a:pt x="12" y="126"/>
                      </a:lnTo>
                      <a:lnTo>
                        <a:pt x="10" y="128"/>
                      </a:lnTo>
                      <a:lnTo>
                        <a:pt x="8" y="130"/>
                      </a:lnTo>
                      <a:lnTo>
                        <a:pt x="6" y="132"/>
                      </a:lnTo>
                      <a:lnTo>
                        <a:pt x="0" y="168"/>
                      </a:lnTo>
                      <a:lnTo>
                        <a:pt x="0" y="168"/>
                      </a:lnTo>
                      <a:lnTo>
                        <a:pt x="0" y="170"/>
                      </a:lnTo>
                      <a:lnTo>
                        <a:pt x="2" y="174"/>
                      </a:lnTo>
                      <a:lnTo>
                        <a:pt x="4" y="176"/>
                      </a:lnTo>
                      <a:lnTo>
                        <a:pt x="6" y="176"/>
                      </a:lnTo>
                      <a:lnTo>
                        <a:pt x="24" y="180"/>
                      </a:lnTo>
                      <a:lnTo>
                        <a:pt x="24" y="180"/>
                      </a:lnTo>
                      <a:lnTo>
                        <a:pt x="30" y="184"/>
                      </a:lnTo>
                      <a:lnTo>
                        <a:pt x="32" y="190"/>
                      </a:lnTo>
                      <a:lnTo>
                        <a:pt x="44" y="240"/>
                      </a:lnTo>
                      <a:lnTo>
                        <a:pt x="44" y="240"/>
                      </a:lnTo>
                      <a:lnTo>
                        <a:pt x="44" y="248"/>
                      </a:lnTo>
                      <a:lnTo>
                        <a:pt x="40" y="252"/>
                      </a:lnTo>
                      <a:lnTo>
                        <a:pt x="28" y="262"/>
                      </a:lnTo>
                      <a:lnTo>
                        <a:pt x="28" y="262"/>
                      </a:lnTo>
                      <a:lnTo>
                        <a:pt x="26" y="264"/>
                      </a:lnTo>
                      <a:lnTo>
                        <a:pt x="24" y="268"/>
                      </a:lnTo>
                      <a:lnTo>
                        <a:pt x="24" y="270"/>
                      </a:lnTo>
                      <a:lnTo>
                        <a:pt x="26" y="274"/>
                      </a:lnTo>
                      <a:lnTo>
                        <a:pt x="46" y="302"/>
                      </a:lnTo>
                      <a:lnTo>
                        <a:pt x="46" y="302"/>
                      </a:lnTo>
                      <a:lnTo>
                        <a:pt x="48" y="304"/>
                      </a:lnTo>
                      <a:lnTo>
                        <a:pt x="52" y="306"/>
                      </a:lnTo>
                      <a:lnTo>
                        <a:pt x="54" y="306"/>
                      </a:lnTo>
                      <a:lnTo>
                        <a:pt x="58" y="304"/>
                      </a:lnTo>
                      <a:lnTo>
                        <a:pt x="72" y="294"/>
                      </a:lnTo>
                      <a:lnTo>
                        <a:pt x="72" y="294"/>
                      </a:lnTo>
                      <a:lnTo>
                        <a:pt x="78" y="292"/>
                      </a:lnTo>
                      <a:lnTo>
                        <a:pt x="86" y="294"/>
                      </a:lnTo>
                      <a:lnTo>
                        <a:pt x="124" y="318"/>
                      </a:lnTo>
                      <a:lnTo>
                        <a:pt x="124" y="318"/>
                      </a:lnTo>
                      <a:lnTo>
                        <a:pt x="130" y="324"/>
                      </a:lnTo>
                      <a:lnTo>
                        <a:pt x="130" y="330"/>
                      </a:lnTo>
                      <a:lnTo>
                        <a:pt x="128" y="346"/>
                      </a:lnTo>
                      <a:lnTo>
                        <a:pt x="128" y="346"/>
                      </a:lnTo>
                      <a:lnTo>
                        <a:pt x="128" y="350"/>
                      </a:lnTo>
                      <a:lnTo>
                        <a:pt x="130" y="352"/>
                      </a:lnTo>
                      <a:lnTo>
                        <a:pt x="132" y="356"/>
                      </a:lnTo>
                      <a:lnTo>
                        <a:pt x="134" y="356"/>
                      </a:lnTo>
                      <a:lnTo>
                        <a:pt x="170" y="362"/>
                      </a:lnTo>
                      <a:lnTo>
                        <a:pt x="170" y="362"/>
                      </a:lnTo>
                      <a:lnTo>
                        <a:pt x="172" y="362"/>
                      </a:lnTo>
                      <a:lnTo>
                        <a:pt x="176" y="360"/>
                      </a:lnTo>
                      <a:lnTo>
                        <a:pt x="178" y="358"/>
                      </a:lnTo>
                      <a:lnTo>
                        <a:pt x="178" y="356"/>
                      </a:lnTo>
                      <a:lnTo>
                        <a:pt x="182" y="340"/>
                      </a:lnTo>
                      <a:lnTo>
                        <a:pt x="182" y="340"/>
                      </a:lnTo>
                      <a:lnTo>
                        <a:pt x="186" y="334"/>
                      </a:lnTo>
                      <a:lnTo>
                        <a:pt x="192" y="330"/>
                      </a:lnTo>
                      <a:lnTo>
                        <a:pt x="242" y="318"/>
                      </a:lnTo>
                      <a:lnTo>
                        <a:pt x="242" y="318"/>
                      </a:lnTo>
                      <a:lnTo>
                        <a:pt x="248" y="318"/>
                      </a:lnTo>
                      <a:lnTo>
                        <a:pt x="254" y="322"/>
                      </a:lnTo>
                      <a:lnTo>
                        <a:pt x="264" y="334"/>
                      </a:lnTo>
                      <a:lnTo>
                        <a:pt x="264" y="334"/>
                      </a:lnTo>
                      <a:lnTo>
                        <a:pt x="266" y="336"/>
                      </a:lnTo>
                      <a:lnTo>
                        <a:pt x="268" y="338"/>
                      </a:lnTo>
                      <a:lnTo>
                        <a:pt x="272" y="338"/>
                      </a:lnTo>
                      <a:lnTo>
                        <a:pt x="276" y="336"/>
                      </a:lnTo>
                      <a:lnTo>
                        <a:pt x="304" y="316"/>
                      </a:lnTo>
                      <a:lnTo>
                        <a:pt x="304" y="316"/>
                      </a:lnTo>
                      <a:lnTo>
                        <a:pt x="306" y="314"/>
                      </a:lnTo>
                      <a:lnTo>
                        <a:pt x="308" y="310"/>
                      </a:lnTo>
                      <a:lnTo>
                        <a:pt x="308" y="308"/>
                      </a:lnTo>
                      <a:lnTo>
                        <a:pt x="306" y="304"/>
                      </a:lnTo>
                      <a:lnTo>
                        <a:pt x="296" y="292"/>
                      </a:lnTo>
                      <a:lnTo>
                        <a:pt x="296" y="292"/>
                      </a:lnTo>
                      <a:lnTo>
                        <a:pt x="294" y="284"/>
                      </a:lnTo>
                      <a:lnTo>
                        <a:pt x="296" y="278"/>
                      </a:lnTo>
                      <a:lnTo>
                        <a:pt x="320" y="238"/>
                      </a:lnTo>
                      <a:lnTo>
                        <a:pt x="320" y="238"/>
                      </a:lnTo>
                      <a:lnTo>
                        <a:pt x="326" y="234"/>
                      </a:lnTo>
                      <a:lnTo>
                        <a:pt x="332" y="232"/>
                      </a:lnTo>
                      <a:lnTo>
                        <a:pt x="348" y="234"/>
                      </a:lnTo>
                      <a:lnTo>
                        <a:pt x="348" y="234"/>
                      </a:lnTo>
                      <a:lnTo>
                        <a:pt x="352" y="234"/>
                      </a:lnTo>
                      <a:lnTo>
                        <a:pt x="354" y="234"/>
                      </a:lnTo>
                      <a:lnTo>
                        <a:pt x="356" y="230"/>
                      </a:lnTo>
                      <a:lnTo>
                        <a:pt x="358" y="228"/>
                      </a:lnTo>
                      <a:lnTo>
                        <a:pt x="364" y="194"/>
                      </a:lnTo>
                      <a:lnTo>
                        <a:pt x="364" y="194"/>
                      </a:lnTo>
                      <a:lnTo>
                        <a:pt x="364" y="190"/>
                      </a:lnTo>
                      <a:lnTo>
                        <a:pt x="362" y="186"/>
                      </a:lnTo>
                      <a:lnTo>
                        <a:pt x="360" y="184"/>
                      </a:lnTo>
                      <a:lnTo>
                        <a:pt x="356" y="184"/>
                      </a:lnTo>
                      <a:lnTo>
                        <a:pt x="356" y="184"/>
                      </a:lnTo>
                      <a:close/>
                      <a:moveTo>
                        <a:pt x="168" y="262"/>
                      </a:moveTo>
                      <a:lnTo>
                        <a:pt x="168" y="262"/>
                      </a:lnTo>
                      <a:lnTo>
                        <a:pt x="152" y="256"/>
                      </a:lnTo>
                      <a:lnTo>
                        <a:pt x="138" y="250"/>
                      </a:lnTo>
                      <a:lnTo>
                        <a:pt x="126" y="240"/>
                      </a:lnTo>
                      <a:lnTo>
                        <a:pt x="114" y="228"/>
                      </a:lnTo>
                      <a:lnTo>
                        <a:pt x="106" y="214"/>
                      </a:lnTo>
                      <a:lnTo>
                        <a:pt x="102" y="200"/>
                      </a:lnTo>
                      <a:lnTo>
                        <a:pt x="100" y="184"/>
                      </a:lnTo>
                      <a:lnTo>
                        <a:pt x="100" y="166"/>
                      </a:lnTo>
                      <a:lnTo>
                        <a:pt x="100" y="166"/>
                      </a:lnTo>
                      <a:lnTo>
                        <a:pt x="106" y="150"/>
                      </a:lnTo>
                      <a:lnTo>
                        <a:pt x="112" y="136"/>
                      </a:lnTo>
                      <a:lnTo>
                        <a:pt x="122" y="124"/>
                      </a:lnTo>
                      <a:lnTo>
                        <a:pt x="134" y="114"/>
                      </a:lnTo>
                      <a:lnTo>
                        <a:pt x="148" y="106"/>
                      </a:lnTo>
                      <a:lnTo>
                        <a:pt x="162" y="100"/>
                      </a:lnTo>
                      <a:lnTo>
                        <a:pt x="178" y="98"/>
                      </a:lnTo>
                      <a:lnTo>
                        <a:pt x="196" y="100"/>
                      </a:lnTo>
                      <a:lnTo>
                        <a:pt x="196" y="100"/>
                      </a:lnTo>
                      <a:lnTo>
                        <a:pt x="212" y="104"/>
                      </a:lnTo>
                      <a:lnTo>
                        <a:pt x="226" y="112"/>
                      </a:lnTo>
                      <a:lnTo>
                        <a:pt x="238" y="122"/>
                      </a:lnTo>
                      <a:lnTo>
                        <a:pt x="248" y="134"/>
                      </a:lnTo>
                      <a:lnTo>
                        <a:pt x="256" y="146"/>
                      </a:lnTo>
                      <a:lnTo>
                        <a:pt x="262" y="162"/>
                      </a:lnTo>
                      <a:lnTo>
                        <a:pt x="264" y="178"/>
                      </a:lnTo>
                      <a:lnTo>
                        <a:pt x="262" y="194"/>
                      </a:lnTo>
                      <a:lnTo>
                        <a:pt x="262" y="194"/>
                      </a:lnTo>
                      <a:lnTo>
                        <a:pt x="258" y="210"/>
                      </a:lnTo>
                      <a:lnTo>
                        <a:pt x="250" y="224"/>
                      </a:lnTo>
                      <a:lnTo>
                        <a:pt x="242" y="238"/>
                      </a:lnTo>
                      <a:lnTo>
                        <a:pt x="230" y="248"/>
                      </a:lnTo>
                      <a:lnTo>
                        <a:pt x="216" y="256"/>
                      </a:lnTo>
                      <a:lnTo>
                        <a:pt x="200" y="260"/>
                      </a:lnTo>
                      <a:lnTo>
                        <a:pt x="184" y="262"/>
                      </a:lnTo>
                      <a:lnTo>
                        <a:pt x="168" y="262"/>
                      </a:lnTo>
                      <a:lnTo>
                        <a:pt x="168"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0"/>
                <p:cNvSpPr/>
                <p:nvPr/>
              </p:nvSpPr>
              <p:spPr bwMode="auto">
                <a:xfrm>
                  <a:off x="8115300" y="1770063"/>
                  <a:ext cx="120650" cy="120650"/>
                </a:xfrm>
                <a:custGeom>
                  <a:avLst/>
                  <a:gdLst>
                    <a:gd name="T0" fmla="*/ 76 w 76"/>
                    <a:gd name="T1" fmla="*/ 44 h 76"/>
                    <a:gd name="T2" fmla="*/ 76 w 76"/>
                    <a:gd name="T3" fmla="*/ 44 h 76"/>
                    <a:gd name="T4" fmla="*/ 72 w 76"/>
                    <a:gd name="T5" fmla="*/ 52 h 76"/>
                    <a:gd name="T6" fmla="*/ 70 w 76"/>
                    <a:gd name="T7" fmla="*/ 58 h 76"/>
                    <a:gd name="T8" fmla="*/ 66 w 76"/>
                    <a:gd name="T9" fmla="*/ 64 h 76"/>
                    <a:gd name="T10" fmla="*/ 60 w 76"/>
                    <a:gd name="T11" fmla="*/ 70 h 76"/>
                    <a:gd name="T12" fmla="*/ 54 w 76"/>
                    <a:gd name="T13" fmla="*/ 74 h 76"/>
                    <a:gd name="T14" fmla="*/ 46 w 76"/>
                    <a:gd name="T15" fmla="*/ 76 h 76"/>
                    <a:gd name="T16" fmla="*/ 40 w 76"/>
                    <a:gd name="T17" fmla="*/ 76 h 76"/>
                    <a:gd name="T18" fmla="*/ 32 w 76"/>
                    <a:gd name="T19" fmla="*/ 76 h 76"/>
                    <a:gd name="T20" fmla="*/ 32 w 76"/>
                    <a:gd name="T21" fmla="*/ 76 h 76"/>
                    <a:gd name="T22" fmla="*/ 24 w 76"/>
                    <a:gd name="T23" fmla="*/ 74 h 76"/>
                    <a:gd name="T24" fmla="*/ 18 w 76"/>
                    <a:gd name="T25" fmla="*/ 70 h 76"/>
                    <a:gd name="T26" fmla="*/ 12 w 76"/>
                    <a:gd name="T27" fmla="*/ 66 h 76"/>
                    <a:gd name="T28" fmla="*/ 6 w 76"/>
                    <a:gd name="T29" fmla="*/ 60 h 76"/>
                    <a:gd name="T30" fmla="*/ 4 w 76"/>
                    <a:gd name="T31" fmla="*/ 54 h 76"/>
                    <a:gd name="T32" fmla="*/ 0 w 76"/>
                    <a:gd name="T33" fmla="*/ 48 h 76"/>
                    <a:gd name="T34" fmla="*/ 0 w 76"/>
                    <a:gd name="T35" fmla="*/ 40 h 76"/>
                    <a:gd name="T36" fmla="*/ 0 w 76"/>
                    <a:gd name="T37" fmla="*/ 32 h 76"/>
                    <a:gd name="T38" fmla="*/ 0 w 76"/>
                    <a:gd name="T39" fmla="*/ 32 h 76"/>
                    <a:gd name="T40" fmla="*/ 2 w 76"/>
                    <a:gd name="T41" fmla="*/ 24 h 76"/>
                    <a:gd name="T42" fmla="*/ 6 w 76"/>
                    <a:gd name="T43" fmla="*/ 18 h 76"/>
                    <a:gd name="T44" fmla="*/ 10 w 76"/>
                    <a:gd name="T45" fmla="*/ 12 h 76"/>
                    <a:gd name="T46" fmla="*/ 16 w 76"/>
                    <a:gd name="T47" fmla="*/ 8 h 76"/>
                    <a:gd name="T48" fmla="*/ 22 w 76"/>
                    <a:gd name="T49" fmla="*/ 4 h 76"/>
                    <a:gd name="T50" fmla="*/ 30 w 76"/>
                    <a:gd name="T51" fmla="*/ 2 h 76"/>
                    <a:gd name="T52" fmla="*/ 36 w 76"/>
                    <a:gd name="T53" fmla="*/ 0 h 76"/>
                    <a:gd name="T54" fmla="*/ 44 w 76"/>
                    <a:gd name="T55" fmla="*/ 2 h 76"/>
                    <a:gd name="T56" fmla="*/ 44 w 76"/>
                    <a:gd name="T57" fmla="*/ 2 h 76"/>
                    <a:gd name="T58" fmla="*/ 52 w 76"/>
                    <a:gd name="T59" fmla="*/ 4 h 76"/>
                    <a:gd name="T60" fmla="*/ 58 w 76"/>
                    <a:gd name="T61" fmla="*/ 6 h 76"/>
                    <a:gd name="T62" fmla="*/ 64 w 76"/>
                    <a:gd name="T63" fmla="*/ 12 h 76"/>
                    <a:gd name="T64" fmla="*/ 68 w 76"/>
                    <a:gd name="T65" fmla="*/ 16 h 76"/>
                    <a:gd name="T66" fmla="*/ 72 w 76"/>
                    <a:gd name="T67" fmla="*/ 22 h 76"/>
                    <a:gd name="T68" fmla="*/ 74 w 76"/>
                    <a:gd name="T69" fmla="*/ 30 h 76"/>
                    <a:gd name="T70" fmla="*/ 76 w 76"/>
                    <a:gd name="T71" fmla="*/ 38 h 76"/>
                    <a:gd name="T72" fmla="*/ 76 w 76"/>
                    <a:gd name="T73" fmla="*/ 44 h 76"/>
                    <a:gd name="T74" fmla="*/ 76 w 76"/>
                    <a:gd name="T75"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76" y="44"/>
                      </a:moveTo>
                      <a:lnTo>
                        <a:pt x="76" y="44"/>
                      </a:lnTo>
                      <a:lnTo>
                        <a:pt x="72" y="52"/>
                      </a:lnTo>
                      <a:lnTo>
                        <a:pt x="70" y="58"/>
                      </a:lnTo>
                      <a:lnTo>
                        <a:pt x="66" y="64"/>
                      </a:lnTo>
                      <a:lnTo>
                        <a:pt x="60" y="70"/>
                      </a:lnTo>
                      <a:lnTo>
                        <a:pt x="54" y="74"/>
                      </a:lnTo>
                      <a:lnTo>
                        <a:pt x="46" y="76"/>
                      </a:lnTo>
                      <a:lnTo>
                        <a:pt x="40" y="76"/>
                      </a:lnTo>
                      <a:lnTo>
                        <a:pt x="32" y="76"/>
                      </a:lnTo>
                      <a:lnTo>
                        <a:pt x="32" y="76"/>
                      </a:lnTo>
                      <a:lnTo>
                        <a:pt x="24" y="74"/>
                      </a:lnTo>
                      <a:lnTo>
                        <a:pt x="18" y="70"/>
                      </a:lnTo>
                      <a:lnTo>
                        <a:pt x="12" y="66"/>
                      </a:lnTo>
                      <a:lnTo>
                        <a:pt x="6" y="60"/>
                      </a:lnTo>
                      <a:lnTo>
                        <a:pt x="4" y="54"/>
                      </a:lnTo>
                      <a:lnTo>
                        <a:pt x="0" y="48"/>
                      </a:lnTo>
                      <a:lnTo>
                        <a:pt x="0" y="40"/>
                      </a:lnTo>
                      <a:lnTo>
                        <a:pt x="0" y="32"/>
                      </a:lnTo>
                      <a:lnTo>
                        <a:pt x="0" y="32"/>
                      </a:lnTo>
                      <a:lnTo>
                        <a:pt x="2" y="24"/>
                      </a:lnTo>
                      <a:lnTo>
                        <a:pt x="6" y="18"/>
                      </a:lnTo>
                      <a:lnTo>
                        <a:pt x="10" y="12"/>
                      </a:lnTo>
                      <a:lnTo>
                        <a:pt x="16" y="8"/>
                      </a:lnTo>
                      <a:lnTo>
                        <a:pt x="22" y="4"/>
                      </a:lnTo>
                      <a:lnTo>
                        <a:pt x="30" y="2"/>
                      </a:lnTo>
                      <a:lnTo>
                        <a:pt x="36" y="0"/>
                      </a:lnTo>
                      <a:lnTo>
                        <a:pt x="44" y="2"/>
                      </a:lnTo>
                      <a:lnTo>
                        <a:pt x="44" y="2"/>
                      </a:lnTo>
                      <a:lnTo>
                        <a:pt x="52" y="4"/>
                      </a:lnTo>
                      <a:lnTo>
                        <a:pt x="58" y="6"/>
                      </a:lnTo>
                      <a:lnTo>
                        <a:pt x="64" y="12"/>
                      </a:lnTo>
                      <a:lnTo>
                        <a:pt x="68" y="16"/>
                      </a:lnTo>
                      <a:lnTo>
                        <a:pt x="72" y="22"/>
                      </a:lnTo>
                      <a:lnTo>
                        <a:pt x="74" y="30"/>
                      </a:lnTo>
                      <a:lnTo>
                        <a:pt x="76" y="38"/>
                      </a:lnTo>
                      <a:lnTo>
                        <a:pt x="76" y="44"/>
                      </a:lnTo>
                      <a:lnTo>
                        <a:pt x="7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59" name="组合 58"/>
          <p:cNvGrpSpPr/>
          <p:nvPr/>
        </p:nvGrpSpPr>
        <p:grpSpPr>
          <a:xfrm>
            <a:off x="1893014" y="2785729"/>
            <a:ext cx="719892" cy="576064"/>
            <a:chOff x="1774726" y="3083362"/>
            <a:chExt cx="720080" cy="576064"/>
          </a:xfrm>
        </p:grpSpPr>
        <p:sp>
          <p:nvSpPr>
            <p:cNvPr id="60" name="圆角矩形 59"/>
            <p:cNvSpPr/>
            <p:nvPr/>
          </p:nvSpPr>
          <p:spPr>
            <a:xfrm>
              <a:off x="1774726" y="3083362"/>
              <a:ext cx="720080" cy="57606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1930281" y="3166909"/>
              <a:ext cx="408970" cy="408970"/>
              <a:chOff x="10182219" y="2867720"/>
              <a:chExt cx="610950" cy="610950"/>
            </a:xfrm>
          </p:grpSpPr>
          <p:grpSp>
            <p:nvGrpSpPr>
              <p:cNvPr id="62" name="组合 61"/>
              <p:cNvGrpSpPr/>
              <p:nvPr/>
            </p:nvGrpSpPr>
            <p:grpSpPr>
              <a:xfrm>
                <a:off x="10239254" y="2959142"/>
                <a:ext cx="496880" cy="428107"/>
                <a:chOff x="2743200" y="128588"/>
                <a:chExt cx="917575" cy="790575"/>
              </a:xfrm>
              <a:solidFill>
                <a:schemeClr val="bg1"/>
              </a:solidFill>
            </p:grpSpPr>
            <p:sp>
              <p:nvSpPr>
                <p:cNvPr id="64" name="Freeform 5"/>
                <p:cNvSpPr/>
                <p:nvPr/>
              </p:nvSpPr>
              <p:spPr bwMode="auto">
                <a:xfrm>
                  <a:off x="2889250" y="128588"/>
                  <a:ext cx="771525" cy="552450"/>
                </a:xfrm>
                <a:custGeom>
                  <a:avLst/>
                  <a:gdLst>
                    <a:gd name="T0" fmla="*/ 446 w 486"/>
                    <a:gd name="T1" fmla="*/ 248 h 348"/>
                    <a:gd name="T2" fmla="*/ 446 w 486"/>
                    <a:gd name="T3" fmla="*/ 248 h 348"/>
                    <a:gd name="T4" fmla="*/ 444 w 486"/>
                    <a:gd name="T5" fmla="*/ 222 h 348"/>
                    <a:gd name="T6" fmla="*/ 440 w 486"/>
                    <a:gd name="T7" fmla="*/ 198 h 348"/>
                    <a:gd name="T8" fmla="*/ 434 w 486"/>
                    <a:gd name="T9" fmla="*/ 174 h 348"/>
                    <a:gd name="T10" fmla="*/ 426 w 486"/>
                    <a:gd name="T11" fmla="*/ 152 h 348"/>
                    <a:gd name="T12" fmla="*/ 416 w 486"/>
                    <a:gd name="T13" fmla="*/ 130 h 348"/>
                    <a:gd name="T14" fmla="*/ 404 w 486"/>
                    <a:gd name="T15" fmla="*/ 110 h 348"/>
                    <a:gd name="T16" fmla="*/ 390 w 486"/>
                    <a:gd name="T17" fmla="*/ 90 h 348"/>
                    <a:gd name="T18" fmla="*/ 372 w 486"/>
                    <a:gd name="T19" fmla="*/ 72 h 348"/>
                    <a:gd name="T20" fmla="*/ 356 w 486"/>
                    <a:gd name="T21" fmla="*/ 56 h 348"/>
                    <a:gd name="T22" fmla="*/ 336 w 486"/>
                    <a:gd name="T23" fmla="*/ 42 h 348"/>
                    <a:gd name="T24" fmla="*/ 316 w 486"/>
                    <a:gd name="T25" fmla="*/ 30 h 348"/>
                    <a:gd name="T26" fmla="*/ 294 w 486"/>
                    <a:gd name="T27" fmla="*/ 20 h 348"/>
                    <a:gd name="T28" fmla="*/ 272 w 486"/>
                    <a:gd name="T29" fmla="*/ 10 h 348"/>
                    <a:gd name="T30" fmla="*/ 248 w 486"/>
                    <a:gd name="T31" fmla="*/ 4 h 348"/>
                    <a:gd name="T32" fmla="*/ 222 w 486"/>
                    <a:gd name="T33" fmla="*/ 0 h 348"/>
                    <a:gd name="T34" fmla="*/ 198 w 486"/>
                    <a:gd name="T35" fmla="*/ 0 h 348"/>
                    <a:gd name="T36" fmla="*/ 198 w 486"/>
                    <a:gd name="T37" fmla="*/ 0 h 348"/>
                    <a:gd name="T38" fmla="*/ 168 w 486"/>
                    <a:gd name="T39" fmla="*/ 2 h 348"/>
                    <a:gd name="T40" fmla="*/ 138 w 486"/>
                    <a:gd name="T41" fmla="*/ 6 h 348"/>
                    <a:gd name="T42" fmla="*/ 112 w 486"/>
                    <a:gd name="T43" fmla="*/ 14 h 348"/>
                    <a:gd name="T44" fmla="*/ 86 w 486"/>
                    <a:gd name="T45" fmla="*/ 26 h 348"/>
                    <a:gd name="T46" fmla="*/ 62 w 486"/>
                    <a:gd name="T47" fmla="*/ 40 h 348"/>
                    <a:gd name="T48" fmla="*/ 38 w 486"/>
                    <a:gd name="T49" fmla="*/ 56 h 348"/>
                    <a:gd name="T50" fmla="*/ 18 w 486"/>
                    <a:gd name="T51" fmla="*/ 76 h 348"/>
                    <a:gd name="T52" fmla="*/ 0 w 486"/>
                    <a:gd name="T53" fmla="*/ 96 h 348"/>
                    <a:gd name="T54" fmla="*/ 0 w 486"/>
                    <a:gd name="T55" fmla="*/ 96 h 348"/>
                    <a:gd name="T56" fmla="*/ 26 w 486"/>
                    <a:gd name="T57" fmla="*/ 82 h 348"/>
                    <a:gd name="T58" fmla="*/ 54 w 486"/>
                    <a:gd name="T59" fmla="*/ 72 h 348"/>
                    <a:gd name="T60" fmla="*/ 84 w 486"/>
                    <a:gd name="T61" fmla="*/ 64 h 348"/>
                    <a:gd name="T62" fmla="*/ 116 w 486"/>
                    <a:gd name="T63" fmla="*/ 62 h 348"/>
                    <a:gd name="T64" fmla="*/ 116 w 486"/>
                    <a:gd name="T65" fmla="*/ 62 h 348"/>
                    <a:gd name="T66" fmla="*/ 136 w 486"/>
                    <a:gd name="T67" fmla="*/ 64 h 348"/>
                    <a:gd name="T68" fmla="*/ 156 w 486"/>
                    <a:gd name="T69" fmla="*/ 66 h 348"/>
                    <a:gd name="T70" fmla="*/ 174 w 486"/>
                    <a:gd name="T71" fmla="*/ 70 h 348"/>
                    <a:gd name="T72" fmla="*/ 194 w 486"/>
                    <a:gd name="T73" fmla="*/ 76 h 348"/>
                    <a:gd name="T74" fmla="*/ 210 w 486"/>
                    <a:gd name="T75" fmla="*/ 84 h 348"/>
                    <a:gd name="T76" fmla="*/ 228 w 486"/>
                    <a:gd name="T77" fmla="*/ 94 h 348"/>
                    <a:gd name="T78" fmla="*/ 242 w 486"/>
                    <a:gd name="T79" fmla="*/ 104 h 348"/>
                    <a:gd name="T80" fmla="*/ 258 w 486"/>
                    <a:gd name="T81" fmla="*/ 116 h 348"/>
                    <a:gd name="T82" fmla="*/ 272 w 486"/>
                    <a:gd name="T83" fmla="*/ 130 h 348"/>
                    <a:gd name="T84" fmla="*/ 284 w 486"/>
                    <a:gd name="T85" fmla="*/ 144 h 348"/>
                    <a:gd name="T86" fmla="*/ 294 w 486"/>
                    <a:gd name="T87" fmla="*/ 158 h 348"/>
                    <a:gd name="T88" fmla="*/ 304 w 486"/>
                    <a:gd name="T89" fmla="*/ 176 h 348"/>
                    <a:gd name="T90" fmla="*/ 312 w 486"/>
                    <a:gd name="T91" fmla="*/ 192 h 348"/>
                    <a:gd name="T92" fmla="*/ 320 w 486"/>
                    <a:gd name="T93" fmla="*/ 210 h 348"/>
                    <a:gd name="T94" fmla="*/ 324 w 486"/>
                    <a:gd name="T95" fmla="*/ 230 h 348"/>
                    <a:gd name="T96" fmla="*/ 328 w 486"/>
                    <a:gd name="T97" fmla="*/ 248 h 348"/>
                    <a:gd name="T98" fmla="*/ 288 w 486"/>
                    <a:gd name="T99" fmla="*/ 248 h 348"/>
                    <a:gd name="T100" fmla="*/ 388 w 486"/>
                    <a:gd name="T101" fmla="*/ 348 h 348"/>
                    <a:gd name="T102" fmla="*/ 486 w 486"/>
                    <a:gd name="T103" fmla="*/ 248 h 348"/>
                    <a:gd name="T104" fmla="*/ 446 w 486"/>
                    <a:gd name="T105" fmla="*/ 2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46" y="248"/>
                      </a:moveTo>
                      <a:lnTo>
                        <a:pt x="446" y="248"/>
                      </a:lnTo>
                      <a:lnTo>
                        <a:pt x="444" y="222"/>
                      </a:lnTo>
                      <a:lnTo>
                        <a:pt x="440" y="198"/>
                      </a:lnTo>
                      <a:lnTo>
                        <a:pt x="434" y="174"/>
                      </a:lnTo>
                      <a:lnTo>
                        <a:pt x="426" y="152"/>
                      </a:lnTo>
                      <a:lnTo>
                        <a:pt x="416" y="130"/>
                      </a:lnTo>
                      <a:lnTo>
                        <a:pt x="404" y="110"/>
                      </a:lnTo>
                      <a:lnTo>
                        <a:pt x="390" y="90"/>
                      </a:lnTo>
                      <a:lnTo>
                        <a:pt x="372" y="72"/>
                      </a:lnTo>
                      <a:lnTo>
                        <a:pt x="356" y="56"/>
                      </a:lnTo>
                      <a:lnTo>
                        <a:pt x="336" y="42"/>
                      </a:lnTo>
                      <a:lnTo>
                        <a:pt x="316" y="30"/>
                      </a:lnTo>
                      <a:lnTo>
                        <a:pt x="294" y="20"/>
                      </a:lnTo>
                      <a:lnTo>
                        <a:pt x="272" y="10"/>
                      </a:lnTo>
                      <a:lnTo>
                        <a:pt x="248" y="4"/>
                      </a:lnTo>
                      <a:lnTo>
                        <a:pt x="222" y="0"/>
                      </a:lnTo>
                      <a:lnTo>
                        <a:pt x="198" y="0"/>
                      </a:lnTo>
                      <a:lnTo>
                        <a:pt x="198" y="0"/>
                      </a:lnTo>
                      <a:lnTo>
                        <a:pt x="168" y="2"/>
                      </a:lnTo>
                      <a:lnTo>
                        <a:pt x="138" y="6"/>
                      </a:lnTo>
                      <a:lnTo>
                        <a:pt x="112" y="14"/>
                      </a:lnTo>
                      <a:lnTo>
                        <a:pt x="86" y="26"/>
                      </a:lnTo>
                      <a:lnTo>
                        <a:pt x="62" y="40"/>
                      </a:lnTo>
                      <a:lnTo>
                        <a:pt x="38" y="56"/>
                      </a:lnTo>
                      <a:lnTo>
                        <a:pt x="18" y="76"/>
                      </a:lnTo>
                      <a:lnTo>
                        <a:pt x="0" y="96"/>
                      </a:lnTo>
                      <a:lnTo>
                        <a:pt x="0" y="96"/>
                      </a:lnTo>
                      <a:lnTo>
                        <a:pt x="26" y="82"/>
                      </a:lnTo>
                      <a:lnTo>
                        <a:pt x="54" y="72"/>
                      </a:lnTo>
                      <a:lnTo>
                        <a:pt x="84" y="64"/>
                      </a:lnTo>
                      <a:lnTo>
                        <a:pt x="116" y="62"/>
                      </a:lnTo>
                      <a:lnTo>
                        <a:pt x="116" y="62"/>
                      </a:lnTo>
                      <a:lnTo>
                        <a:pt x="136" y="64"/>
                      </a:lnTo>
                      <a:lnTo>
                        <a:pt x="156" y="66"/>
                      </a:lnTo>
                      <a:lnTo>
                        <a:pt x="174" y="70"/>
                      </a:lnTo>
                      <a:lnTo>
                        <a:pt x="194" y="76"/>
                      </a:lnTo>
                      <a:lnTo>
                        <a:pt x="210" y="84"/>
                      </a:lnTo>
                      <a:lnTo>
                        <a:pt x="228" y="94"/>
                      </a:lnTo>
                      <a:lnTo>
                        <a:pt x="242" y="104"/>
                      </a:lnTo>
                      <a:lnTo>
                        <a:pt x="258" y="116"/>
                      </a:lnTo>
                      <a:lnTo>
                        <a:pt x="272" y="130"/>
                      </a:lnTo>
                      <a:lnTo>
                        <a:pt x="284" y="144"/>
                      </a:lnTo>
                      <a:lnTo>
                        <a:pt x="294" y="158"/>
                      </a:lnTo>
                      <a:lnTo>
                        <a:pt x="304" y="176"/>
                      </a:lnTo>
                      <a:lnTo>
                        <a:pt x="312" y="192"/>
                      </a:lnTo>
                      <a:lnTo>
                        <a:pt x="320" y="210"/>
                      </a:lnTo>
                      <a:lnTo>
                        <a:pt x="324" y="230"/>
                      </a:lnTo>
                      <a:lnTo>
                        <a:pt x="328" y="248"/>
                      </a:lnTo>
                      <a:lnTo>
                        <a:pt x="288" y="248"/>
                      </a:lnTo>
                      <a:lnTo>
                        <a:pt x="388" y="348"/>
                      </a:lnTo>
                      <a:lnTo>
                        <a:pt x="486" y="248"/>
                      </a:lnTo>
                      <a:lnTo>
                        <a:pt x="446"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p:nvPr/>
              </p:nvSpPr>
              <p:spPr bwMode="auto">
                <a:xfrm>
                  <a:off x="2743200" y="366713"/>
                  <a:ext cx="771525" cy="552450"/>
                </a:xfrm>
                <a:custGeom>
                  <a:avLst/>
                  <a:gdLst>
                    <a:gd name="T0" fmla="*/ 40 w 486"/>
                    <a:gd name="T1" fmla="*/ 98 h 348"/>
                    <a:gd name="T2" fmla="*/ 40 w 486"/>
                    <a:gd name="T3" fmla="*/ 98 h 348"/>
                    <a:gd name="T4" fmla="*/ 42 w 486"/>
                    <a:gd name="T5" fmla="*/ 124 h 348"/>
                    <a:gd name="T6" fmla="*/ 46 w 486"/>
                    <a:gd name="T7" fmla="*/ 148 h 348"/>
                    <a:gd name="T8" fmla="*/ 52 w 486"/>
                    <a:gd name="T9" fmla="*/ 172 h 348"/>
                    <a:gd name="T10" fmla="*/ 60 w 486"/>
                    <a:gd name="T11" fmla="*/ 196 h 348"/>
                    <a:gd name="T12" fmla="*/ 70 w 486"/>
                    <a:gd name="T13" fmla="*/ 216 h 348"/>
                    <a:gd name="T14" fmla="*/ 82 w 486"/>
                    <a:gd name="T15" fmla="*/ 238 h 348"/>
                    <a:gd name="T16" fmla="*/ 98 w 486"/>
                    <a:gd name="T17" fmla="*/ 256 h 348"/>
                    <a:gd name="T18" fmla="*/ 114 w 486"/>
                    <a:gd name="T19" fmla="*/ 274 h 348"/>
                    <a:gd name="T20" fmla="*/ 130 w 486"/>
                    <a:gd name="T21" fmla="*/ 290 h 348"/>
                    <a:gd name="T22" fmla="*/ 150 w 486"/>
                    <a:gd name="T23" fmla="*/ 304 h 348"/>
                    <a:gd name="T24" fmla="*/ 170 w 486"/>
                    <a:gd name="T25" fmla="*/ 318 h 348"/>
                    <a:gd name="T26" fmla="*/ 192 w 486"/>
                    <a:gd name="T27" fmla="*/ 328 h 348"/>
                    <a:gd name="T28" fmla="*/ 216 w 486"/>
                    <a:gd name="T29" fmla="*/ 336 h 348"/>
                    <a:gd name="T30" fmla="*/ 238 w 486"/>
                    <a:gd name="T31" fmla="*/ 342 h 348"/>
                    <a:gd name="T32" fmla="*/ 264 w 486"/>
                    <a:gd name="T33" fmla="*/ 346 h 348"/>
                    <a:gd name="T34" fmla="*/ 290 w 486"/>
                    <a:gd name="T35" fmla="*/ 348 h 348"/>
                    <a:gd name="T36" fmla="*/ 290 w 486"/>
                    <a:gd name="T37" fmla="*/ 348 h 348"/>
                    <a:gd name="T38" fmla="*/ 318 w 486"/>
                    <a:gd name="T39" fmla="*/ 346 h 348"/>
                    <a:gd name="T40" fmla="*/ 348 w 486"/>
                    <a:gd name="T41" fmla="*/ 340 h 348"/>
                    <a:gd name="T42" fmla="*/ 374 w 486"/>
                    <a:gd name="T43" fmla="*/ 332 h 348"/>
                    <a:gd name="T44" fmla="*/ 400 w 486"/>
                    <a:gd name="T45" fmla="*/ 320 h 348"/>
                    <a:gd name="T46" fmla="*/ 424 w 486"/>
                    <a:gd name="T47" fmla="*/ 306 h 348"/>
                    <a:gd name="T48" fmla="*/ 448 w 486"/>
                    <a:gd name="T49" fmla="*/ 290 h 348"/>
                    <a:gd name="T50" fmla="*/ 468 w 486"/>
                    <a:gd name="T51" fmla="*/ 270 h 348"/>
                    <a:gd name="T52" fmla="*/ 486 w 486"/>
                    <a:gd name="T53" fmla="*/ 250 h 348"/>
                    <a:gd name="T54" fmla="*/ 486 w 486"/>
                    <a:gd name="T55" fmla="*/ 250 h 348"/>
                    <a:gd name="T56" fmla="*/ 460 w 486"/>
                    <a:gd name="T57" fmla="*/ 264 h 348"/>
                    <a:gd name="T58" fmla="*/ 432 w 486"/>
                    <a:gd name="T59" fmla="*/ 276 h 348"/>
                    <a:gd name="T60" fmla="*/ 402 w 486"/>
                    <a:gd name="T61" fmla="*/ 282 h 348"/>
                    <a:gd name="T62" fmla="*/ 370 w 486"/>
                    <a:gd name="T63" fmla="*/ 284 h 348"/>
                    <a:gd name="T64" fmla="*/ 370 w 486"/>
                    <a:gd name="T65" fmla="*/ 284 h 348"/>
                    <a:gd name="T66" fmla="*/ 350 w 486"/>
                    <a:gd name="T67" fmla="*/ 284 h 348"/>
                    <a:gd name="T68" fmla="*/ 330 w 486"/>
                    <a:gd name="T69" fmla="*/ 280 h 348"/>
                    <a:gd name="T70" fmla="*/ 312 w 486"/>
                    <a:gd name="T71" fmla="*/ 276 h 348"/>
                    <a:gd name="T72" fmla="*/ 294 w 486"/>
                    <a:gd name="T73" fmla="*/ 270 h 348"/>
                    <a:gd name="T74" fmla="*/ 276 w 486"/>
                    <a:gd name="T75" fmla="*/ 262 h 348"/>
                    <a:gd name="T76" fmla="*/ 258 w 486"/>
                    <a:gd name="T77" fmla="*/ 252 h 348"/>
                    <a:gd name="T78" fmla="*/ 244 w 486"/>
                    <a:gd name="T79" fmla="*/ 242 h 348"/>
                    <a:gd name="T80" fmla="*/ 228 w 486"/>
                    <a:gd name="T81" fmla="*/ 230 h 348"/>
                    <a:gd name="T82" fmla="*/ 214 w 486"/>
                    <a:gd name="T83" fmla="*/ 218 h 348"/>
                    <a:gd name="T84" fmla="*/ 202 w 486"/>
                    <a:gd name="T85" fmla="*/ 204 h 348"/>
                    <a:gd name="T86" fmla="*/ 192 w 486"/>
                    <a:gd name="T87" fmla="*/ 188 h 348"/>
                    <a:gd name="T88" fmla="*/ 182 w 486"/>
                    <a:gd name="T89" fmla="*/ 172 h 348"/>
                    <a:gd name="T90" fmla="*/ 174 w 486"/>
                    <a:gd name="T91" fmla="*/ 154 h 348"/>
                    <a:gd name="T92" fmla="*/ 166 w 486"/>
                    <a:gd name="T93" fmla="*/ 136 h 348"/>
                    <a:gd name="T94" fmla="*/ 162 w 486"/>
                    <a:gd name="T95" fmla="*/ 118 h 348"/>
                    <a:gd name="T96" fmla="*/ 158 w 486"/>
                    <a:gd name="T97" fmla="*/ 98 h 348"/>
                    <a:gd name="T98" fmla="*/ 198 w 486"/>
                    <a:gd name="T99" fmla="*/ 98 h 348"/>
                    <a:gd name="T100" fmla="*/ 100 w 486"/>
                    <a:gd name="T101" fmla="*/ 0 h 348"/>
                    <a:gd name="T102" fmla="*/ 0 w 486"/>
                    <a:gd name="T103" fmla="*/ 98 h 348"/>
                    <a:gd name="T104" fmla="*/ 40 w 486"/>
                    <a:gd name="T105" fmla="*/ 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0" y="98"/>
                      </a:moveTo>
                      <a:lnTo>
                        <a:pt x="40" y="98"/>
                      </a:lnTo>
                      <a:lnTo>
                        <a:pt x="42" y="124"/>
                      </a:lnTo>
                      <a:lnTo>
                        <a:pt x="46" y="148"/>
                      </a:lnTo>
                      <a:lnTo>
                        <a:pt x="52" y="172"/>
                      </a:lnTo>
                      <a:lnTo>
                        <a:pt x="60" y="196"/>
                      </a:lnTo>
                      <a:lnTo>
                        <a:pt x="70" y="216"/>
                      </a:lnTo>
                      <a:lnTo>
                        <a:pt x="82" y="238"/>
                      </a:lnTo>
                      <a:lnTo>
                        <a:pt x="98" y="256"/>
                      </a:lnTo>
                      <a:lnTo>
                        <a:pt x="114" y="274"/>
                      </a:lnTo>
                      <a:lnTo>
                        <a:pt x="130" y="290"/>
                      </a:lnTo>
                      <a:lnTo>
                        <a:pt x="150" y="304"/>
                      </a:lnTo>
                      <a:lnTo>
                        <a:pt x="170" y="318"/>
                      </a:lnTo>
                      <a:lnTo>
                        <a:pt x="192" y="328"/>
                      </a:lnTo>
                      <a:lnTo>
                        <a:pt x="216" y="336"/>
                      </a:lnTo>
                      <a:lnTo>
                        <a:pt x="238" y="342"/>
                      </a:lnTo>
                      <a:lnTo>
                        <a:pt x="264" y="346"/>
                      </a:lnTo>
                      <a:lnTo>
                        <a:pt x="290" y="348"/>
                      </a:lnTo>
                      <a:lnTo>
                        <a:pt x="290" y="348"/>
                      </a:lnTo>
                      <a:lnTo>
                        <a:pt x="318" y="346"/>
                      </a:lnTo>
                      <a:lnTo>
                        <a:pt x="348" y="340"/>
                      </a:lnTo>
                      <a:lnTo>
                        <a:pt x="374" y="332"/>
                      </a:lnTo>
                      <a:lnTo>
                        <a:pt x="400" y="320"/>
                      </a:lnTo>
                      <a:lnTo>
                        <a:pt x="424" y="306"/>
                      </a:lnTo>
                      <a:lnTo>
                        <a:pt x="448" y="290"/>
                      </a:lnTo>
                      <a:lnTo>
                        <a:pt x="468" y="270"/>
                      </a:lnTo>
                      <a:lnTo>
                        <a:pt x="486" y="250"/>
                      </a:lnTo>
                      <a:lnTo>
                        <a:pt x="486" y="250"/>
                      </a:lnTo>
                      <a:lnTo>
                        <a:pt x="460" y="264"/>
                      </a:lnTo>
                      <a:lnTo>
                        <a:pt x="432" y="276"/>
                      </a:lnTo>
                      <a:lnTo>
                        <a:pt x="402" y="282"/>
                      </a:lnTo>
                      <a:lnTo>
                        <a:pt x="370" y="284"/>
                      </a:lnTo>
                      <a:lnTo>
                        <a:pt x="370" y="284"/>
                      </a:lnTo>
                      <a:lnTo>
                        <a:pt x="350" y="284"/>
                      </a:lnTo>
                      <a:lnTo>
                        <a:pt x="330" y="280"/>
                      </a:lnTo>
                      <a:lnTo>
                        <a:pt x="312" y="276"/>
                      </a:lnTo>
                      <a:lnTo>
                        <a:pt x="294" y="270"/>
                      </a:lnTo>
                      <a:lnTo>
                        <a:pt x="276" y="262"/>
                      </a:lnTo>
                      <a:lnTo>
                        <a:pt x="258" y="252"/>
                      </a:lnTo>
                      <a:lnTo>
                        <a:pt x="244" y="242"/>
                      </a:lnTo>
                      <a:lnTo>
                        <a:pt x="228" y="230"/>
                      </a:lnTo>
                      <a:lnTo>
                        <a:pt x="214" y="218"/>
                      </a:lnTo>
                      <a:lnTo>
                        <a:pt x="202" y="204"/>
                      </a:lnTo>
                      <a:lnTo>
                        <a:pt x="192" y="188"/>
                      </a:lnTo>
                      <a:lnTo>
                        <a:pt x="182" y="172"/>
                      </a:lnTo>
                      <a:lnTo>
                        <a:pt x="174" y="154"/>
                      </a:lnTo>
                      <a:lnTo>
                        <a:pt x="166" y="136"/>
                      </a:lnTo>
                      <a:lnTo>
                        <a:pt x="162" y="118"/>
                      </a:lnTo>
                      <a:lnTo>
                        <a:pt x="158" y="98"/>
                      </a:lnTo>
                      <a:lnTo>
                        <a:pt x="198" y="98"/>
                      </a:lnTo>
                      <a:lnTo>
                        <a:pt x="100" y="0"/>
                      </a:lnTo>
                      <a:lnTo>
                        <a:pt x="0" y="98"/>
                      </a:lnTo>
                      <a:lnTo>
                        <a:pt x="4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椭圆 62"/>
              <p:cNvSpPr/>
              <p:nvPr/>
            </p:nvSpPr>
            <p:spPr>
              <a:xfrm>
                <a:off x="10182219" y="2867720"/>
                <a:ext cx="610950" cy="6109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6" name="组合 65"/>
          <p:cNvGrpSpPr/>
          <p:nvPr/>
        </p:nvGrpSpPr>
        <p:grpSpPr>
          <a:xfrm>
            <a:off x="1893014" y="3477006"/>
            <a:ext cx="719892" cy="576064"/>
            <a:chOff x="1774726" y="3774639"/>
            <a:chExt cx="720080" cy="576064"/>
          </a:xfrm>
        </p:grpSpPr>
        <p:sp>
          <p:nvSpPr>
            <p:cNvPr id="67" name="圆角矩形 66"/>
            <p:cNvSpPr/>
            <p:nvPr/>
          </p:nvSpPr>
          <p:spPr>
            <a:xfrm>
              <a:off x="1774726" y="3774639"/>
              <a:ext cx="720080" cy="576064"/>
            </a:xfrm>
            <a:prstGeom prst="round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22"/>
            <p:cNvSpPr>
              <a:spLocks noEditPoints="1"/>
            </p:cNvSpPr>
            <p:nvPr/>
          </p:nvSpPr>
          <p:spPr bwMode="black">
            <a:xfrm>
              <a:off x="1930111" y="3858016"/>
              <a:ext cx="409310" cy="409310"/>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305" tIns="41153" rIns="82305" bIns="41153" numCol="1" anchor="t" anchorCtr="0" compatLnSpc="1"/>
            <a:lstStyle/>
            <a:p>
              <a:endParaRPr lang="en-US" sz="1200"/>
            </a:p>
          </p:txBody>
        </p:sp>
      </p:grpSp>
      <p:grpSp>
        <p:nvGrpSpPr>
          <p:cNvPr id="69" name="组合 68"/>
          <p:cNvGrpSpPr/>
          <p:nvPr/>
        </p:nvGrpSpPr>
        <p:grpSpPr>
          <a:xfrm>
            <a:off x="1893014" y="1403175"/>
            <a:ext cx="719892" cy="576064"/>
            <a:chOff x="1774726" y="1700808"/>
            <a:chExt cx="720080" cy="576064"/>
          </a:xfrm>
        </p:grpSpPr>
        <p:sp>
          <p:nvSpPr>
            <p:cNvPr id="70" name="圆角矩形 69"/>
            <p:cNvSpPr/>
            <p:nvPr/>
          </p:nvSpPr>
          <p:spPr>
            <a:xfrm>
              <a:off x="1774726" y="1700808"/>
              <a:ext cx="720080" cy="57606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9"/>
            <p:cNvSpPr>
              <a:spLocks noEditPoints="1"/>
            </p:cNvSpPr>
            <p:nvPr/>
          </p:nvSpPr>
          <p:spPr bwMode="auto">
            <a:xfrm>
              <a:off x="1938921" y="1803487"/>
              <a:ext cx="391690" cy="370706"/>
            </a:xfrm>
            <a:custGeom>
              <a:avLst/>
              <a:gdLst>
                <a:gd name="T0" fmla="*/ 176 w 242"/>
                <a:gd name="T1" fmla="*/ 20 h 229"/>
                <a:gd name="T2" fmla="*/ 195 w 242"/>
                <a:gd name="T3" fmla="*/ 0 h 229"/>
                <a:gd name="T4" fmla="*/ 215 w 242"/>
                <a:gd name="T5" fmla="*/ 19 h 229"/>
                <a:gd name="T6" fmla="*/ 196 w 242"/>
                <a:gd name="T7" fmla="*/ 39 h 229"/>
                <a:gd name="T8" fmla="*/ 176 w 242"/>
                <a:gd name="T9" fmla="*/ 20 h 229"/>
                <a:gd name="T10" fmla="*/ 218 w 242"/>
                <a:gd name="T11" fmla="*/ 46 h 229"/>
                <a:gd name="T12" fmla="*/ 196 w 242"/>
                <a:gd name="T13" fmla="*/ 46 h 229"/>
                <a:gd name="T14" fmla="*/ 175 w 242"/>
                <a:gd name="T15" fmla="*/ 47 h 229"/>
                <a:gd name="T16" fmla="*/ 152 w 242"/>
                <a:gd name="T17" fmla="*/ 70 h 229"/>
                <a:gd name="T18" fmla="*/ 153 w 242"/>
                <a:gd name="T19" fmla="*/ 98 h 229"/>
                <a:gd name="T20" fmla="*/ 154 w 242"/>
                <a:gd name="T21" fmla="*/ 98 h 229"/>
                <a:gd name="T22" fmla="*/ 180 w 242"/>
                <a:gd name="T23" fmla="*/ 128 h 229"/>
                <a:gd name="T24" fmla="*/ 181 w 242"/>
                <a:gd name="T25" fmla="*/ 190 h 229"/>
                <a:gd name="T26" fmla="*/ 180 w 242"/>
                <a:gd name="T27" fmla="*/ 199 h 229"/>
                <a:gd name="T28" fmla="*/ 176 w 242"/>
                <a:gd name="T29" fmla="*/ 206 h 229"/>
                <a:gd name="T30" fmla="*/ 178 w 242"/>
                <a:gd name="T31" fmla="*/ 226 h 229"/>
                <a:gd name="T32" fmla="*/ 222 w 242"/>
                <a:gd name="T33" fmla="*/ 225 h 229"/>
                <a:gd name="T34" fmla="*/ 227 w 242"/>
                <a:gd name="T35" fmla="*/ 141 h 229"/>
                <a:gd name="T36" fmla="*/ 242 w 242"/>
                <a:gd name="T37" fmla="*/ 123 h 229"/>
                <a:gd name="T38" fmla="*/ 241 w 242"/>
                <a:gd name="T39" fmla="*/ 68 h 229"/>
                <a:gd name="T40" fmla="*/ 218 w 242"/>
                <a:gd name="T41" fmla="*/ 46 h 229"/>
                <a:gd name="T42" fmla="*/ 49 w 242"/>
                <a:gd name="T43" fmla="*/ 65 h 229"/>
                <a:gd name="T44" fmla="*/ 70 w 242"/>
                <a:gd name="T45" fmla="*/ 42 h 229"/>
                <a:gd name="T46" fmla="*/ 48 w 242"/>
                <a:gd name="T47" fmla="*/ 20 h 229"/>
                <a:gd name="T48" fmla="*/ 26 w 242"/>
                <a:gd name="T49" fmla="*/ 43 h 229"/>
                <a:gd name="T50" fmla="*/ 49 w 242"/>
                <a:gd name="T51" fmla="*/ 65 h 229"/>
                <a:gd name="T52" fmla="*/ 71 w 242"/>
                <a:gd name="T53" fmla="*/ 192 h 229"/>
                <a:gd name="T54" fmla="*/ 70 w 242"/>
                <a:gd name="T55" fmla="*/ 130 h 229"/>
                <a:gd name="T56" fmla="*/ 99 w 242"/>
                <a:gd name="T57" fmla="*/ 99 h 229"/>
                <a:gd name="T58" fmla="*/ 99 w 242"/>
                <a:gd name="T59" fmla="*/ 99 h 229"/>
                <a:gd name="T60" fmla="*/ 99 w 242"/>
                <a:gd name="T61" fmla="*/ 97 h 229"/>
                <a:gd name="T62" fmla="*/ 73 w 242"/>
                <a:gd name="T63" fmla="*/ 71 h 229"/>
                <a:gd name="T64" fmla="*/ 49 w 242"/>
                <a:gd name="T65" fmla="*/ 72 h 229"/>
                <a:gd name="T66" fmla="*/ 25 w 242"/>
                <a:gd name="T67" fmla="*/ 72 h 229"/>
                <a:gd name="T68" fmla="*/ 0 w 242"/>
                <a:gd name="T69" fmla="*/ 99 h 229"/>
                <a:gd name="T70" fmla="*/ 1 w 242"/>
                <a:gd name="T71" fmla="*/ 160 h 229"/>
                <a:gd name="T72" fmla="*/ 18 w 242"/>
                <a:gd name="T73" fmla="*/ 179 h 229"/>
                <a:gd name="T74" fmla="*/ 24 w 242"/>
                <a:gd name="T75" fmla="*/ 229 h 229"/>
                <a:gd name="T76" fmla="*/ 80 w 242"/>
                <a:gd name="T77" fmla="*/ 228 h 229"/>
                <a:gd name="T78" fmla="*/ 81 w 242"/>
                <a:gd name="T79" fmla="*/ 212 h 229"/>
                <a:gd name="T80" fmla="*/ 78 w 242"/>
                <a:gd name="T81" fmla="*/ 209 h 229"/>
                <a:gd name="T82" fmla="*/ 71 w 242"/>
                <a:gd name="T83" fmla="*/ 192 h 229"/>
                <a:gd name="T84" fmla="*/ 124 w 242"/>
                <a:gd name="T85" fmla="*/ 96 h 229"/>
                <a:gd name="T86" fmla="*/ 146 w 242"/>
                <a:gd name="T87" fmla="*/ 74 h 229"/>
                <a:gd name="T88" fmla="*/ 123 w 242"/>
                <a:gd name="T89" fmla="*/ 52 h 229"/>
                <a:gd name="T90" fmla="*/ 102 w 242"/>
                <a:gd name="T91" fmla="*/ 74 h 229"/>
                <a:gd name="T92" fmla="*/ 124 w 242"/>
                <a:gd name="T93" fmla="*/ 96 h 229"/>
                <a:gd name="T94" fmla="*/ 174 w 242"/>
                <a:gd name="T95" fmla="*/ 128 h 229"/>
                <a:gd name="T96" fmla="*/ 153 w 242"/>
                <a:gd name="T97" fmla="*/ 103 h 229"/>
                <a:gd name="T98" fmla="*/ 148 w 242"/>
                <a:gd name="T99" fmla="*/ 103 h 229"/>
                <a:gd name="T100" fmla="*/ 124 w 242"/>
                <a:gd name="T101" fmla="*/ 103 h 229"/>
                <a:gd name="T102" fmla="*/ 100 w 242"/>
                <a:gd name="T103" fmla="*/ 104 h 229"/>
                <a:gd name="T104" fmla="*/ 99 w 242"/>
                <a:gd name="T105" fmla="*/ 104 h 229"/>
                <a:gd name="T106" fmla="*/ 75 w 242"/>
                <a:gd name="T107" fmla="*/ 130 h 229"/>
                <a:gd name="T108" fmla="*/ 77 w 242"/>
                <a:gd name="T109" fmla="*/ 192 h 229"/>
                <a:gd name="T110" fmla="*/ 82 w 242"/>
                <a:gd name="T111" fmla="*/ 205 h 229"/>
                <a:gd name="T112" fmla="*/ 94 w 242"/>
                <a:gd name="T113" fmla="*/ 210 h 229"/>
                <a:gd name="T114" fmla="*/ 96 w 242"/>
                <a:gd name="T115" fmla="*/ 228 h 229"/>
                <a:gd name="T116" fmla="*/ 158 w 242"/>
                <a:gd name="T117" fmla="*/ 226 h 229"/>
                <a:gd name="T118" fmla="*/ 159 w 242"/>
                <a:gd name="T119" fmla="*/ 209 h 229"/>
                <a:gd name="T120" fmla="*/ 175 w 242"/>
                <a:gd name="T121" fmla="*/ 197 h 229"/>
                <a:gd name="T122" fmla="*/ 176 w 242"/>
                <a:gd name="T123" fmla="*/ 190 h 229"/>
                <a:gd name="T124" fmla="*/ 174 w 242"/>
                <a:gd name="T125" fmla="*/ 1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29">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grpSp>
      <p:grpSp>
        <p:nvGrpSpPr>
          <p:cNvPr id="72" name="组合 71"/>
          <p:cNvGrpSpPr/>
          <p:nvPr/>
        </p:nvGrpSpPr>
        <p:grpSpPr>
          <a:xfrm>
            <a:off x="1893014" y="4859559"/>
            <a:ext cx="719892" cy="576064"/>
            <a:chOff x="1774726" y="5157192"/>
            <a:chExt cx="720080" cy="576064"/>
          </a:xfrm>
        </p:grpSpPr>
        <p:sp>
          <p:nvSpPr>
            <p:cNvPr id="73" name="圆角矩形 72"/>
            <p:cNvSpPr/>
            <p:nvPr/>
          </p:nvSpPr>
          <p:spPr>
            <a:xfrm>
              <a:off x="1774726" y="5157192"/>
              <a:ext cx="720080" cy="576064"/>
            </a:xfrm>
            <a:prstGeom prst="round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152"/>
            <p:cNvGrpSpPr/>
            <p:nvPr/>
          </p:nvGrpSpPr>
          <p:grpSpPr>
            <a:xfrm>
              <a:off x="1924776" y="5235234"/>
              <a:ext cx="419980" cy="419980"/>
              <a:chOff x="425450" y="5729288"/>
              <a:chExt cx="717550" cy="717550"/>
            </a:xfrm>
            <a:solidFill>
              <a:schemeClr val="bg1"/>
            </a:solidFill>
          </p:grpSpPr>
          <p:sp>
            <p:nvSpPr>
              <p:cNvPr id="75" name="Freeform 23"/>
              <p:cNvSpPr>
                <a:spLocks noEditPoints="1"/>
              </p:cNvSpPr>
              <p:nvPr/>
            </p:nvSpPr>
            <p:spPr bwMode="auto">
              <a:xfrm>
                <a:off x="425450" y="5729288"/>
                <a:ext cx="717550" cy="717550"/>
              </a:xfrm>
              <a:custGeom>
                <a:avLst/>
                <a:gdLst>
                  <a:gd name="T0" fmla="*/ 320 w 358"/>
                  <a:gd name="T1" fmla="*/ 70 h 358"/>
                  <a:gd name="T2" fmla="*/ 178 w 358"/>
                  <a:gd name="T3" fmla="*/ 0 h 358"/>
                  <a:gd name="T4" fmla="*/ 69 w 358"/>
                  <a:gd name="T5" fmla="*/ 38 h 358"/>
                  <a:gd name="T6" fmla="*/ 0 w 358"/>
                  <a:gd name="T7" fmla="*/ 180 h 358"/>
                  <a:gd name="T8" fmla="*/ 37 w 358"/>
                  <a:gd name="T9" fmla="*/ 289 h 358"/>
                  <a:gd name="T10" fmla="*/ 179 w 358"/>
                  <a:gd name="T11" fmla="*/ 358 h 358"/>
                  <a:gd name="T12" fmla="*/ 179 w 358"/>
                  <a:gd name="T13" fmla="*/ 358 h 358"/>
                  <a:gd name="T14" fmla="*/ 288 w 358"/>
                  <a:gd name="T15" fmla="*/ 321 h 358"/>
                  <a:gd name="T16" fmla="*/ 358 w 358"/>
                  <a:gd name="T17" fmla="*/ 179 h 358"/>
                  <a:gd name="T18" fmla="*/ 320 w 358"/>
                  <a:gd name="T19" fmla="*/ 70 h 358"/>
                  <a:gd name="T20" fmla="*/ 297 w 358"/>
                  <a:gd name="T21" fmla="*/ 210 h 358"/>
                  <a:gd name="T22" fmla="*/ 291 w 358"/>
                  <a:gd name="T23" fmla="*/ 216 h 358"/>
                  <a:gd name="T24" fmla="*/ 284 w 358"/>
                  <a:gd name="T25" fmla="*/ 220 h 358"/>
                  <a:gd name="T26" fmla="*/ 303 w 358"/>
                  <a:gd name="T27" fmla="*/ 269 h 358"/>
                  <a:gd name="T28" fmla="*/ 272 w 358"/>
                  <a:gd name="T29" fmla="*/ 300 h 358"/>
                  <a:gd name="T30" fmla="*/ 196 w 358"/>
                  <a:gd name="T31" fmla="*/ 331 h 358"/>
                  <a:gd name="T32" fmla="*/ 176 w 358"/>
                  <a:gd name="T33" fmla="*/ 299 h 358"/>
                  <a:gd name="T34" fmla="*/ 162 w 358"/>
                  <a:gd name="T35" fmla="*/ 305 h 358"/>
                  <a:gd name="T36" fmla="*/ 177 w 358"/>
                  <a:gd name="T37" fmla="*/ 332 h 358"/>
                  <a:gd name="T38" fmla="*/ 77 w 358"/>
                  <a:gd name="T39" fmla="*/ 294 h 358"/>
                  <a:gd name="T40" fmla="*/ 78 w 358"/>
                  <a:gd name="T41" fmla="*/ 294 h 358"/>
                  <a:gd name="T42" fmla="*/ 122 w 358"/>
                  <a:gd name="T43" fmla="*/ 288 h 358"/>
                  <a:gd name="T44" fmla="*/ 117 w 358"/>
                  <a:gd name="T45" fmla="*/ 272 h 358"/>
                  <a:gd name="T46" fmla="*/ 78 w 358"/>
                  <a:gd name="T47" fmla="*/ 278 h 358"/>
                  <a:gd name="T48" fmla="*/ 60 w 358"/>
                  <a:gd name="T49" fmla="*/ 276 h 358"/>
                  <a:gd name="T50" fmla="*/ 58 w 358"/>
                  <a:gd name="T51" fmla="*/ 273 h 358"/>
                  <a:gd name="T52" fmla="*/ 26 w 358"/>
                  <a:gd name="T53" fmla="*/ 180 h 358"/>
                  <a:gd name="T54" fmla="*/ 43 w 358"/>
                  <a:gd name="T55" fmla="*/ 110 h 358"/>
                  <a:gd name="T56" fmla="*/ 82 w 358"/>
                  <a:gd name="T57" fmla="*/ 102 h 358"/>
                  <a:gd name="T58" fmla="*/ 105 w 358"/>
                  <a:gd name="T59" fmla="*/ 104 h 358"/>
                  <a:gd name="T60" fmla="*/ 109 w 358"/>
                  <a:gd name="T61" fmla="*/ 88 h 358"/>
                  <a:gd name="T62" fmla="*/ 82 w 358"/>
                  <a:gd name="T63" fmla="*/ 86 h 358"/>
                  <a:gd name="T64" fmla="*/ 55 w 358"/>
                  <a:gd name="T65" fmla="*/ 89 h 358"/>
                  <a:gd name="T66" fmla="*/ 85 w 358"/>
                  <a:gd name="T67" fmla="*/ 58 h 358"/>
                  <a:gd name="T68" fmla="*/ 167 w 358"/>
                  <a:gd name="T69" fmla="*/ 27 h 358"/>
                  <a:gd name="T70" fmla="*/ 146 w 358"/>
                  <a:gd name="T71" fmla="*/ 68 h 358"/>
                  <a:gd name="T72" fmla="*/ 162 w 358"/>
                  <a:gd name="T73" fmla="*/ 72 h 358"/>
                  <a:gd name="T74" fmla="*/ 187 w 358"/>
                  <a:gd name="T75" fmla="*/ 27 h 358"/>
                  <a:gd name="T76" fmla="*/ 300 w 358"/>
                  <a:gd name="T77" fmla="*/ 86 h 358"/>
                  <a:gd name="T78" fmla="*/ 304 w 358"/>
                  <a:gd name="T79" fmla="*/ 92 h 358"/>
                  <a:gd name="T80" fmla="*/ 283 w 358"/>
                  <a:gd name="T81" fmla="*/ 152 h 358"/>
                  <a:gd name="T82" fmla="*/ 296 w 358"/>
                  <a:gd name="T83" fmla="*/ 161 h 358"/>
                  <a:gd name="T84" fmla="*/ 317 w 358"/>
                  <a:gd name="T85" fmla="*/ 114 h 358"/>
                  <a:gd name="T86" fmla="*/ 332 w 358"/>
                  <a:gd name="T87" fmla="*/ 179 h 358"/>
                  <a:gd name="T88" fmla="*/ 315 w 358"/>
                  <a:gd name="T89" fmla="*/ 248 h 358"/>
                  <a:gd name="T90" fmla="*/ 297 w 358"/>
                  <a:gd name="T91" fmla="*/ 2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6" name="Freeform 24"/>
              <p:cNvSpPr/>
              <p:nvPr/>
            </p:nvSpPr>
            <p:spPr bwMode="auto">
              <a:xfrm>
                <a:off x="793750" y="6143625"/>
                <a:ext cx="127000" cy="103188"/>
              </a:xfrm>
              <a:custGeom>
                <a:avLst/>
                <a:gdLst>
                  <a:gd name="T0" fmla="*/ 0 w 63"/>
                  <a:gd name="T1" fmla="*/ 37 h 51"/>
                  <a:gd name="T2" fmla="*/ 0 w 63"/>
                  <a:gd name="T3" fmla="*/ 38 h 51"/>
                  <a:gd name="T4" fmla="*/ 7 w 63"/>
                  <a:gd name="T5" fmla="*/ 51 h 51"/>
                  <a:gd name="T6" fmla="*/ 52 w 63"/>
                  <a:gd name="T7" fmla="*/ 20 h 51"/>
                  <a:gd name="T8" fmla="*/ 63 w 63"/>
                  <a:gd name="T9" fmla="*/ 11 h 51"/>
                  <a:gd name="T10" fmla="*/ 53 w 63"/>
                  <a:gd name="T11" fmla="*/ 2 h 51"/>
                  <a:gd name="T12" fmla="*/ 52 w 63"/>
                  <a:gd name="T13" fmla="*/ 0 h 51"/>
                  <a:gd name="T14" fmla="*/ 42 w 63"/>
                  <a:gd name="T15" fmla="*/ 8 h 51"/>
                  <a:gd name="T16" fmla="*/ 0 w 63"/>
                  <a:gd name="T17"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1">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7" name="Freeform 25"/>
              <p:cNvSpPr/>
              <p:nvPr/>
            </p:nvSpPr>
            <p:spPr bwMode="auto">
              <a:xfrm>
                <a:off x="773113" y="5953125"/>
                <a:ext cx="144463" cy="111125"/>
              </a:xfrm>
              <a:custGeom>
                <a:avLst/>
                <a:gdLst>
                  <a:gd name="T0" fmla="*/ 6 w 72"/>
                  <a:gd name="T1" fmla="*/ 0 h 55"/>
                  <a:gd name="T2" fmla="*/ 0 w 72"/>
                  <a:gd name="T3" fmla="*/ 15 h 55"/>
                  <a:gd name="T4" fmla="*/ 54 w 72"/>
                  <a:gd name="T5" fmla="*/ 49 h 55"/>
                  <a:gd name="T6" fmla="*/ 61 w 72"/>
                  <a:gd name="T7" fmla="*/ 55 h 55"/>
                  <a:gd name="T8" fmla="*/ 70 w 72"/>
                  <a:gd name="T9" fmla="*/ 44 h 55"/>
                  <a:gd name="T10" fmla="*/ 72 w 72"/>
                  <a:gd name="T11" fmla="*/ 43 h 55"/>
                  <a:gd name="T12" fmla="*/ 64 w 72"/>
                  <a:gd name="T13" fmla="*/ 37 h 55"/>
                  <a:gd name="T14" fmla="*/ 6 w 7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5">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8" name="Freeform 26"/>
              <p:cNvSpPr/>
              <p:nvPr/>
            </p:nvSpPr>
            <p:spPr bwMode="auto">
              <a:xfrm>
                <a:off x="684213" y="6011863"/>
                <a:ext cx="46038" cy="185738"/>
              </a:xfrm>
              <a:custGeom>
                <a:avLst/>
                <a:gdLst>
                  <a:gd name="T0" fmla="*/ 17 w 23"/>
                  <a:gd name="T1" fmla="*/ 2 h 93"/>
                  <a:gd name="T2" fmla="*/ 14 w 23"/>
                  <a:gd name="T3" fmla="*/ 2 h 93"/>
                  <a:gd name="T4" fmla="*/ 1 w 23"/>
                  <a:gd name="T5" fmla="*/ 0 h 93"/>
                  <a:gd name="T6" fmla="*/ 0 w 23"/>
                  <a:gd name="T7" fmla="*/ 24 h 93"/>
                  <a:gd name="T8" fmla="*/ 7 w 23"/>
                  <a:gd name="T9" fmla="*/ 93 h 93"/>
                  <a:gd name="T10" fmla="*/ 23 w 23"/>
                  <a:gd name="T11" fmla="*/ 89 h 93"/>
                  <a:gd name="T12" fmla="*/ 16 w 23"/>
                  <a:gd name="T13" fmla="*/ 24 h 93"/>
                  <a:gd name="T14" fmla="*/ 17 w 23"/>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9" name="Freeform 27"/>
              <p:cNvSpPr/>
              <p:nvPr/>
            </p:nvSpPr>
            <p:spPr bwMode="auto">
              <a:xfrm>
                <a:off x="685800" y="6223000"/>
                <a:ext cx="98425" cy="87313"/>
              </a:xfrm>
              <a:custGeom>
                <a:avLst/>
                <a:gdLst>
                  <a:gd name="T0" fmla="*/ 42 w 49"/>
                  <a:gd name="T1" fmla="*/ 8 h 44"/>
                  <a:gd name="T2" fmla="*/ 24 w 49"/>
                  <a:gd name="T3" fmla="*/ 0 h 44"/>
                  <a:gd name="T4" fmla="*/ 11 w 49"/>
                  <a:gd name="T5" fmla="*/ 4 h 44"/>
                  <a:gd name="T6" fmla="*/ 7 w 49"/>
                  <a:gd name="T7" fmla="*/ 35 h 44"/>
                  <a:gd name="T8" fmla="*/ 24 w 49"/>
                  <a:gd name="T9" fmla="*/ 44 h 44"/>
                  <a:gd name="T10" fmla="*/ 38 w 49"/>
                  <a:gd name="T11" fmla="*/ 39 h 44"/>
                  <a:gd name="T12" fmla="*/ 42 w 49"/>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80" name="Freeform 28"/>
              <p:cNvSpPr/>
              <p:nvPr/>
            </p:nvSpPr>
            <p:spPr bwMode="auto">
              <a:xfrm>
                <a:off x="912813" y="6057900"/>
                <a:ext cx="98425" cy="88900"/>
              </a:xfrm>
              <a:custGeom>
                <a:avLst/>
                <a:gdLst>
                  <a:gd name="T0" fmla="*/ 42 w 49"/>
                  <a:gd name="T1" fmla="*/ 9 h 44"/>
                  <a:gd name="T2" fmla="*/ 24 w 49"/>
                  <a:gd name="T3" fmla="*/ 0 h 44"/>
                  <a:gd name="T4" fmla="*/ 11 w 49"/>
                  <a:gd name="T5" fmla="*/ 5 h 44"/>
                  <a:gd name="T6" fmla="*/ 7 w 49"/>
                  <a:gd name="T7" fmla="*/ 36 h 44"/>
                  <a:gd name="T8" fmla="*/ 24 w 49"/>
                  <a:gd name="T9" fmla="*/ 44 h 44"/>
                  <a:gd name="T10" fmla="*/ 38 w 49"/>
                  <a:gd name="T11" fmla="*/ 40 h 44"/>
                  <a:gd name="T12" fmla="*/ 42 w 49"/>
                  <a:gd name="T13" fmla="*/ 9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81" name="Freeform 29"/>
              <p:cNvSpPr/>
              <p:nvPr/>
            </p:nvSpPr>
            <p:spPr bwMode="auto">
              <a:xfrm>
                <a:off x="661988" y="5895975"/>
                <a:ext cx="100013" cy="87313"/>
              </a:xfrm>
              <a:custGeom>
                <a:avLst/>
                <a:gdLst>
                  <a:gd name="T0" fmla="*/ 25 w 50"/>
                  <a:gd name="T1" fmla="*/ 44 h 44"/>
                  <a:gd name="T2" fmla="*/ 39 w 50"/>
                  <a:gd name="T3" fmla="*/ 40 h 44"/>
                  <a:gd name="T4" fmla="*/ 42 w 50"/>
                  <a:gd name="T5" fmla="*/ 9 h 44"/>
                  <a:gd name="T6" fmla="*/ 25 w 50"/>
                  <a:gd name="T7" fmla="*/ 0 h 44"/>
                  <a:gd name="T8" fmla="*/ 12 w 50"/>
                  <a:gd name="T9" fmla="*/ 5 h 44"/>
                  <a:gd name="T10" fmla="*/ 8 w 50"/>
                  <a:gd name="T11" fmla="*/ 36 h 44"/>
                  <a:gd name="T12" fmla="*/ 25 w 5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grpSp>
      </p:grpSp>
      <p:sp>
        <p:nvSpPr>
          <p:cNvPr id="82" name="TextBox 81"/>
          <p:cNvSpPr txBox="1"/>
          <p:nvPr/>
        </p:nvSpPr>
        <p:spPr>
          <a:xfrm>
            <a:off x="597208" y="1444986"/>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597208" y="2136264"/>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97208" y="2827541"/>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597208" y="3518817"/>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597208" y="4210095"/>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97208" y="4901371"/>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500" fill="hold"/>
                                        <p:tgtEl>
                                          <p:spTgt spid="82"/>
                                        </p:tgtEl>
                                        <p:attrNameLst>
                                          <p:attrName>ppt_x</p:attrName>
                                        </p:attrNameLst>
                                      </p:cBhvr>
                                      <p:tavLst>
                                        <p:tav tm="0">
                                          <p:val>
                                            <p:strVal val="0-#ppt_w/2"/>
                                          </p:val>
                                        </p:tav>
                                        <p:tav tm="100000">
                                          <p:val>
                                            <p:strVal val="#ppt_x"/>
                                          </p:val>
                                        </p:tav>
                                      </p:tavLst>
                                    </p:anim>
                                    <p:anim calcmode="lin" valueType="num">
                                      <p:cBhvr additive="base">
                                        <p:cTn id="17" dur="500" fill="hold"/>
                                        <p:tgtEl>
                                          <p:spTgt spid="82"/>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0-#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4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0-#ppt_w/2"/>
                                          </p:val>
                                        </p:tav>
                                        <p:tav tm="100000">
                                          <p:val>
                                            <p:strVal val="#ppt_x"/>
                                          </p:val>
                                        </p:tav>
                                      </p:tavLst>
                                    </p:anim>
                                    <p:anim calcmode="lin" valueType="num">
                                      <p:cBhvr additive="base">
                                        <p:cTn id="25" dur="500" fill="hold"/>
                                        <p:tgtEl>
                                          <p:spTgt spid="84"/>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60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500" fill="hold"/>
                                        <p:tgtEl>
                                          <p:spTgt spid="85"/>
                                        </p:tgtEl>
                                        <p:attrNameLst>
                                          <p:attrName>ppt_x</p:attrName>
                                        </p:attrNameLst>
                                      </p:cBhvr>
                                      <p:tavLst>
                                        <p:tav tm="0">
                                          <p:val>
                                            <p:strVal val="0-#ppt_w/2"/>
                                          </p:val>
                                        </p:tav>
                                        <p:tav tm="100000">
                                          <p:val>
                                            <p:strVal val="#ppt_x"/>
                                          </p:val>
                                        </p:tav>
                                      </p:tavLst>
                                    </p:anim>
                                    <p:anim calcmode="lin" valueType="num">
                                      <p:cBhvr additive="base">
                                        <p:cTn id="29" dur="500" fill="hold"/>
                                        <p:tgtEl>
                                          <p:spTgt spid="85"/>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800"/>
                                  </p:stCondLst>
                                  <p:childTnLst>
                                    <p:set>
                                      <p:cBhvr>
                                        <p:cTn id="31" dur="1" fill="hold">
                                          <p:stCondLst>
                                            <p:cond delay="0"/>
                                          </p:stCondLst>
                                        </p:cTn>
                                        <p:tgtEl>
                                          <p:spTgt spid="86"/>
                                        </p:tgtEl>
                                        <p:attrNameLst>
                                          <p:attrName>style.visibility</p:attrName>
                                        </p:attrNameLst>
                                      </p:cBhvr>
                                      <p:to>
                                        <p:strVal val="visible"/>
                                      </p:to>
                                    </p:set>
                                    <p:anim calcmode="lin" valueType="num">
                                      <p:cBhvr additive="base">
                                        <p:cTn id="32" dur="500" fill="hold"/>
                                        <p:tgtEl>
                                          <p:spTgt spid="86"/>
                                        </p:tgtEl>
                                        <p:attrNameLst>
                                          <p:attrName>ppt_x</p:attrName>
                                        </p:attrNameLst>
                                      </p:cBhvr>
                                      <p:tavLst>
                                        <p:tav tm="0">
                                          <p:val>
                                            <p:strVal val="0-#ppt_w/2"/>
                                          </p:val>
                                        </p:tav>
                                        <p:tav tm="100000">
                                          <p:val>
                                            <p:strVal val="#ppt_x"/>
                                          </p:val>
                                        </p:tav>
                                      </p:tavLst>
                                    </p:anim>
                                    <p:anim calcmode="lin" valueType="num">
                                      <p:cBhvr additive="base">
                                        <p:cTn id="33" dur="500" fill="hold"/>
                                        <p:tgtEl>
                                          <p:spTgt spid="86"/>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1000"/>
                                  </p:stCondLst>
                                  <p:childTnLst>
                                    <p:set>
                                      <p:cBhvr>
                                        <p:cTn id="35" dur="1" fill="hold">
                                          <p:stCondLst>
                                            <p:cond delay="0"/>
                                          </p:stCondLst>
                                        </p:cTn>
                                        <p:tgtEl>
                                          <p:spTgt spid="87"/>
                                        </p:tgtEl>
                                        <p:attrNameLst>
                                          <p:attrName>style.visibility</p:attrName>
                                        </p:attrNameLst>
                                      </p:cBhvr>
                                      <p:to>
                                        <p:strVal val="visible"/>
                                      </p:to>
                                    </p:set>
                                    <p:anim calcmode="lin" valueType="num">
                                      <p:cBhvr additive="base">
                                        <p:cTn id="36" dur="500" fill="hold"/>
                                        <p:tgtEl>
                                          <p:spTgt spid="87"/>
                                        </p:tgtEl>
                                        <p:attrNameLst>
                                          <p:attrName>ppt_x</p:attrName>
                                        </p:attrNameLst>
                                      </p:cBhvr>
                                      <p:tavLst>
                                        <p:tav tm="0">
                                          <p:val>
                                            <p:strVal val="0-#ppt_w/2"/>
                                          </p:val>
                                        </p:tav>
                                        <p:tav tm="100000">
                                          <p:val>
                                            <p:strVal val="#ppt_x"/>
                                          </p:val>
                                        </p:tav>
                                      </p:tavLst>
                                    </p:anim>
                                    <p:anim calcmode="lin" valueType="num">
                                      <p:cBhvr additive="base">
                                        <p:cTn id="37" dur="500" fill="hold"/>
                                        <p:tgtEl>
                                          <p:spTgt spid="87"/>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0-#ppt_w/2"/>
                                          </p:val>
                                        </p:tav>
                                        <p:tav tm="100000">
                                          <p:val>
                                            <p:strVal val="#ppt_x"/>
                                          </p:val>
                                        </p:tav>
                                      </p:tavLst>
                                    </p:anim>
                                    <p:anim calcmode="lin" valueType="num">
                                      <p:cBhvr additive="base">
                                        <p:cTn id="41" dur="500" fill="hold"/>
                                        <p:tgtEl>
                                          <p:spTgt spid="69"/>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2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0-#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decel="100000" fill="hold" nodeType="withEffect">
                                  <p:stCondLst>
                                    <p:cond delay="40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0-#ppt_w/2"/>
                                          </p:val>
                                        </p:tav>
                                        <p:tav tm="100000">
                                          <p:val>
                                            <p:strVal val="#ppt_x"/>
                                          </p:val>
                                        </p:tav>
                                      </p:tavLst>
                                    </p:anim>
                                    <p:anim calcmode="lin" valueType="num">
                                      <p:cBhvr additive="base">
                                        <p:cTn id="49" dur="500" fill="hold"/>
                                        <p:tgtEl>
                                          <p:spTgt spid="59"/>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60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0-#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par>
                                <p:cTn id="54" presetID="2" presetClass="entr" presetSubtype="8" decel="100000" fill="hold" nodeType="withEffect">
                                  <p:stCondLst>
                                    <p:cond delay="80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0-#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par>
                                <p:cTn id="58" presetID="2" presetClass="entr" presetSubtype="8" decel="100000" fill="hold" nodeType="withEffect">
                                  <p:stCondLst>
                                    <p:cond delay="100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decel="10000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1000" fill="hold"/>
                                        <p:tgtEl>
                                          <p:spTgt spid="36"/>
                                        </p:tgtEl>
                                        <p:attrNameLst>
                                          <p:attrName>ppt_x</p:attrName>
                                        </p:attrNameLst>
                                      </p:cBhvr>
                                      <p:tavLst>
                                        <p:tav tm="0">
                                          <p:val>
                                            <p:strVal val="0-#ppt_w/2"/>
                                          </p:val>
                                        </p:tav>
                                        <p:tav tm="100000">
                                          <p:val>
                                            <p:strVal val="#ppt_x"/>
                                          </p:val>
                                        </p:tav>
                                      </p:tavLst>
                                    </p:anim>
                                    <p:anim calcmode="lin" valueType="num">
                                      <p:cBhvr additive="base">
                                        <p:cTn id="67" dur="10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1000" fill="hold"/>
                                        <p:tgtEl>
                                          <p:spTgt spid="37"/>
                                        </p:tgtEl>
                                        <p:attrNameLst>
                                          <p:attrName>ppt_x</p:attrName>
                                        </p:attrNameLst>
                                      </p:cBhvr>
                                      <p:tavLst>
                                        <p:tav tm="0">
                                          <p:val>
                                            <p:strVal val="0-#ppt_w/2"/>
                                          </p:val>
                                        </p:tav>
                                        <p:tav tm="100000">
                                          <p:val>
                                            <p:strVal val="#ppt_x"/>
                                          </p:val>
                                        </p:tav>
                                      </p:tavLst>
                                    </p:anim>
                                    <p:anim calcmode="lin" valueType="num">
                                      <p:cBhvr additive="base">
                                        <p:cTn id="71" dur="10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1000" fill="hold"/>
                                        <p:tgtEl>
                                          <p:spTgt spid="38"/>
                                        </p:tgtEl>
                                        <p:attrNameLst>
                                          <p:attrName>ppt_x</p:attrName>
                                        </p:attrNameLst>
                                      </p:cBhvr>
                                      <p:tavLst>
                                        <p:tav tm="0">
                                          <p:val>
                                            <p:strVal val="0-#ppt_w/2"/>
                                          </p:val>
                                        </p:tav>
                                        <p:tav tm="100000">
                                          <p:val>
                                            <p:strVal val="#ppt_x"/>
                                          </p:val>
                                        </p:tav>
                                      </p:tavLst>
                                    </p:anim>
                                    <p:anim calcmode="lin" valueType="num">
                                      <p:cBhvr additive="base">
                                        <p:cTn id="75" dur="1000" fill="hold"/>
                                        <p:tgtEl>
                                          <p:spTgt spid="38"/>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1000" fill="hold"/>
                                        <p:tgtEl>
                                          <p:spTgt spid="39"/>
                                        </p:tgtEl>
                                        <p:attrNameLst>
                                          <p:attrName>ppt_x</p:attrName>
                                        </p:attrNameLst>
                                      </p:cBhvr>
                                      <p:tavLst>
                                        <p:tav tm="0">
                                          <p:val>
                                            <p:strVal val="0-#ppt_w/2"/>
                                          </p:val>
                                        </p:tav>
                                        <p:tav tm="100000">
                                          <p:val>
                                            <p:strVal val="#ppt_x"/>
                                          </p:val>
                                        </p:tav>
                                      </p:tavLst>
                                    </p:anim>
                                    <p:anim calcmode="lin" valueType="num">
                                      <p:cBhvr additive="base">
                                        <p:cTn id="79" dur="10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1000" fill="hold"/>
                                        <p:tgtEl>
                                          <p:spTgt spid="40"/>
                                        </p:tgtEl>
                                        <p:attrNameLst>
                                          <p:attrName>ppt_x</p:attrName>
                                        </p:attrNameLst>
                                      </p:cBhvr>
                                      <p:tavLst>
                                        <p:tav tm="0">
                                          <p:val>
                                            <p:strVal val="0-#ppt_w/2"/>
                                          </p:val>
                                        </p:tav>
                                        <p:tav tm="100000">
                                          <p:val>
                                            <p:strVal val="#ppt_x"/>
                                          </p:val>
                                        </p:tav>
                                      </p:tavLst>
                                    </p:anim>
                                    <p:anim calcmode="lin" valueType="num">
                                      <p:cBhvr additive="base">
                                        <p:cTn id="83" dur="1000" fill="hold"/>
                                        <p:tgtEl>
                                          <p:spTgt spid="40"/>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0-#ppt_w/2"/>
                                          </p:val>
                                        </p:tav>
                                        <p:tav tm="100000">
                                          <p:val>
                                            <p:strVal val="#ppt_x"/>
                                          </p:val>
                                        </p:tav>
                                      </p:tavLst>
                                    </p:anim>
                                    <p:anim calcmode="lin" valueType="num">
                                      <p:cBhvr additive="base">
                                        <p:cTn id="87"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decel="10000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500" fill="hold"/>
                                        <p:tgtEl>
                                          <p:spTgt spid="44"/>
                                        </p:tgtEl>
                                        <p:attrNameLst>
                                          <p:attrName>ppt_x</p:attrName>
                                        </p:attrNameLst>
                                      </p:cBhvr>
                                      <p:tavLst>
                                        <p:tav tm="0">
                                          <p:val>
                                            <p:strVal val="1+#ppt_w/2"/>
                                          </p:val>
                                        </p:tav>
                                        <p:tav tm="100000">
                                          <p:val>
                                            <p:strVal val="#ppt_x"/>
                                          </p:val>
                                        </p:tav>
                                      </p:tavLst>
                                    </p:anim>
                                    <p:anim calcmode="lin" valueType="num">
                                      <p:cBhvr additive="base">
                                        <p:cTn id="93" dur="500" fill="hold"/>
                                        <p:tgtEl>
                                          <p:spTgt spid="44"/>
                                        </p:tgtEl>
                                        <p:attrNameLst>
                                          <p:attrName>ppt_y</p:attrName>
                                        </p:attrNameLst>
                                      </p:cBhvr>
                                      <p:tavLst>
                                        <p:tav tm="0">
                                          <p:val>
                                            <p:strVal val="#ppt_y"/>
                                          </p:val>
                                        </p:tav>
                                        <p:tav tm="100000">
                                          <p:val>
                                            <p:strVal val="#ppt_y"/>
                                          </p:val>
                                        </p:tav>
                                      </p:tavLst>
                                    </p:anim>
                                  </p:childTnLst>
                                </p:cTn>
                              </p:par>
                              <p:par>
                                <p:cTn id="94" presetID="2" presetClass="entr" presetSubtype="2" decel="10000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additive="base">
                                        <p:cTn id="96" dur="500" fill="hold"/>
                                        <p:tgtEl>
                                          <p:spTgt spid="47"/>
                                        </p:tgtEl>
                                        <p:attrNameLst>
                                          <p:attrName>ppt_x</p:attrName>
                                        </p:attrNameLst>
                                      </p:cBhvr>
                                      <p:tavLst>
                                        <p:tav tm="0">
                                          <p:val>
                                            <p:strVal val="1+#ppt_w/2"/>
                                          </p:val>
                                        </p:tav>
                                        <p:tav tm="100000">
                                          <p:val>
                                            <p:strVal val="#ppt_x"/>
                                          </p:val>
                                        </p:tav>
                                      </p:tavLst>
                                    </p:anim>
                                    <p:anim calcmode="lin" valueType="num">
                                      <p:cBhvr additive="base">
                                        <p:cTn id="97" dur="500" fill="hold"/>
                                        <p:tgtEl>
                                          <p:spTgt spid="47"/>
                                        </p:tgtEl>
                                        <p:attrNameLst>
                                          <p:attrName>ppt_y</p:attrName>
                                        </p:attrNameLst>
                                      </p:cBhvr>
                                      <p:tavLst>
                                        <p:tav tm="0">
                                          <p:val>
                                            <p:strVal val="#ppt_y"/>
                                          </p:val>
                                        </p:tav>
                                        <p:tav tm="100000">
                                          <p:val>
                                            <p:strVal val="#ppt_y"/>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left)">
                                      <p:cBhvr>
                                        <p:cTn id="104" dur="500"/>
                                        <p:tgtEl>
                                          <p:spTgt spid="46"/>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left)">
                                      <p:cBhvr>
                                        <p:cTn id="108" dur="500"/>
                                        <p:tgtEl>
                                          <p:spTgt spid="42"/>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animBg="1"/>
      <p:bldP spid="39" grpId="0" animBg="1"/>
      <p:bldP spid="40" grpId="0" animBg="1"/>
      <p:bldP spid="41" grpId="0" animBg="1"/>
      <p:bldP spid="42" grpId="0"/>
      <p:bldP spid="43" grpId="0"/>
      <p:bldP spid="44" grpId="0" animBg="1"/>
      <p:bldP spid="45" grpId="0"/>
      <p:bldP spid="46" grpId="0"/>
      <p:bldP spid="47" grpId="0" animBg="1"/>
      <p:bldP spid="82" grpId="0"/>
      <p:bldP spid="83" grpId="0"/>
      <p:bldP spid="84" grpId="0"/>
      <p:bldP spid="85" grpId="0"/>
      <p:bldP spid="86"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Group 17"/>
          <p:cNvGrpSpPr/>
          <p:nvPr/>
        </p:nvGrpSpPr>
        <p:grpSpPr>
          <a:xfrm>
            <a:off x="7890388" y="4759378"/>
            <a:ext cx="769173" cy="768769"/>
            <a:chOff x="9180430" y="5869754"/>
            <a:chExt cx="930275" cy="930275"/>
          </a:xfrm>
          <a:solidFill>
            <a:srgbClr val="C00002"/>
          </a:solidFill>
        </p:grpSpPr>
        <p:sp>
          <p:nvSpPr>
            <p:cNvPr id="4" name="Freeform 243"/>
            <p:cNvSpPr/>
            <p:nvPr/>
          </p:nvSpPr>
          <p:spPr bwMode="auto">
            <a:xfrm>
              <a:off x="9515392" y="6214241"/>
              <a:ext cx="254000" cy="236537"/>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5" name="Freeform 244"/>
            <p:cNvSpPr>
              <a:spLocks noEditPoints="1"/>
            </p:cNvSpPr>
            <p:nvPr/>
          </p:nvSpPr>
          <p:spPr bwMode="auto">
            <a:xfrm>
              <a:off x="9180430" y="5869754"/>
              <a:ext cx="930275" cy="930275"/>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6" name="Group 15"/>
          <p:cNvGrpSpPr/>
          <p:nvPr/>
        </p:nvGrpSpPr>
        <p:grpSpPr>
          <a:xfrm>
            <a:off x="9291097" y="1888199"/>
            <a:ext cx="769173" cy="768769"/>
            <a:chOff x="10874515" y="2395387"/>
            <a:chExt cx="930275" cy="930275"/>
          </a:xfrm>
          <a:solidFill>
            <a:srgbClr val="C00002"/>
          </a:solidFill>
        </p:grpSpPr>
        <p:sp>
          <p:nvSpPr>
            <p:cNvPr id="7" name="Freeform 245"/>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8"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9" name="Group 19"/>
          <p:cNvGrpSpPr/>
          <p:nvPr/>
        </p:nvGrpSpPr>
        <p:grpSpPr>
          <a:xfrm>
            <a:off x="6491361" y="1709784"/>
            <a:ext cx="1917682" cy="1916675"/>
            <a:chOff x="7488377" y="2179487"/>
            <a:chExt cx="2319338" cy="2319337"/>
          </a:xfrm>
          <a:solidFill>
            <a:schemeClr val="tx1">
              <a:lumMod val="85000"/>
              <a:lumOff val="15000"/>
            </a:schemeClr>
          </a:solidFill>
        </p:grpSpPr>
        <p:sp>
          <p:nvSpPr>
            <p:cNvPr id="10"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1"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12" name="Group 16"/>
          <p:cNvGrpSpPr/>
          <p:nvPr/>
        </p:nvGrpSpPr>
        <p:grpSpPr>
          <a:xfrm>
            <a:off x="8045457" y="2524469"/>
            <a:ext cx="2205136" cy="2203979"/>
            <a:chOff x="9367977" y="3165325"/>
            <a:chExt cx="2667000" cy="2667000"/>
          </a:xfrm>
          <a:solidFill>
            <a:schemeClr val="tx1">
              <a:lumMod val="85000"/>
              <a:lumOff val="15000"/>
            </a:schemeClr>
          </a:solidFill>
        </p:grpSpPr>
        <p:sp>
          <p:nvSpPr>
            <p:cNvPr id="13"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4"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15" name="Group 8"/>
          <p:cNvGrpSpPr/>
          <p:nvPr/>
        </p:nvGrpSpPr>
        <p:grpSpPr>
          <a:xfrm>
            <a:off x="8087459" y="1080075"/>
            <a:ext cx="1391337" cy="1390606"/>
            <a:chOff x="9418777" y="1417488"/>
            <a:chExt cx="1682750" cy="1682750"/>
          </a:xfrm>
          <a:solidFill>
            <a:srgbClr val="C00002"/>
          </a:solidFill>
        </p:grpSpPr>
        <p:sp>
          <p:nvSpPr>
            <p:cNvPr id="16"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7"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18" name="Group 18"/>
          <p:cNvGrpSpPr/>
          <p:nvPr/>
        </p:nvGrpSpPr>
        <p:grpSpPr>
          <a:xfrm>
            <a:off x="7134343" y="3860730"/>
            <a:ext cx="1182635" cy="1180703"/>
            <a:chOff x="8266030" y="4782316"/>
            <a:chExt cx="1430338" cy="1428750"/>
          </a:xfrm>
          <a:solidFill>
            <a:srgbClr val="C00002"/>
          </a:solidFill>
        </p:grpSpPr>
        <p:sp>
          <p:nvSpPr>
            <p:cNvPr id="19"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20"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21" name="Group 20"/>
          <p:cNvGrpSpPr/>
          <p:nvPr/>
        </p:nvGrpSpPr>
        <p:grpSpPr>
          <a:xfrm flipH="1">
            <a:off x="5608256" y="3314410"/>
            <a:ext cx="1219421" cy="2377363"/>
            <a:chOff x="6598421" y="4121221"/>
            <a:chExt cx="1474828" cy="2876809"/>
          </a:xfrm>
          <a:solidFill>
            <a:schemeClr val="tx1">
              <a:lumMod val="85000"/>
              <a:lumOff val="15000"/>
            </a:schemeClr>
          </a:solidFill>
        </p:grpSpPr>
        <p:sp>
          <p:nvSpPr>
            <p:cNvPr id="22" name="Freeform 254"/>
            <p:cNvSpPr/>
            <p:nvPr/>
          </p:nvSpPr>
          <p:spPr bwMode="auto">
            <a:xfrm flipH="1">
              <a:off x="7112037" y="4121221"/>
              <a:ext cx="735013" cy="352425"/>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23" name="Freeform 255"/>
            <p:cNvSpPr/>
            <p:nvPr/>
          </p:nvSpPr>
          <p:spPr bwMode="auto">
            <a:xfrm flipH="1">
              <a:off x="6598421" y="4170929"/>
              <a:ext cx="1474828" cy="2827101"/>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24" name="Freeform 256"/>
            <p:cNvSpPr/>
            <p:nvPr/>
          </p:nvSpPr>
          <p:spPr bwMode="auto">
            <a:xfrm flipH="1">
              <a:off x="7195557" y="4513916"/>
              <a:ext cx="604838" cy="327025"/>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sp>
        <p:nvSpPr>
          <p:cNvPr id="25" name="TextBox 24"/>
          <p:cNvSpPr txBox="1"/>
          <p:nvPr/>
        </p:nvSpPr>
        <p:spPr>
          <a:xfrm>
            <a:off x="2041110" y="2178976"/>
            <a:ext cx="3211888" cy="1553631"/>
          </a:xfrm>
          <a:prstGeom prst="rect">
            <a:avLst/>
          </a:prstGeom>
          <a:noFill/>
        </p:spPr>
        <p:txBody>
          <a:bodyPr wrap="square" lIns="75566" tIns="37783" rIns="75566" bIns="37783" rtlCol="0">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6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a:t>
            </a:r>
            <a:endParaRPr lang="id-ID"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006180" y="1279009"/>
            <a:ext cx="1986443" cy="1091967"/>
          </a:xfrm>
          <a:prstGeom prst="rect">
            <a:avLst/>
          </a:prstGeom>
          <a:noFill/>
        </p:spPr>
        <p:txBody>
          <a:bodyPr wrap="none" lIns="75566" tIns="37783" rIns="75566" bIns="37783" rtlCol="0">
            <a:spAutoFit/>
          </a:bodyPr>
          <a:lstStyle/>
          <a:p>
            <a:r>
              <a:rPr lang="en-US" sz="6600" b="1" dirty="0" smtClean="0">
                <a:solidFill>
                  <a:schemeClr val="tx1">
                    <a:lumMod val="85000"/>
                    <a:lumOff val="15000"/>
                  </a:schemeClr>
                </a:solidFill>
                <a:latin typeface="微软雅黑" panose="020B0503020204020204" pitchFamily="34" charset="-122"/>
                <a:ea typeface="微软雅黑" panose="020B0503020204020204" pitchFamily="34" charset="-122"/>
              </a:rPr>
              <a:t>96</a:t>
            </a:r>
            <a:r>
              <a:rPr lang="id-ID" sz="6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id-ID" sz="6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9" name="Straight Connector 560"/>
          <p:cNvCxnSpPr/>
          <p:nvPr/>
        </p:nvCxnSpPr>
        <p:spPr>
          <a:xfrm>
            <a:off x="1951115" y="4034259"/>
            <a:ext cx="3391874" cy="0"/>
          </a:xfrm>
          <a:prstGeom prst="line">
            <a:avLst/>
          </a:prstGeom>
          <a:ln>
            <a:solidFill>
              <a:srgbClr val="FFB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561"/>
          <p:cNvCxnSpPr/>
          <p:nvPr/>
        </p:nvCxnSpPr>
        <p:spPr>
          <a:xfrm>
            <a:off x="5454243" y="1849038"/>
            <a:ext cx="0" cy="3102103"/>
          </a:xfrm>
          <a:prstGeom prst="line">
            <a:avLst/>
          </a:prstGeom>
          <a:ln>
            <a:solidFill>
              <a:srgbClr val="FFB0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032605" y="4238351"/>
            <a:ext cx="3205613" cy="1189766"/>
          </a:xfrm>
          <a:prstGeom prst="rect">
            <a:avLst/>
          </a:prstGeom>
          <a:noFill/>
        </p:spPr>
        <p:txBody>
          <a:bodyPr wrap="square" lIns="80979" tIns="40490" rIns="80979" bIns="40490"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1500"/>
                            </p:stCondLst>
                            <p:childTnLst>
                              <p:par>
                                <p:cTn id="28" presetID="37"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1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4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50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60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1+#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par>
                                <p:cTn id="59" presetID="8" presetClass="emph" presetSubtype="0" fill="hold" nodeType="withEffect">
                                  <p:stCondLst>
                                    <p:cond delay="0"/>
                                  </p:stCondLst>
                                  <p:childTnLst>
                                    <p:animRot by="21600000">
                                      <p:cBhvr>
                                        <p:cTn id="60" dur="2000" fill="hold"/>
                                        <p:tgtEl>
                                          <p:spTgt spid="9"/>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15"/>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6"/>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12"/>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18"/>
                                        </p:tgtEl>
                                        <p:attrNameLst>
                                          <p:attrName>r</p:attrName>
                                        </p:attrNameLst>
                                      </p:cBhvr>
                                    </p:animRot>
                                  </p:childTnLst>
                                </p:cTn>
                              </p:par>
                              <p:par>
                                <p:cTn id="69" presetID="8" presetClass="emph" presetSubtype="0" fill="hold" nodeType="withEffect">
                                  <p:stCondLst>
                                    <p:cond delay="0"/>
                                  </p:stCondLst>
                                  <p:childTnLst>
                                    <p:animRot by="21600000">
                                      <p:cBhvr>
                                        <p:cTn id="70" dur="2000" fill="hold"/>
                                        <p:tgtEl>
                                          <p:spTgt spid="3"/>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8"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0" y="0"/>
            <a:ext cx="6032665"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方正兰亭粗黑_GBK" panose="02000000000000000000" pitchFamily="2" charset="-122"/>
              <a:ea typeface="方正兰亭粗黑_GBK" panose="02000000000000000000" pitchFamily="2" charset="-122"/>
            </a:endParaRPr>
          </a:p>
        </p:txBody>
      </p:sp>
      <p:sp>
        <p:nvSpPr>
          <p:cNvPr id="4" name="矩形 3"/>
          <p:cNvSpPr/>
          <p:nvPr/>
        </p:nvSpPr>
        <p:spPr>
          <a:xfrm>
            <a:off x="11934700" y="0"/>
            <a:ext cx="257299"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0" y="-1347636"/>
            <a:ext cx="8344388" cy="873614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015" y="760452"/>
            <a:ext cx="2548883" cy="2668548"/>
          </a:xfrm>
          <a:prstGeom prst="rect">
            <a:avLst/>
          </a:prstGeom>
        </p:spPr>
      </p:pic>
      <p:cxnSp>
        <p:nvCxnSpPr>
          <p:cNvPr id="10" name="直接连接符 9"/>
          <p:cNvCxnSpPr/>
          <p:nvPr/>
        </p:nvCxnSpPr>
        <p:spPr>
          <a:xfrm>
            <a:off x="777833" y="3823853"/>
            <a:ext cx="451856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77338" y="3979707"/>
            <a:ext cx="3877985" cy="830997"/>
          </a:xfrm>
          <a:prstGeom prst="rect">
            <a:avLst/>
          </a:prstGeom>
          <a:noFill/>
        </p:spPr>
        <p:txBody>
          <a:bodyPr wrap="non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中国工商银行</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7030878" y="3216230"/>
            <a:ext cx="444696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902189" y="2385233"/>
            <a:ext cx="2646879" cy="830997"/>
          </a:xfrm>
          <a:prstGeom prst="rect">
            <a:avLst/>
          </a:prstGeom>
        </p:spPr>
        <p:txBody>
          <a:bodyPr wrap="none">
            <a:spAutoFit/>
          </a:bodyPr>
          <a:lstStyle/>
          <a:p>
            <a:pPr algn="ctr"/>
            <a:r>
              <a:rPr lang="zh-CN" altLang="en-US" sz="4800" b="1" dirty="0">
                <a:latin typeface="微软雅黑" panose="020B0503020204020204" pitchFamily="34" charset="-122"/>
                <a:ea typeface="微软雅黑" panose="020B0503020204020204" pitchFamily="34" charset="-122"/>
              </a:rPr>
              <a:t>谢谢观看</a:t>
            </a:r>
            <a:endParaRPr lang="zh-CN" altLang="en-US" sz="4800" b="1" dirty="0">
              <a:latin typeface="微软雅黑" panose="020B0503020204020204" pitchFamily="34" charset="-122"/>
              <a:ea typeface="微软雅黑" panose="020B0503020204020204" pitchFamily="34" charset="-122"/>
            </a:endParaRPr>
          </a:p>
        </p:txBody>
      </p:sp>
      <p:sp>
        <p:nvSpPr>
          <p:cNvPr id="20" name="TextBox 19"/>
          <p:cNvSpPr txBox="1"/>
          <p:nvPr/>
        </p:nvSpPr>
        <p:spPr>
          <a:xfrm>
            <a:off x="7885386" y="3325860"/>
            <a:ext cx="3770584"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中国工商银行专用</a:t>
            </a:r>
            <a:r>
              <a:rPr lang="en-US" altLang="zh-CN" sz="2400" b="1" dirty="0" err="1" smtClean="0">
                <a:latin typeface="微软雅黑" panose="020B0503020204020204" pitchFamily="34" charset="-122"/>
                <a:ea typeface="微软雅黑" panose="020B0503020204020204" pitchFamily="34" charset="-122"/>
              </a:rPr>
              <a:t>ppt</a:t>
            </a:r>
            <a:r>
              <a:rPr lang="zh-CN" altLang="en-US" sz="2400" b="1" dirty="0" smtClean="0">
                <a:latin typeface="微软雅黑" panose="020B0503020204020204" pitchFamily="34" charset="-122"/>
                <a:ea typeface="微软雅黑" panose="020B0503020204020204" pitchFamily="34" charset="-122"/>
              </a:rPr>
              <a:t>模板</a:t>
            </a:r>
            <a:endParaRPr lang="zh-CN" altLang="en-US" sz="2400" b="1" dirty="0">
              <a:latin typeface="微软雅黑" panose="020B0503020204020204" pitchFamily="34" charset="-122"/>
              <a:ea typeface="微软雅黑" panose="020B0503020204020204" pitchFamily="34" charset="-122"/>
            </a:endParaRPr>
          </a:p>
        </p:txBody>
      </p:sp>
      <p:sp>
        <p:nvSpPr>
          <p:cNvPr id="24" name="TextBox 23"/>
          <p:cNvSpPr txBox="1"/>
          <p:nvPr/>
        </p:nvSpPr>
        <p:spPr>
          <a:xfrm>
            <a:off x="2435088" y="3195235"/>
            <a:ext cx="1277914"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ICBC</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 presetClass="entr" presetSubtype="4" fill="hold" grpId="0" nodeType="withEffect">
                                  <p:stCondLst>
                                    <p:cond delay="3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2" presetClass="entr" presetSubtype="8" fill="hold" nodeType="afterEffect">
                                  <p:stCondLst>
                                    <p:cond delay="0"/>
                                  </p:stCondLst>
                                  <p:iterate type="lt">
                                    <p:tmPct val="33333"/>
                                  </p:iterate>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additive="base">
                                        <p:cTn id="28" dur="3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9" dur="3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599"/>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4099"/>
                            </p:stCondLst>
                            <p:childTnLst>
                              <p:par>
                                <p:cTn id="35" presetID="2" presetClass="entr" presetSubtype="12" fill="hold" grpId="0" nodeType="afterEffect">
                                  <p:stCondLst>
                                    <p:cond delay="0"/>
                                  </p:stCondLst>
                                  <p:iterate type="lt">
                                    <p:tmPct val="24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5199"/>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6199"/>
                            </p:stCondLst>
                            <p:childTnLst>
                              <p:par>
                                <p:cTn id="46" presetID="22" presetClass="entr" presetSubtype="8"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6699"/>
                            </p:stCondLst>
                            <p:childTnLst>
                              <p:par>
                                <p:cTn id="50" presetID="2" presetClass="entr" presetSubtype="4" fill="hold" grpId="0" nodeType="afterEffect">
                                  <p:stCondLst>
                                    <p:cond delay="0"/>
                                  </p:stCondLst>
                                  <p:iterate type="lt">
                                    <p:tmPct val="10000"/>
                                  </p:iterate>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组合 2"/>
          <p:cNvGrpSpPr/>
          <p:nvPr/>
        </p:nvGrpSpPr>
        <p:grpSpPr>
          <a:xfrm>
            <a:off x="990979" y="1989316"/>
            <a:ext cx="6905624" cy="3076128"/>
            <a:chOff x="777876" y="2909888"/>
            <a:chExt cx="7348537" cy="3273425"/>
          </a:xfrm>
          <a:solidFill>
            <a:srgbClr val="C00002"/>
          </a:solidFill>
        </p:grpSpPr>
        <p:sp>
          <p:nvSpPr>
            <p:cNvPr id="4" name="Freeform 29"/>
            <p:cNvSpPr>
              <a:spLocks noEditPoints="1"/>
            </p:cNvSpPr>
            <p:nvPr/>
          </p:nvSpPr>
          <p:spPr bwMode="auto">
            <a:xfrm>
              <a:off x="777876" y="2909888"/>
              <a:ext cx="479425" cy="1417638"/>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Freeform 30"/>
            <p:cNvSpPr>
              <a:spLocks noEditPoints="1"/>
            </p:cNvSpPr>
            <p:nvPr/>
          </p:nvSpPr>
          <p:spPr bwMode="auto">
            <a:xfrm>
              <a:off x="1538288" y="2909888"/>
              <a:ext cx="481013"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Freeform 31"/>
            <p:cNvSpPr>
              <a:spLocks noEditPoints="1"/>
            </p:cNvSpPr>
            <p:nvPr/>
          </p:nvSpPr>
          <p:spPr bwMode="auto">
            <a:xfrm>
              <a:off x="23002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32"/>
            <p:cNvSpPr>
              <a:spLocks noEditPoints="1"/>
            </p:cNvSpPr>
            <p:nvPr/>
          </p:nvSpPr>
          <p:spPr bwMode="auto">
            <a:xfrm>
              <a:off x="30622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Freeform 33"/>
            <p:cNvSpPr>
              <a:spLocks noEditPoints="1"/>
            </p:cNvSpPr>
            <p:nvPr/>
          </p:nvSpPr>
          <p:spPr bwMode="auto">
            <a:xfrm>
              <a:off x="3838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Freeform 34"/>
            <p:cNvSpPr>
              <a:spLocks noEditPoints="1"/>
            </p:cNvSpPr>
            <p:nvPr/>
          </p:nvSpPr>
          <p:spPr bwMode="auto">
            <a:xfrm>
              <a:off x="4600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35"/>
            <p:cNvSpPr>
              <a:spLocks noEditPoints="1"/>
            </p:cNvSpPr>
            <p:nvPr/>
          </p:nvSpPr>
          <p:spPr bwMode="auto">
            <a:xfrm>
              <a:off x="5362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Freeform 36"/>
            <p:cNvSpPr>
              <a:spLocks noEditPoints="1"/>
            </p:cNvSpPr>
            <p:nvPr/>
          </p:nvSpPr>
          <p:spPr bwMode="auto">
            <a:xfrm>
              <a:off x="6122988" y="2909888"/>
              <a:ext cx="481013"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37"/>
            <p:cNvSpPr>
              <a:spLocks noEditPoints="1"/>
            </p:cNvSpPr>
            <p:nvPr/>
          </p:nvSpPr>
          <p:spPr bwMode="auto">
            <a:xfrm>
              <a:off x="6884988" y="2909888"/>
              <a:ext cx="479425" cy="1417638"/>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38"/>
            <p:cNvSpPr>
              <a:spLocks noEditPoints="1"/>
            </p:cNvSpPr>
            <p:nvPr/>
          </p:nvSpPr>
          <p:spPr bwMode="auto">
            <a:xfrm>
              <a:off x="76469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Freeform 39"/>
            <p:cNvSpPr>
              <a:spLocks noEditPoints="1"/>
            </p:cNvSpPr>
            <p:nvPr/>
          </p:nvSpPr>
          <p:spPr bwMode="auto">
            <a:xfrm>
              <a:off x="777876" y="4767263"/>
              <a:ext cx="479425" cy="1416050"/>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40"/>
            <p:cNvSpPr>
              <a:spLocks noEditPoints="1"/>
            </p:cNvSpPr>
            <p:nvPr/>
          </p:nvSpPr>
          <p:spPr bwMode="auto">
            <a:xfrm>
              <a:off x="1538288" y="4767263"/>
              <a:ext cx="481013"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Freeform 41"/>
            <p:cNvSpPr>
              <a:spLocks noEditPoints="1"/>
            </p:cNvSpPr>
            <p:nvPr/>
          </p:nvSpPr>
          <p:spPr bwMode="auto">
            <a:xfrm>
              <a:off x="23002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Freeform 42"/>
            <p:cNvSpPr>
              <a:spLocks noEditPoints="1"/>
            </p:cNvSpPr>
            <p:nvPr/>
          </p:nvSpPr>
          <p:spPr bwMode="auto">
            <a:xfrm>
              <a:off x="30622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43"/>
            <p:cNvSpPr>
              <a:spLocks noEditPoints="1"/>
            </p:cNvSpPr>
            <p:nvPr/>
          </p:nvSpPr>
          <p:spPr bwMode="auto">
            <a:xfrm>
              <a:off x="3838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9" name="组合 18"/>
          <p:cNvGrpSpPr/>
          <p:nvPr/>
        </p:nvGrpSpPr>
        <p:grpSpPr>
          <a:xfrm>
            <a:off x="4583276" y="3734743"/>
            <a:ext cx="3313327" cy="1330701"/>
            <a:chOff x="4600576" y="4767263"/>
            <a:chExt cx="3525837" cy="1416050"/>
          </a:xfrm>
          <a:solidFill>
            <a:schemeClr val="tx1">
              <a:lumMod val="85000"/>
              <a:lumOff val="15000"/>
            </a:schemeClr>
          </a:solidFill>
        </p:grpSpPr>
        <p:sp>
          <p:nvSpPr>
            <p:cNvPr id="20" name="Freeform 44"/>
            <p:cNvSpPr>
              <a:spLocks noEditPoints="1"/>
            </p:cNvSpPr>
            <p:nvPr/>
          </p:nvSpPr>
          <p:spPr bwMode="auto">
            <a:xfrm>
              <a:off x="4600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45"/>
            <p:cNvSpPr>
              <a:spLocks noEditPoints="1"/>
            </p:cNvSpPr>
            <p:nvPr/>
          </p:nvSpPr>
          <p:spPr bwMode="auto">
            <a:xfrm>
              <a:off x="5362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46"/>
            <p:cNvSpPr>
              <a:spLocks noEditPoints="1"/>
            </p:cNvSpPr>
            <p:nvPr/>
          </p:nvSpPr>
          <p:spPr bwMode="auto">
            <a:xfrm>
              <a:off x="6122988" y="4767263"/>
              <a:ext cx="481013"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47"/>
            <p:cNvSpPr>
              <a:spLocks noEditPoints="1"/>
            </p:cNvSpPr>
            <p:nvPr/>
          </p:nvSpPr>
          <p:spPr bwMode="auto">
            <a:xfrm>
              <a:off x="6884988" y="4767263"/>
              <a:ext cx="479425" cy="1416050"/>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48"/>
            <p:cNvSpPr>
              <a:spLocks noEditPoints="1"/>
            </p:cNvSpPr>
            <p:nvPr/>
          </p:nvSpPr>
          <p:spPr bwMode="auto">
            <a:xfrm>
              <a:off x="76469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5" name="TextBox 57"/>
          <p:cNvSpPr txBox="1"/>
          <p:nvPr/>
        </p:nvSpPr>
        <p:spPr bwMode="auto">
          <a:xfrm>
            <a:off x="8562975" y="204851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8562975" y="31708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8562975" y="42948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anim calcmode="lin" valueType="num">
                                      <p:cBhvr>
                                        <p:cTn id="26" dur="600" fill="hold"/>
                                        <p:tgtEl>
                                          <p:spTgt spid="25"/>
                                        </p:tgtEl>
                                        <p:attrNameLst>
                                          <p:attrName>ppt_x</p:attrName>
                                        </p:attrNameLst>
                                      </p:cBhvr>
                                      <p:tavLst>
                                        <p:tav tm="0">
                                          <p:val>
                                            <p:strVal val="#ppt_x"/>
                                          </p:val>
                                        </p:tav>
                                        <p:tav tm="100000">
                                          <p:val>
                                            <p:strVal val="#ppt_x"/>
                                          </p:val>
                                        </p:tav>
                                      </p:tavLst>
                                    </p:anim>
                                    <p:anim calcmode="lin" valueType="num">
                                      <p:cBhvr>
                                        <p:cTn id="27" dur="6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5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600"/>
                                        <p:tgtEl>
                                          <p:spTgt spid="26"/>
                                        </p:tgtEl>
                                      </p:cBhvr>
                                    </p:animEffect>
                                    <p:anim calcmode="lin" valueType="num">
                                      <p:cBhvr>
                                        <p:cTn id="31" dur="600" fill="hold"/>
                                        <p:tgtEl>
                                          <p:spTgt spid="26"/>
                                        </p:tgtEl>
                                        <p:attrNameLst>
                                          <p:attrName>ppt_x</p:attrName>
                                        </p:attrNameLst>
                                      </p:cBhvr>
                                      <p:tavLst>
                                        <p:tav tm="0">
                                          <p:val>
                                            <p:strVal val="#ppt_x"/>
                                          </p:val>
                                        </p:tav>
                                        <p:tav tm="100000">
                                          <p:val>
                                            <p:strVal val="#ppt_x"/>
                                          </p:val>
                                        </p:tav>
                                      </p:tavLst>
                                    </p:anim>
                                    <p:anim calcmode="lin" valueType="num">
                                      <p:cBhvr>
                                        <p:cTn id="32" dur="600" fill="hold"/>
                                        <p:tgtEl>
                                          <p:spTgt spid="2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5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600"/>
                                        <p:tgtEl>
                                          <p:spTgt spid="27"/>
                                        </p:tgtEl>
                                      </p:cBhvr>
                                    </p:animEffec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cxnSp>
        <p:nvCxnSpPr>
          <p:cNvPr id="3" name="直接连接符 2"/>
          <p:cNvCxnSpPr/>
          <p:nvPr/>
        </p:nvCxnSpPr>
        <p:spPr>
          <a:xfrm>
            <a:off x="0" y="2527623"/>
            <a:ext cx="964713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064800" y="2521468"/>
            <a:ext cx="1151978" cy="1158550"/>
            <a:chOff x="6799485" y="2211214"/>
            <a:chExt cx="864096" cy="868711"/>
          </a:xfrm>
        </p:grpSpPr>
        <p:sp>
          <p:nvSpPr>
            <p:cNvPr id="5" name="弧形 4"/>
            <p:cNvSpPr/>
            <p:nvPr/>
          </p:nvSpPr>
          <p:spPr>
            <a:xfrm>
              <a:off x="6799485" y="2215829"/>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5400000">
              <a:off x="6799485" y="2211214"/>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7" name="直接连接符 6"/>
          <p:cNvCxnSpPr/>
          <p:nvPr/>
        </p:nvCxnSpPr>
        <p:spPr>
          <a:xfrm>
            <a:off x="1775289" y="3673863"/>
            <a:ext cx="787185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99367" y="3664134"/>
            <a:ext cx="1151978" cy="1162784"/>
            <a:chOff x="899642" y="3068015"/>
            <a:chExt cx="864096" cy="871886"/>
          </a:xfrm>
        </p:grpSpPr>
        <p:sp>
          <p:nvSpPr>
            <p:cNvPr id="9" name="弧形 8"/>
            <p:cNvSpPr/>
            <p:nvPr/>
          </p:nvSpPr>
          <p:spPr>
            <a:xfrm rot="10800000">
              <a:off x="899642" y="3068015"/>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6200000">
              <a:off x="899642" y="3075805"/>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11" name="直接箭头连接符 10"/>
          <p:cNvCxnSpPr/>
          <p:nvPr/>
        </p:nvCxnSpPr>
        <p:spPr>
          <a:xfrm>
            <a:off x="1769006" y="4816529"/>
            <a:ext cx="9695748"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21356" y="1120037"/>
            <a:ext cx="1107995" cy="1403106"/>
            <a:chOff x="916136" y="1160384"/>
            <a:chExt cx="831105" cy="1052086"/>
          </a:xfrm>
        </p:grpSpPr>
        <p:pic>
          <p:nvPicPr>
            <p:cNvPr id="13" name="Picture 3" descr="F:\1-原创素材\4_ks02\PPT\PPT-0_小图标\005.png"/>
            <p:cNvPicPr>
              <a:picLocks noChangeAspect="1" noChangeArrowheads="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5616"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16136" y="1160384"/>
              <a:ext cx="831105" cy="588486"/>
            </a:xfrm>
            <a:prstGeom prst="rect">
              <a:avLst/>
            </a:prstGeom>
            <a:noFill/>
          </p:spPr>
          <p:txBody>
            <a:bodyPr wrap="none" rtlCol="0">
              <a:spAutoFit/>
            </a:bodyPr>
            <a:lstStyle/>
            <a:p>
              <a:pPr algn="ctr"/>
              <a:r>
                <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rPr>
                <a:t>2006</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551052" y="1120037"/>
            <a:ext cx="1107995" cy="1403106"/>
            <a:chOff x="2663636" y="1160384"/>
            <a:chExt cx="831105" cy="1052086"/>
          </a:xfrm>
        </p:grpSpPr>
        <p:pic>
          <p:nvPicPr>
            <p:cNvPr id="16"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16"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63636" y="1160384"/>
              <a:ext cx="831105" cy="588486"/>
            </a:xfrm>
            <a:prstGeom prst="rect">
              <a:avLst/>
            </a:prstGeom>
            <a:noFill/>
          </p:spPr>
          <p:txBody>
            <a:bodyPr wrap="none" rtlCol="0">
              <a:spAutoFit/>
            </a:bodyPr>
            <a:lstStyle/>
            <a:p>
              <a:pPr algn="ctr"/>
              <a:r>
                <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rPr>
                <a:t>2007</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951005" y="1120037"/>
            <a:ext cx="1107995" cy="1403106"/>
            <a:chOff x="4463836" y="1160384"/>
            <a:chExt cx="831105" cy="1052086"/>
          </a:xfrm>
        </p:grpSpPr>
        <p:pic>
          <p:nvPicPr>
            <p:cNvPr id="19"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3315"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463836" y="1160384"/>
              <a:ext cx="831105" cy="588486"/>
            </a:xfrm>
            <a:prstGeom prst="rect">
              <a:avLst/>
            </a:prstGeom>
            <a:noFill/>
          </p:spPr>
          <p:txBody>
            <a:bodyPr wrap="none" rtlCol="0">
              <a:spAutoFit/>
            </a:bodyPr>
            <a:lstStyle/>
            <a:p>
              <a:pPr algn="ctr"/>
              <a:r>
                <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rPr>
                <a:t>2008</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254958" y="1112270"/>
            <a:ext cx="1107996" cy="1403106"/>
            <a:chOff x="6192028" y="1154560"/>
            <a:chExt cx="831106" cy="1052086"/>
          </a:xfrm>
        </p:grpSpPr>
        <p:pic>
          <p:nvPicPr>
            <p:cNvPr id="22"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1507" y="1769815"/>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192028" y="1154560"/>
              <a:ext cx="831106" cy="588486"/>
            </a:xfrm>
            <a:prstGeom prst="rect">
              <a:avLst/>
            </a:prstGeom>
            <a:noFill/>
          </p:spPr>
          <p:txBody>
            <a:bodyPr wrap="none" rtlCol="0">
              <a:spAutoFit/>
            </a:bodyPr>
            <a:lstStyle/>
            <a:p>
              <a:pPr algn="ctr"/>
              <a:r>
                <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rPr>
                <a:t>2010</a:t>
              </a:r>
              <a:endPar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24"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3994" y="3081558"/>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355645" y="3725182"/>
            <a:ext cx="1203591" cy="820927"/>
          </a:xfrm>
          <a:prstGeom prst="rect">
            <a:avLst/>
          </a:prstGeom>
          <a:noFill/>
        </p:spPr>
        <p:txBody>
          <a:bodyPr wrap="none" lIns="121917" tIns="60958" rIns="121917" bIns="60958" rtlCol="0">
            <a:spAutoFit/>
          </a:bodyPr>
          <a:lstStyle/>
          <a:p>
            <a:pPr algn="ctr"/>
            <a:r>
              <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rPr>
              <a:t>2012</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6"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3443" y="3081558"/>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907578" y="3734424"/>
            <a:ext cx="1203591" cy="820927"/>
          </a:xfrm>
          <a:prstGeom prst="rect">
            <a:avLst/>
          </a:prstGeom>
          <a:noFill/>
        </p:spPr>
        <p:txBody>
          <a:bodyPr wrap="none" lIns="121917" tIns="60958" rIns="121917" bIns="60958" rtlCol="0">
            <a:spAutoFit/>
          </a:bodyPr>
          <a:lstStyle/>
          <a:p>
            <a:pPr algn="ctr"/>
            <a:r>
              <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rPr>
              <a:t>2013</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8"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6781" y="4233953"/>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18432" y="4877577"/>
            <a:ext cx="1203591" cy="820927"/>
          </a:xfrm>
          <a:prstGeom prst="rect">
            <a:avLst/>
          </a:prstGeom>
          <a:noFill/>
        </p:spPr>
        <p:txBody>
          <a:bodyPr wrap="none" lIns="121917" tIns="60958" rIns="121917" bIns="60958" rtlCol="0">
            <a:spAutoFit/>
          </a:bodyPr>
          <a:lstStyle/>
          <a:p>
            <a:pPr algn="ctr"/>
            <a:r>
              <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rPr>
              <a:t>2014</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0"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5963" y="4223791"/>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987614" y="4867415"/>
            <a:ext cx="1203591" cy="820927"/>
          </a:xfrm>
          <a:prstGeom prst="rect">
            <a:avLst/>
          </a:prstGeom>
          <a:noFill/>
        </p:spPr>
        <p:txBody>
          <a:bodyPr wrap="none" lIns="121917" tIns="60958" rIns="121917" bIns="60958" rtlCol="0">
            <a:spAutoFit/>
          </a:bodyPr>
          <a:lstStyle/>
          <a:p>
            <a:pPr algn="ctr"/>
            <a:r>
              <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rPr>
              <a:t>2015</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2" name="Picture 3" descr="F:\1-原创素材\4_ks02\PPT\PPT-0_小图标\005.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9892" y="4223791"/>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731543" y="4867415"/>
            <a:ext cx="1203591" cy="820927"/>
          </a:xfrm>
          <a:prstGeom prst="rect">
            <a:avLst/>
          </a:prstGeom>
          <a:noFill/>
        </p:spPr>
        <p:txBody>
          <a:bodyPr wrap="none" lIns="121917" tIns="60958" rIns="121917" bIns="60958" rtlCol="0">
            <a:spAutoFit/>
          </a:bodyPr>
          <a:lstStyle/>
          <a:p>
            <a:pPr algn="ctr"/>
            <a:r>
              <a:rPr lang="en-US" altLang="zh-CN" sz="2700" b="1" dirty="0" smtClean="0">
                <a:solidFill>
                  <a:schemeClr val="tx1">
                    <a:lumMod val="85000"/>
                    <a:lumOff val="15000"/>
                  </a:schemeClr>
                </a:solidFill>
                <a:latin typeface="微软雅黑" panose="020B0503020204020204" pitchFamily="34" charset="-122"/>
                <a:ea typeface="微软雅黑" panose="020B0503020204020204" pitchFamily="34" charset="-122"/>
              </a:rPr>
              <a:t>2016</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输入发展历程文字</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2" presetClass="entr" presetSubtype="8"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0"/>
                                        <p:tgtEl>
                                          <p:spTgt spid="3"/>
                                        </p:tgtEl>
                                      </p:cBhvr>
                                    </p:animEffect>
                                  </p:childTnLst>
                                </p:cTn>
                              </p:par>
                              <p:par>
                                <p:cTn id="15" presetID="47" presetClass="entr" presetSubtype="0" fill="hold"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3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22" presetClass="entr" presetSubtype="1" fill="hold" nodeType="withEffect">
                                  <p:stCondLst>
                                    <p:cond delay="500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par>
                                <p:cTn id="38" presetID="22" presetClass="entr" presetSubtype="2" fill="hold" nodeType="withEffect">
                                  <p:stCondLst>
                                    <p:cond delay="550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0"/>
                                        <p:tgtEl>
                                          <p:spTgt spid="7"/>
                                        </p:tgtEl>
                                      </p:cBhvr>
                                    </p:animEffect>
                                  </p:childTnLst>
                                </p:cTn>
                              </p:par>
                              <p:par>
                                <p:cTn id="41" presetID="53" presetClass="entr" presetSubtype="16" fill="hold" nodeType="withEffect">
                                  <p:stCondLst>
                                    <p:cond delay="65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Effect transition="in" filter="fade">
                                      <p:cBhvr>
                                        <p:cTn id="45" dur="1000"/>
                                        <p:tgtEl>
                                          <p:spTgt spid="26"/>
                                        </p:tgtEl>
                                      </p:cBhvr>
                                    </p:animEffect>
                                  </p:childTnLst>
                                </p:cTn>
                              </p:par>
                              <p:par>
                                <p:cTn id="46" presetID="42" presetClass="entr" presetSubtype="0" fill="hold" grpId="0" nodeType="withEffect">
                                  <p:stCondLst>
                                    <p:cond delay="65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90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Effect transition="in" filter="fade">
                                      <p:cBhvr>
                                        <p:cTn id="55" dur="1000"/>
                                        <p:tgtEl>
                                          <p:spTgt spid="24"/>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22" presetClass="entr" presetSubtype="1" fill="hold" nodeType="withEffect">
                                  <p:stCondLst>
                                    <p:cond delay="1000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par>
                                <p:cTn id="64" presetID="22" presetClass="entr" presetSubtype="8" fill="hold" nodeType="withEffect">
                                  <p:stCondLst>
                                    <p:cond delay="1050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0"/>
                                        <p:tgtEl>
                                          <p:spTgt spid="11"/>
                                        </p:tgtEl>
                                      </p:cBhvr>
                                    </p:animEffect>
                                  </p:childTnLst>
                                </p:cTn>
                              </p:par>
                              <p:par>
                                <p:cTn id="67" presetID="53" presetClass="entr" presetSubtype="16" fill="hold" nodeType="withEffect">
                                  <p:stCondLst>
                                    <p:cond delay="110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Effect transition="in" filter="fade">
                                      <p:cBhvr>
                                        <p:cTn id="71" dur="1000"/>
                                        <p:tgtEl>
                                          <p:spTgt spid="28"/>
                                        </p:tgtEl>
                                      </p:cBhvr>
                                    </p:animEffect>
                                  </p:childTnLst>
                                </p:cTn>
                              </p:par>
                              <p:par>
                                <p:cTn id="72" presetID="42" presetClass="entr" presetSubtype="0" fill="hold" grpId="0" nodeType="withEffect">
                                  <p:stCondLst>
                                    <p:cond delay="1100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53" presetClass="entr" presetSubtype="16" fill="hold" nodeType="withEffect">
                                  <p:stCondLst>
                                    <p:cond delay="1250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fltVal val="0"/>
                                          </p:val>
                                        </p:tav>
                                        <p:tav tm="100000">
                                          <p:val>
                                            <p:strVal val="#ppt_w"/>
                                          </p:val>
                                        </p:tav>
                                      </p:tavLst>
                                    </p:anim>
                                    <p:anim calcmode="lin" valueType="num">
                                      <p:cBhvr>
                                        <p:cTn id="80" dur="1000" fill="hold"/>
                                        <p:tgtEl>
                                          <p:spTgt spid="30"/>
                                        </p:tgtEl>
                                        <p:attrNameLst>
                                          <p:attrName>ppt_h</p:attrName>
                                        </p:attrNameLst>
                                      </p:cBhvr>
                                      <p:tavLst>
                                        <p:tav tm="0">
                                          <p:val>
                                            <p:fltVal val="0"/>
                                          </p:val>
                                        </p:tav>
                                        <p:tav tm="100000">
                                          <p:val>
                                            <p:strVal val="#ppt_h"/>
                                          </p:val>
                                        </p:tav>
                                      </p:tavLst>
                                    </p:anim>
                                    <p:animEffect transition="in" filter="fade">
                                      <p:cBhvr>
                                        <p:cTn id="81" dur="1000"/>
                                        <p:tgtEl>
                                          <p:spTgt spid="30"/>
                                        </p:tgtEl>
                                      </p:cBhvr>
                                    </p:animEffect>
                                  </p:childTnLst>
                                </p:cTn>
                              </p:par>
                              <p:par>
                                <p:cTn id="82" presetID="42" presetClass="entr" presetSubtype="0" fill="hold" grpId="0" nodeType="withEffect">
                                  <p:stCondLst>
                                    <p:cond delay="1250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53" presetClass="entr" presetSubtype="16" fill="hold" nodeType="withEffect">
                                  <p:stCondLst>
                                    <p:cond delay="140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1000" fill="hold"/>
                                        <p:tgtEl>
                                          <p:spTgt spid="32"/>
                                        </p:tgtEl>
                                        <p:attrNameLst>
                                          <p:attrName>ppt_w</p:attrName>
                                        </p:attrNameLst>
                                      </p:cBhvr>
                                      <p:tavLst>
                                        <p:tav tm="0">
                                          <p:val>
                                            <p:fltVal val="0"/>
                                          </p:val>
                                        </p:tav>
                                        <p:tav tm="100000">
                                          <p:val>
                                            <p:strVal val="#ppt_w"/>
                                          </p:val>
                                        </p:tav>
                                      </p:tavLst>
                                    </p:anim>
                                    <p:anim calcmode="lin" valueType="num">
                                      <p:cBhvr>
                                        <p:cTn id="90" dur="1000" fill="hold"/>
                                        <p:tgtEl>
                                          <p:spTgt spid="32"/>
                                        </p:tgtEl>
                                        <p:attrNameLst>
                                          <p:attrName>ppt_h</p:attrName>
                                        </p:attrNameLst>
                                      </p:cBhvr>
                                      <p:tavLst>
                                        <p:tav tm="0">
                                          <p:val>
                                            <p:fltVal val="0"/>
                                          </p:val>
                                        </p:tav>
                                        <p:tav tm="100000">
                                          <p:val>
                                            <p:strVal val="#ppt_h"/>
                                          </p:val>
                                        </p:tav>
                                      </p:tavLst>
                                    </p:anim>
                                    <p:animEffect transition="in" filter="fade">
                                      <p:cBhvr>
                                        <p:cTn id="91" dur="1000"/>
                                        <p:tgtEl>
                                          <p:spTgt spid="32"/>
                                        </p:tgtEl>
                                      </p:cBhvr>
                                    </p:animEffect>
                                  </p:childTnLst>
                                </p:cTn>
                              </p:par>
                              <p:par>
                                <p:cTn id="92" presetID="42" presetClass="entr" presetSubtype="0" fill="hold" grpId="0" nodeType="withEffect">
                                  <p:stCondLst>
                                    <p:cond delay="1400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7" grpId="0"/>
      <p:bldP spid="29"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cxnSp>
        <p:nvCxnSpPr>
          <p:cNvPr id="3" name="Straight Connector 7"/>
          <p:cNvCxnSpPr>
            <a:stCxn id="5" idx="6"/>
            <a:endCxn id="8" idx="2"/>
          </p:cNvCxnSpPr>
          <p:nvPr/>
        </p:nvCxnSpPr>
        <p:spPr>
          <a:xfrm>
            <a:off x="1329210" y="4897547"/>
            <a:ext cx="9547362" cy="2118"/>
          </a:xfrm>
          <a:prstGeom prst="line">
            <a:avLst/>
          </a:prstGeom>
          <a:ln w="12700" cap="flat">
            <a:solidFill>
              <a:schemeClr val="bg2">
                <a:lumMod val="2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4" name="Group 69"/>
          <p:cNvGrpSpPr/>
          <p:nvPr/>
        </p:nvGrpSpPr>
        <p:grpSpPr>
          <a:xfrm>
            <a:off x="400363" y="4432956"/>
            <a:ext cx="928847" cy="929183"/>
            <a:chOff x="255774" y="3805440"/>
            <a:chExt cx="696726" cy="696726"/>
          </a:xfrm>
        </p:grpSpPr>
        <p:sp>
          <p:nvSpPr>
            <p:cNvPr id="5" name="Oval 9"/>
            <p:cNvSpPr/>
            <p:nvPr/>
          </p:nvSpPr>
          <p:spPr>
            <a:xfrm>
              <a:off x="255774" y="3805440"/>
              <a:ext cx="696726" cy="696726"/>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Isosceles Triangle 40"/>
            <p:cNvSpPr/>
            <p:nvPr/>
          </p:nvSpPr>
          <p:spPr>
            <a:xfrm rot="5400000">
              <a:off x="493716" y="4019782"/>
              <a:ext cx="279448" cy="240904"/>
            </a:xfrm>
            <a:prstGeom prs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 name="Group 70"/>
          <p:cNvGrpSpPr/>
          <p:nvPr/>
        </p:nvGrpSpPr>
        <p:grpSpPr>
          <a:xfrm>
            <a:off x="10876572" y="4432956"/>
            <a:ext cx="928847" cy="929183"/>
            <a:chOff x="8113954" y="3805440"/>
            <a:chExt cx="696726" cy="696726"/>
          </a:xfrm>
        </p:grpSpPr>
        <p:sp>
          <p:nvSpPr>
            <p:cNvPr id="8" name="Oval 20"/>
            <p:cNvSpPr/>
            <p:nvPr/>
          </p:nvSpPr>
          <p:spPr>
            <a:xfrm>
              <a:off x="8113954" y="3805440"/>
              <a:ext cx="696726" cy="696726"/>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Rectangle 42"/>
            <p:cNvSpPr/>
            <p:nvPr/>
          </p:nvSpPr>
          <p:spPr>
            <a:xfrm>
              <a:off x="8358214" y="4048124"/>
              <a:ext cx="238120" cy="23812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Rectangle 45"/>
          <p:cNvSpPr/>
          <p:nvPr/>
        </p:nvSpPr>
        <p:spPr>
          <a:xfrm>
            <a:off x="1392669" y="4978928"/>
            <a:ext cx="656505" cy="369418"/>
          </a:xfrm>
          <a:prstGeom prst="rect">
            <a:avLst/>
          </a:prstGeom>
        </p:spPr>
        <p:txBody>
          <a:bodyPr wrap="none" lIns="121917" tIns="60958" rIns="121917" bIns="60958">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开始</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46"/>
          <p:cNvSpPr/>
          <p:nvPr/>
        </p:nvSpPr>
        <p:spPr>
          <a:xfrm>
            <a:off x="10059351" y="4978928"/>
            <a:ext cx="656505" cy="369418"/>
          </a:xfrm>
          <a:prstGeom prst="rect">
            <a:avLst/>
          </a:prstGeom>
        </p:spPr>
        <p:txBody>
          <a:bodyPr wrap="none" lIns="121917" tIns="60958" rIns="121917" bIns="60958">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理念</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2" name="Group 61"/>
          <p:cNvGrpSpPr/>
          <p:nvPr/>
        </p:nvGrpSpPr>
        <p:grpSpPr>
          <a:xfrm>
            <a:off x="2733579" y="1541849"/>
            <a:ext cx="1706714" cy="3494534"/>
            <a:chOff x="2005914" y="1637612"/>
            <a:chExt cx="1280202" cy="2620294"/>
          </a:xfrm>
        </p:grpSpPr>
        <p:sp>
          <p:nvSpPr>
            <p:cNvPr id="13" name="Oval 12"/>
            <p:cNvSpPr/>
            <p:nvPr/>
          </p:nvSpPr>
          <p:spPr>
            <a:xfrm>
              <a:off x="2111286"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Group 66"/>
            <p:cNvGrpSpPr/>
            <p:nvPr/>
          </p:nvGrpSpPr>
          <p:grpSpPr>
            <a:xfrm>
              <a:off x="2285984" y="2214560"/>
              <a:ext cx="1000132" cy="1552832"/>
              <a:chOff x="2285984" y="2214560"/>
              <a:chExt cx="1000132" cy="1552832"/>
            </a:xfrm>
          </p:grpSpPr>
          <p:sp>
            <p:nvSpPr>
              <p:cNvPr id="19" name="Rectangle 43"/>
              <p:cNvSpPr/>
              <p:nvPr/>
            </p:nvSpPr>
            <p:spPr>
              <a:xfrm>
                <a:off x="2285984" y="2428874"/>
                <a:ext cx="1000132" cy="1338518"/>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字以内，据统计每页幻灯片的最好控制在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5</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分钟之内。</a:t>
                </a:r>
                <a:endParaRPr lang="ms-MY"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20" name="Rectangle 44"/>
              <p:cNvSpPr/>
              <p:nvPr/>
            </p:nvSpPr>
            <p:spPr>
              <a:xfrm>
                <a:off x="2285984" y="2214560"/>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cxnSp>
          <p:nvCxnSpPr>
            <p:cNvPr id="15" name="Straight Connector 26"/>
            <p:cNvCxnSpPr/>
            <p:nvPr/>
          </p:nvCxnSpPr>
          <p:spPr>
            <a:xfrm rot="16200000" flipH="1">
              <a:off x="1337273" y="3163270"/>
              <a:ext cx="1763355" cy="88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59"/>
            <p:cNvGrpSpPr/>
            <p:nvPr/>
          </p:nvGrpSpPr>
          <p:grpSpPr>
            <a:xfrm>
              <a:off x="2005914" y="1637612"/>
              <a:ext cx="418280" cy="418280"/>
              <a:chOff x="2005914" y="1637612"/>
              <a:chExt cx="418280" cy="418280"/>
            </a:xfrm>
          </p:grpSpPr>
          <p:sp>
            <p:nvSpPr>
              <p:cNvPr id="17" name="Teardrop 25"/>
              <p:cNvSpPr/>
              <p:nvPr/>
            </p:nvSpPr>
            <p:spPr>
              <a:xfrm rot="8100000">
                <a:off x="2005914" y="1637612"/>
                <a:ext cx="418280" cy="418280"/>
              </a:xfrm>
              <a:prstGeom prst="teardrop">
                <a:avLst>
                  <a:gd name="adj" fmla="val 131619"/>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1" name="Group 72"/>
          <p:cNvGrpSpPr/>
          <p:nvPr/>
        </p:nvGrpSpPr>
        <p:grpSpPr>
          <a:xfrm>
            <a:off x="6828824" y="1541849"/>
            <a:ext cx="1801952" cy="3494534"/>
            <a:chOff x="5077748" y="1637612"/>
            <a:chExt cx="1351640" cy="2620294"/>
          </a:xfrm>
        </p:grpSpPr>
        <p:sp>
          <p:nvSpPr>
            <p:cNvPr id="22" name="Oval 16"/>
            <p:cNvSpPr/>
            <p:nvPr/>
          </p:nvSpPr>
          <p:spPr>
            <a:xfrm>
              <a:off x="5183120"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3" name="Straight Connector 38"/>
            <p:cNvCxnSpPr/>
            <p:nvPr/>
          </p:nvCxnSpPr>
          <p:spPr>
            <a:xfrm rot="16200000" flipH="1">
              <a:off x="4409107" y="3163270"/>
              <a:ext cx="1763355" cy="88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67"/>
            <p:cNvGrpSpPr/>
            <p:nvPr/>
          </p:nvGrpSpPr>
          <p:grpSpPr>
            <a:xfrm>
              <a:off x="5429256" y="2214560"/>
              <a:ext cx="1000132" cy="1552832"/>
              <a:chOff x="5429256" y="2214560"/>
              <a:chExt cx="1000132" cy="1552832"/>
            </a:xfrm>
          </p:grpSpPr>
          <p:sp>
            <p:nvSpPr>
              <p:cNvPr id="28" name="Rectangle 49"/>
              <p:cNvSpPr/>
              <p:nvPr/>
            </p:nvSpPr>
            <p:spPr>
              <a:xfrm>
                <a:off x="5429256" y="2428874"/>
                <a:ext cx="1000132" cy="1338518"/>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字以内，据统计每页幻灯片的最好控制在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5</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分钟之内。</a:t>
                </a:r>
                <a:endParaRPr lang="ms-MY"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29" name="Rectangle 50"/>
              <p:cNvSpPr/>
              <p:nvPr/>
            </p:nvSpPr>
            <p:spPr>
              <a:xfrm>
                <a:off x="5429256" y="2214560"/>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5" name="Group 63"/>
            <p:cNvGrpSpPr/>
            <p:nvPr/>
          </p:nvGrpSpPr>
          <p:grpSpPr>
            <a:xfrm>
              <a:off x="5077748" y="1637612"/>
              <a:ext cx="418280" cy="418280"/>
              <a:chOff x="5077748" y="1637612"/>
              <a:chExt cx="418280" cy="418280"/>
            </a:xfrm>
          </p:grpSpPr>
          <p:sp>
            <p:nvSpPr>
              <p:cNvPr id="26" name="Teardrop 37"/>
              <p:cNvSpPr/>
              <p:nvPr/>
            </p:nvSpPr>
            <p:spPr>
              <a:xfrm rot="8100000">
                <a:off x="5077748" y="1637612"/>
                <a:ext cx="418280" cy="418280"/>
              </a:xfrm>
              <a:prstGeom prst="teardrop">
                <a:avLst>
                  <a:gd name="adj" fmla="val 131619"/>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0" name="Group 71"/>
          <p:cNvGrpSpPr/>
          <p:nvPr/>
        </p:nvGrpSpPr>
        <p:grpSpPr>
          <a:xfrm>
            <a:off x="4734515" y="2617369"/>
            <a:ext cx="1705782" cy="2419015"/>
            <a:chOff x="3506811" y="2444065"/>
            <a:chExt cx="1279503" cy="1813841"/>
          </a:xfrm>
        </p:grpSpPr>
        <p:sp>
          <p:nvSpPr>
            <p:cNvPr id="31" name="Oval 14"/>
            <p:cNvSpPr/>
            <p:nvPr/>
          </p:nvSpPr>
          <p:spPr>
            <a:xfrm>
              <a:off x="3611484"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2" name="Straight Connector 34"/>
            <p:cNvCxnSpPr/>
            <p:nvPr/>
          </p:nvCxnSpPr>
          <p:spPr>
            <a:xfrm rot="5400000">
              <a:off x="3251191" y="3584212"/>
              <a:ext cx="928694"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3" name="Group 65"/>
            <p:cNvGrpSpPr/>
            <p:nvPr/>
          </p:nvGrpSpPr>
          <p:grpSpPr>
            <a:xfrm>
              <a:off x="3786182" y="3000378"/>
              <a:ext cx="1000132" cy="922200"/>
              <a:chOff x="3786182" y="3000378"/>
              <a:chExt cx="1000132" cy="922200"/>
            </a:xfrm>
          </p:grpSpPr>
          <p:sp>
            <p:nvSpPr>
              <p:cNvPr id="37" name="Rectangle 47"/>
              <p:cNvSpPr/>
              <p:nvPr/>
            </p:nvSpPr>
            <p:spPr>
              <a:xfrm>
                <a:off x="3786182" y="3214692"/>
                <a:ext cx="1000132" cy="707886"/>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a:t>
                </a:r>
                <a:endParaRPr lang="ms-MY"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38" name="Rectangle 48"/>
              <p:cNvSpPr/>
              <p:nvPr/>
            </p:nvSpPr>
            <p:spPr>
              <a:xfrm>
                <a:off x="3786182" y="3000378"/>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4" name="Group 62"/>
            <p:cNvGrpSpPr/>
            <p:nvPr/>
          </p:nvGrpSpPr>
          <p:grpSpPr>
            <a:xfrm>
              <a:off x="3506811" y="2444065"/>
              <a:ext cx="418280" cy="418280"/>
              <a:chOff x="3506811" y="2444065"/>
              <a:chExt cx="418280" cy="418280"/>
            </a:xfrm>
          </p:grpSpPr>
          <p:sp>
            <p:nvSpPr>
              <p:cNvPr id="35" name="Teardrop 33"/>
              <p:cNvSpPr/>
              <p:nvPr/>
            </p:nvSpPr>
            <p:spPr>
              <a:xfrm rot="8100000">
                <a:off x="3506811" y="2444065"/>
                <a:ext cx="418280" cy="418280"/>
              </a:xfrm>
              <a:prstGeom prst="teardrop">
                <a:avLst>
                  <a:gd name="adj" fmla="val 131619"/>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9" name="Group 73"/>
          <p:cNvGrpSpPr/>
          <p:nvPr/>
        </p:nvGrpSpPr>
        <p:grpSpPr>
          <a:xfrm>
            <a:off x="8924999" y="2617369"/>
            <a:ext cx="1705782" cy="2419015"/>
            <a:chOff x="6650083" y="2444065"/>
            <a:chExt cx="1279503" cy="1813841"/>
          </a:xfrm>
        </p:grpSpPr>
        <p:sp>
          <p:nvSpPr>
            <p:cNvPr id="40" name="Oval 18"/>
            <p:cNvSpPr/>
            <p:nvPr/>
          </p:nvSpPr>
          <p:spPr>
            <a:xfrm>
              <a:off x="6754756"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1" name="Straight Connector 24"/>
            <p:cNvCxnSpPr/>
            <p:nvPr/>
          </p:nvCxnSpPr>
          <p:spPr>
            <a:xfrm rot="5400000">
              <a:off x="6394463" y="3584212"/>
              <a:ext cx="928694"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2" name="Group 68"/>
            <p:cNvGrpSpPr/>
            <p:nvPr/>
          </p:nvGrpSpPr>
          <p:grpSpPr>
            <a:xfrm>
              <a:off x="6929454" y="3000378"/>
              <a:ext cx="1000132" cy="922200"/>
              <a:chOff x="6929454" y="3000378"/>
              <a:chExt cx="1000132" cy="922200"/>
            </a:xfrm>
          </p:grpSpPr>
          <p:sp>
            <p:nvSpPr>
              <p:cNvPr id="48" name="Rectangle 51"/>
              <p:cNvSpPr/>
              <p:nvPr/>
            </p:nvSpPr>
            <p:spPr>
              <a:xfrm>
                <a:off x="6929454" y="3214692"/>
                <a:ext cx="1000132" cy="707886"/>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a:t>
                </a:r>
                <a:endParaRPr lang="ms-MY"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9" name="Rectangle 52"/>
              <p:cNvSpPr/>
              <p:nvPr/>
            </p:nvSpPr>
            <p:spPr>
              <a:xfrm>
                <a:off x="6929454" y="3000378"/>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3" name="Group 64"/>
            <p:cNvGrpSpPr/>
            <p:nvPr/>
          </p:nvGrpSpPr>
          <p:grpSpPr>
            <a:xfrm>
              <a:off x="6650083" y="2444065"/>
              <a:ext cx="418280" cy="418280"/>
              <a:chOff x="6650083" y="2444065"/>
              <a:chExt cx="418280" cy="418280"/>
            </a:xfrm>
          </p:grpSpPr>
          <p:sp>
            <p:nvSpPr>
              <p:cNvPr id="44" name="Teardrop 21"/>
              <p:cNvSpPr/>
              <p:nvPr/>
            </p:nvSpPr>
            <p:spPr>
              <a:xfrm rot="8100000">
                <a:off x="6650083" y="2444065"/>
                <a:ext cx="418280" cy="418280"/>
              </a:xfrm>
              <a:prstGeom prst="teardrop">
                <a:avLst>
                  <a:gd name="adj" fmla="val 131619"/>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5" name="Group 58"/>
              <p:cNvGrpSpPr/>
              <p:nvPr/>
            </p:nvGrpSpPr>
            <p:grpSpPr>
              <a:xfrm>
                <a:off x="6760454" y="2563811"/>
                <a:ext cx="188740" cy="250826"/>
                <a:chOff x="8429652" y="3143254"/>
                <a:chExt cx="241300" cy="320675"/>
              </a:xfrm>
              <a:solidFill>
                <a:schemeClr val="bg1"/>
              </a:solidFill>
            </p:grpSpPr>
            <p:sp>
              <p:nvSpPr>
                <p:cNvPr id="46"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Left)">
                                      <p:cBhvr>
                                        <p:cTn id="18" dur="500"/>
                                        <p:tgtEl>
                                          <p:spTgt spid="10"/>
                                        </p:tgtEl>
                                      </p:cBhvr>
                                    </p:animEffect>
                                  </p:childTnLst>
                                </p:cTn>
                              </p:par>
                            </p:childTnLst>
                          </p:cTn>
                        </p:par>
                        <p:par>
                          <p:cTn id="19" fill="hold">
                            <p:stCondLst>
                              <p:cond delay="500"/>
                            </p:stCondLst>
                            <p:childTnLst>
                              <p:par>
                                <p:cTn id="20" presetID="1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Left)">
                                      <p:cBhvr>
                                        <p:cTn id="22" dur="500"/>
                                        <p:tgtEl>
                                          <p:spTgt spid="3"/>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Bottom)">
                                      <p:cBhvr>
                                        <p:cTn id="26" dur="500"/>
                                        <p:tgtEl>
                                          <p:spTgt spid="12"/>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slide(fromBottom)">
                                      <p:cBhvr>
                                        <p:cTn id="30" dur="500"/>
                                        <p:tgtEl>
                                          <p:spTgt spid="30"/>
                                        </p:tgtEl>
                                      </p:cBhvr>
                                    </p:animEffect>
                                  </p:childTnLst>
                                </p:cTn>
                              </p:par>
                            </p:childTnLst>
                          </p:cTn>
                        </p:par>
                        <p:par>
                          <p:cTn id="31" fill="hold">
                            <p:stCondLst>
                              <p:cond delay="2000"/>
                            </p:stCondLst>
                            <p:childTnLst>
                              <p:par>
                                <p:cTn id="32" presetID="12"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slide(fromBottom)">
                                      <p:cBhvr>
                                        <p:cTn id="34" dur="500"/>
                                        <p:tgtEl>
                                          <p:spTgt spid="21"/>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slide(fromBottom)">
                                      <p:cBhvr>
                                        <p:cTn id="38" dur="500"/>
                                        <p:tgtEl>
                                          <p:spTgt spid="39"/>
                                        </p:tgtEl>
                                      </p:cBhvr>
                                    </p:animEffect>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lide(fromLeft)">
                                      <p:cBhvr>
                                        <p:cTn id="42" dur="500"/>
                                        <p:tgtEl>
                                          <p:spTgt spid="7"/>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pic>
        <p:nvPicPr>
          <p:cNvPr id="28" name="图片占位符 2"/>
          <p:cNvPicPr>
            <a:picLocks noChangeAspect="1"/>
          </p:cNvPicPr>
          <p:nvPr/>
        </p:nvPicPr>
        <p:blipFill rotWithShape="1">
          <a:blip r:embed="rId1">
            <a:extLst>
              <a:ext uri="{28A0092B-C50C-407E-A947-70E740481C1C}">
                <a14:useLocalDpi xmlns:a14="http://schemas.microsoft.com/office/drawing/2010/main" val="0"/>
              </a:ext>
            </a:extLst>
          </a:blip>
          <a:srcRect t="-111" b="26955"/>
          <a:stretch>
            <a:fillRect/>
          </a:stretch>
        </p:blipFill>
        <p:spPr>
          <a:xfrm>
            <a:off x="0" y="2234764"/>
            <a:ext cx="5223435" cy="2520000"/>
          </a:xfrm>
          <a:prstGeom prst="rect">
            <a:avLst/>
          </a:prstGeom>
        </p:spPr>
      </p:pic>
      <p:grpSp>
        <p:nvGrpSpPr>
          <p:cNvPr id="29" name="Group 4"/>
          <p:cNvGrpSpPr>
            <a:grpSpLocks noChangeAspect="1"/>
          </p:cNvGrpSpPr>
          <p:nvPr/>
        </p:nvGrpSpPr>
        <p:grpSpPr bwMode="auto">
          <a:xfrm>
            <a:off x="5916000" y="2542394"/>
            <a:ext cx="360000" cy="356539"/>
            <a:chOff x="3684" y="2007"/>
            <a:chExt cx="312" cy="309"/>
          </a:xfrm>
          <a:solidFill>
            <a:schemeClr val="bg2">
              <a:lumMod val="25000"/>
            </a:schemeClr>
          </a:solidFill>
        </p:grpSpPr>
        <p:sp>
          <p:nvSpPr>
            <p:cNvPr id="30"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5"/>
          <p:cNvGrpSpPr>
            <a:grpSpLocks noChangeAspect="1"/>
          </p:cNvGrpSpPr>
          <p:nvPr/>
        </p:nvGrpSpPr>
        <p:grpSpPr bwMode="auto">
          <a:xfrm>
            <a:off x="5922923" y="3327193"/>
            <a:ext cx="360000" cy="335141"/>
            <a:chOff x="1577" y="314"/>
            <a:chExt cx="782" cy="728"/>
          </a:xfrm>
          <a:solidFill>
            <a:srgbClr val="C00002"/>
          </a:solidFill>
        </p:grpSpPr>
        <p:sp>
          <p:nvSpPr>
            <p:cNvPr id="37"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w="9525">
              <a:solidFill>
                <a:srgbClr val="FFB000"/>
              </a:solidFill>
              <a:round/>
            </a:ln>
          </p:spPr>
          <p:txBody>
            <a:bodyPr vert="horz" wrap="square" lIns="91440" tIns="45720" rIns="91440" bIns="45720" numCol="1" anchor="t" anchorCtr="0" compatLnSpc="1"/>
            <a:lstStyle/>
            <a:p>
              <a:endParaRPr lang="zh-CN" altLang="en-US"/>
            </a:p>
          </p:txBody>
        </p:sp>
        <p:sp>
          <p:nvSpPr>
            <p:cNvPr id="42"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Freeform 5"/>
          <p:cNvSpPr>
            <a:spLocks noChangeAspect="1" noEditPoints="1"/>
          </p:cNvSpPr>
          <p:nvPr/>
        </p:nvSpPr>
        <p:spPr bwMode="auto">
          <a:xfrm>
            <a:off x="5907041" y="4141191"/>
            <a:ext cx="360000" cy="266709"/>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6" name="圆角矩形 45"/>
          <p:cNvSpPr>
            <a:spLocks noChangeAspect="1"/>
          </p:cNvSpPr>
          <p:nvPr/>
        </p:nvSpPr>
        <p:spPr>
          <a:xfrm>
            <a:off x="5826000" y="2450664"/>
            <a:ext cx="540000" cy="54000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a:spLocks noChangeAspect="1"/>
          </p:cNvSpPr>
          <p:nvPr/>
        </p:nvSpPr>
        <p:spPr>
          <a:xfrm>
            <a:off x="5826000" y="3227605"/>
            <a:ext cx="540000" cy="540000"/>
          </a:xfrm>
          <a:prstGeom prst="roundRect">
            <a:avLst/>
          </a:prstGeom>
          <a:noFill/>
          <a:ln>
            <a:solidFill>
              <a:srgbClr val="C0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a:spLocks noChangeAspect="1"/>
          </p:cNvSpPr>
          <p:nvPr/>
        </p:nvSpPr>
        <p:spPr>
          <a:xfrm>
            <a:off x="5826000" y="4004546"/>
            <a:ext cx="540000" cy="54000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456000" y="2422852"/>
            <a:ext cx="4896213" cy="652486"/>
          </a:xfrm>
          <a:prstGeom prst="rect">
            <a:avLst/>
          </a:prstGeom>
          <a:solidFill>
            <a:schemeClr val="bg2">
              <a:lumMod val="25000"/>
            </a:schemeClr>
          </a:solidFill>
        </p:spPr>
        <p:txBody>
          <a:bodyPr wrap="square">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a:t>
            </a: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文本请</a:t>
            </a: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在此处输入您的</a:t>
            </a: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a:t>
            </a: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6456000" y="3208430"/>
            <a:ext cx="4896213" cy="625171"/>
          </a:xfrm>
          <a:prstGeom prst="rect">
            <a:avLst/>
          </a:prstGeom>
          <a:solidFill>
            <a:srgbClr val="C00002"/>
          </a:solidFill>
        </p:spPr>
        <p:txBody>
          <a:bodyPr wrap="square">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6456000" y="3989185"/>
            <a:ext cx="4896213" cy="625171"/>
          </a:xfrm>
          <a:prstGeom prst="rect">
            <a:avLst/>
          </a:prstGeom>
          <a:solidFill>
            <a:schemeClr val="bg2">
              <a:lumMod val="25000"/>
            </a:schemeClr>
          </a:solidFill>
        </p:spPr>
        <p:txBody>
          <a:bodyPr wrap="square">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 presetClass="entr" presetSubtype="2"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fill="hold"/>
                                        <p:tgtEl>
                                          <p:spTgt spid="49"/>
                                        </p:tgtEl>
                                        <p:attrNameLst>
                                          <p:attrName>ppt_x</p:attrName>
                                        </p:attrNameLst>
                                      </p:cBhvr>
                                      <p:tavLst>
                                        <p:tav tm="0">
                                          <p:val>
                                            <p:strVal val="1+#ppt_w/2"/>
                                          </p:val>
                                        </p:tav>
                                        <p:tav tm="100000">
                                          <p:val>
                                            <p:strVal val="#ppt_x"/>
                                          </p:val>
                                        </p:tav>
                                      </p:tavLst>
                                    </p:anim>
                                    <p:anim calcmode="lin" valueType="num">
                                      <p:cBhvr additive="base">
                                        <p:cTn id="51" dur="500" fill="hold"/>
                                        <p:tgtEl>
                                          <p:spTgt spid="49"/>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2"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animBg="1"/>
      <p:bldP spid="46" grpId="0" animBg="1"/>
      <p:bldP spid="47" grpId="0" animBg="1"/>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组合 2"/>
          <p:cNvGrpSpPr/>
          <p:nvPr/>
        </p:nvGrpSpPr>
        <p:grpSpPr>
          <a:xfrm>
            <a:off x="1063625" y="1796484"/>
            <a:ext cx="2174875" cy="2858294"/>
            <a:chOff x="3908425" y="969169"/>
            <a:chExt cx="2174875" cy="2858294"/>
          </a:xfrm>
          <a:solidFill>
            <a:srgbClr val="C00002"/>
          </a:solidFill>
        </p:grpSpPr>
        <p:sp>
          <p:nvSpPr>
            <p:cNvPr id="4"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 name="矩形 8"/>
          <p:cNvSpPr/>
          <p:nvPr/>
        </p:nvSpPr>
        <p:spPr>
          <a:xfrm>
            <a:off x="0" y="4654550"/>
            <a:ext cx="5661025" cy="1195388"/>
          </a:xfrm>
          <a:prstGeom prst="rect">
            <a:avLst/>
          </a:prstGeom>
          <a:solidFill>
            <a:schemeClr val="bg2">
              <a:lumMod val="2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p:nvPr/>
        </p:nvSpPr>
        <p:spPr>
          <a:xfrm>
            <a:off x="3033713" y="3624263"/>
            <a:ext cx="4818062" cy="1031875"/>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4616450" y="2593975"/>
            <a:ext cx="4819650" cy="1030288"/>
          </a:xfrm>
          <a:prstGeom prst="rect">
            <a:avLst/>
          </a:prstGeom>
          <a:solidFill>
            <a:schemeClr val="bg2">
              <a:lumMod val="2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0" y="4845050"/>
            <a:ext cx="5661025" cy="81253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2613025" y="3746500"/>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195763" y="2701925"/>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053138" y="1562100"/>
            <a:ext cx="4818062" cy="1031875"/>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5632450" y="1684338"/>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p:bldP spid="13" grpId="0"/>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a:t>
            </a:r>
            <a:r>
              <a:rPr lang="zh-CN" altLang="en-US" dirty="0" smtClean="0"/>
              <a:t>添加</a:t>
            </a:r>
            <a:r>
              <a:rPr lang="zh-CN" altLang="en-US" dirty="0"/>
              <a:t>标题</a:t>
            </a:r>
            <a:endParaRPr lang="zh-CN" altLang="en-US" dirty="0"/>
          </a:p>
        </p:txBody>
      </p:sp>
      <p:grpSp>
        <p:nvGrpSpPr>
          <p:cNvPr id="3" name="Group 40"/>
          <p:cNvGrpSpPr/>
          <p:nvPr/>
        </p:nvGrpSpPr>
        <p:grpSpPr>
          <a:xfrm>
            <a:off x="8761878" y="2191249"/>
            <a:ext cx="2537859" cy="2538777"/>
            <a:chOff x="6572264" y="1643056"/>
            <a:chExt cx="1903642" cy="1903642"/>
          </a:xfrm>
        </p:grpSpPr>
        <p:sp>
          <p:nvSpPr>
            <p:cNvPr id="4" name="Arc 10"/>
            <p:cNvSpPr/>
            <p:nvPr/>
          </p:nvSpPr>
          <p:spPr>
            <a:xfrm>
              <a:off x="6572264" y="1643056"/>
              <a:ext cx="1903642" cy="1903642"/>
            </a:xfrm>
            <a:prstGeom prst="arc">
              <a:avLst>
                <a:gd name="adj1" fmla="val 21571566"/>
                <a:gd name="adj2" fmla="val 10822907"/>
              </a:avLst>
            </a:prstGeom>
            <a:solidFill>
              <a:schemeClr val="bg2">
                <a:lumMod val="2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Rectangle 15"/>
            <p:cNvSpPr/>
            <p:nvPr/>
          </p:nvSpPr>
          <p:spPr>
            <a:xfrm>
              <a:off x="6715140" y="171449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6" name="Group 34"/>
            <p:cNvGrpSpPr/>
            <p:nvPr/>
          </p:nvGrpSpPr>
          <p:grpSpPr>
            <a:xfrm>
              <a:off x="7286644" y="2786064"/>
              <a:ext cx="516256" cy="517136"/>
              <a:chOff x="6998061" y="3496249"/>
              <a:chExt cx="366051" cy="366676"/>
            </a:xfrm>
            <a:solidFill>
              <a:schemeClr val="bg1"/>
            </a:solidFill>
          </p:grpSpPr>
          <p:sp>
            <p:nvSpPr>
              <p:cNvPr id="7"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0"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1"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2"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3"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16" name="Group 39"/>
          <p:cNvGrpSpPr/>
          <p:nvPr/>
        </p:nvGrpSpPr>
        <p:grpSpPr>
          <a:xfrm>
            <a:off x="6190445" y="2191249"/>
            <a:ext cx="2537859" cy="2538777"/>
            <a:chOff x="4643438" y="1643056"/>
            <a:chExt cx="1903642" cy="1903642"/>
          </a:xfrm>
        </p:grpSpPr>
        <p:sp>
          <p:nvSpPr>
            <p:cNvPr id="17" name="Arc 9"/>
            <p:cNvSpPr/>
            <p:nvPr/>
          </p:nvSpPr>
          <p:spPr>
            <a:xfrm>
              <a:off x="4643438" y="1643056"/>
              <a:ext cx="1903642" cy="1903642"/>
            </a:xfrm>
            <a:prstGeom prst="arc">
              <a:avLst>
                <a:gd name="adj1" fmla="val 10782369"/>
                <a:gd name="adj2" fmla="val 0"/>
              </a:avLst>
            </a:prstGeom>
            <a:solidFill>
              <a:srgbClr val="C0000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Rectangle 12"/>
            <p:cNvSpPr/>
            <p:nvPr/>
          </p:nvSpPr>
          <p:spPr>
            <a:xfrm>
              <a:off x="4786314" y="278606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19" name="Group 33"/>
            <p:cNvGrpSpPr/>
            <p:nvPr/>
          </p:nvGrpSpPr>
          <p:grpSpPr>
            <a:xfrm>
              <a:off x="5357818" y="1928808"/>
              <a:ext cx="517136" cy="451834"/>
              <a:chOff x="4800505" y="2786674"/>
              <a:chExt cx="366676" cy="320373"/>
            </a:xfrm>
            <a:solidFill>
              <a:schemeClr val="bg1"/>
            </a:solidFill>
          </p:grpSpPr>
          <p:sp>
            <p:nvSpPr>
              <p:cNvPr id="20"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3" name="Group 37"/>
          <p:cNvGrpSpPr/>
          <p:nvPr/>
        </p:nvGrpSpPr>
        <p:grpSpPr>
          <a:xfrm>
            <a:off x="1047578" y="2191249"/>
            <a:ext cx="2537859" cy="2538777"/>
            <a:chOff x="785786" y="1643056"/>
            <a:chExt cx="1903642" cy="1903642"/>
          </a:xfrm>
        </p:grpSpPr>
        <p:sp>
          <p:nvSpPr>
            <p:cNvPr id="24" name="Arc 7"/>
            <p:cNvSpPr/>
            <p:nvPr/>
          </p:nvSpPr>
          <p:spPr>
            <a:xfrm>
              <a:off x="785786" y="1643056"/>
              <a:ext cx="1903642" cy="1903642"/>
            </a:xfrm>
            <a:prstGeom prst="arc">
              <a:avLst>
                <a:gd name="adj1" fmla="val 10782369"/>
                <a:gd name="adj2" fmla="val 0"/>
              </a:avLst>
            </a:prstGeom>
            <a:solidFill>
              <a:srgbClr val="C0000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Rectangle 13"/>
            <p:cNvSpPr/>
            <p:nvPr/>
          </p:nvSpPr>
          <p:spPr>
            <a:xfrm>
              <a:off x="928662" y="278606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26" name="Group 35"/>
            <p:cNvGrpSpPr/>
            <p:nvPr/>
          </p:nvGrpSpPr>
          <p:grpSpPr>
            <a:xfrm>
              <a:off x="1571604" y="1857370"/>
              <a:ext cx="387410" cy="517136"/>
              <a:chOff x="1868971" y="2767277"/>
              <a:chExt cx="274694" cy="366676"/>
            </a:xfrm>
            <a:solidFill>
              <a:schemeClr val="bg1"/>
            </a:solidFill>
          </p:grpSpPr>
          <p:sp>
            <p:nvSpPr>
              <p:cNvPr id="27"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8"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9" name="Group 38"/>
          <p:cNvGrpSpPr/>
          <p:nvPr/>
        </p:nvGrpSpPr>
        <p:grpSpPr>
          <a:xfrm>
            <a:off x="3619012" y="2191249"/>
            <a:ext cx="2537859" cy="2538777"/>
            <a:chOff x="2714612" y="1643056"/>
            <a:chExt cx="1903642" cy="1903642"/>
          </a:xfrm>
        </p:grpSpPr>
        <p:sp>
          <p:nvSpPr>
            <p:cNvPr id="30" name="Arc 8"/>
            <p:cNvSpPr/>
            <p:nvPr/>
          </p:nvSpPr>
          <p:spPr>
            <a:xfrm>
              <a:off x="2714612" y="1643056"/>
              <a:ext cx="1903642" cy="1903642"/>
            </a:xfrm>
            <a:prstGeom prst="arc">
              <a:avLst>
                <a:gd name="adj1" fmla="val 21571566"/>
                <a:gd name="adj2" fmla="val 10822907"/>
              </a:avLst>
            </a:prstGeom>
            <a:solidFill>
              <a:schemeClr val="bg2">
                <a:lumMod val="2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Rectangle 14"/>
            <p:cNvSpPr/>
            <p:nvPr/>
          </p:nvSpPr>
          <p:spPr>
            <a:xfrm>
              <a:off x="2857488" y="171449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32" name="Group 36"/>
            <p:cNvGrpSpPr/>
            <p:nvPr/>
          </p:nvGrpSpPr>
          <p:grpSpPr>
            <a:xfrm>
              <a:off x="3425328" y="2857502"/>
              <a:ext cx="516256" cy="387410"/>
              <a:chOff x="359092" y="2813581"/>
              <a:chExt cx="366051" cy="274694"/>
            </a:xfrm>
            <a:solidFill>
              <a:schemeClr val="bg1"/>
            </a:solidFill>
          </p:grpSpPr>
          <p:sp>
            <p:nvSpPr>
              <p:cNvPr id="33"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1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Bottom)">
                                      <p:cBhvr>
                                        <p:cTn id="15" dur="500"/>
                                        <p:tgtEl>
                                          <p:spTgt spid="23"/>
                                        </p:tgtEl>
                                      </p:cBhvr>
                                    </p:animEffect>
                                  </p:childTnLst>
                                </p:cTn>
                              </p:par>
                            </p:childTnLst>
                          </p:cTn>
                        </p:par>
                        <p:par>
                          <p:cTn id="16" fill="hold">
                            <p:stCondLst>
                              <p:cond delay="500"/>
                            </p:stCondLst>
                            <p:childTnLst>
                              <p:par>
                                <p:cTn id="17" presetID="12"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lide(fromTop)">
                                      <p:cBhvr>
                                        <p:cTn id="19" dur="500"/>
                                        <p:tgtEl>
                                          <p:spTgt spid="29"/>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Bottom)">
                                      <p:cBhvr>
                                        <p:cTn id="23" dur="500"/>
                                        <p:tgtEl>
                                          <p:spTgt spid="16"/>
                                        </p:tgtEl>
                                      </p:cBhvr>
                                    </p:animEffect>
                                  </p:childTnLst>
                                </p:cTn>
                              </p:par>
                            </p:childTnLst>
                          </p:cTn>
                        </p:par>
                        <p:par>
                          <p:cTn id="24" fill="hold">
                            <p:stCondLst>
                              <p:cond delay="1500"/>
                            </p:stCondLst>
                            <p:childTnLst>
                              <p:par>
                                <p:cTn id="25" presetID="1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Top)">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3709</Words>
  <Application>WPS 演示</Application>
  <PresentationFormat>宽屏</PresentationFormat>
  <Paragraphs>619</Paragraphs>
  <Slides>31</Slides>
  <Notes>31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31</vt:i4>
      </vt:variant>
    </vt:vector>
  </HeadingPairs>
  <TitlesOfParts>
    <vt:vector size="57" baseType="lpstr">
      <vt:lpstr>Arial</vt:lpstr>
      <vt:lpstr>宋体</vt:lpstr>
      <vt:lpstr>Wingdings</vt:lpstr>
      <vt:lpstr>Calibri</vt:lpstr>
      <vt:lpstr>Calibri Light</vt:lpstr>
      <vt:lpstr>微软雅黑</vt:lpstr>
      <vt:lpstr>Calibri</vt:lpstr>
      <vt:lpstr>方正兰亭粗黑_GBK</vt:lpstr>
      <vt:lpstr>Agency FB</vt:lpstr>
      <vt:lpstr>Open Sans</vt:lpstr>
      <vt:lpstr>Segoe Print</vt:lpstr>
      <vt:lpstr>Open Sans Light</vt:lpstr>
      <vt:lpstr>Times New Roman</vt:lpstr>
      <vt:lpstr>黑体</vt:lpstr>
      <vt:lpstr>Arial Unicode MS</vt:lpstr>
      <vt:lpstr>Impact</vt:lpstr>
      <vt:lpstr>Malgun Gothic</vt:lpstr>
      <vt:lpstr>Adobe Naskh Medium</vt:lpstr>
      <vt:lpstr>Microsoft Himalaya</vt:lpstr>
      <vt:lpstr>Arial Black</vt:lpstr>
      <vt:lpstr>Segoe</vt:lpstr>
      <vt:lpstr>Meiryo</vt:lpstr>
      <vt:lpstr>Yu Gothic UI</vt:lpstr>
      <vt:lpstr>Arial Narrow</vt:lpstr>
      <vt:lpstr>Trebuchet MS</vt:lpstr>
      <vt:lpstr>Office 主题</vt:lpstr>
      <vt:lpstr>PowerPoint 演示文稿</vt:lpstr>
      <vt:lpstr>单击此处添加目录</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161</cp:revision>
  <dcterms:created xsi:type="dcterms:W3CDTF">2014-10-15T10:15:00Z</dcterms:created>
  <dcterms:modified xsi:type="dcterms:W3CDTF">2024-03-24T09:53:29Z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737F7E52703842B49BBF214E426B9EA8_13</vt:lpwstr>
  </property>
</Properties>
</file>