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7" r:id="rId3"/>
    <p:sldId id="258" r:id="rId5"/>
    <p:sldId id="259" r:id="rId6"/>
    <p:sldId id="282" r:id="rId7"/>
    <p:sldId id="279" r:id="rId8"/>
    <p:sldId id="280" r:id="rId9"/>
    <p:sldId id="260" r:id="rId10"/>
    <p:sldId id="277" r:id="rId11"/>
    <p:sldId id="276" r:id="rId12"/>
    <p:sldId id="285" r:id="rId13"/>
    <p:sldId id="261" r:id="rId14"/>
    <p:sldId id="283" r:id="rId15"/>
    <p:sldId id="278" r:id="rId16"/>
    <p:sldId id="284" r:id="rId17"/>
    <p:sldId id="262" r:id="rId18"/>
    <p:sldId id="281" r:id="rId19"/>
    <p:sldId id="272" r:id="rId20"/>
    <p:sldId id="286" r:id="rId21"/>
    <p:sldId id="265" r:id="rId22"/>
    <p:sldId id="300" r:id="rId23"/>
  </p:sldIdLst>
  <p:sldSz cx="12192000" cy="6858000"/>
  <p:notesSz cx="6858000" cy="9144000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67A0"/>
    <a:srgbClr val="1D4B75"/>
    <a:srgbClr val="102940"/>
    <a:srgbClr val="304864"/>
    <a:srgbClr val="183D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2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7" Type="http://schemas.openxmlformats.org/officeDocument/2006/relationships/tags" Target="tags/tag49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364341360432"/>
          <c:y val="0.075394396817802"/>
          <c:w val="0.584466166338583"/>
          <c:h val="0.876699195577067"/>
        </c:manualLayout>
      </c:layout>
      <c:radarChart>
        <c:radarStyle val="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第一类</c:v>
                </c:pt>
              </c:strCache>
            </c:strRef>
          </c:tx>
          <c:spPr>
            <a:ln w="28575" cap="rnd">
              <a:solidFill>
                <a:srgbClr val="2867A0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Sheet1!$A$2:$A$6</c:f>
              <c:strCache>
                <c:ptCount val="5"/>
                <c:pt idx="0">
                  <c:v>输入文字</c:v>
                </c:pt>
                <c:pt idx="1">
                  <c:v>输入文字</c:v>
                </c:pt>
                <c:pt idx="2">
                  <c:v>输入文字</c:v>
                </c:pt>
                <c:pt idx="3">
                  <c:v>输入文字</c:v>
                </c:pt>
                <c:pt idx="4">
                  <c:v>输入文字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第二类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Sheet1!$A$2:$A$6</c:f>
              <c:strCache>
                <c:ptCount val="5"/>
                <c:pt idx="0">
                  <c:v>输入文字</c:v>
                </c:pt>
                <c:pt idx="1">
                  <c:v>输入文字</c:v>
                </c:pt>
                <c:pt idx="2">
                  <c:v>输入文字</c:v>
                </c:pt>
                <c:pt idx="3">
                  <c:v>输入文字</c:v>
                </c:pt>
                <c:pt idx="4">
                  <c:v>输入文字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87483568"/>
        <c:axId val="587484128"/>
      </c:radarChart>
      <c:catAx>
        <c:axId val="58748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2000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+mn-cs"/>
              </a:defRPr>
            </a:pPr>
          </a:p>
        </c:txPr>
        <c:crossAx val="587484128"/>
        <c:crosses val="autoZero"/>
        <c:auto val="1"/>
        <c:lblAlgn val="ctr"/>
        <c:lblOffset val="100"/>
        <c:noMultiLvlLbl val="0"/>
      </c:catAx>
      <c:valAx>
        <c:axId val="5874841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8748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E788C-1B22-4FCF-AAA4-B2AC3410378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82581-CE1F-4D78-8250-872ACA0AAC2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100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100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100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100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100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100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100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100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100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100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B820D-4F9D-4B92-9278-4E7B5C81077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41B4-2564-4690-ACAD-DCE84E43C3A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 advTm="100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B820D-4F9D-4B92-9278-4E7B5C81077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841B4-2564-4690-ACAD-DCE84E43C3A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1000">
    <p:random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0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0" Type="http://schemas.openxmlformats.org/officeDocument/2006/relationships/notesSlide" Target="../notesSlides/notesSlide17.xml"/><Relationship Id="rId5" Type="http://schemas.openxmlformats.org/officeDocument/2006/relationships/tags" Target="../tags/tag5.xml"/><Relationship Id="rId49" Type="http://schemas.openxmlformats.org/officeDocument/2006/relationships/slideLayout" Target="../slideLayouts/slideLayout2.xml"/><Relationship Id="rId48" Type="http://schemas.openxmlformats.org/officeDocument/2006/relationships/tags" Target="../tags/tag48.xml"/><Relationship Id="rId47" Type="http://schemas.openxmlformats.org/officeDocument/2006/relationships/tags" Target="../tags/tag47.xml"/><Relationship Id="rId46" Type="http://schemas.openxmlformats.org/officeDocument/2006/relationships/tags" Target="../tags/tag46.xml"/><Relationship Id="rId45" Type="http://schemas.openxmlformats.org/officeDocument/2006/relationships/tags" Target="../tags/tag45.xml"/><Relationship Id="rId44" Type="http://schemas.openxmlformats.org/officeDocument/2006/relationships/tags" Target="../tags/tag44.xml"/><Relationship Id="rId43" Type="http://schemas.openxmlformats.org/officeDocument/2006/relationships/tags" Target="../tags/tag43.xml"/><Relationship Id="rId42" Type="http://schemas.openxmlformats.org/officeDocument/2006/relationships/tags" Target="../tags/tag42.xml"/><Relationship Id="rId41" Type="http://schemas.openxmlformats.org/officeDocument/2006/relationships/tags" Target="../tags/tag41.xml"/><Relationship Id="rId40" Type="http://schemas.openxmlformats.org/officeDocument/2006/relationships/tags" Target="../tags/tag40.xml"/><Relationship Id="rId4" Type="http://schemas.openxmlformats.org/officeDocument/2006/relationships/tags" Target="../tags/tag4.xml"/><Relationship Id="rId39" Type="http://schemas.openxmlformats.org/officeDocument/2006/relationships/tags" Target="../tags/tag39.xml"/><Relationship Id="rId38" Type="http://schemas.openxmlformats.org/officeDocument/2006/relationships/tags" Target="../tags/tag38.xml"/><Relationship Id="rId37" Type="http://schemas.openxmlformats.org/officeDocument/2006/relationships/tags" Target="../tags/tag37.xml"/><Relationship Id="rId36" Type="http://schemas.openxmlformats.org/officeDocument/2006/relationships/tags" Target="../tags/tag36.xml"/><Relationship Id="rId35" Type="http://schemas.openxmlformats.org/officeDocument/2006/relationships/tags" Target="../tags/tag35.xml"/><Relationship Id="rId34" Type="http://schemas.openxmlformats.org/officeDocument/2006/relationships/tags" Target="../tags/tag34.xml"/><Relationship Id="rId33" Type="http://schemas.openxmlformats.org/officeDocument/2006/relationships/tags" Target="../tags/tag33.xml"/><Relationship Id="rId32" Type="http://schemas.openxmlformats.org/officeDocument/2006/relationships/tags" Target="../tags/tag32.xml"/><Relationship Id="rId31" Type="http://schemas.openxmlformats.org/officeDocument/2006/relationships/tags" Target="../tags/tag31.xml"/><Relationship Id="rId30" Type="http://schemas.openxmlformats.org/officeDocument/2006/relationships/tags" Target="../tags/tag30.xml"/><Relationship Id="rId3" Type="http://schemas.openxmlformats.org/officeDocument/2006/relationships/tags" Target="../tags/tag3.xml"/><Relationship Id="rId29" Type="http://schemas.openxmlformats.org/officeDocument/2006/relationships/tags" Target="../tags/tag29.xml"/><Relationship Id="rId28" Type="http://schemas.openxmlformats.org/officeDocument/2006/relationships/tags" Target="../tags/tag28.xml"/><Relationship Id="rId27" Type="http://schemas.openxmlformats.org/officeDocument/2006/relationships/tags" Target="../tags/tag27.xml"/><Relationship Id="rId26" Type="http://schemas.openxmlformats.org/officeDocument/2006/relationships/tags" Target="../tags/tag26.xml"/><Relationship Id="rId25" Type="http://schemas.openxmlformats.org/officeDocument/2006/relationships/tags" Target="../tags/tag25.xml"/><Relationship Id="rId24" Type="http://schemas.openxmlformats.org/officeDocument/2006/relationships/tags" Target="../tags/tag24.xml"/><Relationship Id="rId23" Type="http://schemas.openxmlformats.org/officeDocument/2006/relationships/tags" Target="../tags/tag23.xml"/><Relationship Id="rId22" Type="http://schemas.openxmlformats.org/officeDocument/2006/relationships/tags" Target="../tags/tag22.xml"/><Relationship Id="rId21" Type="http://schemas.openxmlformats.org/officeDocument/2006/relationships/tags" Target="../tags/tag21.xml"/><Relationship Id="rId20" Type="http://schemas.openxmlformats.org/officeDocument/2006/relationships/tags" Target="../tags/tag20.xml"/><Relationship Id="rId2" Type="http://schemas.openxmlformats.org/officeDocument/2006/relationships/tags" Target="../tags/tag2.xml"/><Relationship Id="rId19" Type="http://schemas.openxmlformats.org/officeDocument/2006/relationships/tags" Target="../tags/tag19.xml"/><Relationship Id="rId18" Type="http://schemas.openxmlformats.org/officeDocument/2006/relationships/tags" Target="../tags/tag18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8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0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3846666"/>
          </a:xfrm>
          <a:prstGeom prst="rect">
            <a:avLst/>
          </a:prstGeom>
          <a:solidFill>
            <a:srgbClr val="10294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695825" y="2694421"/>
            <a:ext cx="6989414" cy="92333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zh-CN" altLang="en-US" sz="5400" dirty="0">
                <a:solidFill>
                  <a:schemeClr val="bg1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年中工作汇报</a:t>
            </a:r>
            <a:r>
              <a:rPr lang="en-US" altLang="zh-CN" sz="5400" dirty="0">
                <a:solidFill>
                  <a:schemeClr val="bg1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PPT</a:t>
            </a:r>
            <a:r>
              <a:rPr lang="zh-CN" altLang="en-US" sz="5400" dirty="0">
                <a:solidFill>
                  <a:schemeClr val="bg1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模板</a:t>
            </a:r>
            <a:endParaRPr lang="zh-CN" altLang="en-US" sz="5400" dirty="0">
              <a:solidFill>
                <a:schemeClr val="bg1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57250" y="601786"/>
            <a:ext cx="1518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LOGO</a:t>
            </a:r>
            <a:endParaRPr lang="zh-CN" altLang="en-US" sz="3600" dirty="0">
              <a:solidFill>
                <a:schemeClr val="bg1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1616432" y="2873057"/>
            <a:ext cx="1943100" cy="19431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739367" y="4081149"/>
            <a:ext cx="2646878" cy="5865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rgbClr val="10294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在此处添加小标题</a:t>
            </a:r>
            <a:endParaRPr lang="en-US" altLang="zh-CN" sz="2400" dirty="0">
              <a:solidFill>
                <a:srgbClr val="102940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0302550" y="616519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10294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201X.X.X</a:t>
            </a:r>
            <a:endParaRPr lang="zh-CN" altLang="en-US" dirty="0">
              <a:solidFill>
                <a:srgbClr val="102940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906698" y="4934048"/>
            <a:ext cx="2229977" cy="368300"/>
            <a:chOff x="4863156" y="5203556"/>
            <a:chExt cx="2229977" cy="368300"/>
          </a:xfrm>
        </p:grpSpPr>
        <p:sp>
          <p:nvSpPr>
            <p:cNvPr id="16" name="等腰三角形 15"/>
            <p:cNvSpPr/>
            <p:nvPr/>
          </p:nvSpPr>
          <p:spPr>
            <a:xfrm rot="16200000" flipV="1">
              <a:off x="4848883" y="5299019"/>
              <a:ext cx="206954" cy="178408"/>
            </a:xfrm>
            <a:prstGeom prst="triangle">
              <a:avLst/>
            </a:prstGeom>
            <a:solidFill>
              <a:srgbClr val="1029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文本框 1"/>
            <p:cNvSpPr txBox="1"/>
            <p:nvPr/>
          </p:nvSpPr>
          <p:spPr>
            <a:xfrm>
              <a:off x="5195753" y="5203556"/>
              <a:ext cx="18973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solidFill>
                    <a:srgbClr val="102940"/>
                  </a:solidFill>
                  <a:latin typeface="方正大黑_GBK" panose="03000509000000000000" pitchFamily="65" charset="-122"/>
                  <a:ea typeface="方正大黑_GBK" panose="03000509000000000000" pitchFamily="65" charset="-122"/>
                </a:rPr>
                <a:t>主讲人</a:t>
              </a:r>
              <a:r>
                <a:rPr lang="zh-CN" altLang="en-US" dirty="0" smtClean="0">
                  <a:solidFill>
                    <a:srgbClr val="102940"/>
                  </a:solidFill>
                  <a:latin typeface="方正大黑_GBK" panose="03000509000000000000" pitchFamily="65" charset="-122"/>
                  <a:ea typeface="方正大黑_GBK" panose="03000509000000000000" pitchFamily="65" charset="-122"/>
                </a:rPr>
                <a:t>：</a:t>
              </a:r>
              <a:r>
                <a:rPr lang="en-US" altLang="zh-CN" dirty="0" smtClean="0">
                  <a:solidFill>
                    <a:srgbClr val="102940"/>
                  </a:solidFill>
                  <a:latin typeface="方正大黑_GBK" panose="03000509000000000000" pitchFamily="65" charset="-122"/>
                  <a:ea typeface="方正大黑_GBK" panose="03000509000000000000" pitchFamily="65" charset="-122"/>
                </a:rPr>
                <a:t>PPTying</a:t>
              </a:r>
              <a:endParaRPr lang="en-US" altLang="zh-CN" dirty="0" smtClean="0">
                <a:solidFill>
                  <a:srgbClr val="10294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endParaRPr>
            </a:p>
          </p:txBody>
        </p:sp>
      </p:grpSp>
      <p:pic>
        <p:nvPicPr>
          <p:cNvPr id="15" name="图片 14"/>
          <p:cNvPicPr>
            <a:picLocks noChangeAspect="1"/>
          </p:cNvPicPr>
          <p:nvPr/>
        </p:nvPicPr>
        <p:blipFill>
          <a:blip r:embed="rId1">
            <a:clrChange>
              <a:clrFrom>
                <a:srgbClr val="272636"/>
              </a:clrFrom>
              <a:clrTo>
                <a:srgbClr val="27263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79650" y="3280003"/>
            <a:ext cx="1129208" cy="1129208"/>
          </a:xfrm>
          <a:prstGeom prst="rect">
            <a:avLst/>
          </a:prstGeom>
          <a:solidFill>
            <a:srgbClr val="102940"/>
          </a:solidFill>
        </p:spPr>
      </p:pic>
    </p:spTree>
  </p:cSld>
  <p:clrMapOvr>
    <a:masterClrMapping/>
  </p:clrMapOvr>
  <p:transition spd="slow" advClick="0" advTm="1000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29984" y="1951441"/>
            <a:ext cx="2665527" cy="286554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8527" y="1951441"/>
            <a:ext cx="2655887" cy="2870056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84686" y="1951441"/>
            <a:ext cx="2665026" cy="2870056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5784" y="1951441"/>
            <a:ext cx="2665268" cy="2862786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648527" y="5308488"/>
            <a:ext cx="2662475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48527" y="4826596"/>
            <a:ext cx="2568044" cy="459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3414337" y="5317051"/>
            <a:ext cx="2641840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392176" y="4835159"/>
            <a:ext cx="2590205" cy="459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6134298" y="5317051"/>
            <a:ext cx="2665527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134298" y="4835159"/>
            <a:ext cx="2622793" cy="459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8879473" y="5317051"/>
            <a:ext cx="2664000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8879473" y="4835159"/>
            <a:ext cx="2616022" cy="459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443791" y="559497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02</a:t>
            </a:r>
            <a:endParaRPr lang="zh-CN" altLang="en-US" sz="2400" dirty="0">
              <a:solidFill>
                <a:schemeClr val="bg1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1091082" y="528719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2867A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上半年工作中的体会和认识</a:t>
            </a:r>
            <a:endParaRPr lang="zh-CN" altLang="en-US" sz="2800" dirty="0">
              <a:solidFill>
                <a:srgbClr val="2867A0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</p:spTree>
  </p:cSld>
  <p:clrMapOvr>
    <a:masterClrMapping/>
  </p:clrMapOvr>
  <p:transition spd="slow" advTm="1000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4370522" cy="6858000"/>
          </a:xfrm>
          <a:prstGeom prst="rect">
            <a:avLst/>
          </a:prstGeom>
          <a:solidFill>
            <a:srgbClr val="10294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5049352" y="3136612"/>
            <a:ext cx="592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上半年工作中存在的问题和困难</a:t>
            </a:r>
            <a:endParaRPr lang="zh-CN" altLang="en-US" sz="32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55950" y="2242608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PART 03</a:t>
            </a:r>
            <a:endParaRPr lang="zh-CN" altLang="en-US" sz="32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0163902" y="451083"/>
            <a:ext cx="1369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LOGO</a:t>
            </a:r>
            <a:endParaRPr lang="zh-CN" altLang="en-US" sz="32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213711" y="1855833"/>
            <a:ext cx="1943100" cy="1943100"/>
            <a:chOff x="1213711" y="3163978"/>
            <a:chExt cx="1943100" cy="1943100"/>
          </a:xfrm>
        </p:grpSpPr>
        <p:sp>
          <p:nvSpPr>
            <p:cNvPr id="15" name="椭圆 14"/>
            <p:cNvSpPr/>
            <p:nvPr/>
          </p:nvSpPr>
          <p:spPr>
            <a:xfrm>
              <a:off x="1213711" y="3163978"/>
              <a:ext cx="1943100" cy="19431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272636"/>
                </a:clrFrom>
                <a:clrTo>
                  <a:srgbClr val="272636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77807" y="3570924"/>
              <a:ext cx="1129208" cy="1129208"/>
            </a:xfrm>
            <a:prstGeom prst="rect">
              <a:avLst/>
            </a:prstGeom>
            <a:solidFill>
              <a:srgbClr val="102940"/>
            </a:solidFill>
          </p:spPr>
        </p:pic>
      </p:grpSp>
      <p:sp>
        <p:nvSpPr>
          <p:cNvPr id="19" name="等腰三角形 18"/>
          <p:cNvSpPr/>
          <p:nvPr/>
        </p:nvSpPr>
        <p:spPr>
          <a:xfrm rot="16200000" flipV="1">
            <a:off x="6458015" y="2417521"/>
            <a:ext cx="206954" cy="178408"/>
          </a:xfrm>
          <a:prstGeom prst="triangle">
            <a:avLst/>
          </a:prstGeom>
          <a:solidFill>
            <a:srgbClr val="1D4B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1000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图表 19"/>
          <p:cNvGraphicFramePr/>
          <p:nvPr/>
        </p:nvGraphicFramePr>
        <p:xfrm>
          <a:off x="172357" y="920185"/>
          <a:ext cx="7397507" cy="5816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40" name="椭圆 39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43791" y="559497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03</a:t>
            </a:r>
            <a:endParaRPr lang="zh-CN" altLang="en-US" sz="2400" dirty="0">
              <a:solidFill>
                <a:schemeClr val="bg1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091082" y="528719"/>
            <a:ext cx="5211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2867A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上半年工作中存在的问题和困难</a:t>
            </a:r>
            <a:endParaRPr lang="zh-CN" altLang="en-US" sz="2800" dirty="0">
              <a:solidFill>
                <a:srgbClr val="2867A0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226159" y="4179627"/>
            <a:ext cx="3028061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请输入您需要的内容，可以复制文本先粘贴到记事本里，清除多余的格式，然后粘贴到这里，只修改文字，将保留动画效果。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226159" y="3687184"/>
            <a:ext cx="30280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196972" y="2864189"/>
            <a:ext cx="3057247" cy="6773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3200" dirty="0">
                <a:solidFill>
                  <a:srgbClr val="2867A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请输入您的标题</a:t>
            </a:r>
            <a:endParaRPr lang="zh-CN" altLang="en-US" sz="3200" dirty="0">
              <a:solidFill>
                <a:srgbClr val="2867A0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6730032" y="1761233"/>
            <a:ext cx="475698" cy="422533"/>
            <a:chOff x="7094338" y="777617"/>
            <a:chExt cx="798160" cy="422533"/>
          </a:xfrm>
        </p:grpSpPr>
        <p:cxnSp>
          <p:nvCxnSpPr>
            <p:cNvPr id="25" name="直接连接符 24"/>
            <p:cNvCxnSpPr/>
            <p:nvPr/>
          </p:nvCxnSpPr>
          <p:spPr>
            <a:xfrm>
              <a:off x="7094338" y="1200150"/>
              <a:ext cx="798160" cy="0"/>
            </a:xfrm>
            <a:prstGeom prst="line">
              <a:avLst/>
            </a:prstGeom>
            <a:ln w="28575">
              <a:solidFill>
                <a:srgbClr val="2867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7094338" y="777617"/>
              <a:ext cx="798160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矩形 26"/>
          <p:cNvSpPr/>
          <p:nvPr/>
        </p:nvSpPr>
        <p:spPr>
          <a:xfrm>
            <a:off x="7367805" y="1475001"/>
            <a:ext cx="1346844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请输入类别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7367804" y="1957550"/>
            <a:ext cx="1346844" cy="452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请输入类别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cxnSp>
        <p:nvCxnSpPr>
          <p:cNvPr id="29" name="直接连接符 28"/>
          <p:cNvCxnSpPr/>
          <p:nvPr/>
        </p:nvCxnSpPr>
        <p:spPr>
          <a:xfrm>
            <a:off x="7807189" y="2913681"/>
            <a:ext cx="0" cy="2698928"/>
          </a:xfrm>
          <a:prstGeom prst="line">
            <a:avLst/>
          </a:prstGeom>
          <a:ln w="12700">
            <a:solidFill>
              <a:srgbClr val="2867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圆角矩形 29"/>
          <p:cNvSpPr/>
          <p:nvPr/>
        </p:nvSpPr>
        <p:spPr>
          <a:xfrm>
            <a:off x="6469018" y="1475001"/>
            <a:ext cx="2453878" cy="1051782"/>
          </a:xfrm>
          <a:prstGeom prst="roundRect">
            <a:avLst/>
          </a:prstGeom>
          <a:noFill/>
          <a:ln w="12700">
            <a:solidFill>
              <a:srgbClr val="2867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1000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菱形 34"/>
          <p:cNvSpPr/>
          <p:nvPr/>
        </p:nvSpPr>
        <p:spPr>
          <a:xfrm>
            <a:off x="3453209" y="2543535"/>
            <a:ext cx="1761860" cy="1831108"/>
          </a:xfrm>
          <a:prstGeom prst="diamond">
            <a:avLst/>
          </a:prstGeom>
          <a:solidFill>
            <a:srgbClr val="2867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37" name="菱形 36"/>
          <p:cNvSpPr/>
          <p:nvPr/>
        </p:nvSpPr>
        <p:spPr>
          <a:xfrm>
            <a:off x="6976930" y="2543535"/>
            <a:ext cx="1761860" cy="1831108"/>
          </a:xfrm>
          <a:prstGeom prst="diamond">
            <a:avLst/>
          </a:prstGeom>
          <a:solidFill>
            <a:srgbClr val="2867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38" name="菱形 37"/>
          <p:cNvSpPr/>
          <p:nvPr/>
        </p:nvSpPr>
        <p:spPr>
          <a:xfrm>
            <a:off x="1691349" y="3000735"/>
            <a:ext cx="1761860" cy="1831108"/>
          </a:xfrm>
          <a:prstGeom prst="diamond">
            <a:avLst/>
          </a:prstGeom>
          <a:solidFill>
            <a:srgbClr val="2867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39" name="菱形 38"/>
          <p:cNvSpPr/>
          <p:nvPr/>
        </p:nvSpPr>
        <p:spPr>
          <a:xfrm>
            <a:off x="5215070" y="3000735"/>
            <a:ext cx="1761860" cy="1831108"/>
          </a:xfrm>
          <a:prstGeom prst="diamond">
            <a:avLst/>
          </a:prstGeom>
          <a:solidFill>
            <a:srgbClr val="2867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44" name="菱形 43"/>
          <p:cNvSpPr/>
          <p:nvPr/>
        </p:nvSpPr>
        <p:spPr>
          <a:xfrm>
            <a:off x="8738791" y="3000735"/>
            <a:ext cx="1761860" cy="1831108"/>
          </a:xfrm>
          <a:prstGeom prst="diamond">
            <a:avLst/>
          </a:prstGeom>
          <a:solidFill>
            <a:srgbClr val="2867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46" name="菱形 45"/>
          <p:cNvSpPr/>
          <p:nvPr/>
        </p:nvSpPr>
        <p:spPr>
          <a:xfrm>
            <a:off x="1691349" y="2772135"/>
            <a:ext cx="1761860" cy="1831108"/>
          </a:xfrm>
          <a:prstGeom prst="diamond">
            <a:avLst/>
          </a:prstGeom>
          <a:solidFill>
            <a:schemeClr val="bg1"/>
          </a:solidFill>
          <a:ln>
            <a:solidFill>
              <a:srgbClr val="286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菱形 46"/>
          <p:cNvSpPr/>
          <p:nvPr/>
        </p:nvSpPr>
        <p:spPr>
          <a:xfrm>
            <a:off x="3453209" y="2772135"/>
            <a:ext cx="1761860" cy="1831108"/>
          </a:xfrm>
          <a:prstGeom prst="diamond">
            <a:avLst/>
          </a:prstGeom>
          <a:solidFill>
            <a:schemeClr val="bg1"/>
          </a:solidFill>
          <a:ln>
            <a:solidFill>
              <a:srgbClr val="286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菱形 47"/>
          <p:cNvSpPr/>
          <p:nvPr/>
        </p:nvSpPr>
        <p:spPr>
          <a:xfrm>
            <a:off x="5215070" y="2772135"/>
            <a:ext cx="1761860" cy="1831108"/>
          </a:xfrm>
          <a:prstGeom prst="diamond">
            <a:avLst/>
          </a:prstGeom>
          <a:solidFill>
            <a:schemeClr val="bg1"/>
          </a:solidFill>
          <a:ln>
            <a:solidFill>
              <a:srgbClr val="286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菱形 48"/>
          <p:cNvSpPr/>
          <p:nvPr/>
        </p:nvSpPr>
        <p:spPr>
          <a:xfrm>
            <a:off x="6976930" y="2772135"/>
            <a:ext cx="1761860" cy="1831108"/>
          </a:xfrm>
          <a:prstGeom prst="diamond">
            <a:avLst/>
          </a:prstGeom>
          <a:solidFill>
            <a:schemeClr val="bg1"/>
          </a:solidFill>
          <a:ln>
            <a:solidFill>
              <a:srgbClr val="286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菱形 49"/>
          <p:cNvSpPr/>
          <p:nvPr/>
        </p:nvSpPr>
        <p:spPr>
          <a:xfrm>
            <a:off x="8738791" y="2772135"/>
            <a:ext cx="1761860" cy="1831108"/>
          </a:xfrm>
          <a:prstGeom prst="diamond">
            <a:avLst/>
          </a:prstGeom>
          <a:solidFill>
            <a:schemeClr val="bg1"/>
          </a:solidFill>
          <a:ln>
            <a:solidFill>
              <a:srgbClr val="2867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文本框 51"/>
          <p:cNvSpPr txBox="1"/>
          <p:nvPr/>
        </p:nvSpPr>
        <p:spPr>
          <a:xfrm>
            <a:off x="1243121" y="2039602"/>
            <a:ext cx="266514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1240000" y="1602458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b="1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b="1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4764990" y="2039602"/>
            <a:ext cx="266514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4761869" y="1602458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b="1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b="1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8286859" y="2039602"/>
            <a:ext cx="266514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8283738" y="1602458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b="1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b="1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4" name="Freeform 7"/>
          <p:cNvSpPr>
            <a:spLocks noEditPoints="1"/>
          </p:cNvSpPr>
          <p:nvPr/>
        </p:nvSpPr>
        <p:spPr bwMode="auto">
          <a:xfrm>
            <a:off x="2233700" y="3459089"/>
            <a:ext cx="580643" cy="503619"/>
          </a:xfrm>
          <a:custGeom>
            <a:avLst/>
            <a:gdLst>
              <a:gd name="T0" fmla="*/ 39 w 947"/>
              <a:gd name="T1" fmla="*/ 275 h 817"/>
              <a:gd name="T2" fmla="*/ 66 w 947"/>
              <a:gd name="T3" fmla="*/ 275 h 817"/>
              <a:gd name="T4" fmla="*/ 66 w 947"/>
              <a:gd name="T5" fmla="*/ 36 h 817"/>
              <a:gd name="T6" fmla="*/ 102 w 947"/>
              <a:gd name="T7" fmla="*/ 0 h 817"/>
              <a:gd name="T8" fmla="*/ 103 w 947"/>
              <a:gd name="T9" fmla="*/ 0 h 817"/>
              <a:gd name="T10" fmla="*/ 374 w 947"/>
              <a:gd name="T11" fmla="*/ 0 h 817"/>
              <a:gd name="T12" fmla="*/ 403 w 947"/>
              <a:gd name="T13" fmla="*/ 14 h 817"/>
              <a:gd name="T14" fmla="*/ 528 w 947"/>
              <a:gd name="T15" fmla="*/ 149 h 817"/>
              <a:gd name="T16" fmla="*/ 847 w 947"/>
              <a:gd name="T17" fmla="*/ 149 h 817"/>
              <a:gd name="T18" fmla="*/ 883 w 947"/>
              <a:gd name="T19" fmla="*/ 185 h 817"/>
              <a:gd name="T20" fmla="*/ 883 w 947"/>
              <a:gd name="T21" fmla="*/ 186 h 817"/>
              <a:gd name="T22" fmla="*/ 883 w 947"/>
              <a:gd name="T23" fmla="*/ 275 h 817"/>
              <a:gd name="T24" fmla="*/ 910 w 947"/>
              <a:gd name="T25" fmla="*/ 275 h 817"/>
              <a:gd name="T26" fmla="*/ 947 w 947"/>
              <a:gd name="T27" fmla="*/ 312 h 817"/>
              <a:gd name="T28" fmla="*/ 947 w 947"/>
              <a:gd name="T29" fmla="*/ 317 h 817"/>
              <a:gd name="T30" fmla="*/ 888 w 947"/>
              <a:gd name="T31" fmla="*/ 781 h 817"/>
              <a:gd name="T32" fmla="*/ 872 w 947"/>
              <a:gd name="T33" fmla="*/ 807 h 817"/>
              <a:gd name="T34" fmla="*/ 847 w 947"/>
              <a:gd name="T35" fmla="*/ 817 h 817"/>
              <a:gd name="T36" fmla="*/ 846 w 947"/>
              <a:gd name="T37" fmla="*/ 817 h 817"/>
              <a:gd name="T38" fmla="*/ 102 w 947"/>
              <a:gd name="T39" fmla="*/ 817 h 817"/>
              <a:gd name="T40" fmla="*/ 77 w 947"/>
              <a:gd name="T41" fmla="*/ 807 h 817"/>
              <a:gd name="T42" fmla="*/ 60 w 947"/>
              <a:gd name="T43" fmla="*/ 779 h 817"/>
              <a:gd name="T44" fmla="*/ 3 w 947"/>
              <a:gd name="T45" fmla="*/ 316 h 817"/>
              <a:gd name="T46" fmla="*/ 34 w 947"/>
              <a:gd name="T47" fmla="*/ 275 h 817"/>
              <a:gd name="T48" fmla="*/ 39 w 947"/>
              <a:gd name="T49" fmla="*/ 275 h 817"/>
              <a:gd name="T50" fmla="*/ 139 w 947"/>
              <a:gd name="T51" fmla="*/ 275 h 817"/>
              <a:gd name="T52" fmla="*/ 139 w 947"/>
              <a:gd name="T53" fmla="*/ 275 h 817"/>
              <a:gd name="T54" fmla="*/ 810 w 947"/>
              <a:gd name="T55" fmla="*/ 275 h 817"/>
              <a:gd name="T56" fmla="*/ 810 w 947"/>
              <a:gd name="T57" fmla="*/ 222 h 817"/>
              <a:gd name="T58" fmla="*/ 513 w 947"/>
              <a:gd name="T59" fmla="*/ 222 h 817"/>
              <a:gd name="T60" fmla="*/ 513 w 947"/>
              <a:gd name="T61" fmla="*/ 221 h 817"/>
              <a:gd name="T62" fmla="*/ 486 w 947"/>
              <a:gd name="T63" fmla="*/ 210 h 817"/>
              <a:gd name="T64" fmla="*/ 359 w 947"/>
              <a:gd name="T65" fmla="*/ 73 h 817"/>
              <a:gd name="T66" fmla="*/ 139 w 947"/>
              <a:gd name="T67" fmla="*/ 73 h 817"/>
              <a:gd name="T68" fmla="*/ 139 w 947"/>
              <a:gd name="T69" fmla="*/ 275 h 817"/>
              <a:gd name="T70" fmla="*/ 869 w 947"/>
              <a:gd name="T71" fmla="*/ 348 h 817"/>
              <a:gd name="T72" fmla="*/ 869 w 947"/>
              <a:gd name="T73" fmla="*/ 348 h 817"/>
              <a:gd name="T74" fmla="*/ 848 w 947"/>
              <a:gd name="T75" fmla="*/ 348 h 817"/>
              <a:gd name="T76" fmla="*/ 847 w 947"/>
              <a:gd name="T77" fmla="*/ 348 h 817"/>
              <a:gd name="T78" fmla="*/ 846 w 947"/>
              <a:gd name="T79" fmla="*/ 348 h 817"/>
              <a:gd name="T80" fmla="*/ 102 w 947"/>
              <a:gd name="T81" fmla="*/ 348 h 817"/>
              <a:gd name="T82" fmla="*/ 101 w 947"/>
              <a:gd name="T83" fmla="*/ 348 h 817"/>
              <a:gd name="T84" fmla="*/ 80 w 947"/>
              <a:gd name="T85" fmla="*/ 348 h 817"/>
              <a:gd name="T86" fmla="*/ 129 w 947"/>
              <a:gd name="T87" fmla="*/ 740 h 817"/>
              <a:gd name="T88" fmla="*/ 820 w 947"/>
              <a:gd name="T89" fmla="*/ 740 h 817"/>
              <a:gd name="T90" fmla="*/ 869 w 947"/>
              <a:gd name="T91" fmla="*/ 348 h 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947" h="817">
                <a:moveTo>
                  <a:pt x="39" y="275"/>
                </a:moveTo>
                <a:cubicBezTo>
                  <a:pt x="66" y="275"/>
                  <a:pt x="66" y="275"/>
                  <a:pt x="66" y="275"/>
                </a:cubicBezTo>
                <a:cubicBezTo>
                  <a:pt x="66" y="36"/>
                  <a:pt x="66" y="36"/>
                  <a:pt x="66" y="36"/>
                </a:cubicBezTo>
                <a:cubicBezTo>
                  <a:pt x="66" y="16"/>
                  <a:pt x="82" y="0"/>
                  <a:pt x="102" y="0"/>
                </a:cubicBezTo>
                <a:cubicBezTo>
                  <a:pt x="103" y="0"/>
                  <a:pt x="103" y="0"/>
                  <a:pt x="103" y="0"/>
                </a:cubicBezTo>
                <a:cubicBezTo>
                  <a:pt x="374" y="0"/>
                  <a:pt x="374" y="0"/>
                  <a:pt x="374" y="0"/>
                </a:cubicBezTo>
                <a:cubicBezTo>
                  <a:pt x="386" y="0"/>
                  <a:pt x="396" y="5"/>
                  <a:pt x="403" y="14"/>
                </a:cubicBezTo>
                <a:cubicBezTo>
                  <a:pt x="528" y="149"/>
                  <a:pt x="528" y="149"/>
                  <a:pt x="528" y="149"/>
                </a:cubicBezTo>
                <a:cubicBezTo>
                  <a:pt x="847" y="149"/>
                  <a:pt x="847" y="149"/>
                  <a:pt x="847" y="149"/>
                </a:cubicBezTo>
                <a:cubicBezTo>
                  <a:pt x="867" y="149"/>
                  <a:pt x="883" y="165"/>
                  <a:pt x="883" y="185"/>
                </a:cubicBezTo>
                <a:cubicBezTo>
                  <a:pt x="883" y="186"/>
                  <a:pt x="883" y="186"/>
                  <a:pt x="883" y="186"/>
                </a:cubicBezTo>
                <a:cubicBezTo>
                  <a:pt x="883" y="275"/>
                  <a:pt x="883" y="275"/>
                  <a:pt x="883" y="275"/>
                </a:cubicBezTo>
                <a:cubicBezTo>
                  <a:pt x="910" y="275"/>
                  <a:pt x="910" y="275"/>
                  <a:pt x="910" y="275"/>
                </a:cubicBezTo>
                <a:cubicBezTo>
                  <a:pt x="931" y="275"/>
                  <a:pt x="947" y="291"/>
                  <a:pt x="947" y="312"/>
                </a:cubicBezTo>
                <a:cubicBezTo>
                  <a:pt x="947" y="313"/>
                  <a:pt x="947" y="315"/>
                  <a:pt x="947" y="317"/>
                </a:cubicBezTo>
                <a:cubicBezTo>
                  <a:pt x="888" y="781"/>
                  <a:pt x="888" y="781"/>
                  <a:pt x="888" y="781"/>
                </a:cubicBezTo>
                <a:cubicBezTo>
                  <a:pt x="887" y="792"/>
                  <a:pt x="881" y="801"/>
                  <a:pt x="872" y="807"/>
                </a:cubicBezTo>
                <a:cubicBezTo>
                  <a:pt x="865" y="813"/>
                  <a:pt x="857" y="817"/>
                  <a:pt x="847" y="817"/>
                </a:cubicBezTo>
                <a:cubicBezTo>
                  <a:pt x="846" y="817"/>
                  <a:pt x="846" y="817"/>
                  <a:pt x="846" y="817"/>
                </a:cubicBezTo>
                <a:cubicBezTo>
                  <a:pt x="102" y="817"/>
                  <a:pt x="102" y="817"/>
                  <a:pt x="102" y="817"/>
                </a:cubicBezTo>
                <a:cubicBezTo>
                  <a:pt x="93" y="817"/>
                  <a:pt x="84" y="813"/>
                  <a:pt x="77" y="807"/>
                </a:cubicBezTo>
                <a:cubicBezTo>
                  <a:pt x="68" y="801"/>
                  <a:pt x="62" y="791"/>
                  <a:pt x="60" y="779"/>
                </a:cubicBezTo>
                <a:cubicBezTo>
                  <a:pt x="3" y="316"/>
                  <a:pt x="3" y="316"/>
                  <a:pt x="3" y="316"/>
                </a:cubicBezTo>
                <a:cubicBezTo>
                  <a:pt x="0" y="296"/>
                  <a:pt x="14" y="278"/>
                  <a:pt x="34" y="275"/>
                </a:cubicBezTo>
                <a:cubicBezTo>
                  <a:pt x="39" y="275"/>
                  <a:pt x="39" y="275"/>
                  <a:pt x="39" y="275"/>
                </a:cubicBezTo>
                <a:close/>
                <a:moveTo>
                  <a:pt x="139" y="275"/>
                </a:moveTo>
                <a:cubicBezTo>
                  <a:pt x="139" y="275"/>
                  <a:pt x="139" y="275"/>
                  <a:pt x="139" y="275"/>
                </a:cubicBezTo>
                <a:cubicBezTo>
                  <a:pt x="810" y="275"/>
                  <a:pt x="810" y="275"/>
                  <a:pt x="810" y="275"/>
                </a:cubicBezTo>
                <a:cubicBezTo>
                  <a:pt x="810" y="222"/>
                  <a:pt x="810" y="222"/>
                  <a:pt x="810" y="222"/>
                </a:cubicBezTo>
                <a:cubicBezTo>
                  <a:pt x="513" y="222"/>
                  <a:pt x="513" y="222"/>
                  <a:pt x="513" y="222"/>
                </a:cubicBezTo>
                <a:cubicBezTo>
                  <a:pt x="513" y="221"/>
                  <a:pt x="513" y="221"/>
                  <a:pt x="513" y="221"/>
                </a:cubicBezTo>
                <a:cubicBezTo>
                  <a:pt x="503" y="221"/>
                  <a:pt x="493" y="218"/>
                  <a:pt x="486" y="210"/>
                </a:cubicBezTo>
                <a:cubicBezTo>
                  <a:pt x="359" y="73"/>
                  <a:pt x="359" y="73"/>
                  <a:pt x="359" y="73"/>
                </a:cubicBezTo>
                <a:cubicBezTo>
                  <a:pt x="139" y="73"/>
                  <a:pt x="139" y="73"/>
                  <a:pt x="139" y="73"/>
                </a:cubicBezTo>
                <a:cubicBezTo>
                  <a:pt x="139" y="275"/>
                  <a:pt x="139" y="275"/>
                  <a:pt x="139" y="275"/>
                </a:cubicBezTo>
                <a:close/>
                <a:moveTo>
                  <a:pt x="869" y="348"/>
                </a:moveTo>
                <a:cubicBezTo>
                  <a:pt x="869" y="348"/>
                  <a:pt x="869" y="348"/>
                  <a:pt x="869" y="348"/>
                </a:cubicBezTo>
                <a:cubicBezTo>
                  <a:pt x="848" y="348"/>
                  <a:pt x="848" y="348"/>
                  <a:pt x="848" y="348"/>
                </a:cubicBezTo>
                <a:cubicBezTo>
                  <a:pt x="847" y="348"/>
                  <a:pt x="847" y="348"/>
                  <a:pt x="847" y="348"/>
                </a:cubicBezTo>
                <a:cubicBezTo>
                  <a:pt x="846" y="348"/>
                  <a:pt x="846" y="348"/>
                  <a:pt x="846" y="348"/>
                </a:cubicBezTo>
                <a:cubicBezTo>
                  <a:pt x="102" y="348"/>
                  <a:pt x="102" y="348"/>
                  <a:pt x="102" y="348"/>
                </a:cubicBezTo>
                <a:cubicBezTo>
                  <a:pt x="101" y="348"/>
                  <a:pt x="101" y="348"/>
                  <a:pt x="101" y="348"/>
                </a:cubicBezTo>
                <a:cubicBezTo>
                  <a:pt x="80" y="348"/>
                  <a:pt x="80" y="348"/>
                  <a:pt x="80" y="348"/>
                </a:cubicBezTo>
                <a:cubicBezTo>
                  <a:pt x="129" y="740"/>
                  <a:pt x="129" y="740"/>
                  <a:pt x="129" y="740"/>
                </a:cubicBezTo>
                <a:cubicBezTo>
                  <a:pt x="820" y="740"/>
                  <a:pt x="820" y="740"/>
                  <a:pt x="820" y="740"/>
                </a:cubicBezTo>
                <a:cubicBezTo>
                  <a:pt x="869" y="348"/>
                  <a:pt x="869" y="348"/>
                  <a:pt x="869" y="348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5" name="Freeform 14"/>
          <p:cNvSpPr>
            <a:spLocks noEditPoints="1"/>
          </p:cNvSpPr>
          <p:nvPr/>
        </p:nvSpPr>
        <p:spPr bwMode="auto">
          <a:xfrm>
            <a:off x="4043817" y="3414019"/>
            <a:ext cx="580643" cy="408820"/>
          </a:xfrm>
          <a:custGeom>
            <a:avLst/>
            <a:gdLst>
              <a:gd name="T0" fmla="*/ 816 w 944"/>
              <a:gd name="T1" fmla="*/ 294 h 661"/>
              <a:gd name="T2" fmla="*/ 495 w 944"/>
              <a:gd name="T3" fmla="*/ 0 h 661"/>
              <a:gd name="T4" fmla="*/ 207 w 944"/>
              <a:gd name="T5" fmla="*/ 175 h 661"/>
              <a:gd name="T6" fmla="*/ 0 w 944"/>
              <a:gd name="T7" fmla="*/ 417 h 661"/>
              <a:gd name="T8" fmla="*/ 71 w 944"/>
              <a:gd name="T9" fmla="*/ 590 h 661"/>
              <a:gd name="T10" fmla="*/ 244 w 944"/>
              <a:gd name="T11" fmla="*/ 661 h 661"/>
              <a:gd name="T12" fmla="*/ 889 w 944"/>
              <a:gd name="T13" fmla="*/ 606 h 661"/>
              <a:gd name="T14" fmla="*/ 944 w 944"/>
              <a:gd name="T15" fmla="*/ 472 h 661"/>
              <a:gd name="T16" fmla="*/ 837 w 944"/>
              <a:gd name="T17" fmla="*/ 555 h 661"/>
              <a:gd name="T18" fmla="*/ 837 w 944"/>
              <a:gd name="T19" fmla="*/ 555 h 661"/>
              <a:gd name="T20" fmla="*/ 244 w 944"/>
              <a:gd name="T21" fmla="*/ 589 h 661"/>
              <a:gd name="T22" fmla="*/ 122 w 944"/>
              <a:gd name="T23" fmla="*/ 538 h 661"/>
              <a:gd name="T24" fmla="*/ 119 w 944"/>
              <a:gd name="T25" fmla="*/ 299 h 661"/>
              <a:gd name="T26" fmla="*/ 265 w 944"/>
              <a:gd name="T27" fmla="*/ 224 h 661"/>
              <a:gd name="T28" fmla="*/ 495 w 944"/>
              <a:gd name="T29" fmla="*/ 72 h 661"/>
              <a:gd name="T30" fmla="*/ 745 w 944"/>
              <a:gd name="T31" fmla="*/ 322 h 661"/>
              <a:gd name="T32" fmla="*/ 775 w 944"/>
              <a:gd name="T33" fmla="*/ 358 h 661"/>
              <a:gd name="T34" fmla="*/ 872 w 944"/>
              <a:gd name="T35" fmla="*/ 472 h 661"/>
              <a:gd name="T36" fmla="*/ 487 w 944"/>
              <a:gd name="T37" fmla="*/ 153 h 661"/>
              <a:gd name="T38" fmla="*/ 456 w 944"/>
              <a:gd name="T39" fmla="*/ 153 h 661"/>
              <a:gd name="T40" fmla="*/ 261 w 944"/>
              <a:gd name="T41" fmla="*/ 348 h 661"/>
              <a:gd name="T42" fmla="*/ 276 w 944"/>
              <a:gd name="T43" fmla="*/ 385 h 661"/>
              <a:gd name="T44" fmla="*/ 375 w 944"/>
              <a:gd name="T45" fmla="*/ 493 h 661"/>
              <a:gd name="T46" fmla="*/ 547 w 944"/>
              <a:gd name="T47" fmla="*/ 515 h 661"/>
              <a:gd name="T48" fmla="*/ 568 w 944"/>
              <a:gd name="T49" fmla="*/ 385 h 661"/>
              <a:gd name="T50" fmla="*/ 682 w 944"/>
              <a:gd name="T51" fmla="*/ 379 h 661"/>
              <a:gd name="T52" fmla="*/ 487 w 944"/>
              <a:gd name="T53" fmla="*/ 153 h 661"/>
              <a:gd name="T54" fmla="*/ 547 w 944"/>
              <a:gd name="T55" fmla="*/ 342 h 661"/>
              <a:gd name="T56" fmla="*/ 525 w 944"/>
              <a:gd name="T57" fmla="*/ 471 h 661"/>
              <a:gd name="T58" fmla="*/ 419 w 944"/>
              <a:gd name="T59" fmla="*/ 364 h 661"/>
              <a:gd name="T60" fmla="*/ 329 w 944"/>
              <a:gd name="T61" fmla="*/ 342 h 661"/>
              <a:gd name="T62" fmla="*/ 614 w 944"/>
              <a:gd name="T63" fmla="*/ 342 h 6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944" h="661">
                <a:moveTo>
                  <a:pt x="899" y="351"/>
                </a:moveTo>
                <a:cubicBezTo>
                  <a:pt x="878" y="325"/>
                  <a:pt x="849" y="305"/>
                  <a:pt x="816" y="294"/>
                </a:cubicBezTo>
                <a:cubicBezTo>
                  <a:pt x="810" y="216"/>
                  <a:pt x="775" y="146"/>
                  <a:pt x="723" y="94"/>
                </a:cubicBezTo>
                <a:cubicBezTo>
                  <a:pt x="664" y="36"/>
                  <a:pt x="584" y="0"/>
                  <a:pt x="495" y="0"/>
                </a:cubicBezTo>
                <a:cubicBezTo>
                  <a:pt x="429" y="0"/>
                  <a:pt x="369" y="19"/>
                  <a:pt x="318" y="53"/>
                </a:cubicBezTo>
                <a:cubicBezTo>
                  <a:pt x="271" y="83"/>
                  <a:pt x="233" y="126"/>
                  <a:pt x="207" y="175"/>
                </a:cubicBezTo>
                <a:cubicBezTo>
                  <a:pt x="152" y="184"/>
                  <a:pt x="103" y="211"/>
                  <a:pt x="66" y="250"/>
                </a:cubicBezTo>
                <a:cubicBezTo>
                  <a:pt x="25" y="293"/>
                  <a:pt x="0" y="352"/>
                  <a:pt x="0" y="417"/>
                </a:cubicBezTo>
                <a:cubicBezTo>
                  <a:pt x="0" y="484"/>
                  <a:pt x="27" y="546"/>
                  <a:pt x="71" y="590"/>
                </a:cubicBezTo>
                <a:cubicBezTo>
                  <a:pt x="71" y="590"/>
                  <a:pt x="71" y="590"/>
                  <a:pt x="71" y="590"/>
                </a:cubicBezTo>
                <a:cubicBezTo>
                  <a:pt x="72" y="590"/>
                  <a:pt x="72" y="590"/>
                  <a:pt x="72" y="590"/>
                </a:cubicBezTo>
                <a:cubicBezTo>
                  <a:pt x="116" y="634"/>
                  <a:pt x="177" y="661"/>
                  <a:pt x="244" y="661"/>
                </a:cubicBezTo>
                <a:cubicBezTo>
                  <a:pt x="757" y="661"/>
                  <a:pt x="757" y="661"/>
                  <a:pt x="757" y="661"/>
                </a:cubicBezTo>
                <a:cubicBezTo>
                  <a:pt x="808" y="661"/>
                  <a:pt x="855" y="640"/>
                  <a:pt x="889" y="606"/>
                </a:cubicBezTo>
                <a:cubicBezTo>
                  <a:pt x="889" y="605"/>
                  <a:pt x="889" y="605"/>
                  <a:pt x="889" y="605"/>
                </a:cubicBezTo>
                <a:cubicBezTo>
                  <a:pt x="923" y="571"/>
                  <a:pt x="944" y="524"/>
                  <a:pt x="944" y="472"/>
                </a:cubicBezTo>
                <a:cubicBezTo>
                  <a:pt x="944" y="426"/>
                  <a:pt x="927" y="384"/>
                  <a:pt x="899" y="351"/>
                </a:cubicBezTo>
                <a:close/>
                <a:moveTo>
                  <a:pt x="837" y="555"/>
                </a:moveTo>
                <a:cubicBezTo>
                  <a:pt x="837" y="555"/>
                  <a:pt x="837" y="555"/>
                  <a:pt x="837" y="555"/>
                </a:cubicBezTo>
                <a:cubicBezTo>
                  <a:pt x="837" y="555"/>
                  <a:pt x="837" y="555"/>
                  <a:pt x="837" y="555"/>
                </a:cubicBezTo>
                <a:cubicBezTo>
                  <a:pt x="816" y="575"/>
                  <a:pt x="788" y="588"/>
                  <a:pt x="757" y="589"/>
                </a:cubicBezTo>
                <a:cubicBezTo>
                  <a:pt x="244" y="589"/>
                  <a:pt x="244" y="589"/>
                  <a:pt x="244" y="589"/>
                </a:cubicBezTo>
                <a:cubicBezTo>
                  <a:pt x="196" y="589"/>
                  <a:pt x="153" y="570"/>
                  <a:pt x="122" y="539"/>
                </a:cubicBezTo>
                <a:cubicBezTo>
                  <a:pt x="122" y="538"/>
                  <a:pt x="122" y="538"/>
                  <a:pt x="122" y="538"/>
                </a:cubicBezTo>
                <a:cubicBezTo>
                  <a:pt x="91" y="507"/>
                  <a:pt x="72" y="464"/>
                  <a:pt x="72" y="417"/>
                </a:cubicBezTo>
                <a:cubicBezTo>
                  <a:pt x="72" y="371"/>
                  <a:pt x="90" y="330"/>
                  <a:pt x="119" y="299"/>
                </a:cubicBezTo>
                <a:cubicBezTo>
                  <a:pt x="148" y="268"/>
                  <a:pt x="188" y="248"/>
                  <a:pt x="232" y="245"/>
                </a:cubicBezTo>
                <a:cubicBezTo>
                  <a:pt x="246" y="245"/>
                  <a:pt x="259" y="237"/>
                  <a:pt x="265" y="224"/>
                </a:cubicBezTo>
                <a:cubicBezTo>
                  <a:pt x="284" y="178"/>
                  <a:pt x="317" y="140"/>
                  <a:pt x="357" y="113"/>
                </a:cubicBezTo>
                <a:cubicBezTo>
                  <a:pt x="397" y="87"/>
                  <a:pt x="444" y="72"/>
                  <a:pt x="495" y="72"/>
                </a:cubicBezTo>
                <a:cubicBezTo>
                  <a:pt x="564" y="72"/>
                  <a:pt x="626" y="100"/>
                  <a:pt x="671" y="145"/>
                </a:cubicBezTo>
                <a:cubicBezTo>
                  <a:pt x="717" y="191"/>
                  <a:pt x="745" y="253"/>
                  <a:pt x="745" y="322"/>
                </a:cubicBezTo>
                <a:cubicBezTo>
                  <a:pt x="745" y="322"/>
                  <a:pt x="745" y="322"/>
                  <a:pt x="745" y="322"/>
                </a:cubicBezTo>
                <a:cubicBezTo>
                  <a:pt x="745" y="340"/>
                  <a:pt x="757" y="355"/>
                  <a:pt x="775" y="358"/>
                </a:cubicBezTo>
                <a:cubicBezTo>
                  <a:pt x="803" y="363"/>
                  <a:pt x="827" y="377"/>
                  <a:pt x="844" y="398"/>
                </a:cubicBezTo>
                <a:cubicBezTo>
                  <a:pt x="861" y="418"/>
                  <a:pt x="872" y="444"/>
                  <a:pt x="872" y="472"/>
                </a:cubicBezTo>
                <a:cubicBezTo>
                  <a:pt x="872" y="505"/>
                  <a:pt x="858" y="534"/>
                  <a:pt x="837" y="555"/>
                </a:cubicBezTo>
                <a:close/>
                <a:moveTo>
                  <a:pt x="487" y="153"/>
                </a:moveTo>
                <a:cubicBezTo>
                  <a:pt x="487" y="153"/>
                  <a:pt x="487" y="153"/>
                  <a:pt x="487" y="153"/>
                </a:cubicBezTo>
                <a:cubicBezTo>
                  <a:pt x="479" y="144"/>
                  <a:pt x="465" y="144"/>
                  <a:pt x="456" y="153"/>
                </a:cubicBezTo>
                <a:cubicBezTo>
                  <a:pt x="262" y="348"/>
                  <a:pt x="262" y="348"/>
                  <a:pt x="262" y="348"/>
                </a:cubicBezTo>
                <a:cubicBezTo>
                  <a:pt x="261" y="348"/>
                  <a:pt x="261" y="348"/>
                  <a:pt x="261" y="348"/>
                </a:cubicBezTo>
                <a:cubicBezTo>
                  <a:pt x="257" y="352"/>
                  <a:pt x="255" y="357"/>
                  <a:pt x="255" y="364"/>
                </a:cubicBezTo>
                <a:cubicBezTo>
                  <a:pt x="255" y="375"/>
                  <a:pt x="264" y="385"/>
                  <a:pt x="276" y="385"/>
                </a:cubicBezTo>
                <a:cubicBezTo>
                  <a:pt x="375" y="385"/>
                  <a:pt x="375" y="385"/>
                  <a:pt x="375" y="385"/>
                </a:cubicBezTo>
                <a:cubicBezTo>
                  <a:pt x="375" y="493"/>
                  <a:pt x="375" y="493"/>
                  <a:pt x="375" y="493"/>
                </a:cubicBezTo>
                <a:cubicBezTo>
                  <a:pt x="375" y="505"/>
                  <a:pt x="385" y="515"/>
                  <a:pt x="397" y="515"/>
                </a:cubicBezTo>
                <a:cubicBezTo>
                  <a:pt x="547" y="515"/>
                  <a:pt x="547" y="515"/>
                  <a:pt x="547" y="515"/>
                </a:cubicBezTo>
                <a:cubicBezTo>
                  <a:pt x="559" y="515"/>
                  <a:pt x="568" y="505"/>
                  <a:pt x="568" y="493"/>
                </a:cubicBezTo>
                <a:cubicBezTo>
                  <a:pt x="568" y="385"/>
                  <a:pt x="568" y="385"/>
                  <a:pt x="568" y="385"/>
                </a:cubicBezTo>
                <a:cubicBezTo>
                  <a:pt x="667" y="385"/>
                  <a:pt x="667" y="385"/>
                  <a:pt x="667" y="385"/>
                </a:cubicBezTo>
                <a:cubicBezTo>
                  <a:pt x="672" y="385"/>
                  <a:pt x="678" y="383"/>
                  <a:pt x="682" y="379"/>
                </a:cubicBezTo>
                <a:cubicBezTo>
                  <a:pt x="691" y="370"/>
                  <a:pt x="691" y="356"/>
                  <a:pt x="682" y="348"/>
                </a:cubicBezTo>
                <a:cubicBezTo>
                  <a:pt x="487" y="153"/>
                  <a:pt x="487" y="153"/>
                  <a:pt x="487" y="153"/>
                </a:cubicBezTo>
                <a:close/>
                <a:moveTo>
                  <a:pt x="547" y="342"/>
                </a:moveTo>
                <a:cubicBezTo>
                  <a:pt x="547" y="342"/>
                  <a:pt x="547" y="342"/>
                  <a:pt x="547" y="342"/>
                </a:cubicBezTo>
                <a:cubicBezTo>
                  <a:pt x="534" y="342"/>
                  <a:pt x="525" y="351"/>
                  <a:pt x="525" y="364"/>
                </a:cubicBezTo>
                <a:cubicBezTo>
                  <a:pt x="525" y="471"/>
                  <a:pt x="525" y="471"/>
                  <a:pt x="525" y="471"/>
                </a:cubicBezTo>
                <a:cubicBezTo>
                  <a:pt x="419" y="471"/>
                  <a:pt x="419" y="471"/>
                  <a:pt x="419" y="471"/>
                </a:cubicBezTo>
                <a:cubicBezTo>
                  <a:pt x="419" y="364"/>
                  <a:pt x="419" y="364"/>
                  <a:pt x="419" y="364"/>
                </a:cubicBezTo>
                <a:cubicBezTo>
                  <a:pt x="419" y="351"/>
                  <a:pt x="409" y="342"/>
                  <a:pt x="397" y="342"/>
                </a:cubicBezTo>
                <a:cubicBezTo>
                  <a:pt x="329" y="342"/>
                  <a:pt x="329" y="342"/>
                  <a:pt x="329" y="342"/>
                </a:cubicBezTo>
                <a:cubicBezTo>
                  <a:pt x="472" y="199"/>
                  <a:pt x="472" y="199"/>
                  <a:pt x="472" y="199"/>
                </a:cubicBezTo>
                <a:cubicBezTo>
                  <a:pt x="614" y="342"/>
                  <a:pt x="614" y="342"/>
                  <a:pt x="614" y="342"/>
                </a:cubicBezTo>
                <a:cubicBezTo>
                  <a:pt x="547" y="342"/>
                  <a:pt x="547" y="342"/>
                  <a:pt x="547" y="342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6" name="Freeform 17"/>
          <p:cNvSpPr>
            <a:spLocks noEditPoints="1"/>
          </p:cNvSpPr>
          <p:nvPr/>
        </p:nvSpPr>
        <p:spPr bwMode="auto">
          <a:xfrm>
            <a:off x="5773344" y="3397367"/>
            <a:ext cx="545094" cy="580643"/>
          </a:xfrm>
          <a:custGeom>
            <a:avLst/>
            <a:gdLst>
              <a:gd name="T0" fmla="*/ 721 w 886"/>
              <a:gd name="T1" fmla="*/ 616 h 945"/>
              <a:gd name="T2" fmla="*/ 837 w 886"/>
              <a:gd name="T3" fmla="*/ 664 h 945"/>
              <a:gd name="T4" fmla="*/ 837 w 886"/>
              <a:gd name="T5" fmla="*/ 664 h 945"/>
              <a:gd name="T6" fmla="*/ 886 w 886"/>
              <a:gd name="T7" fmla="*/ 780 h 945"/>
              <a:gd name="T8" fmla="*/ 721 w 886"/>
              <a:gd name="T9" fmla="*/ 945 h 945"/>
              <a:gd name="T10" fmla="*/ 557 w 886"/>
              <a:gd name="T11" fmla="*/ 780 h 945"/>
              <a:gd name="T12" fmla="*/ 566 w 886"/>
              <a:gd name="T13" fmla="*/ 727 h 945"/>
              <a:gd name="T14" fmla="*/ 391 w 886"/>
              <a:gd name="T15" fmla="*/ 622 h 945"/>
              <a:gd name="T16" fmla="*/ 383 w 886"/>
              <a:gd name="T17" fmla="*/ 631 h 945"/>
              <a:gd name="T18" fmla="*/ 381 w 886"/>
              <a:gd name="T19" fmla="*/ 633 h 945"/>
              <a:gd name="T20" fmla="*/ 224 w 886"/>
              <a:gd name="T21" fmla="*/ 697 h 945"/>
              <a:gd name="T22" fmla="*/ 0 w 886"/>
              <a:gd name="T23" fmla="*/ 472 h 945"/>
              <a:gd name="T24" fmla="*/ 224 w 886"/>
              <a:gd name="T25" fmla="*/ 248 h 945"/>
              <a:gd name="T26" fmla="*/ 382 w 886"/>
              <a:gd name="T27" fmla="*/ 314 h 945"/>
              <a:gd name="T28" fmla="*/ 383 w 886"/>
              <a:gd name="T29" fmla="*/ 314 h 945"/>
              <a:gd name="T30" fmla="*/ 391 w 886"/>
              <a:gd name="T31" fmla="*/ 323 h 945"/>
              <a:gd name="T32" fmla="*/ 566 w 886"/>
              <a:gd name="T33" fmla="*/ 218 h 945"/>
              <a:gd name="T34" fmla="*/ 557 w 886"/>
              <a:gd name="T35" fmla="*/ 165 h 945"/>
              <a:gd name="T36" fmla="*/ 721 w 886"/>
              <a:gd name="T37" fmla="*/ 0 h 945"/>
              <a:gd name="T38" fmla="*/ 886 w 886"/>
              <a:gd name="T39" fmla="*/ 165 h 945"/>
              <a:gd name="T40" fmla="*/ 721 w 886"/>
              <a:gd name="T41" fmla="*/ 329 h 945"/>
              <a:gd name="T42" fmla="*/ 605 w 886"/>
              <a:gd name="T43" fmla="*/ 281 h 945"/>
              <a:gd name="T44" fmla="*/ 604 w 886"/>
              <a:gd name="T45" fmla="*/ 280 h 945"/>
              <a:gd name="T46" fmla="*/ 430 w 886"/>
              <a:gd name="T47" fmla="*/ 384 h 945"/>
              <a:gd name="T48" fmla="*/ 448 w 886"/>
              <a:gd name="T49" fmla="*/ 472 h 945"/>
              <a:gd name="T50" fmla="*/ 430 w 886"/>
              <a:gd name="T51" fmla="*/ 561 h 945"/>
              <a:gd name="T52" fmla="*/ 604 w 886"/>
              <a:gd name="T53" fmla="*/ 665 h 945"/>
              <a:gd name="T54" fmla="*/ 605 w 886"/>
              <a:gd name="T55" fmla="*/ 664 h 945"/>
              <a:gd name="T56" fmla="*/ 605 w 886"/>
              <a:gd name="T57" fmla="*/ 664 h 945"/>
              <a:gd name="T58" fmla="*/ 606 w 886"/>
              <a:gd name="T59" fmla="*/ 664 h 945"/>
              <a:gd name="T60" fmla="*/ 721 w 886"/>
              <a:gd name="T61" fmla="*/ 616 h 945"/>
              <a:gd name="T62" fmla="*/ 786 w 886"/>
              <a:gd name="T63" fmla="*/ 715 h 945"/>
              <a:gd name="T64" fmla="*/ 786 w 886"/>
              <a:gd name="T65" fmla="*/ 715 h 945"/>
              <a:gd name="T66" fmla="*/ 721 w 886"/>
              <a:gd name="T67" fmla="*/ 688 h 945"/>
              <a:gd name="T68" fmla="*/ 656 w 886"/>
              <a:gd name="T69" fmla="*/ 715 h 945"/>
              <a:gd name="T70" fmla="*/ 656 w 886"/>
              <a:gd name="T71" fmla="*/ 715 h 945"/>
              <a:gd name="T72" fmla="*/ 630 w 886"/>
              <a:gd name="T73" fmla="*/ 780 h 945"/>
              <a:gd name="T74" fmla="*/ 721 w 886"/>
              <a:gd name="T75" fmla="*/ 872 h 945"/>
              <a:gd name="T76" fmla="*/ 813 w 886"/>
              <a:gd name="T77" fmla="*/ 780 h 945"/>
              <a:gd name="T78" fmla="*/ 786 w 886"/>
              <a:gd name="T79" fmla="*/ 715 h 945"/>
              <a:gd name="T80" fmla="*/ 331 w 886"/>
              <a:gd name="T81" fmla="*/ 365 h 945"/>
              <a:gd name="T82" fmla="*/ 331 w 886"/>
              <a:gd name="T83" fmla="*/ 365 h 945"/>
              <a:gd name="T84" fmla="*/ 224 w 886"/>
              <a:gd name="T85" fmla="*/ 321 h 945"/>
              <a:gd name="T86" fmla="*/ 73 w 886"/>
              <a:gd name="T87" fmla="*/ 472 h 945"/>
              <a:gd name="T88" fmla="*/ 224 w 886"/>
              <a:gd name="T89" fmla="*/ 624 h 945"/>
              <a:gd name="T90" fmla="*/ 330 w 886"/>
              <a:gd name="T91" fmla="*/ 581 h 945"/>
              <a:gd name="T92" fmla="*/ 331 w 886"/>
              <a:gd name="T93" fmla="*/ 580 h 945"/>
              <a:gd name="T94" fmla="*/ 376 w 886"/>
              <a:gd name="T95" fmla="*/ 472 h 945"/>
              <a:gd name="T96" fmla="*/ 331 w 886"/>
              <a:gd name="T97" fmla="*/ 365 h 945"/>
              <a:gd name="T98" fmla="*/ 331 w 886"/>
              <a:gd name="T99" fmla="*/ 365 h 945"/>
              <a:gd name="T100" fmla="*/ 721 w 886"/>
              <a:gd name="T101" fmla="*/ 73 h 945"/>
              <a:gd name="T102" fmla="*/ 721 w 886"/>
              <a:gd name="T103" fmla="*/ 73 h 945"/>
              <a:gd name="T104" fmla="*/ 630 w 886"/>
              <a:gd name="T105" fmla="*/ 165 h 945"/>
              <a:gd name="T106" fmla="*/ 643 w 886"/>
              <a:gd name="T107" fmla="*/ 213 h 945"/>
              <a:gd name="T108" fmla="*/ 644 w 886"/>
              <a:gd name="T109" fmla="*/ 214 h 945"/>
              <a:gd name="T110" fmla="*/ 644 w 886"/>
              <a:gd name="T111" fmla="*/ 214 h 945"/>
              <a:gd name="T112" fmla="*/ 655 w 886"/>
              <a:gd name="T113" fmla="*/ 228 h 945"/>
              <a:gd name="T114" fmla="*/ 656 w 886"/>
              <a:gd name="T115" fmla="*/ 229 h 945"/>
              <a:gd name="T116" fmla="*/ 721 w 886"/>
              <a:gd name="T117" fmla="*/ 257 h 945"/>
              <a:gd name="T118" fmla="*/ 813 w 886"/>
              <a:gd name="T119" fmla="*/ 165 h 945"/>
              <a:gd name="T120" fmla="*/ 721 w 886"/>
              <a:gd name="T121" fmla="*/ 73 h 9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86" h="945">
                <a:moveTo>
                  <a:pt x="721" y="616"/>
                </a:moveTo>
                <a:cubicBezTo>
                  <a:pt x="766" y="616"/>
                  <a:pt x="808" y="634"/>
                  <a:pt x="837" y="664"/>
                </a:cubicBezTo>
                <a:cubicBezTo>
                  <a:pt x="837" y="664"/>
                  <a:pt x="837" y="664"/>
                  <a:pt x="837" y="664"/>
                </a:cubicBezTo>
                <a:cubicBezTo>
                  <a:pt x="867" y="694"/>
                  <a:pt x="886" y="735"/>
                  <a:pt x="886" y="780"/>
                </a:cubicBezTo>
                <a:cubicBezTo>
                  <a:pt x="886" y="871"/>
                  <a:pt x="811" y="945"/>
                  <a:pt x="721" y="945"/>
                </a:cubicBezTo>
                <a:cubicBezTo>
                  <a:pt x="631" y="945"/>
                  <a:pt x="557" y="871"/>
                  <a:pt x="557" y="780"/>
                </a:cubicBezTo>
                <a:cubicBezTo>
                  <a:pt x="557" y="762"/>
                  <a:pt x="560" y="744"/>
                  <a:pt x="566" y="727"/>
                </a:cubicBezTo>
                <a:cubicBezTo>
                  <a:pt x="391" y="622"/>
                  <a:pt x="391" y="622"/>
                  <a:pt x="391" y="622"/>
                </a:cubicBezTo>
                <a:cubicBezTo>
                  <a:pt x="388" y="625"/>
                  <a:pt x="386" y="628"/>
                  <a:pt x="383" y="631"/>
                </a:cubicBezTo>
                <a:cubicBezTo>
                  <a:pt x="381" y="633"/>
                  <a:pt x="381" y="633"/>
                  <a:pt x="381" y="633"/>
                </a:cubicBezTo>
                <a:cubicBezTo>
                  <a:pt x="340" y="672"/>
                  <a:pt x="285" y="697"/>
                  <a:pt x="224" y="697"/>
                </a:cubicBezTo>
                <a:cubicBezTo>
                  <a:pt x="101" y="697"/>
                  <a:pt x="0" y="596"/>
                  <a:pt x="0" y="472"/>
                </a:cubicBezTo>
                <a:cubicBezTo>
                  <a:pt x="0" y="349"/>
                  <a:pt x="101" y="248"/>
                  <a:pt x="224" y="248"/>
                </a:cubicBezTo>
                <a:cubicBezTo>
                  <a:pt x="286" y="248"/>
                  <a:pt x="342" y="274"/>
                  <a:pt x="382" y="314"/>
                </a:cubicBezTo>
                <a:cubicBezTo>
                  <a:pt x="383" y="314"/>
                  <a:pt x="383" y="314"/>
                  <a:pt x="383" y="314"/>
                </a:cubicBezTo>
                <a:cubicBezTo>
                  <a:pt x="386" y="317"/>
                  <a:pt x="388" y="320"/>
                  <a:pt x="391" y="323"/>
                </a:cubicBezTo>
                <a:cubicBezTo>
                  <a:pt x="566" y="218"/>
                  <a:pt x="566" y="218"/>
                  <a:pt x="566" y="218"/>
                </a:cubicBezTo>
                <a:cubicBezTo>
                  <a:pt x="560" y="201"/>
                  <a:pt x="557" y="183"/>
                  <a:pt x="557" y="165"/>
                </a:cubicBezTo>
                <a:cubicBezTo>
                  <a:pt x="557" y="74"/>
                  <a:pt x="631" y="0"/>
                  <a:pt x="721" y="0"/>
                </a:cubicBezTo>
                <a:cubicBezTo>
                  <a:pt x="812" y="0"/>
                  <a:pt x="886" y="74"/>
                  <a:pt x="886" y="165"/>
                </a:cubicBezTo>
                <a:cubicBezTo>
                  <a:pt x="886" y="255"/>
                  <a:pt x="812" y="329"/>
                  <a:pt x="721" y="329"/>
                </a:cubicBezTo>
                <a:cubicBezTo>
                  <a:pt x="676" y="329"/>
                  <a:pt x="635" y="311"/>
                  <a:pt x="605" y="281"/>
                </a:cubicBezTo>
                <a:cubicBezTo>
                  <a:pt x="604" y="280"/>
                  <a:pt x="604" y="280"/>
                  <a:pt x="604" y="280"/>
                </a:cubicBezTo>
                <a:cubicBezTo>
                  <a:pt x="430" y="384"/>
                  <a:pt x="430" y="384"/>
                  <a:pt x="430" y="384"/>
                </a:cubicBezTo>
                <a:cubicBezTo>
                  <a:pt x="442" y="411"/>
                  <a:pt x="448" y="441"/>
                  <a:pt x="448" y="472"/>
                </a:cubicBezTo>
                <a:cubicBezTo>
                  <a:pt x="448" y="503"/>
                  <a:pt x="442" y="534"/>
                  <a:pt x="430" y="561"/>
                </a:cubicBezTo>
                <a:cubicBezTo>
                  <a:pt x="604" y="665"/>
                  <a:pt x="604" y="665"/>
                  <a:pt x="604" y="665"/>
                </a:cubicBezTo>
                <a:cubicBezTo>
                  <a:pt x="605" y="664"/>
                  <a:pt x="605" y="664"/>
                  <a:pt x="605" y="664"/>
                </a:cubicBezTo>
                <a:cubicBezTo>
                  <a:pt x="605" y="664"/>
                  <a:pt x="605" y="664"/>
                  <a:pt x="605" y="664"/>
                </a:cubicBezTo>
                <a:cubicBezTo>
                  <a:pt x="606" y="664"/>
                  <a:pt x="606" y="664"/>
                  <a:pt x="606" y="664"/>
                </a:cubicBezTo>
                <a:cubicBezTo>
                  <a:pt x="635" y="634"/>
                  <a:pt x="676" y="616"/>
                  <a:pt x="721" y="616"/>
                </a:cubicBezTo>
                <a:close/>
                <a:moveTo>
                  <a:pt x="786" y="715"/>
                </a:moveTo>
                <a:cubicBezTo>
                  <a:pt x="786" y="715"/>
                  <a:pt x="786" y="715"/>
                  <a:pt x="786" y="715"/>
                </a:cubicBezTo>
                <a:cubicBezTo>
                  <a:pt x="769" y="699"/>
                  <a:pt x="747" y="688"/>
                  <a:pt x="721" y="688"/>
                </a:cubicBezTo>
                <a:cubicBezTo>
                  <a:pt x="696" y="688"/>
                  <a:pt x="673" y="699"/>
                  <a:pt x="656" y="715"/>
                </a:cubicBezTo>
                <a:cubicBezTo>
                  <a:pt x="656" y="715"/>
                  <a:pt x="656" y="715"/>
                  <a:pt x="656" y="715"/>
                </a:cubicBezTo>
                <a:cubicBezTo>
                  <a:pt x="640" y="732"/>
                  <a:pt x="630" y="755"/>
                  <a:pt x="630" y="780"/>
                </a:cubicBezTo>
                <a:cubicBezTo>
                  <a:pt x="630" y="831"/>
                  <a:pt x="670" y="872"/>
                  <a:pt x="721" y="872"/>
                </a:cubicBezTo>
                <a:cubicBezTo>
                  <a:pt x="772" y="872"/>
                  <a:pt x="813" y="831"/>
                  <a:pt x="813" y="780"/>
                </a:cubicBezTo>
                <a:cubicBezTo>
                  <a:pt x="813" y="755"/>
                  <a:pt x="803" y="732"/>
                  <a:pt x="786" y="715"/>
                </a:cubicBezTo>
                <a:close/>
                <a:moveTo>
                  <a:pt x="331" y="365"/>
                </a:moveTo>
                <a:cubicBezTo>
                  <a:pt x="331" y="365"/>
                  <a:pt x="331" y="365"/>
                  <a:pt x="331" y="365"/>
                </a:cubicBezTo>
                <a:cubicBezTo>
                  <a:pt x="304" y="338"/>
                  <a:pt x="266" y="321"/>
                  <a:pt x="224" y="321"/>
                </a:cubicBezTo>
                <a:cubicBezTo>
                  <a:pt x="141" y="321"/>
                  <a:pt x="73" y="389"/>
                  <a:pt x="73" y="472"/>
                </a:cubicBezTo>
                <a:cubicBezTo>
                  <a:pt x="73" y="556"/>
                  <a:pt x="140" y="624"/>
                  <a:pt x="224" y="624"/>
                </a:cubicBezTo>
                <a:cubicBezTo>
                  <a:pt x="265" y="624"/>
                  <a:pt x="302" y="608"/>
                  <a:pt x="330" y="581"/>
                </a:cubicBezTo>
                <a:cubicBezTo>
                  <a:pt x="331" y="580"/>
                  <a:pt x="331" y="580"/>
                  <a:pt x="331" y="580"/>
                </a:cubicBezTo>
                <a:cubicBezTo>
                  <a:pt x="359" y="552"/>
                  <a:pt x="376" y="514"/>
                  <a:pt x="376" y="472"/>
                </a:cubicBezTo>
                <a:cubicBezTo>
                  <a:pt x="376" y="431"/>
                  <a:pt x="359" y="393"/>
                  <a:pt x="331" y="365"/>
                </a:cubicBezTo>
                <a:cubicBezTo>
                  <a:pt x="331" y="365"/>
                  <a:pt x="331" y="365"/>
                  <a:pt x="331" y="365"/>
                </a:cubicBezTo>
                <a:close/>
                <a:moveTo>
                  <a:pt x="721" y="73"/>
                </a:moveTo>
                <a:cubicBezTo>
                  <a:pt x="721" y="73"/>
                  <a:pt x="721" y="73"/>
                  <a:pt x="721" y="73"/>
                </a:cubicBezTo>
                <a:cubicBezTo>
                  <a:pt x="670" y="73"/>
                  <a:pt x="630" y="114"/>
                  <a:pt x="630" y="165"/>
                </a:cubicBezTo>
                <a:cubicBezTo>
                  <a:pt x="630" y="183"/>
                  <a:pt x="634" y="199"/>
                  <a:pt x="643" y="213"/>
                </a:cubicBezTo>
                <a:cubicBezTo>
                  <a:pt x="644" y="214"/>
                  <a:pt x="644" y="214"/>
                  <a:pt x="644" y="214"/>
                </a:cubicBezTo>
                <a:cubicBezTo>
                  <a:pt x="644" y="214"/>
                  <a:pt x="644" y="214"/>
                  <a:pt x="644" y="214"/>
                </a:cubicBezTo>
                <a:cubicBezTo>
                  <a:pt x="647" y="219"/>
                  <a:pt x="650" y="224"/>
                  <a:pt x="655" y="228"/>
                </a:cubicBezTo>
                <a:cubicBezTo>
                  <a:pt x="656" y="229"/>
                  <a:pt x="656" y="229"/>
                  <a:pt x="656" y="229"/>
                </a:cubicBezTo>
                <a:cubicBezTo>
                  <a:pt x="673" y="246"/>
                  <a:pt x="696" y="257"/>
                  <a:pt x="721" y="257"/>
                </a:cubicBezTo>
                <a:cubicBezTo>
                  <a:pt x="772" y="257"/>
                  <a:pt x="813" y="215"/>
                  <a:pt x="813" y="165"/>
                </a:cubicBezTo>
                <a:cubicBezTo>
                  <a:pt x="813" y="114"/>
                  <a:pt x="772" y="73"/>
                  <a:pt x="721" y="73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7" name="Freeform 26"/>
          <p:cNvSpPr>
            <a:spLocks noEditPoints="1"/>
          </p:cNvSpPr>
          <p:nvPr/>
        </p:nvSpPr>
        <p:spPr bwMode="auto">
          <a:xfrm>
            <a:off x="7567538" y="3392850"/>
            <a:ext cx="580643" cy="533244"/>
          </a:xfrm>
          <a:custGeom>
            <a:avLst/>
            <a:gdLst>
              <a:gd name="T0" fmla="*/ 564 w 947"/>
              <a:gd name="T1" fmla="*/ 595 h 869"/>
              <a:gd name="T2" fmla="*/ 683 w 947"/>
              <a:gd name="T3" fmla="*/ 526 h 869"/>
              <a:gd name="T4" fmla="*/ 739 w 947"/>
              <a:gd name="T5" fmla="*/ 607 h 869"/>
              <a:gd name="T6" fmla="*/ 657 w 947"/>
              <a:gd name="T7" fmla="*/ 349 h 869"/>
              <a:gd name="T8" fmla="*/ 617 w 947"/>
              <a:gd name="T9" fmla="*/ 349 h 869"/>
              <a:gd name="T10" fmla="*/ 556 w 947"/>
              <a:gd name="T11" fmla="*/ 497 h 869"/>
              <a:gd name="T12" fmla="*/ 523 w 947"/>
              <a:gd name="T13" fmla="*/ 578 h 869"/>
              <a:gd name="T14" fmla="*/ 637 w 947"/>
              <a:gd name="T15" fmla="*/ 415 h 869"/>
              <a:gd name="T16" fmla="*/ 664 w 947"/>
              <a:gd name="T17" fmla="*/ 482 h 869"/>
              <a:gd name="T18" fmla="*/ 637 w 947"/>
              <a:gd name="T19" fmla="*/ 415 h 869"/>
              <a:gd name="T20" fmla="*/ 236 w 947"/>
              <a:gd name="T21" fmla="*/ 595 h 869"/>
              <a:gd name="T22" fmla="*/ 413 w 947"/>
              <a:gd name="T23" fmla="*/ 494 h 869"/>
              <a:gd name="T24" fmla="*/ 482 w 947"/>
              <a:gd name="T25" fmla="*/ 607 h 869"/>
              <a:gd name="T26" fmla="*/ 365 w 947"/>
              <a:gd name="T27" fmla="*/ 263 h 869"/>
              <a:gd name="T28" fmla="*/ 324 w 947"/>
              <a:gd name="T29" fmla="*/ 263 h 869"/>
              <a:gd name="T30" fmla="*/ 241 w 947"/>
              <a:gd name="T31" fmla="*/ 466 h 869"/>
              <a:gd name="T32" fmla="*/ 196 w 947"/>
              <a:gd name="T33" fmla="*/ 578 h 869"/>
              <a:gd name="T34" fmla="*/ 236 w 947"/>
              <a:gd name="T35" fmla="*/ 595 h 869"/>
              <a:gd name="T36" fmla="*/ 345 w 947"/>
              <a:gd name="T37" fmla="*/ 329 h 869"/>
              <a:gd name="T38" fmla="*/ 295 w 947"/>
              <a:gd name="T39" fmla="*/ 451 h 869"/>
              <a:gd name="T40" fmla="*/ 716 w 947"/>
              <a:gd name="T41" fmla="*/ 0 h 869"/>
              <a:gd name="T42" fmla="*/ 231 w 947"/>
              <a:gd name="T43" fmla="*/ 0 h 869"/>
              <a:gd name="T44" fmla="*/ 0 w 947"/>
              <a:gd name="T45" fmla="*/ 638 h 869"/>
              <a:gd name="T46" fmla="*/ 716 w 947"/>
              <a:gd name="T47" fmla="*/ 869 h 869"/>
              <a:gd name="T48" fmla="*/ 947 w 947"/>
              <a:gd name="T49" fmla="*/ 232 h 869"/>
              <a:gd name="T50" fmla="*/ 874 w 947"/>
              <a:gd name="T51" fmla="*/ 638 h 869"/>
              <a:gd name="T52" fmla="*/ 716 w 947"/>
              <a:gd name="T53" fmla="*/ 796 h 869"/>
              <a:gd name="T54" fmla="*/ 72 w 947"/>
              <a:gd name="T55" fmla="*/ 638 h 869"/>
              <a:gd name="T56" fmla="*/ 231 w 947"/>
              <a:gd name="T57" fmla="*/ 73 h 869"/>
              <a:gd name="T58" fmla="*/ 874 w 947"/>
              <a:gd name="T59" fmla="*/ 232 h 869"/>
              <a:gd name="T60" fmla="*/ 760 w 947"/>
              <a:gd name="T61" fmla="*/ 641 h 869"/>
              <a:gd name="T62" fmla="*/ 186 w 947"/>
              <a:gd name="T63" fmla="*/ 641 h 869"/>
              <a:gd name="T64" fmla="*/ 186 w 947"/>
              <a:gd name="T65" fmla="*/ 684 h 869"/>
              <a:gd name="T66" fmla="*/ 782 w 947"/>
              <a:gd name="T67" fmla="*/ 662 h 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947" h="869">
                <a:moveTo>
                  <a:pt x="535" y="607"/>
                </a:moveTo>
                <a:cubicBezTo>
                  <a:pt x="546" y="611"/>
                  <a:pt x="559" y="606"/>
                  <a:pt x="564" y="595"/>
                </a:cubicBezTo>
                <a:cubicBezTo>
                  <a:pt x="592" y="526"/>
                  <a:pt x="592" y="526"/>
                  <a:pt x="592" y="526"/>
                </a:cubicBezTo>
                <a:cubicBezTo>
                  <a:pt x="683" y="526"/>
                  <a:pt x="683" y="526"/>
                  <a:pt x="683" y="526"/>
                </a:cubicBezTo>
                <a:cubicBezTo>
                  <a:pt x="711" y="595"/>
                  <a:pt x="711" y="595"/>
                  <a:pt x="711" y="595"/>
                </a:cubicBezTo>
                <a:cubicBezTo>
                  <a:pt x="715" y="606"/>
                  <a:pt x="728" y="611"/>
                  <a:pt x="739" y="607"/>
                </a:cubicBezTo>
                <a:cubicBezTo>
                  <a:pt x="750" y="602"/>
                  <a:pt x="755" y="589"/>
                  <a:pt x="751" y="578"/>
                </a:cubicBezTo>
                <a:cubicBezTo>
                  <a:pt x="657" y="349"/>
                  <a:pt x="657" y="349"/>
                  <a:pt x="657" y="349"/>
                </a:cubicBezTo>
                <a:cubicBezTo>
                  <a:pt x="655" y="344"/>
                  <a:pt x="651" y="340"/>
                  <a:pt x="645" y="338"/>
                </a:cubicBezTo>
                <a:cubicBezTo>
                  <a:pt x="634" y="333"/>
                  <a:pt x="621" y="338"/>
                  <a:pt x="617" y="349"/>
                </a:cubicBezTo>
                <a:cubicBezTo>
                  <a:pt x="558" y="494"/>
                  <a:pt x="558" y="494"/>
                  <a:pt x="558" y="494"/>
                </a:cubicBezTo>
                <a:cubicBezTo>
                  <a:pt x="557" y="495"/>
                  <a:pt x="557" y="496"/>
                  <a:pt x="556" y="497"/>
                </a:cubicBezTo>
                <a:cubicBezTo>
                  <a:pt x="556" y="498"/>
                  <a:pt x="556" y="498"/>
                  <a:pt x="556" y="498"/>
                </a:cubicBezTo>
                <a:cubicBezTo>
                  <a:pt x="523" y="578"/>
                  <a:pt x="523" y="578"/>
                  <a:pt x="523" y="578"/>
                </a:cubicBezTo>
                <a:cubicBezTo>
                  <a:pt x="519" y="589"/>
                  <a:pt x="524" y="602"/>
                  <a:pt x="535" y="607"/>
                </a:cubicBezTo>
                <a:close/>
                <a:moveTo>
                  <a:pt x="637" y="415"/>
                </a:moveTo>
                <a:cubicBezTo>
                  <a:pt x="637" y="415"/>
                  <a:pt x="637" y="415"/>
                  <a:pt x="637" y="415"/>
                </a:cubicBezTo>
                <a:cubicBezTo>
                  <a:pt x="664" y="482"/>
                  <a:pt x="664" y="482"/>
                  <a:pt x="664" y="482"/>
                </a:cubicBezTo>
                <a:cubicBezTo>
                  <a:pt x="610" y="482"/>
                  <a:pt x="610" y="482"/>
                  <a:pt x="610" y="482"/>
                </a:cubicBezTo>
                <a:cubicBezTo>
                  <a:pt x="637" y="415"/>
                  <a:pt x="637" y="415"/>
                  <a:pt x="637" y="415"/>
                </a:cubicBezTo>
                <a:close/>
                <a:moveTo>
                  <a:pt x="236" y="595"/>
                </a:moveTo>
                <a:cubicBezTo>
                  <a:pt x="236" y="595"/>
                  <a:pt x="236" y="595"/>
                  <a:pt x="236" y="595"/>
                </a:cubicBezTo>
                <a:cubicBezTo>
                  <a:pt x="276" y="494"/>
                  <a:pt x="276" y="494"/>
                  <a:pt x="276" y="494"/>
                </a:cubicBezTo>
                <a:cubicBezTo>
                  <a:pt x="413" y="494"/>
                  <a:pt x="413" y="494"/>
                  <a:pt x="413" y="494"/>
                </a:cubicBezTo>
                <a:cubicBezTo>
                  <a:pt x="454" y="595"/>
                  <a:pt x="454" y="595"/>
                  <a:pt x="454" y="595"/>
                </a:cubicBezTo>
                <a:cubicBezTo>
                  <a:pt x="458" y="606"/>
                  <a:pt x="471" y="611"/>
                  <a:pt x="482" y="607"/>
                </a:cubicBezTo>
                <a:cubicBezTo>
                  <a:pt x="493" y="602"/>
                  <a:pt x="498" y="589"/>
                  <a:pt x="494" y="578"/>
                </a:cubicBezTo>
                <a:cubicBezTo>
                  <a:pt x="365" y="263"/>
                  <a:pt x="365" y="263"/>
                  <a:pt x="365" y="263"/>
                </a:cubicBezTo>
                <a:cubicBezTo>
                  <a:pt x="363" y="258"/>
                  <a:pt x="358" y="254"/>
                  <a:pt x="353" y="251"/>
                </a:cubicBezTo>
                <a:cubicBezTo>
                  <a:pt x="342" y="247"/>
                  <a:pt x="329" y="252"/>
                  <a:pt x="324" y="263"/>
                </a:cubicBezTo>
                <a:cubicBezTo>
                  <a:pt x="243" y="462"/>
                  <a:pt x="243" y="462"/>
                  <a:pt x="243" y="462"/>
                </a:cubicBezTo>
                <a:cubicBezTo>
                  <a:pt x="242" y="464"/>
                  <a:pt x="242" y="465"/>
                  <a:pt x="241" y="466"/>
                </a:cubicBezTo>
                <a:cubicBezTo>
                  <a:pt x="241" y="467"/>
                  <a:pt x="241" y="467"/>
                  <a:pt x="241" y="467"/>
                </a:cubicBezTo>
                <a:cubicBezTo>
                  <a:pt x="196" y="578"/>
                  <a:pt x="196" y="578"/>
                  <a:pt x="196" y="578"/>
                </a:cubicBezTo>
                <a:cubicBezTo>
                  <a:pt x="191" y="589"/>
                  <a:pt x="196" y="602"/>
                  <a:pt x="207" y="607"/>
                </a:cubicBezTo>
                <a:cubicBezTo>
                  <a:pt x="218" y="611"/>
                  <a:pt x="231" y="606"/>
                  <a:pt x="236" y="595"/>
                </a:cubicBezTo>
                <a:close/>
                <a:moveTo>
                  <a:pt x="345" y="329"/>
                </a:moveTo>
                <a:cubicBezTo>
                  <a:pt x="345" y="329"/>
                  <a:pt x="345" y="329"/>
                  <a:pt x="345" y="329"/>
                </a:cubicBezTo>
                <a:cubicBezTo>
                  <a:pt x="395" y="451"/>
                  <a:pt x="395" y="451"/>
                  <a:pt x="395" y="451"/>
                </a:cubicBezTo>
                <a:cubicBezTo>
                  <a:pt x="295" y="451"/>
                  <a:pt x="295" y="451"/>
                  <a:pt x="295" y="451"/>
                </a:cubicBezTo>
                <a:cubicBezTo>
                  <a:pt x="345" y="329"/>
                  <a:pt x="345" y="329"/>
                  <a:pt x="345" y="329"/>
                </a:cubicBezTo>
                <a:close/>
                <a:moveTo>
                  <a:pt x="716" y="0"/>
                </a:moveTo>
                <a:cubicBezTo>
                  <a:pt x="716" y="0"/>
                  <a:pt x="716" y="0"/>
                  <a:pt x="716" y="0"/>
                </a:cubicBezTo>
                <a:cubicBezTo>
                  <a:pt x="231" y="0"/>
                  <a:pt x="231" y="0"/>
                  <a:pt x="231" y="0"/>
                </a:cubicBezTo>
                <a:cubicBezTo>
                  <a:pt x="104" y="0"/>
                  <a:pt x="0" y="105"/>
                  <a:pt x="0" y="232"/>
                </a:cubicBezTo>
                <a:cubicBezTo>
                  <a:pt x="0" y="638"/>
                  <a:pt x="0" y="638"/>
                  <a:pt x="0" y="638"/>
                </a:cubicBezTo>
                <a:cubicBezTo>
                  <a:pt x="0" y="764"/>
                  <a:pt x="104" y="869"/>
                  <a:pt x="231" y="869"/>
                </a:cubicBezTo>
                <a:cubicBezTo>
                  <a:pt x="716" y="869"/>
                  <a:pt x="716" y="869"/>
                  <a:pt x="716" y="869"/>
                </a:cubicBezTo>
                <a:cubicBezTo>
                  <a:pt x="842" y="869"/>
                  <a:pt x="947" y="764"/>
                  <a:pt x="947" y="638"/>
                </a:cubicBezTo>
                <a:cubicBezTo>
                  <a:pt x="947" y="232"/>
                  <a:pt x="947" y="232"/>
                  <a:pt x="947" y="232"/>
                </a:cubicBezTo>
                <a:cubicBezTo>
                  <a:pt x="947" y="105"/>
                  <a:pt x="843" y="0"/>
                  <a:pt x="716" y="0"/>
                </a:cubicBezTo>
                <a:close/>
                <a:moveTo>
                  <a:pt x="874" y="638"/>
                </a:moveTo>
                <a:cubicBezTo>
                  <a:pt x="874" y="638"/>
                  <a:pt x="874" y="638"/>
                  <a:pt x="874" y="638"/>
                </a:cubicBezTo>
                <a:cubicBezTo>
                  <a:pt x="874" y="725"/>
                  <a:pt x="802" y="796"/>
                  <a:pt x="716" y="796"/>
                </a:cubicBezTo>
                <a:cubicBezTo>
                  <a:pt x="231" y="796"/>
                  <a:pt x="231" y="796"/>
                  <a:pt x="231" y="796"/>
                </a:cubicBezTo>
                <a:cubicBezTo>
                  <a:pt x="144" y="796"/>
                  <a:pt x="72" y="724"/>
                  <a:pt x="72" y="638"/>
                </a:cubicBezTo>
                <a:cubicBezTo>
                  <a:pt x="72" y="232"/>
                  <a:pt x="72" y="232"/>
                  <a:pt x="72" y="232"/>
                </a:cubicBezTo>
                <a:cubicBezTo>
                  <a:pt x="72" y="145"/>
                  <a:pt x="144" y="73"/>
                  <a:pt x="231" y="73"/>
                </a:cubicBezTo>
                <a:cubicBezTo>
                  <a:pt x="716" y="73"/>
                  <a:pt x="716" y="73"/>
                  <a:pt x="716" y="73"/>
                </a:cubicBezTo>
                <a:cubicBezTo>
                  <a:pt x="802" y="73"/>
                  <a:pt x="874" y="144"/>
                  <a:pt x="874" y="232"/>
                </a:cubicBezTo>
                <a:cubicBezTo>
                  <a:pt x="874" y="638"/>
                  <a:pt x="874" y="638"/>
                  <a:pt x="874" y="638"/>
                </a:cubicBezTo>
                <a:close/>
                <a:moveTo>
                  <a:pt x="760" y="641"/>
                </a:moveTo>
                <a:cubicBezTo>
                  <a:pt x="760" y="641"/>
                  <a:pt x="760" y="641"/>
                  <a:pt x="760" y="641"/>
                </a:cubicBezTo>
                <a:cubicBezTo>
                  <a:pt x="186" y="641"/>
                  <a:pt x="186" y="641"/>
                  <a:pt x="186" y="641"/>
                </a:cubicBezTo>
                <a:cubicBezTo>
                  <a:pt x="174" y="641"/>
                  <a:pt x="164" y="651"/>
                  <a:pt x="164" y="662"/>
                </a:cubicBezTo>
                <a:cubicBezTo>
                  <a:pt x="164" y="675"/>
                  <a:pt x="174" y="684"/>
                  <a:pt x="186" y="684"/>
                </a:cubicBezTo>
                <a:cubicBezTo>
                  <a:pt x="760" y="684"/>
                  <a:pt x="760" y="684"/>
                  <a:pt x="760" y="684"/>
                </a:cubicBezTo>
                <a:cubicBezTo>
                  <a:pt x="772" y="684"/>
                  <a:pt x="782" y="675"/>
                  <a:pt x="782" y="662"/>
                </a:cubicBezTo>
                <a:cubicBezTo>
                  <a:pt x="782" y="651"/>
                  <a:pt x="772" y="641"/>
                  <a:pt x="760" y="641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9" name="Freeform 27"/>
          <p:cNvSpPr>
            <a:spLocks noEditPoints="1"/>
          </p:cNvSpPr>
          <p:nvPr/>
        </p:nvSpPr>
        <p:spPr bwMode="auto">
          <a:xfrm>
            <a:off x="9336514" y="3518338"/>
            <a:ext cx="565832" cy="444370"/>
          </a:xfrm>
          <a:custGeom>
            <a:avLst/>
            <a:gdLst>
              <a:gd name="T0" fmla="*/ 60 w 924"/>
              <a:gd name="T1" fmla="*/ 9 h 723"/>
              <a:gd name="T2" fmla="*/ 276 w 924"/>
              <a:gd name="T3" fmla="*/ 168 h 723"/>
              <a:gd name="T4" fmla="*/ 462 w 924"/>
              <a:gd name="T5" fmla="*/ 307 h 723"/>
              <a:gd name="T6" fmla="*/ 648 w 924"/>
              <a:gd name="T7" fmla="*/ 168 h 723"/>
              <a:gd name="T8" fmla="*/ 864 w 924"/>
              <a:gd name="T9" fmla="*/ 9 h 723"/>
              <a:gd name="T10" fmla="*/ 888 w 924"/>
              <a:gd name="T11" fmla="*/ 0 h 723"/>
              <a:gd name="T12" fmla="*/ 924 w 924"/>
              <a:gd name="T13" fmla="*/ 36 h 723"/>
              <a:gd name="T14" fmla="*/ 924 w 924"/>
              <a:gd name="T15" fmla="*/ 359 h 723"/>
              <a:gd name="T16" fmla="*/ 924 w 924"/>
              <a:gd name="T17" fmla="*/ 359 h 723"/>
              <a:gd name="T18" fmla="*/ 924 w 924"/>
              <a:gd name="T19" fmla="*/ 682 h 723"/>
              <a:gd name="T20" fmla="*/ 917 w 924"/>
              <a:gd name="T21" fmla="*/ 703 h 723"/>
              <a:gd name="T22" fmla="*/ 866 w 924"/>
              <a:gd name="T23" fmla="*/ 711 h 723"/>
              <a:gd name="T24" fmla="*/ 648 w 924"/>
              <a:gd name="T25" fmla="*/ 549 h 723"/>
              <a:gd name="T26" fmla="*/ 462 w 924"/>
              <a:gd name="T27" fmla="*/ 411 h 723"/>
              <a:gd name="T28" fmla="*/ 276 w 924"/>
              <a:gd name="T29" fmla="*/ 549 h 723"/>
              <a:gd name="T30" fmla="*/ 57 w 924"/>
              <a:gd name="T31" fmla="*/ 711 h 723"/>
              <a:gd name="T32" fmla="*/ 7 w 924"/>
              <a:gd name="T33" fmla="*/ 703 h 723"/>
              <a:gd name="T34" fmla="*/ 0 w 924"/>
              <a:gd name="T35" fmla="*/ 682 h 723"/>
              <a:gd name="T36" fmla="*/ 0 w 924"/>
              <a:gd name="T37" fmla="*/ 359 h 723"/>
              <a:gd name="T38" fmla="*/ 0 w 924"/>
              <a:gd name="T39" fmla="*/ 359 h 723"/>
              <a:gd name="T40" fmla="*/ 0 w 924"/>
              <a:gd name="T41" fmla="*/ 36 h 723"/>
              <a:gd name="T42" fmla="*/ 36 w 924"/>
              <a:gd name="T43" fmla="*/ 0 h 723"/>
              <a:gd name="T44" fmla="*/ 60 w 924"/>
              <a:gd name="T45" fmla="*/ 9 h 723"/>
              <a:gd name="T46" fmla="*/ 692 w 924"/>
              <a:gd name="T47" fmla="*/ 227 h 723"/>
              <a:gd name="T48" fmla="*/ 692 w 924"/>
              <a:gd name="T49" fmla="*/ 227 h 723"/>
              <a:gd name="T50" fmla="*/ 513 w 924"/>
              <a:gd name="T51" fmla="*/ 359 h 723"/>
              <a:gd name="T52" fmla="*/ 692 w 924"/>
              <a:gd name="T53" fmla="*/ 491 h 723"/>
              <a:gd name="T54" fmla="*/ 852 w 924"/>
              <a:gd name="T55" fmla="*/ 610 h 723"/>
              <a:gd name="T56" fmla="*/ 852 w 924"/>
              <a:gd name="T57" fmla="*/ 359 h 723"/>
              <a:gd name="T58" fmla="*/ 852 w 924"/>
              <a:gd name="T59" fmla="*/ 359 h 723"/>
              <a:gd name="T60" fmla="*/ 852 w 924"/>
              <a:gd name="T61" fmla="*/ 108 h 723"/>
              <a:gd name="T62" fmla="*/ 692 w 924"/>
              <a:gd name="T63" fmla="*/ 227 h 723"/>
              <a:gd name="T64" fmla="*/ 232 w 924"/>
              <a:gd name="T65" fmla="*/ 227 h 723"/>
              <a:gd name="T66" fmla="*/ 232 w 924"/>
              <a:gd name="T67" fmla="*/ 227 h 723"/>
              <a:gd name="T68" fmla="*/ 72 w 924"/>
              <a:gd name="T69" fmla="*/ 108 h 723"/>
              <a:gd name="T70" fmla="*/ 72 w 924"/>
              <a:gd name="T71" fmla="*/ 359 h 723"/>
              <a:gd name="T72" fmla="*/ 72 w 924"/>
              <a:gd name="T73" fmla="*/ 610 h 723"/>
              <a:gd name="T74" fmla="*/ 232 w 924"/>
              <a:gd name="T75" fmla="*/ 491 h 723"/>
              <a:gd name="T76" fmla="*/ 411 w 924"/>
              <a:gd name="T77" fmla="*/ 359 h 723"/>
              <a:gd name="T78" fmla="*/ 232 w 924"/>
              <a:gd name="T79" fmla="*/ 227 h 7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924" h="723">
                <a:moveTo>
                  <a:pt x="60" y="9"/>
                </a:moveTo>
                <a:cubicBezTo>
                  <a:pt x="276" y="168"/>
                  <a:pt x="276" y="168"/>
                  <a:pt x="276" y="168"/>
                </a:cubicBezTo>
                <a:cubicBezTo>
                  <a:pt x="462" y="307"/>
                  <a:pt x="462" y="307"/>
                  <a:pt x="462" y="307"/>
                </a:cubicBezTo>
                <a:cubicBezTo>
                  <a:pt x="648" y="168"/>
                  <a:pt x="648" y="168"/>
                  <a:pt x="648" y="168"/>
                </a:cubicBezTo>
                <a:cubicBezTo>
                  <a:pt x="864" y="9"/>
                  <a:pt x="864" y="9"/>
                  <a:pt x="864" y="9"/>
                </a:cubicBezTo>
                <a:cubicBezTo>
                  <a:pt x="871" y="3"/>
                  <a:pt x="879" y="0"/>
                  <a:pt x="888" y="0"/>
                </a:cubicBezTo>
                <a:cubicBezTo>
                  <a:pt x="908" y="0"/>
                  <a:pt x="924" y="16"/>
                  <a:pt x="924" y="36"/>
                </a:cubicBezTo>
                <a:cubicBezTo>
                  <a:pt x="924" y="359"/>
                  <a:pt x="924" y="359"/>
                  <a:pt x="924" y="359"/>
                </a:cubicBezTo>
                <a:cubicBezTo>
                  <a:pt x="924" y="359"/>
                  <a:pt x="924" y="359"/>
                  <a:pt x="924" y="359"/>
                </a:cubicBezTo>
                <a:cubicBezTo>
                  <a:pt x="924" y="682"/>
                  <a:pt x="924" y="682"/>
                  <a:pt x="924" y="682"/>
                </a:cubicBezTo>
                <a:cubicBezTo>
                  <a:pt x="924" y="689"/>
                  <a:pt x="922" y="697"/>
                  <a:pt x="917" y="703"/>
                </a:cubicBezTo>
                <a:cubicBezTo>
                  <a:pt x="905" y="719"/>
                  <a:pt x="882" y="723"/>
                  <a:pt x="866" y="711"/>
                </a:cubicBezTo>
                <a:cubicBezTo>
                  <a:pt x="648" y="549"/>
                  <a:pt x="648" y="549"/>
                  <a:pt x="648" y="549"/>
                </a:cubicBezTo>
                <a:cubicBezTo>
                  <a:pt x="462" y="411"/>
                  <a:pt x="462" y="411"/>
                  <a:pt x="462" y="411"/>
                </a:cubicBezTo>
                <a:cubicBezTo>
                  <a:pt x="276" y="549"/>
                  <a:pt x="276" y="549"/>
                  <a:pt x="276" y="549"/>
                </a:cubicBezTo>
                <a:cubicBezTo>
                  <a:pt x="57" y="711"/>
                  <a:pt x="57" y="711"/>
                  <a:pt x="57" y="711"/>
                </a:cubicBezTo>
                <a:cubicBezTo>
                  <a:pt x="41" y="723"/>
                  <a:pt x="19" y="719"/>
                  <a:pt x="7" y="703"/>
                </a:cubicBezTo>
                <a:cubicBezTo>
                  <a:pt x="2" y="697"/>
                  <a:pt x="0" y="689"/>
                  <a:pt x="0" y="682"/>
                </a:cubicBezTo>
                <a:cubicBezTo>
                  <a:pt x="0" y="359"/>
                  <a:pt x="0" y="359"/>
                  <a:pt x="0" y="359"/>
                </a:cubicBezTo>
                <a:cubicBezTo>
                  <a:pt x="0" y="359"/>
                  <a:pt x="0" y="359"/>
                  <a:pt x="0" y="359"/>
                </a:cubicBezTo>
                <a:cubicBezTo>
                  <a:pt x="0" y="36"/>
                  <a:pt x="0" y="36"/>
                  <a:pt x="0" y="36"/>
                </a:cubicBezTo>
                <a:cubicBezTo>
                  <a:pt x="0" y="16"/>
                  <a:pt x="16" y="0"/>
                  <a:pt x="36" y="0"/>
                </a:cubicBezTo>
                <a:cubicBezTo>
                  <a:pt x="45" y="0"/>
                  <a:pt x="53" y="3"/>
                  <a:pt x="60" y="9"/>
                </a:cubicBezTo>
                <a:close/>
                <a:moveTo>
                  <a:pt x="692" y="227"/>
                </a:moveTo>
                <a:cubicBezTo>
                  <a:pt x="692" y="227"/>
                  <a:pt x="692" y="227"/>
                  <a:pt x="692" y="227"/>
                </a:cubicBezTo>
                <a:cubicBezTo>
                  <a:pt x="513" y="359"/>
                  <a:pt x="513" y="359"/>
                  <a:pt x="513" y="359"/>
                </a:cubicBezTo>
                <a:cubicBezTo>
                  <a:pt x="692" y="491"/>
                  <a:pt x="692" y="491"/>
                  <a:pt x="692" y="491"/>
                </a:cubicBezTo>
                <a:cubicBezTo>
                  <a:pt x="852" y="610"/>
                  <a:pt x="852" y="610"/>
                  <a:pt x="852" y="610"/>
                </a:cubicBezTo>
                <a:cubicBezTo>
                  <a:pt x="852" y="359"/>
                  <a:pt x="852" y="359"/>
                  <a:pt x="852" y="359"/>
                </a:cubicBezTo>
                <a:cubicBezTo>
                  <a:pt x="852" y="359"/>
                  <a:pt x="852" y="359"/>
                  <a:pt x="852" y="359"/>
                </a:cubicBezTo>
                <a:cubicBezTo>
                  <a:pt x="852" y="108"/>
                  <a:pt x="852" y="108"/>
                  <a:pt x="852" y="108"/>
                </a:cubicBezTo>
                <a:cubicBezTo>
                  <a:pt x="692" y="227"/>
                  <a:pt x="692" y="227"/>
                  <a:pt x="692" y="227"/>
                </a:cubicBezTo>
                <a:close/>
                <a:moveTo>
                  <a:pt x="232" y="227"/>
                </a:moveTo>
                <a:cubicBezTo>
                  <a:pt x="232" y="227"/>
                  <a:pt x="232" y="227"/>
                  <a:pt x="232" y="227"/>
                </a:cubicBezTo>
                <a:cubicBezTo>
                  <a:pt x="72" y="108"/>
                  <a:pt x="72" y="108"/>
                  <a:pt x="72" y="108"/>
                </a:cubicBezTo>
                <a:cubicBezTo>
                  <a:pt x="72" y="359"/>
                  <a:pt x="72" y="359"/>
                  <a:pt x="72" y="359"/>
                </a:cubicBezTo>
                <a:cubicBezTo>
                  <a:pt x="72" y="610"/>
                  <a:pt x="72" y="610"/>
                  <a:pt x="72" y="610"/>
                </a:cubicBezTo>
                <a:cubicBezTo>
                  <a:pt x="232" y="491"/>
                  <a:pt x="232" y="491"/>
                  <a:pt x="232" y="491"/>
                </a:cubicBezTo>
                <a:cubicBezTo>
                  <a:pt x="411" y="359"/>
                  <a:pt x="411" y="359"/>
                  <a:pt x="411" y="359"/>
                </a:cubicBezTo>
                <a:cubicBezTo>
                  <a:pt x="232" y="227"/>
                  <a:pt x="232" y="227"/>
                  <a:pt x="232" y="227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2" name="文本框 71"/>
          <p:cNvSpPr txBox="1"/>
          <p:nvPr/>
        </p:nvSpPr>
        <p:spPr>
          <a:xfrm>
            <a:off x="3003129" y="5132635"/>
            <a:ext cx="266514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3000008" y="4695491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b="1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b="1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6526607" y="5132635"/>
            <a:ext cx="266514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88" name="文本框 87"/>
          <p:cNvSpPr txBox="1"/>
          <p:nvPr/>
        </p:nvSpPr>
        <p:spPr>
          <a:xfrm>
            <a:off x="6523486" y="4695491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b="1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b="1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93" name="椭圆 92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94" name="文本框 93"/>
          <p:cNvSpPr txBox="1"/>
          <p:nvPr/>
        </p:nvSpPr>
        <p:spPr>
          <a:xfrm>
            <a:off x="443791" y="559497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03</a:t>
            </a:r>
            <a:endParaRPr lang="zh-CN" altLang="en-US" sz="2400" dirty="0">
              <a:solidFill>
                <a:schemeClr val="bg1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1091082" y="528719"/>
            <a:ext cx="5211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2867A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上半年工作中存在的问题和困难</a:t>
            </a:r>
            <a:endParaRPr lang="zh-CN" altLang="en-US" sz="2800" dirty="0">
              <a:solidFill>
                <a:srgbClr val="2867A0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</p:spTree>
  </p:cSld>
  <p:clrMapOvr>
    <a:masterClrMapping/>
  </p:clrMapOvr>
  <p:transition spd="slow" advTm="1000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6965" y="1894910"/>
            <a:ext cx="2571958" cy="424928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92148" y="1894910"/>
            <a:ext cx="2557077" cy="4249280"/>
          </a:xfrm>
          <a:prstGeom prst="rect">
            <a:avLst/>
          </a:prstGeom>
        </p:spPr>
      </p:pic>
      <p:sp>
        <p:nvSpPr>
          <p:cNvPr id="22" name="矩形 21"/>
          <p:cNvSpPr/>
          <p:nvPr/>
        </p:nvSpPr>
        <p:spPr>
          <a:xfrm>
            <a:off x="3415370" y="1894910"/>
            <a:ext cx="2595451" cy="4249280"/>
          </a:xfrm>
          <a:prstGeom prst="rect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8919585" y="1894910"/>
            <a:ext cx="2595451" cy="4249280"/>
          </a:xfrm>
          <a:prstGeom prst="rect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3563881" y="3422519"/>
            <a:ext cx="2266318" cy="225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chemeClr val="bg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请输入您需要的内容，可以复制文本先粘贴到记事本里，清除多余的格式，然后粘贴到这里，只修改文字，将保留动画效果。</a:t>
            </a:r>
            <a:endParaRPr lang="zh-CN" altLang="en-US" dirty="0">
              <a:solidFill>
                <a:schemeClr val="bg1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5" name="Freeform 164"/>
          <p:cNvSpPr>
            <a:spLocks noEditPoints="1"/>
          </p:cNvSpPr>
          <p:nvPr/>
        </p:nvSpPr>
        <p:spPr bwMode="auto">
          <a:xfrm>
            <a:off x="4297266" y="2318528"/>
            <a:ext cx="799548" cy="911452"/>
          </a:xfrm>
          <a:custGeom>
            <a:avLst/>
            <a:gdLst>
              <a:gd name="T0" fmla="*/ 2 w 70"/>
              <a:gd name="T1" fmla="*/ 20 h 76"/>
              <a:gd name="T2" fmla="*/ 29 w 70"/>
              <a:gd name="T3" fmla="*/ 8 h 76"/>
              <a:gd name="T4" fmla="*/ 31 w 70"/>
              <a:gd name="T5" fmla="*/ 2 h 76"/>
              <a:gd name="T6" fmla="*/ 39 w 70"/>
              <a:gd name="T7" fmla="*/ 2 h 76"/>
              <a:gd name="T8" fmla="*/ 41 w 70"/>
              <a:gd name="T9" fmla="*/ 8 h 76"/>
              <a:gd name="T10" fmla="*/ 68 w 70"/>
              <a:gd name="T11" fmla="*/ 20 h 76"/>
              <a:gd name="T12" fmla="*/ 70 w 70"/>
              <a:gd name="T13" fmla="*/ 23 h 76"/>
              <a:gd name="T14" fmla="*/ 68 w 70"/>
              <a:gd name="T15" fmla="*/ 76 h 76"/>
              <a:gd name="T16" fmla="*/ 2 w 70"/>
              <a:gd name="T17" fmla="*/ 76 h 76"/>
              <a:gd name="T18" fmla="*/ 0 w 70"/>
              <a:gd name="T19" fmla="*/ 73 h 76"/>
              <a:gd name="T20" fmla="*/ 2 w 70"/>
              <a:gd name="T21" fmla="*/ 20 h 76"/>
              <a:gd name="T22" fmla="*/ 23 w 70"/>
              <a:gd name="T23" fmla="*/ 28 h 76"/>
              <a:gd name="T24" fmla="*/ 23 w 70"/>
              <a:gd name="T25" fmla="*/ 47 h 76"/>
              <a:gd name="T26" fmla="*/ 23 w 70"/>
              <a:gd name="T27" fmla="*/ 28 h 76"/>
              <a:gd name="T28" fmla="*/ 65 w 70"/>
              <a:gd name="T29" fmla="*/ 68 h 76"/>
              <a:gd name="T30" fmla="*/ 32 w 70"/>
              <a:gd name="T31" fmla="*/ 62 h 76"/>
              <a:gd name="T32" fmla="*/ 35 w 70"/>
              <a:gd name="T33" fmla="*/ 67 h 76"/>
              <a:gd name="T34" fmla="*/ 29 w 70"/>
              <a:gd name="T35" fmla="*/ 63 h 76"/>
              <a:gd name="T36" fmla="*/ 29 w 70"/>
              <a:gd name="T37" fmla="*/ 63 h 76"/>
              <a:gd name="T38" fmla="*/ 29 w 70"/>
              <a:gd name="T39" fmla="*/ 63 h 76"/>
              <a:gd name="T40" fmla="*/ 29 w 70"/>
              <a:gd name="T41" fmla="*/ 63 h 76"/>
              <a:gd name="T42" fmla="*/ 5 w 70"/>
              <a:gd name="T43" fmla="*/ 67 h 76"/>
              <a:gd name="T44" fmla="*/ 65 w 70"/>
              <a:gd name="T45" fmla="*/ 71 h 76"/>
              <a:gd name="T46" fmla="*/ 5 w 70"/>
              <a:gd name="T47" fmla="*/ 63 h 76"/>
              <a:gd name="T48" fmla="*/ 18 w 70"/>
              <a:gd name="T49" fmla="*/ 50 h 76"/>
              <a:gd name="T50" fmla="*/ 30 w 70"/>
              <a:gd name="T51" fmla="*/ 60 h 76"/>
              <a:gd name="T52" fmla="*/ 47 w 70"/>
              <a:gd name="T53" fmla="*/ 45 h 76"/>
              <a:gd name="T54" fmla="*/ 65 w 70"/>
              <a:gd name="T55" fmla="*/ 25 h 76"/>
              <a:gd name="T56" fmla="*/ 5 w 70"/>
              <a:gd name="T57" fmla="*/ 63 h 76"/>
              <a:gd name="T58" fmla="*/ 23 w 70"/>
              <a:gd name="T59" fmla="*/ 31 h 76"/>
              <a:gd name="T60" fmla="*/ 23 w 70"/>
              <a:gd name="T61" fmla="*/ 44 h 76"/>
              <a:gd name="T62" fmla="*/ 23 w 70"/>
              <a:gd name="T63" fmla="*/ 31 h 76"/>
              <a:gd name="T64" fmla="*/ 18 w 70"/>
              <a:gd name="T65" fmla="*/ 20 h 76"/>
              <a:gd name="T66" fmla="*/ 39 w 70"/>
              <a:gd name="T67" fmla="*/ 11 h 76"/>
              <a:gd name="T68" fmla="*/ 31 w 70"/>
              <a:gd name="T69" fmla="*/ 11 h 76"/>
              <a:gd name="T70" fmla="*/ 37 w 70"/>
              <a:gd name="T71" fmla="*/ 4 h 76"/>
              <a:gd name="T72" fmla="*/ 37 w 70"/>
              <a:gd name="T73" fmla="*/ 4 h 76"/>
              <a:gd name="T74" fmla="*/ 33 w 70"/>
              <a:gd name="T75" fmla="*/ 4 h 76"/>
              <a:gd name="T76" fmla="*/ 32 w 70"/>
              <a:gd name="T77" fmla="*/ 8 h 76"/>
              <a:gd name="T78" fmla="*/ 32 w 70"/>
              <a:gd name="T79" fmla="*/ 8 h 76"/>
              <a:gd name="T80" fmla="*/ 32 w 70"/>
              <a:gd name="T81" fmla="*/ 8 h 76"/>
              <a:gd name="T82" fmla="*/ 35 w 70"/>
              <a:gd name="T83" fmla="*/ 9 h 76"/>
              <a:gd name="T84" fmla="*/ 37 w 70"/>
              <a:gd name="T85" fmla="*/ 9 h 76"/>
              <a:gd name="T86" fmla="*/ 37 w 70"/>
              <a:gd name="T87" fmla="*/ 8 h 76"/>
              <a:gd name="T88" fmla="*/ 37 w 70"/>
              <a:gd name="T89" fmla="*/ 8 h 76"/>
              <a:gd name="T90" fmla="*/ 38 w 70"/>
              <a:gd name="T91" fmla="*/ 7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70" h="76">
                <a:moveTo>
                  <a:pt x="2" y="20"/>
                </a:moveTo>
                <a:cubicBezTo>
                  <a:pt x="2" y="20"/>
                  <a:pt x="2" y="20"/>
                  <a:pt x="2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29" y="8"/>
                  <a:pt x="29" y="8"/>
                  <a:pt x="29" y="8"/>
                </a:cubicBezTo>
                <a:cubicBezTo>
                  <a:pt x="29" y="8"/>
                  <a:pt x="29" y="7"/>
                  <a:pt x="29" y="7"/>
                </a:cubicBezTo>
                <a:cubicBezTo>
                  <a:pt x="29" y="5"/>
                  <a:pt x="29" y="3"/>
                  <a:pt x="31" y="2"/>
                </a:cubicBezTo>
                <a:cubicBezTo>
                  <a:pt x="32" y="1"/>
                  <a:pt x="33" y="0"/>
                  <a:pt x="35" y="0"/>
                </a:cubicBezTo>
                <a:cubicBezTo>
                  <a:pt x="37" y="0"/>
                  <a:pt x="38" y="1"/>
                  <a:pt x="39" y="2"/>
                </a:cubicBezTo>
                <a:cubicBezTo>
                  <a:pt x="40" y="3"/>
                  <a:pt x="41" y="5"/>
                  <a:pt x="41" y="7"/>
                </a:cubicBezTo>
                <a:cubicBezTo>
                  <a:pt x="41" y="7"/>
                  <a:pt x="41" y="8"/>
                  <a:pt x="41" y="8"/>
                </a:cubicBezTo>
                <a:cubicBezTo>
                  <a:pt x="57" y="20"/>
                  <a:pt x="57" y="20"/>
                  <a:pt x="57" y="20"/>
                </a:cubicBezTo>
                <a:cubicBezTo>
                  <a:pt x="68" y="20"/>
                  <a:pt x="68" y="20"/>
                  <a:pt x="68" y="20"/>
                </a:cubicBezTo>
                <a:cubicBezTo>
                  <a:pt x="69" y="20"/>
                  <a:pt x="70" y="21"/>
                  <a:pt x="70" y="23"/>
                </a:cubicBezTo>
                <a:cubicBezTo>
                  <a:pt x="70" y="23"/>
                  <a:pt x="70" y="23"/>
                  <a:pt x="70" y="23"/>
                </a:cubicBezTo>
                <a:cubicBezTo>
                  <a:pt x="70" y="73"/>
                  <a:pt x="70" y="73"/>
                  <a:pt x="70" y="73"/>
                </a:cubicBezTo>
                <a:cubicBezTo>
                  <a:pt x="70" y="75"/>
                  <a:pt x="69" y="76"/>
                  <a:pt x="68" y="76"/>
                </a:cubicBezTo>
                <a:cubicBezTo>
                  <a:pt x="68" y="76"/>
                  <a:pt x="68" y="76"/>
                  <a:pt x="68" y="76"/>
                </a:cubicBezTo>
                <a:cubicBezTo>
                  <a:pt x="2" y="76"/>
                  <a:pt x="2" y="76"/>
                  <a:pt x="2" y="76"/>
                </a:cubicBezTo>
                <a:cubicBezTo>
                  <a:pt x="1" y="76"/>
                  <a:pt x="0" y="75"/>
                  <a:pt x="0" y="73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1"/>
                  <a:pt x="1" y="20"/>
                  <a:pt x="2" y="20"/>
                </a:cubicBezTo>
                <a:close/>
                <a:moveTo>
                  <a:pt x="23" y="28"/>
                </a:moveTo>
                <a:cubicBezTo>
                  <a:pt x="23" y="28"/>
                  <a:pt x="23" y="28"/>
                  <a:pt x="23" y="28"/>
                </a:cubicBezTo>
                <a:cubicBezTo>
                  <a:pt x="28" y="28"/>
                  <a:pt x="33" y="32"/>
                  <a:pt x="33" y="38"/>
                </a:cubicBezTo>
                <a:cubicBezTo>
                  <a:pt x="33" y="43"/>
                  <a:pt x="28" y="47"/>
                  <a:pt x="23" y="47"/>
                </a:cubicBezTo>
                <a:cubicBezTo>
                  <a:pt x="18" y="47"/>
                  <a:pt x="14" y="43"/>
                  <a:pt x="14" y="38"/>
                </a:cubicBezTo>
                <a:cubicBezTo>
                  <a:pt x="14" y="32"/>
                  <a:pt x="18" y="28"/>
                  <a:pt x="23" y="28"/>
                </a:cubicBezTo>
                <a:close/>
                <a:moveTo>
                  <a:pt x="65" y="68"/>
                </a:moveTo>
                <a:cubicBezTo>
                  <a:pt x="65" y="68"/>
                  <a:pt x="65" y="68"/>
                  <a:pt x="65" y="68"/>
                </a:cubicBezTo>
                <a:cubicBezTo>
                  <a:pt x="45" y="49"/>
                  <a:pt x="45" y="49"/>
                  <a:pt x="45" y="49"/>
                </a:cubicBezTo>
                <a:cubicBezTo>
                  <a:pt x="32" y="62"/>
                  <a:pt x="32" y="62"/>
                  <a:pt x="32" y="62"/>
                </a:cubicBezTo>
                <a:cubicBezTo>
                  <a:pt x="35" y="65"/>
                  <a:pt x="35" y="65"/>
                  <a:pt x="35" y="65"/>
                </a:cubicBezTo>
                <a:cubicBezTo>
                  <a:pt x="36" y="65"/>
                  <a:pt x="36" y="66"/>
                  <a:pt x="35" y="67"/>
                </a:cubicBezTo>
                <a:cubicBezTo>
                  <a:pt x="34" y="68"/>
                  <a:pt x="33" y="68"/>
                  <a:pt x="33" y="67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29" y="63"/>
                  <a:pt x="29" y="63"/>
                  <a:pt x="29" y="63"/>
                </a:cubicBezTo>
                <a:cubicBezTo>
                  <a:pt x="19" y="53"/>
                  <a:pt x="19" y="53"/>
                  <a:pt x="19" y="53"/>
                </a:cubicBezTo>
                <a:cubicBezTo>
                  <a:pt x="5" y="67"/>
                  <a:pt x="5" y="67"/>
                  <a:pt x="5" y="67"/>
                </a:cubicBezTo>
                <a:cubicBezTo>
                  <a:pt x="5" y="71"/>
                  <a:pt x="5" y="71"/>
                  <a:pt x="5" y="71"/>
                </a:cubicBezTo>
                <a:cubicBezTo>
                  <a:pt x="25" y="71"/>
                  <a:pt x="45" y="71"/>
                  <a:pt x="65" y="71"/>
                </a:cubicBezTo>
                <a:cubicBezTo>
                  <a:pt x="65" y="68"/>
                  <a:pt x="65" y="68"/>
                  <a:pt x="65" y="68"/>
                </a:cubicBezTo>
                <a:close/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18" y="50"/>
                  <a:pt x="18" y="50"/>
                  <a:pt x="18" y="50"/>
                </a:cubicBezTo>
                <a:cubicBezTo>
                  <a:pt x="18" y="49"/>
                  <a:pt x="20" y="49"/>
                  <a:pt x="20" y="50"/>
                </a:cubicBezTo>
                <a:cubicBezTo>
                  <a:pt x="30" y="60"/>
                  <a:pt x="30" y="60"/>
                  <a:pt x="30" y="60"/>
                </a:cubicBezTo>
                <a:cubicBezTo>
                  <a:pt x="44" y="45"/>
                  <a:pt x="44" y="45"/>
                  <a:pt x="44" y="45"/>
                </a:cubicBezTo>
                <a:cubicBezTo>
                  <a:pt x="45" y="45"/>
                  <a:pt x="46" y="45"/>
                  <a:pt x="47" y="45"/>
                </a:cubicBezTo>
                <a:cubicBezTo>
                  <a:pt x="65" y="64"/>
                  <a:pt x="65" y="64"/>
                  <a:pt x="65" y="64"/>
                </a:cubicBezTo>
                <a:cubicBezTo>
                  <a:pt x="65" y="25"/>
                  <a:pt x="65" y="25"/>
                  <a:pt x="65" y="25"/>
                </a:cubicBezTo>
                <a:cubicBezTo>
                  <a:pt x="5" y="25"/>
                  <a:pt x="5" y="25"/>
                  <a:pt x="5" y="25"/>
                </a:cubicBezTo>
                <a:cubicBezTo>
                  <a:pt x="5" y="63"/>
                  <a:pt x="5" y="63"/>
                  <a:pt x="5" y="63"/>
                </a:cubicBezTo>
                <a:close/>
                <a:moveTo>
                  <a:pt x="23" y="31"/>
                </a:moveTo>
                <a:cubicBezTo>
                  <a:pt x="23" y="31"/>
                  <a:pt x="23" y="31"/>
                  <a:pt x="23" y="31"/>
                </a:cubicBezTo>
                <a:cubicBezTo>
                  <a:pt x="20" y="31"/>
                  <a:pt x="17" y="34"/>
                  <a:pt x="17" y="38"/>
                </a:cubicBezTo>
                <a:cubicBezTo>
                  <a:pt x="17" y="41"/>
                  <a:pt x="20" y="44"/>
                  <a:pt x="23" y="44"/>
                </a:cubicBezTo>
                <a:cubicBezTo>
                  <a:pt x="27" y="44"/>
                  <a:pt x="29" y="41"/>
                  <a:pt x="29" y="38"/>
                </a:cubicBezTo>
                <a:cubicBezTo>
                  <a:pt x="29" y="34"/>
                  <a:pt x="27" y="31"/>
                  <a:pt x="23" y="31"/>
                </a:cubicBezTo>
                <a:close/>
                <a:moveTo>
                  <a:pt x="18" y="20"/>
                </a:moveTo>
                <a:cubicBezTo>
                  <a:pt x="18" y="20"/>
                  <a:pt x="18" y="20"/>
                  <a:pt x="18" y="20"/>
                </a:cubicBezTo>
                <a:cubicBezTo>
                  <a:pt x="51" y="20"/>
                  <a:pt x="51" y="20"/>
                  <a:pt x="51" y="20"/>
                </a:cubicBezTo>
                <a:cubicBezTo>
                  <a:pt x="39" y="11"/>
                  <a:pt x="39" y="11"/>
                  <a:pt x="39" y="11"/>
                </a:cubicBezTo>
                <a:cubicBezTo>
                  <a:pt x="38" y="12"/>
                  <a:pt x="37" y="13"/>
                  <a:pt x="35" y="13"/>
                </a:cubicBezTo>
                <a:cubicBezTo>
                  <a:pt x="33" y="13"/>
                  <a:pt x="32" y="12"/>
                  <a:pt x="31" y="11"/>
                </a:cubicBezTo>
                <a:cubicBezTo>
                  <a:pt x="18" y="20"/>
                  <a:pt x="18" y="20"/>
                  <a:pt x="18" y="20"/>
                </a:cubicBezTo>
                <a:close/>
                <a:moveTo>
                  <a:pt x="37" y="4"/>
                </a:moveTo>
                <a:cubicBezTo>
                  <a:pt x="37" y="4"/>
                  <a:pt x="37" y="4"/>
                  <a:pt x="37" y="4"/>
                </a:cubicBezTo>
                <a:cubicBezTo>
                  <a:pt x="37" y="4"/>
                  <a:pt x="37" y="4"/>
                  <a:pt x="37" y="4"/>
                </a:cubicBezTo>
                <a:cubicBezTo>
                  <a:pt x="36" y="4"/>
                  <a:pt x="36" y="4"/>
                  <a:pt x="35" y="4"/>
                </a:cubicBezTo>
                <a:cubicBezTo>
                  <a:pt x="34" y="4"/>
                  <a:pt x="33" y="4"/>
                  <a:pt x="33" y="4"/>
                </a:cubicBezTo>
                <a:cubicBezTo>
                  <a:pt x="32" y="5"/>
                  <a:pt x="32" y="6"/>
                  <a:pt x="32" y="7"/>
                </a:cubicBezTo>
                <a:cubicBezTo>
                  <a:pt x="32" y="7"/>
                  <a:pt x="32" y="8"/>
                  <a:pt x="32" y="8"/>
                </a:cubicBezTo>
                <a:cubicBezTo>
                  <a:pt x="32" y="8"/>
                  <a:pt x="32" y="8"/>
                  <a:pt x="32" y="8"/>
                </a:cubicBezTo>
                <a:cubicBezTo>
                  <a:pt x="32" y="8"/>
                  <a:pt x="32" y="8"/>
                  <a:pt x="32" y="8"/>
                </a:cubicBezTo>
                <a:cubicBezTo>
                  <a:pt x="32" y="8"/>
                  <a:pt x="32" y="8"/>
                  <a:pt x="32" y="8"/>
                </a:cubicBezTo>
                <a:cubicBezTo>
                  <a:pt x="32" y="8"/>
                  <a:pt x="32" y="8"/>
                  <a:pt x="32" y="8"/>
                </a:cubicBezTo>
                <a:cubicBezTo>
                  <a:pt x="33" y="8"/>
                  <a:pt x="33" y="8"/>
                  <a:pt x="33" y="9"/>
                </a:cubicBezTo>
                <a:cubicBezTo>
                  <a:pt x="33" y="9"/>
                  <a:pt x="34" y="9"/>
                  <a:pt x="35" y="9"/>
                </a:cubicBezTo>
                <a:cubicBezTo>
                  <a:pt x="36" y="9"/>
                  <a:pt x="36" y="9"/>
                  <a:pt x="37" y="9"/>
                </a:cubicBezTo>
                <a:cubicBezTo>
                  <a:pt x="37" y="9"/>
                  <a:pt x="37" y="9"/>
                  <a:pt x="37" y="9"/>
                </a:cubicBezTo>
                <a:cubicBezTo>
                  <a:pt x="37" y="8"/>
                  <a:pt x="37" y="8"/>
                  <a:pt x="37" y="8"/>
                </a:cubicBezTo>
                <a:cubicBezTo>
                  <a:pt x="37" y="8"/>
                  <a:pt x="37" y="8"/>
                  <a:pt x="37" y="8"/>
                </a:cubicBezTo>
                <a:cubicBezTo>
                  <a:pt x="37" y="8"/>
                  <a:pt x="37" y="8"/>
                  <a:pt x="37" y="8"/>
                </a:cubicBezTo>
                <a:cubicBezTo>
                  <a:pt x="37" y="8"/>
                  <a:pt x="37" y="8"/>
                  <a:pt x="37" y="8"/>
                </a:cubicBezTo>
                <a:cubicBezTo>
                  <a:pt x="37" y="8"/>
                  <a:pt x="37" y="8"/>
                  <a:pt x="37" y="8"/>
                </a:cubicBezTo>
                <a:cubicBezTo>
                  <a:pt x="38" y="8"/>
                  <a:pt x="38" y="7"/>
                  <a:pt x="38" y="7"/>
                </a:cubicBezTo>
                <a:cubicBezTo>
                  <a:pt x="38" y="6"/>
                  <a:pt x="38" y="5"/>
                  <a:pt x="37" y="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" name="Freeform 182"/>
          <p:cNvSpPr>
            <a:spLocks noEditPoints="1"/>
          </p:cNvSpPr>
          <p:nvPr/>
        </p:nvSpPr>
        <p:spPr bwMode="auto">
          <a:xfrm>
            <a:off x="9768031" y="2401681"/>
            <a:ext cx="898558" cy="745146"/>
          </a:xfrm>
          <a:custGeom>
            <a:avLst/>
            <a:gdLst>
              <a:gd name="T0" fmla="*/ 3 w 71"/>
              <a:gd name="T1" fmla="*/ 0 h 59"/>
              <a:gd name="T2" fmla="*/ 71 w 71"/>
              <a:gd name="T3" fmla="*/ 3 h 59"/>
              <a:gd name="T4" fmla="*/ 71 w 71"/>
              <a:gd name="T5" fmla="*/ 50 h 59"/>
              <a:gd name="T6" fmla="*/ 68 w 71"/>
              <a:gd name="T7" fmla="*/ 52 h 59"/>
              <a:gd name="T8" fmla="*/ 38 w 71"/>
              <a:gd name="T9" fmla="*/ 55 h 59"/>
              <a:gd name="T10" fmla="*/ 53 w 71"/>
              <a:gd name="T11" fmla="*/ 56 h 59"/>
              <a:gd name="T12" fmla="*/ 53 w 71"/>
              <a:gd name="T13" fmla="*/ 59 h 59"/>
              <a:gd name="T14" fmla="*/ 16 w 71"/>
              <a:gd name="T15" fmla="*/ 57 h 59"/>
              <a:gd name="T16" fmla="*/ 33 w 71"/>
              <a:gd name="T17" fmla="*/ 56 h 59"/>
              <a:gd name="T18" fmla="*/ 33 w 71"/>
              <a:gd name="T19" fmla="*/ 52 h 59"/>
              <a:gd name="T20" fmla="*/ 0 w 71"/>
              <a:gd name="T21" fmla="*/ 50 h 59"/>
              <a:gd name="T22" fmla="*/ 0 w 71"/>
              <a:gd name="T23" fmla="*/ 3 h 59"/>
              <a:gd name="T24" fmla="*/ 30 w 71"/>
              <a:gd name="T25" fmla="*/ 19 h 59"/>
              <a:gd name="T26" fmla="*/ 35 w 71"/>
              <a:gd name="T27" fmla="*/ 21 h 59"/>
              <a:gd name="T28" fmla="*/ 37 w 71"/>
              <a:gd name="T29" fmla="*/ 18 h 59"/>
              <a:gd name="T30" fmla="*/ 39 w 71"/>
              <a:gd name="T31" fmla="*/ 14 h 59"/>
              <a:gd name="T32" fmla="*/ 47 w 71"/>
              <a:gd name="T33" fmla="*/ 14 h 59"/>
              <a:gd name="T34" fmla="*/ 47 w 71"/>
              <a:gd name="T35" fmla="*/ 22 h 59"/>
              <a:gd name="T36" fmla="*/ 39 w 71"/>
              <a:gd name="T37" fmla="*/ 22 h 59"/>
              <a:gd name="T38" fmla="*/ 38 w 71"/>
              <a:gd name="T39" fmla="*/ 26 h 59"/>
              <a:gd name="T40" fmla="*/ 39 w 71"/>
              <a:gd name="T41" fmla="*/ 30 h 59"/>
              <a:gd name="T42" fmla="*/ 47 w 71"/>
              <a:gd name="T43" fmla="*/ 31 h 59"/>
              <a:gd name="T44" fmla="*/ 47 w 71"/>
              <a:gd name="T45" fmla="*/ 39 h 59"/>
              <a:gd name="T46" fmla="*/ 39 w 71"/>
              <a:gd name="T47" fmla="*/ 39 h 59"/>
              <a:gd name="T48" fmla="*/ 38 w 71"/>
              <a:gd name="T49" fmla="*/ 33 h 59"/>
              <a:gd name="T50" fmla="*/ 30 w 71"/>
              <a:gd name="T51" fmla="*/ 34 h 59"/>
              <a:gd name="T52" fmla="*/ 25 w 71"/>
              <a:gd name="T53" fmla="*/ 32 h 59"/>
              <a:gd name="T54" fmla="*/ 25 w 71"/>
              <a:gd name="T55" fmla="*/ 21 h 59"/>
              <a:gd name="T56" fmla="*/ 30 w 71"/>
              <a:gd name="T57" fmla="*/ 22 h 59"/>
              <a:gd name="T58" fmla="*/ 27 w 71"/>
              <a:gd name="T59" fmla="*/ 23 h 59"/>
              <a:gd name="T60" fmla="*/ 27 w 71"/>
              <a:gd name="T61" fmla="*/ 29 h 59"/>
              <a:gd name="T62" fmla="*/ 27 w 71"/>
              <a:gd name="T63" fmla="*/ 29 h 59"/>
              <a:gd name="T64" fmla="*/ 35 w 71"/>
              <a:gd name="T65" fmla="*/ 26 h 59"/>
              <a:gd name="T66" fmla="*/ 44 w 71"/>
              <a:gd name="T67" fmla="*/ 16 h 59"/>
              <a:gd name="T68" fmla="*/ 43 w 71"/>
              <a:gd name="T69" fmla="*/ 16 h 59"/>
              <a:gd name="T70" fmla="*/ 41 w 71"/>
              <a:gd name="T71" fmla="*/ 16 h 59"/>
              <a:gd name="T72" fmla="*/ 43 w 71"/>
              <a:gd name="T73" fmla="*/ 20 h 59"/>
              <a:gd name="T74" fmla="*/ 45 w 71"/>
              <a:gd name="T75" fmla="*/ 18 h 59"/>
              <a:gd name="T76" fmla="*/ 44 w 71"/>
              <a:gd name="T77" fmla="*/ 33 h 59"/>
              <a:gd name="T78" fmla="*/ 43 w 71"/>
              <a:gd name="T79" fmla="*/ 33 h 59"/>
              <a:gd name="T80" fmla="*/ 41 w 71"/>
              <a:gd name="T81" fmla="*/ 33 h 59"/>
              <a:gd name="T82" fmla="*/ 43 w 71"/>
              <a:gd name="T83" fmla="*/ 37 h 59"/>
              <a:gd name="T84" fmla="*/ 45 w 71"/>
              <a:gd name="T85" fmla="*/ 35 h 59"/>
              <a:gd name="T86" fmla="*/ 60 w 71"/>
              <a:gd name="T87" fmla="*/ 39 h 59"/>
              <a:gd name="T88" fmla="*/ 63 w 71"/>
              <a:gd name="T89" fmla="*/ 42 h 59"/>
              <a:gd name="T90" fmla="*/ 58 w 71"/>
              <a:gd name="T91" fmla="*/ 42 h 59"/>
              <a:gd name="T92" fmla="*/ 65 w 71"/>
              <a:gd name="T93" fmla="*/ 5 h 59"/>
              <a:gd name="T94" fmla="*/ 5 w 71"/>
              <a:gd name="T95" fmla="*/ 5 h 59"/>
              <a:gd name="T96" fmla="*/ 65 w 71"/>
              <a:gd name="T97" fmla="*/ 47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71" h="59">
                <a:moveTo>
                  <a:pt x="3" y="0"/>
                </a:moveTo>
                <a:cubicBezTo>
                  <a:pt x="3" y="0"/>
                  <a:pt x="3" y="0"/>
                  <a:pt x="3" y="0"/>
                </a:cubicBezTo>
                <a:cubicBezTo>
                  <a:pt x="68" y="0"/>
                  <a:pt x="68" y="0"/>
                  <a:pt x="68" y="0"/>
                </a:cubicBezTo>
                <a:cubicBezTo>
                  <a:pt x="70" y="0"/>
                  <a:pt x="71" y="1"/>
                  <a:pt x="71" y="3"/>
                </a:cubicBezTo>
                <a:cubicBezTo>
                  <a:pt x="71" y="3"/>
                  <a:pt x="71" y="3"/>
                  <a:pt x="71" y="3"/>
                </a:cubicBezTo>
                <a:cubicBezTo>
                  <a:pt x="71" y="50"/>
                  <a:pt x="71" y="50"/>
                  <a:pt x="71" y="50"/>
                </a:cubicBezTo>
                <a:cubicBezTo>
                  <a:pt x="71" y="51"/>
                  <a:pt x="70" y="52"/>
                  <a:pt x="68" y="52"/>
                </a:cubicBezTo>
                <a:cubicBezTo>
                  <a:pt x="68" y="52"/>
                  <a:pt x="68" y="52"/>
                  <a:pt x="68" y="52"/>
                </a:cubicBezTo>
                <a:cubicBezTo>
                  <a:pt x="38" y="52"/>
                  <a:pt x="38" y="52"/>
                  <a:pt x="38" y="52"/>
                </a:cubicBezTo>
                <a:cubicBezTo>
                  <a:pt x="38" y="55"/>
                  <a:pt x="38" y="55"/>
                  <a:pt x="38" y="55"/>
                </a:cubicBezTo>
                <a:cubicBezTo>
                  <a:pt x="38" y="56"/>
                  <a:pt x="38" y="56"/>
                  <a:pt x="38" y="56"/>
                </a:cubicBezTo>
                <a:cubicBezTo>
                  <a:pt x="53" y="56"/>
                  <a:pt x="53" y="56"/>
                  <a:pt x="53" y="56"/>
                </a:cubicBezTo>
                <a:cubicBezTo>
                  <a:pt x="54" y="56"/>
                  <a:pt x="55" y="56"/>
                  <a:pt x="55" y="57"/>
                </a:cubicBezTo>
                <a:cubicBezTo>
                  <a:pt x="55" y="58"/>
                  <a:pt x="54" y="59"/>
                  <a:pt x="53" y="59"/>
                </a:cubicBezTo>
                <a:cubicBezTo>
                  <a:pt x="18" y="59"/>
                  <a:pt x="18" y="59"/>
                  <a:pt x="18" y="59"/>
                </a:cubicBezTo>
                <a:cubicBezTo>
                  <a:pt x="17" y="59"/>
                  <a:pt x="16" y="58"/>
                  <a:pt x="16" y="57"/>
                </a:cubicBezTo>
                <a:cubicBezTo>
                  <a:pt x="16" y="56"/>
                  <a:pt x="17" y="56"/>
                  <a:pt x="18" y="56"/>
                </a:cubicBezTo>
                <a:cubicBezTo>
                  <a:pt x="33" y="56"/>
                  <a:pt x="33" y="56"/>
                  <a:pt x="33" y="56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52"/>
                  <a:pt x="33" y="52"/>
                  <a:pt x="33" y="52"/>
                </a:cubicBezTo>
                <a:cubicBezTo>
                  <a:pt x="3" y="52"/>
                  <a:pt x="3" y="52"/>
                  <a:pt x="3" y="52"/>
                </a:cubicBezTo>
                <a:cubicBezTo>
                  <a:pt x="1" y="52"/>
                  <a:pt x="0" y="51"/>
                  <a:pt x="0" y="50"/>
                </a:cubicBezTo>
                <a:cubicBezTo>
                  <a:pt x="0" y="50"/>
                  <a:pt x="0" y="50"/>
                  <a:pt x="0" y="50"/>
                </a:cubicBezTo>
                <a:cubicBezTo>
                  <a:pt x="0" y="3"/>
                  <a:pt x="0" y="3"/>
                  <a:pt x="0" y="3"/>
                </a:cubicBezTo>
                <a:cubicBezTo>
                  <a:pt x="0" y="1"/>
                  <a:pt x="1" y="0"/>
                  <a:pt x="3" y="0"/>
                </a:cubicBezTo>
                <a:close/>
                <a:moveTo>
                  <a:pt x="30" y="19"/>
                </a:moveTo>
                <a:cubicBezTo>
                  <a:pt x="30" y="19"/>
                  <a:pt x="30" y="19"/>
                  <a:pt x="30" y="19"/>
                </a:cubicBezTo>
                <a:cubicBezTo>
                  <a:pt x="32" y="19"/>
                  <a:pt x="34" y="19"/>
                  <a:pt x="35" y="21"/>
                </a:cubicBezTo>
                <a:cubicBezTo>
                  <a:pt x="38" y="19"/>
                  <a:pt x="38" y="19"/>
                  <a:pt x="38" y="19"/>
                </a:cubicBezTo>
                <a:cubicBezTo>
                  <a:pt x="37" y="19"/>
                  <a:pt x="37" y="18"/>
                  <a:pt x="37" y="18"/>
                </a:cubicBezTo>
                <a:cubicBezTo>
                  <a:pt x="37" y="16"/>
                  <a:pt x="38" y="15"/>
                  <a:pt x="39" y="14"/>
                </a:cubicBezTo>
                <a:cubicBezTo>
                  <a:pt x="39" y="14"/>
                  <a:pt x="39" y="14"/>
                  <a:pt x="39" y="14"/>
                </a:cubicBezTo>
                <a:cubicBezTo>
                  <a:pt x="40" y="13"/>
                  <a:pt x="41" y="12"/>
                  <a:pt x="43" y="12"/>
                </a:cubicBezTo>
                <a:cubicBezTo>
                  <a:pt x="44" y="12"/>
                  <a:pt x="46" y="13"/>
                  <a:pt x="47" y="14"/>
                </a:cubicBezTo>
                <a:cubicBezTo>
                  <a:pt x="48" y="15"/>
                  <a:pt x="48" y="16"/>
                  <a:pt x="48" y="18"/>
                </a:cubicBezTo>
                <a:cubicBezTo>
                  <a:pt x="48" y="19"/>
                  <a:pt x="48" y="21"/>
                  <a:pt x="47" y="22"/>
                </a:cubicBezTo>
                <a:cubicBezTo>
                  <a:pt x="46" y="23"/>
                  <a:pt x="44" y="23"/>
                  <a:pt x="43" y="23"/>
                </a:cubicBezTo>
                <a:cubicBezTo>
                  <a:pt x="41" y="23"/>
                  <a:pt x="40" y="23"/>
                  <a:pt x="39" y="22"/>
                </a:cubicBezTo>
                <a:cubicBezTo>
                  <a:pt x="37" y="23"/>
                  <a:pt x="37" y="23"/>
                  <a:pt x="37" y="23"/>
                </a:cubicBezTo>
                <a:cubicBezTo>
                  <a:pt x="38" y="24"/>
                  <a:pt x="38" y="25"/>
                  <a:pt x="38" y="26"/>
                </a:cubicBezTo>
                <a:cubicBezTo>
                  <a:pt x="38" y="27"/>
                  <a:pt x="38" y="28"/>
                  <a:pt x="37" y="29"/>
                </a:cubicBezTo>
                <a:cubicBezTo>
                  <a:pt x="39" y="30"/>
                  <a:pt x="39" y="30"/>
                  <a:pt x="39" y="30"/>
                </a:cubicBezTo>
                <a:cubicBezTo>
                  <a:pt x="40" y="30"/>
                  <a:pt x="41" y="29"/>
                  <a:pt x="43" y="29"/>
                </a:cubicBezTo>
                <a:cubicBezTo>
                  <a:pt x="44" y="29"/>
                  <a:pt x="46" y="30"/>
                  <a:pt x="47" y="31"/>
                </a:cubicBezTo>
                <a:cubicBezTo>
                  <a:pt x="48" y="32"/>
                  <a:pt x="48" y="33"/>
                  <a:pt x="48" y="35"/>
                </a:cubicBezTo>
                <a:cubicBezTo>
                  <a:pt x="48" y="36"/>
                  <a:pt x="48" y="38"/>
                  <a:pt x="47" y="39"/>
                </a:cubicBezTo>
                <a:cubicBezTo>
                  <a:pt x="46" y="40"/>
                  <a:pt x="44" y="40"/>
                  <a:pt x="43" y="40"/>
                </a:cubicBezTo>
                <a:cubicBezTo>
                  <a:pt x="41" y="40"/>
                  <a:pt x="40" y="40"/>
                  <a:pt x="39" y="39"/>
                </a:cubicBezTo>
                <a:cubicBezTo>
                  <a:pt x="38" y="38"/>
                  <a:pt x="37" y="36"/>
                  <a:pt x="37" y="35"/>
                </a:cubicBezTo>
                <a:cubicBezTo>
                  <a:pt x="37" y="34"/>
                  <a:pt x="37" y="34"/>
                  <a:pt x="38" y="33"/>
                </a:cubicBezTo>
                <a:cubicBezTo>
                  <a:pt x="35" y="32"/>
                  <a:pt x="35" y="32"/>
                  <a:pt x="35" y="32"/>
                </a:cubicBezTo>
                <a:cubicBezTo>
                  <a:pt x="34" y="33"/>
                  <a:pt x="32" y="34"/>
                  <a:pt x="30" y="34"/>
                </a:cubicBezTo>
                <a:cubicBezTo>
                  <a:pt x="28" y="34"/>
                  <a:pt x="26" y="33"/>
                  <a:pt x="25" y="32"/>
                </a:cubicBezTo>
                <a:cubicBezTo>
                  <a:pt x="25" y="32"/>
                  <a:pt x="25" y="32"/>
                  <a:pt x="25" y="32"/>
                </a:cubicBezTo>
                <a:cubicBezTo>
                  <a:pt x="23" y="30"/>
                  <a:pt x="23" y="28"/>
                  <a:pt x="23" y="26"/>
                </a:cubicBezTo>
                <a:cubicBezTo>
                  <a:pt x="23" y="24"/>
                  <a:pt x="23" y="22"/>
                  <a:pt x="25" y="21"/>
                </a:cubicBezTo>
                <a:cubicBezTo>
                  <a:pt x="26" y="19"/>
                  <a:pt x="28" y="19"/>
                  <a:pt x="30" y="19"/>
                </a:cubicBezTo>
                <a:close/>
                <a:moveTo>
                  <a:pt x="30" y="22"/>
                </a:moveTo>
                <a:cubicBezTo>
                  <a:pt x="30" y="22"/>
                  <a:pt x="30" y="22"/>
                  <a:pt x="30" y="22"/>
                </a:cubicBezTo>
                <a:cubicBezTo>
                  <a:pt x="29" y="22"/>
                  <a:pt x="28" y="22"/>
                  <a:pt x="27" y="23"/>
                </a:cubicBezTo>
                <a:cubicBezTo>
                  <a:pt x="26" y="24"/>
                  <a:pt x="26" y="25"/>
                  <a:pt x="26" y="26"/>
                </a:cubicBezTo>
                <a:cubicBezTo>
                  <a:pt x="26" y="27"/>
                  <a:pt x="26" y="29"/>
                  <a:pt x="27" y="29"/>
                </a:cubicBezTo>
                <a:cubicBezTo>
                  <a:pt x="27" y="29"/>
                  <a:pt x="27" y="29"/>
                  <a:pt x="27" y="29"/>
                </a:cubicBezTo>
                <a:cubicBezTo>
                  <a:pt x="27" y="29"/>
                  <a:pt x="27" y="29"/>
                  <a:pt x="27" y="29"/>
                </a:cubicBezTo>
                <a:cubicBezTo>
                  <a:pt x="28" y="30"/>
                  <a:pt x="29" y="31"/>
                  <a:pt x="30" y="31"/>
                </a:cubicBezTo>
                <a:cubicBezTo>
                  <a:pt x="33" y="31"/>
                  <a:pt x="35" y="29"/>
                  <a:pt x="35" y="26"/>
                </a:cubicBezTo>
                <a:cubicBezTo>
                  <a:pt x="35" y="24"/>
                  <a:pt x="33" y="22"/>
                  <a:pt x="30" y="22"/>
                </a:cubicBezTo>
                <a:close/>
                <a:moveTo>
                  <a:pt x="44" y="16"/>
                </a:moveTo>
                <a:cubicBezTo>
                  <a:pt x="44" y="16"/>
                  <a:pt x="44" y="16"/>
                  <a:pt x="44" y="16"/>
                </a:cubicBezTo>
                <a:cubicBezTo>
                  <a:pt x="44" y="16"/>
                  <a:pt x="43" y="16"/>
                  <a:pt x="43" y="16"/>
                </a:cubicBezTo>
                <a:cubicBezTo>
                  <a:pt x="42" y="16"/>
                  <a:pt x="42" y="16"/>
                  <a:pt x="41" y="16"/>
                </a:cubicBezTo>
                <a:cubicBezTo>
                  <a:pt x="41" y="16"/>
                  <a:pt x="41" y="16"/>
                  <a:pt x="41" y="16"/>
                </a:cubicBezTo>
                <a:cubicBezTo>
                  <a:pt x="41" y="17"/>
                  <a:pt x="41" y="17"/>
                  <a:pt x="41" y="18"/>
                </a:cubicBezTo>
                <a:cubicBezTo>
                  <a:pt x="41" y="19"/>
                  <a:pt x="42" y="20"/>
                  <a:pt x="43" y="20"/>
                </a:cubicBezTo>
                <a:cubicBezTo>
                  <a:pt x="43" y="20"/>
                  <a:pt x="44" y="20"/>
                  <a:pt x="44" y="19"/>
                </a:cubicBezTo>
                <a:cubicBezTo>
                  <a:pt x="45" y="19"/>
                  <a:pt x="45" y="18"/>
                  <a:pt x="45" y="18"/>
                </a:cubicBezTo>
                <a:cubicBezTo>
                  <a:pt x="45" y="17"/>
                  <a:pt x="45" y="17"/>
                  <a:pt x="44" y="16"/>
                </a:cubicBezTo>
                <a:close/>
                <a:moveTo>
                  <a:pt x="44" y="33"/>
                </a:moveTo>
                <a:cubicBezTo>
                  <a:pt x="44" y="33"/>
                  <a:pt x="44" y="33"/>
                  <a:pt x="44" y="33"/>
                </a:cubicBezTo>
                <a:cubicBezTo>
                  <a:pt x="44" y="33"/>
                  <a:pt x="43" y="33"/>
                  <a:pt x="43" y="33"/>
                </a:cubicBezTo>
                <a:cubicBezTo>
                  <a:pt x="42" y="33"/>
                  <a:pt x="42" y="33"/>
                  <a:pt x="41" y="33"/>
                </a:cubicBezTo>
                <a:cubicBezTo>
                  <a:pt x="41" y="33"/>
                  <a:pt x="41" y="33"/>
                  <a:pt x="41" y="33"/>
                </a:cubicBezTo>
                <a:cubicBezTo>
                  <a:pt x="41" y="34"/>
                  <a:pt x="41" y="34"/>
                  <a:pt x="41" y="35"/>
                </a:cubicBezTo>
                <a:cubicBezTo>
                  <a:pt x="41" y="36"/>
                  <a:pt x="42" y="37"/>
                  <a:pt x="43" y="37"/>
                </a:cubicBezTo>
                <a:cubicBezTo>
                  <a:pt x="43" y="37"/>
                  <a:pt x="44" y="37"/>
                  <a:pt x="44" y="36"/>
                </a:cubicBezTo>
                <a:cubicBezTo>
                  <a:pt x="45" y="36"/>
                  <a:pt x="45" y="35"/>
                  <a:pt x="45" y="35"/>
                </a:cubicBezTo>
                <a:cubicBezTo>
                  <a:pt x="45" y="34"/>
                  <a:pt x="45" y="34"/>
                  <a:pt x="44" y="33"/>
                </a:cubicBezTo>
                <a:close/>
                <a:moveTo>
                  <a:pt x="60" y="39"/>
                </a:moveTo>
                <a:cubicBezTo>
                  <a:pt x="60" y="39"/>
                  <a:pt x="60" y="39"/>
                  <a:pt x="60" y="39"/>
                </a:cubicBezTo>
                <a:cubicBezTo>
                  <a:pt x="62" y="39"/>
                  <a:pt x="63" y="41"/>
                  <a:pt x="63" y="42"/>
                </a:cubicBezTo>
                <a:cubicBezTo>
                  <a:pt x="63" y="44"/>
                  <a:pt x="62" y="45"/>
                  <a:pt x="60" y="45"/>
                </a:cubicBezTo>
                <a:cubicBezTo>
                  <a:pt x="59" y="45"/>
                  <a:pt x="58" y="44"/>
                  <a:pt x="58" y="42"/>
                </a:cubicBezTo>
                <a:cubicBezTo>
                  <a:pt x="58" y="41"/>
                  <a:pt x="59" y="39"/>
                  <a:pt x="60" y="39"/>
                </a:cubicBezTo>
                <a:close/>
                <a:moveTo>
                  <a:pt x="65" y="5"/>
                </a:moveTo>
                <a:cubicBezTo>
                  <a:pt x="65" y="5"/>
                  <a:pt x="65" y="5"/>
                  <a:pt x="6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19"/>
                  <a:pt x="5" y="33"/>
                  <a:pt x="5" y="47"/>
                </a:cubicBezTo>
                <a:cubicBezTo>
                  <a:pt x="25" y="47"/>
                  <a:pt x="45" y="47"/>
                  <a:pt x="65" y="47"/>
                </a:cubicBezTo>
                <a:cubicBezTo>
                  <a:pt x="65" y="33"/>
                  <a:pt x="65" y="19"/>
                  <a:pt x="65" y="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9084151" y="3422519"/>
            <a:ext cx="2266318" cy="225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zh-CN" altLang="en-US" dirty="0">
                <a:solidFill>
                  <a:schemeClr val="bg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请输入您需要的内容，可以复制文本先粘贴到记事本里，清除多余的格式，然后粘贴到这里，只修改文字，将保留动画效果。</a:t>
            </a:r>
            <a:endParaRPr lang="zh-CN" altLang="en-US" dirty="0">
              <a:solidFill>
                <a:schemeClr val="bg1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43791" y="559497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03</a:t>
            </a:r>
            <a:endParaRPr lang="zh-CN" altLang="en-US" sz="2400" dirty="0">
              <a:solidFill>
                <a:schemeClr val="bg1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091082" y="528719"/>
            <a:ext cx="5211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2867A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上半年工作中存在的问题和困难</a:t>
            </a:r>
            <a:endParaRPr lang="zh-CN" altLang="en-US" sz="2800" dirty="0">
              <a:solidFill>
                <a:srgbClr val="2867A0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</p:spTree>
  </p:cSld>
  <p:clrMapOvr>
    <a:masterClrMapping/>
  </p:clrMapOvr>
  <p:transition spd="slow" advTm="1000"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4370522" cy="6858000"/>
          </a:xfrm>
          <a:prstGeom prst="rect">
            <a:avLst/>
          </a:prstGeom>
          <a:solidFill>
            <a:srgbClr val="10294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5049352" y="3136612"/>
            <a:ext cx="592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下半年工作思路和重点工作安排</a:t>
            </a:r>
            <a:endParaRPr lang="zh-CN" altLang="en-US" sz="32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55950" y="2242608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PART 04</a:t>
            </a:r>
            <a:endParaRPr lang="zh-CN" altLang="en-US" sz="32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0163902" y="451083"/>
            <a:ext cx="1369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LOGO</a:t>
            </a:r>
            <a:endParaRPr lang="zh-CN" altLang="en-US" sz="32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213711" y="1855833"/>
            <a:ext cx="1943100" cy="1943100"/>
            <a:chOff x="1213711" y="3163978"/>
            <a:chExt cx="1943100" cy="1943100"/>
          </a:xfrm>
        </p:grpSpPr>
        <p:sp>
          <p:nvSpPr>
            <p:cNvPr id="15" name="椭圆 14"/>
            <p:cNvSpPr/>
            <p:nvPr/>
          </p:nvSpPr>
          <p:spPr>
            <a:xfrm>
              <a:off x="1213711" y="3163978"/>
              <a:ext cx="1943100" cy="19431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272636"/>
                </a:clrFrom>
                <a:clrTo>
                  <a:srgbClr val="272636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77807" y="3570924"/>
              <a:ext cx="1129208" cy="1129208"/>
            </a:xfrm>
            <a:prstGeom prst="rect">
              <a:avLst/>
            </a:prstGeom>
            <a:solidFill>
              <a:srgbClr val="102940"/>
            </a:solidFill>
          </p:spPr>
        </p:pic>
      </p:grpSp>
      <p:sp>
        <p:nvSpPr>
          <p:cNvPr id="19" name="等腰三角形 18"/>
          <p:cNvSpPr/>
          <p:nvPr/>
        </p:nvSpPr>
        <p:spPr>
          <a:xfrm rot="16200000" flipV="1">
            <a:off x="6458015" y="2417521"/>
            <a:ext cx="206954" cy="178408"/>
          </a:xfrm>
          <a:prstGeom prst="triangle">
            <a:avLst/>
          </a:prstGeom>
          <a:solidFill>
            <a:srgbClr val="1D4B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1000"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椭圆 39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43791" y="559497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04</a:t>
            </a:r>
            <a:endParaRPr lang="zh-CN" altLang="en-US" sz="2400" dirty="0">
              <a:solidFill>
                <a:schemeClr val="bg1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091082" y="528719"/>
            <a:ext cx="5211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2867A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下半年工作思路和重点工作安排</a:t>
            </a:r>
            <a:endParaRPr lang="zh-CN" altLang="en-US" sz="2800" dirty="0">
              <a:solidFill>
                <a:srgbClr val="2867A0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1288552" y="2310311"/>
            <a:ext cx="266514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1285431" y="1873167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8241428" y="2280148"/>
            <a:ext cx="266514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8238307" y="1843004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1288552" y="3753600"/>
            <a:ext cx="266514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3" name="文本框 62"/>
          <p:cNvSpPr txBox="1"/>
          <p:nvPr/>
        </p:nvSpPr>
        <p:spPr>
          <a:xfrm>
            <a:off x="1285431" y="3316456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1288552" y="5196889"/>
            <a:ext cx="266514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1285431" y="4759745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8241428" y="3738518"/>
            <a:ext cx="266514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7" name="文本框 66"/>
          <p:cNvSpPr txBox="1"/>
          <p:nvPr/>
        </p:nvSpPr>
        <p:spPr>
          <a:xfrm>
            <a:off x="8238307" y="3301374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8241428" y="5196889"/>
            <a:ext cx="266514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8238307" y="4759745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82" name="椭圆 81"/>
          <p:cNvSpPr/>
          <p:nvPr/>
        </p:nvSpPr>
        <p:spPr>
          <a:xfrm>
            <a:off x="5676345" y="2021744"/>
            <a:ext cx="742213" cy="742213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8" name="椭圆 87"/>
          <p:cNvSpPr/>
          <p:nvPr/>
        </p:nvSpPr>
        <p:spPr>
          <a:xfrm>
            <a:off x="6943905" y="2618881"/>
            <a:ext cx="742213" cy="742213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3" name="椭圆 102"/>
          <p:cNvSpPr/>
          <p:nvPr/>
        </p:nvSpPr>
        <p:spPr>
          <a:xfrm>
            <a:off x="6943905" y="4112849"/>
            <a:ext cx="742213" cy="742213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4" name="椭圆 103"/>
          <p:cNvSpPr/>
          <p:nvPr/>
        </p:nvSpPr>
        <p:spPr>
          <a:xfrm>
            <a:off x="5676345" y="4753530"/>
            <a:ext cx="742213" cy="742213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5" name="椭圆 104"/>
          <p:cNvSpPr/>
          <p:nvPr/>
        </p:nvSpPr>
        <p:spPr>
          <a:xfrm>
            <a:off x="4408786" y="4112849"/>
            <a:ext cx="742213" cy="742213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6" name="椭圆 105"/>
          <p:cNvSpPr/>
          <p:nvPr/>
        </p:nvSpPr>
        <p:spPr>
          <a:xfrm>
            <a:off x="4408786" y="2618881"/>
            <a:ext cx="742213" cy="742213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6" name="Freeform 122"/>
          <p:cNvSpPr>
            <a:spLocks noEditPoints="1"/>
          </p:cNvSpPr>
          <p:nvPr/>
        </p:nvSpPr>
        <p:spPr bwMode="auto">
          <a:xfrm>
            <a:off x="7137182" y="4257481"/>
            <a:ext cx="355657" cy="413277"/>
          </a:xfrm>
          <a:custGeom>
            <a:avLst/>
            <a:gdLst>
              <a:gd name="T0" fmla="*/ 13 w 62"/>
              <a:gd name="T1" fmla="*/ 43 h 72"/>
              <a:gd name="T2" fmla="*/ 18 w 62"/>
              <a:gd name="T3" fmla="*/ 43 h 72"/>
              <a:gd name="T4" fmla="*/ 15 w 62"/>
              <a:gd name="T5" fmla="*/ 51 h 72"/>
              <a:gd name="T6" fmla="*/ 13 w 62"/>
              <a:gd name="T7" fmla="*/ 54 h 72"/>
              <a:gd name="T8" fmla="*/ 18 w 62"/>
              <a:gd name="T9" fmla="*/ 54 h 72"/>
              <a:gd name="T10" fmla="*/ 15 w 62"/>
              <a:gd name="T11" fmla="*/ 28 h 72"/>
              <a:gd name="T12" fmla="*/ 13 w 62"/>
              <a:gd name="T13" fmla="*/ 31 h 72"/>
              <a:gd name="T14" fmla="*/ 18 w 62"/>
              <a:gd name="T15" fmla="*/ 31 h 72"/>
              <a:gd name="T16" fmla="*/ 47 w 62"/>
              <a:gd name="T17" fmla="*/ 29 h 72"/>
              <a:gd name="T18" fmla="*/ 23 w 62"/>
              <a:gd name="T19" fmla="*/ 29 h 72"/>
              <a:gd name="T20" fmla="*/ 23 w 62"/>
              <a:gd name="T21" fmla="*/ 33 h 72"/>
              <a:gd name="T22" fmla="*/ 49 w 62"/>
              <a:gd name="T23" fmla="*/ 31 h 72"/>
              <a:gd name="T24" fmla="*/ 59 w 62"/>
              <a:gd name="T25" fmla="*/ 11 h 72"/>
              <a:gd name="T26" fmla="*/ 52 w 62"/>
              <a:gd name="T27" fmla="*/ 11 h 72"/>
              <a:gd name="T28" fmla="*/ 50 w 62"/>
              <a:gd name="T29" fmla="*/ 8 h 72"/>
              <a:gd name="T30" fmla="*/ 39 w 62"/>
              <a:gd name="T31" fmla="*/ 3 h 72"/>
              <a:gd name="T32" fmla="*/ 31 w 62"/>
              <a:gd name="T33" fmla="*/ 0 h 72"/>
              <a:gd name="T34" fmla="*/ 21 w 62"/>
              <a:gd name="T35" fmla="*/ 8 h 72"/>
              <a:gd name="T36" fmla="*/ 11 w 62"/>
              <a:gd name="T37" fmla="*/ 10 h 72"/>
              <a:gd name="T38" fmla="*/ 3 w 62"/>
              <a:gd name="T39" fmla="*/ 11 h 72"/>
              <a:gd name="T40" fmla="*/ 0 w 62"/>
              <a:gd name="T41" fmla="*/ 70 h 72"/>
              <a:gd name="T42" fmla="*/ 59 w 62"/>
              <a:gd name="T43" fmla="*/ 72 h 72"/>
              <a:gd name="T44" fmla="*/ 62 w 62"/>
              <a:gd name="T45" fmla="*/ 14 h 72"/>
              <a:gd name="T46" fmla="*/ 26 w 62"/>
              <a:gd name="T47" fmla="*/ 5 h 72"/>
              <a:gd name="T48" fmla="*/ 31 w 62"/>
              <a:gd name="T49" fmla="*/ 3 h 72"/>
              <a:gd name="T50" fmla="*/ 37 w 62"/>
              <a:gd name="T51" fmla="*/ 5 h 72"/>
              <a:gd name="T52" fmla="*/ 24 w 62"/>
              <a:gd name="T53" fmla="*/ 8 h 72"/>
              <a:gd name="T54" fmla="*/ 14 w 62"/>
              <a:gd name="T55" fmla="*/ 11 h 72"/>
              <a:gd name="T56" fmla="*/ 49 w 62"/>
              <a:gd name="T57" fmla="*/ 11 h 72"/>
              <a:gd name="T58" fmla="*/ 14 w 62"/>
              <a:gd name="T59" fmla="*/ 16 h 72"/>
              <a:gd name="T60" fmla="*/ 57 w 62"/>
              <a:gd name="T61" fmla="*/ 67 h 72"/>
              <a:gd name="T62" fmla="*/ 6 w 62"/>
              <a:gd name="T63" fmla="*/ 67 h 72"/>
              <a:gd name="T64" fmla="*/ 11 w 62"/>
              <a:gd name="T65" fmla="*/ 17 h 72"/>
              <a:gd name="T66" fmla="*/ 12 w 62"/>
              <a:gd name="T67" fmla="*/ 20 h 72"/>
              <a:gd name="T68" fmla="*/ 52 w 62"/>
              <a:gd name="T69" fmla="*/ 18 h 72"/>
              <a:gd name="T70" fmla="*/ 57 w 62"/>
              <a:gd name="T71" fmla="*/ 17 h 72"/>
              <a:gd name="T72" fmla="*/ 47 w 62"/>
              <a:gd name="T73" fmla="*/ 52 h 72"/>
              <a:gd name="T74" fmla="*/ 23 w 62"/>
              <a:gd name="T75" fmla="*/ 52 h 72"/>
              <a:gd name="T76" fmla="*/ 23 w 62"/>
              <a:gd name="T77" fmla="*/ 56 h 72"/>
              <a:gd name="T78" fmla="*/ 49 w 62"/>
              <a:gd name="T79" fmla="*/ 54 h 72"/>
              <a:gd name="T80" fmla="*/ 47 w 62"/>
              <a:gd name="T81" fmla="*/ 41 h 72"/>
              <a:gd name="T82" fmla="*/ 23 w 62"/>
              <a:gd name="T83" fmla="*/ 41 h 72"/>
              <a:gd name="T84" fmla="*/ 23 w 62"/>
              <a:gd name="T85" fmla="*/ 44 h 72"/>
              <a:gd name="T86" fmla="*/ 49 w 62"/>
              <a:gd name="T87" fmla="*/ 43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2" h="72">
                <a:moveTo>
                  <a:pt x="15" y="40"/>
                </a:moveTo>
                <a:cubicBezTo>
                  <a:pt x="14" y="40"/>
                  <a:pt x="13" y="41"/>
                  <a:pt x="13" y="43"/>
                </a:cubicBezTo>
                <a:cubicBezTo>
                  <a:pt x="13" y="44"/>
                  <a:pt x="14" y="45"/>
                  <a:pt x="15" y="45"/>
                </a:cubicBezTo>
                <a:cubicBezTo>
                  <a:pt x="17" y="45"/>
                  <a:pt x="18" y="44"/>
                  <a:pt x="18" y="43"/>
                </a:cubicBezTo>
                <a:cubicBezTo>
                  <a:pt x="18" y="41"/>
                  <a:pt x="17" y="40"/>
                  <a:pt x="15" y="40"/>
                </a:cubicBezTo>
                <a:close/>
                <a:moveTo>
                  <a:pt x="15" y="51"/>
                </a:moveTo>
                <a:cubicBezTo>
                  <a:pt x="15" y="51"/>
                  <a:pt x="15" y="51"/>
                  <a:pt x="15" y="51"/>
                </a:cubicBezTo>
                <a:cubicBezTo>
                  <a:pt x="14" y="51"/>
                  <a:pt x="13" y="53"/>
                  <a:pt x="13" y="54"/>
                </a:cubicBezTo>
                <a:cubicBezTo>
                  <a:pt x="13" y="56"/>
                  <a:pt x="14" y="57"/>
                  <a:pt x="15" y="57"/>
                </a:cubicBezTo>
                <a:cubicBezTo>
                  <a:pt x="17" y="57"/>
                  <a:pt x="18" y="56"/>
                  <a:pt x="18" y="54"/>
                </a:cubicBezTo>
                <a:cubicBezTo>
                  <a:pt x="18" y="53"/>
                  <a:pt x="17" y="51"/>
                  <a:pt x="15" y="51"/>
                </a:cubicBezTo>
                <a:close/>
                <a:moveTo>
                  <a:pt x="15" y="28"/>
                </a:moveTo>
                <a:cubicBezTo>
                  <a:pt x="15" y="28"/>
                  <a:pt x="15" y="28"/>
                  <a:pt x="15" y="28"/>
                </a:cubicBezTo>
                <a:cubicBezTo>
                  <a:pt x="14" y="28"/>
                  <a:pt x="13" y="30"/>
                  <a:pt x="13" y="31"/>
                </a:cubicBezTo>
                <a:cubicBezTo>
                  <a:pt x="13" y="33"/>
                  <a:pt x="14" y="34"/>
                  <a:pt x="15" y="34"/>
                </a:cubicBezTo>
                <a:cubicBezTo>
                  <a:pt x="17" y="34"/>
                  <a:pt x="18" y="33"/>
                  <a:pt x="18" y="31"/>
                </a:cubicBezTo>
                <a:cubicBezTo>
                  <a:pt x="18" y="30"/>
                  <a:pt x="17" y="28"/>
                  <a:pt x="15" y="28"/>
                </a:cubicBezTo>
                <a:close/>
                <a:moveTo>
                  <a:pt x="47" y="29"/>
                </a:moveTo>
                <a:cubicBezTo>
                  <a:pt x="47" y="29"/>
                  <a:pt x="47" y="29"/>
                  <a:pt x="47" y="29"/>
                </a:cubicBezTo>
                <a:cubicBezTo>
                  <a:pt x="23" y="29"/>
                  <a:pt x="23" y="29"/>
                  <a:pt x="23" y="29"/>
                </a:cubicBezTo>
                <a:cubicBezTo>
                  <a:pt x="23" y="29"/>
                  <a:pt x="22" y="30"/>
                  <a:pt x="22" y="31"/>
                </a:cubicBezTo>
                <a:cubicBezTo>
                  <a:pt x="22" y="32"/>
                  <a:pt x="23" y="33"/>
                  <a:pt x="23" y="33"/>
                </a:cubicBezTo>
                <a:cubicBezTo>
                  <a:pt x="47" y="33"/>
                  <a:pt x="47" y="33"/>
                  <a:pt x="47" y="33"/>
                </a:cubicBezTo>
                <a:cubicBezTo>
                  <a:pt x="48" y="33"/>
                  <a:pt x="49" y="32"/>
                  <a:pt x="49" y="31"/>
                </a:cubicBezTo>
                <a:cubicBezTo>
                  <a:pt x="49" y="30"/>
                  <a:pt x="48" y="29"/>
                  <a:pt x="47" y="29"/>
                </a:cubicBezTo>
                <a:close/>
                <a:moveTo>
                  <a:pt x="59" y="11"/>
                </a:moveTo>
                <a:cubicBezTo>
                  <a:pt x="59" y="11"/>
                  <a:pt x="59" y="11"/>
                  <a:pt x="59" y="11"/>
                </a:cubicBezTo>
                <a:cubicBezTo>
                  <a:pt x="52" y="11"/>
                  <a:pt x="52" y="11"/>
                  <a:pt x="52" y="11"/>
                </a:cubicBezTo>
                <a:cubicBezTo>
                  <a:pt x="52" y="10"/>
                  <a:pt x="52" y="10"/>
                  <a:pt x="52" y="10"/>
                </a:cubicBezTo>
                <a:cubicBezTo>
                  <a:pt x="52" y="9"/>
                  <a:pt x="51" y="8"/>
                  <a:pt x="50" y="8"/>
                </a:cubicBezTo>
                <a:cubicBezTo>
                  <a:pt x="42" y="8"/>
                  <a:pt x="42" y="8"/>
                  <a:pt x="42" y="8"/>
                </a:cubicBezTo>
                <a:cubicBezTo>
                  <a:pt x="41" y="6"/>
                  <a:pt x="40" y="4"/>
                  <a:pt x="39" y="3"/>
                </a:cubicBezTo>
                <a:cubicBezTo>
                  <a:pt x="37" y="1"/>
                  <a:pt x="34" y="0"/>
                  <a:pt x="31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28" y="0"/>
                  <a:pt x="26" y="1"/>
                  <a:pt x="24" y="3"/>
                </a:cubicBezTo>
                <a:cubicBezTo>
                  <a:pt x="22" y="4"/>
                  <a:pt x="21" y="6"/>
                  <a:pt x="21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1" y="8"/>
                  <a:pt x="11" y="9"/>
                  <a:pt x="11" y="10"/>
                </a:cubicBezTo>
                <a:cubicBezTo>
                  <a:pt x="11" y="11"/>
                  <a:pt x="11" y="11"/>
                  <a:pt x="11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2" y="11"/>
                  <a:pt x="0" y="12"/>
                  <a:pt x="0" y="14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71"/>
                  <a:pt x="2" y="72"/>
                  <a:pt x="3" y="72"/>
                </a:cubicBezTo>
                <a:cubicBezTo>
                  <a:pt x="59" y="72"/>
                  <a:pt x="59" y="72"/>
                  <a:pt x="59" y="72"/>
                </a:cubicBezTo>
                <a:cubicBezTo>
                  <a:pt x="61" y="72"/>
                  <a:pt x="62" y="71"/>
                  <a:pt x="62" y="70"/>
                </a:cubicBezTo>
                <a:cubicBezTo>
                  <a:pt x="62" y="14"/>
                  <a:pt x="62" y="14"/>
                  <a:pt x="62" y="14"/>
                </a:cubicBezTo>
                <a:cubicBezTo>
                  <a:pt x="62" y="12"/>
                  <a:pt x="61" y="11"/>
                  <a:pt x="59" y="11"/>
                </a:cubicBezTo>
                <a:close/>
                <a:moveTo>
                  <a:pt x="26" y="5"/>
                </a:moveTo>
                <a:cubicBezTo>
                  <a:pt x="26" y="5"/>
                  <a:pt x="26" y="5"/>
                  <a:pt x="26" y="5"/>
                </a:cubicBezTo>
                <a:cubicBezTo>
                  <a:pt x="27" y="4"/>
                  <a:pt x="29" y="3"/>
                  <a:pt x="31" y="3"/>
                </a:cubicBezTo>
                <a:cubicBezTo>
                  <a:pt x="31" y="3"/>
                  <a:pt x="31" y="3"/>
                  <a:pt x="31" y="3"/>
                </a:cubicBezTo>
                <a:cubicBezTo>
                  <a:pt x="33" y="3"/>
                  <a:pt x="35" y="4"/>
                  <a:pt x="37" y="5"/>
                </a:cubicBezTo>
                <a:cubicBezTo>
                  <a:pt x="37" y="6"/>
                  <a:pt x="38" y="7"/>
                  <a:pt x="38" y="8"/>
                </a:cubicBezTo>
                <a:cubicBezTo>
                  <a:pt x="24" y="8"/>
                  <a:pt x="24" y="8"/>
                  <a:pt x="24" y="8"/>
                </a:cubicBezTo>
                <a:cubicBezTo>
                  <a:pt x="25" y="7"/>
                  <a:pt x="25" y="6"/>
                  <a:pt x="26" y="5"/>
                </a:cubicBezTo>
                <a:close/>
                <a:moveTo>
                  <a:pt x="14" y="11"/>
                </a:moveTo>
                <a:cubicBezTo>
                  <a:pt x="14" y="11"/>
                  <a:pt x="14" y="11"/>
                  <a:pt x="14" y="11"/>
                </a:cubicBezTo>
                <a:cubicBezTo>
                  <a:pt x="49" y="11"/>
                  <a:pt x="49" y="11"/>
                  <a:pt x="49" y="11"/>
                </a:cubicBezTo>
                <a:cubicBezTo>
                  <a:pt x="49" y="16"/>
                  <a:pt x="49" y="16"/>
                  <a:pt x="49" y="16"/>
                </a:cubicBezTo>
                <a:cubicBezTo>
                  <a:pt x="14" y="16"/>
                  <a:pt x="14" y="16"/>
                  <a:pt x="14" y="16"/>
                </a:cubicBezTo>
                <a:cubicBezTo>
                  <a:pt x="14" y="11"/>
                  <a:pt x="14" y="11"/>
                  <a:pt x="14" y="11"/>
                </a:cubicBezTo>
                <a:close/>
                <a:moveTo>
                  <a:pt x="57" y="67"/>
                </a:moveTo>
                <a:cubicBezTo>
                  <a:pt x="57" y="67"/>
                  <a:pt x="57" y="67"/>
                  <a:pt x="57" y="67"/>
                </a:cubicBezTo>
                <a:cubicBezTo>
                  <a:pt x="6" y="67"/>
                  <a:pt x="6" y="67"/>
                  <a:pt x="6" y="67"/>
                </a:cubicBezTo>
                <a:cubicBezTo>
                  <a:pt x="6" y="17"/>
                  <a:pt x="6" y="17"/>
                  <a:pt x="6" y="17"/>
                </a:cubicBezTo>
                <a:cubicBezTo>
                  <a:pt x="11" y="17"/>
                  <a:pt x="11" y="17"/>
                  <a:pt x="11" y="17"/>
                </a:cubicBezTo>
                <a:cubicBezTo>
                  <a:pt x="11" y="18"/>
                  <a:pt x="11" y="18"/>
                  <a:pt x="11" y="18"/>
                </a:cubicBezTo>
                <a:cubicBezTo>
                  <a:pt x="11" y="19"/>
                  <a:pt x="11" y="20"/>
                  <a:pt x="12" y="20"/>
                </a:cubicBezTo>
                <a:cubicBezTo>
                  <a:pt x="50" y="20"/>
                  <a:pt x="50" y="20"/>
                  <a:pt x="50" y="20"/>
                </a:cubicBezTo>
                <a:cubicBezTo>
                  <a:pt x="51" y="20"/>
                  <a:pt x="52" y="19"/>
                  <a:pt x="52" y="18"/>
                </a:cubicBezTo>
                <a:cubicBezTo>
                  <a:pt x="52" y="17"/>
                  <a:pt x="52" y="17"/>
                  <a:pt x="52" y="17"/>
                </a:cubicBezTo>
                <a:cubicBezTo>
                  <a:pt x="57" y="17"/>
                  <a:pt x="57" y="17"/>
                  <a:pt x="57" y="17"/>
                </a:cubicBezTo>
                <a:cubicBezTo>
                  <a:pt x="57" y="67"/>
                  <a:pt x="57" y="67"/>
                  <a:pt x="57" y="67"/>
                </a:cubicBezTo>
                <a:close/>
                <a:moveTo>
                  <a:pt x="47" y="52"/>
                </a:moveTo>
                <a:cubicBezTo>
                  <a:pt x="47" y="52"/>
                  <a:pt x="47" y="52"/>
                  <a:pt x="47" y="52"/>
                </a:cubicBezTo>
                <a:cubicBezTo>
                  <a:pt x="23" y="52"/>
                  <a:pt x="23" y="52"/>
                  <a:pt x="23" y="52"/>
                </a:cubicBezTo>
                <a:cubicBezTo>
                  <a:pt x="23" y="52"/>
                  <a:pt x="22" y="53"/>
                  <a:pt x="22" y="54"/>
                </a:cubicBezTo>
                <a:cubicBezTo>
                  <a:pt x="22" y="55"/>
                  <a:pt x="23" y="56"/>
                  <a:pt x="23" y="56"/>
                </a:cubicBezTo>
                <a:cubicBezTo>
                  <a:pt x="47" y="56"/>
                  <a:pt x="47" y="56"/>
                  <a:pt x="47" y="56"/>
                </a:cubicBezTo>
                <a:cubicBezTo>
                  <a:pt x="48" y="56"/>
                  <a:pt x="49" y="55"/>
                  <a:pt x="49" y="54"/>
                </a:cubicBezTo>
                <a:cubicBezTo>
                  <a:pt x="49" y="53"/>
                  <a:pt x="48" y="52"/>
                  <a:pt x="47" y="52"/>
                </a:cubicBezTo>
                <a:close/>
                <a:moveTo>
                  <a:pt x="47" y="41"/>
                </a:moveTo>
                <a:cubicBezTo>
                  <a:pt x="47" y="41"/>
                  <a:pt x="47" y="41"/>
                  <a:pt x="47" y="41"/>
                </a:cubicBezTo>
                <a:cubicBezTo>
                  <a:pt x="23" y="41"/>
                  <a:pt x="23" y="41"/>
                  <a:pt x="23" y="41"/>
                </a:cubicBezTo>
                <a:cubicBezTo>
                  <a:pt x="23" y="41"/>
                  <a:pt x="22" y="42"/>
                  <a:pt x="22" y="43"/>
                </a:cubicBezTo>
                <a:cubicBezTo>
                  <a:pt x="22" y="43"/>
                  <a:pt x="23" y="44"/>
                  <a:pt x="23" y="44"/>
                </a:cubicBezTo>
                <a:cubicBezTo>
                  <a:pt x="47" y="44"/>
                  <a:pt x="47" y="44"/>
                  <a:pt x="47" y="44"/>
                </a:cubicBezTo>
                <a:cubicBezTo>
                  <a:pt x="48" y="44"/>
                  <a:pt x="49" y="43"/>
                  <a:pt x="49" y="43"/>
                </a:cubicBezTo>
                <a:cubicBezTo>
                  <a:pt x="49" y="42"/>
                  <a:pt x="48" y="41"/>
                  <a:pt x="47" y="4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2AEA2"/>
              </a:solidFill>
            </a:endParaRPr>
          </a:p>
        </p:txBody>
      </p:sp>
      <p:sp>
        <p:nvSpPr>
          <p:cNvPr id="117" name="Freeform 129"/>
          <p:cNvSpPr>
            <a:spLocks noEditPoints="1"/>
          </p:cNvSpPr>
          <p:nvPr/>
        </p:nvSpPr>
        <p:spPr bwMode="auto">
          <a:xfrm>
            <a:off x="7083020" y="2760481"/>
            <a:ext cx="463980" cy="463982"/>
          </a:xfrm>
          <a:custGeom>
            <a:avLst/>
            <a:gdLst>
              <a:gd name="T0" fmla="*/ 61 w 71"/>
              <a:gd name="T1" fmla="*/ 10 h 71"/>
              <a:gd name="T2" fmla="*/ 71 w 71"/>
              <a:gd name="T3" fmla="*/ 35 h 71"/>
              <a:gd name="T4" fmla="*/ 61 w 71"/>
              <a:gd name="T5" fmla="*/ 61 h 71"/>
              <a:gd name="T6" fmla="*/ 11 w 71"/>
              <a:gd name="T7" fmla="*/ 60 h 71"/>
              <a:gd name="T8" fmla="*/ 11 w 71"/>
              <a:gd name="T9" fmla="*/ 10 h 71"/>
              <a:gd name="T10" fmla="*/ 36 w 71"/>
              <a:gd name="T11" fmla="*/ 0 h 71"/>
              <a:gd name="T12" fmla="*/ 31 w 71"/>
              <a:gd name="T13" fmla="*/ 6 h 71"/>
              <a:gd name="T14" fmla="*/ 27 w 71"/>
              <a:gd name="T15" fmla="*/ 17 h 71"/>
              <a:gd name="T16" fmla="*/ 27 w 71"/>
              <a:gd name="T17" fmla="*/ 22 h 71"/>
              <a:gd name="T18" fmla="*/ 33 w 71"/>
              <a:gd name="T19" fmla="*/ 24 h 71"/>
              <a:gd name="T20" fmla="*/ 39 w 71"/>
              <a:gd name="T21" fmla="*/ 33 h 71"/>
              <a:gd name="T22" fmla="*/ 39 w 71"/>
              <a:gd name="T23" fmla="*/ 33 h 71"/>
              <a:gd name="T24" fmla="*/ 33 w 71"/>
              <a:gd name="T25" fmla="*/ 44 h 71"/>
              <a:gd name="T26" fmla="*/ 33 w 71"/>
              <a:gd name="T27" fmla="*/ 51 h 71"/>
              <a:gd name="T28" fmla="*/ 33 w 71"/>
              <a:gd name="T29" fmla="*/ 56 h 71"/>
              <a:gd name="T30" fmla="*/ 17 w 71"/>
              <a:gd name="T31" fmla="*/ 47 h 71"/>
              <a:gd name="T32" fmla="*/ 9 w 71"/>
              <a:gd name="T33" fmla="*/ 38 h 71"/>
              <a:gd name="T34" fmla="*/ 10 w 71"/>
              <a:gd name="T35" fmla="*/ 30 h 71"/>
              <a:gd name="T36" fmla="*/ 6 w 71"/>
              <a:gd name="T37" fmla="*/ 31 h 71"/>
              <a:gd name="T38" fmla="*/ 15 w 71"/>
              <a:gd name="T39" fmla="*/ 57 h 71"/>
              <a:gd name="T40" fmla="*/ 15 w 71"/>
              <a:gd name="T41" fmla="*/ 57 h 71"/>
              <a:gd name="T42" fmla="*/ 34 w 71"/>
              <a:gd name="T43" fmla="*/ 62 h 71"/>
              <a:gd name="T44" fmla="*/ 57 w 71"/>
              <a:gd name="T45" fmla="*/ 57 h 71"/>
              <a:gd name="T46" fmla="*/ 61 w 71"/>
              <a:gd name="T47" fmla="*/ 52 h 71"/>
              <a:gd name="T48" fmla="*/ 54 w 71"/>
              <a:gd name="T49" fmla="*/ 54 h 71"/>
              <a:gd name="T50" fmla="*/ 53 w 71"/>
              <a:gd name="T51" fmla="*/ 54 h 71"/>
              <a:gd name="T52" fmla="*/ 53 w 71"/>
              <a:gd name="T53" fmla="*/ 43 h 71"/>
              <a:gd name="T54" fmla="*/ 48 w 71"/>
              <a:gd name="T55" fmla="*/ 32 h 71"/>
              <a:gd name="T56" fmla="*/ 46 w 71"/>
              <a:gd name="T57" fmla="*/ 18 h 71"/>
              <a:gd name="T58" fmla="*/ 40 w 71"/>
              <a:gd name="T59" fmla="*/ 14 h 71"/>
              <a:gd name="T60" fmla="*/ 40 w 71"/>
              <a:gd name="T61" fmla="*/ 12 h 71"/>
              <a:gd name="T62" fmla="*/ 36 w 71"/>
              <a:gd name="T63" fmla="*/ 5 h 71"/>
              <a:gd name="T64" fmla="*/ 31 w 71"/>
              <a:gd name="T65" fmla="*/ 6 h 71"/>
              <a:gd name="T66" fmla="*/ 7 w 71"/>
              <a:gd name="T67" fmla="*/ 27 h 71"/>
              <a:gd name="T68" fmla="*/ 11 w 71"/>
              <a:gd name="T69" fmla="*/ 27 h 71"/>
              <a:gd name="T70" fmla="*/ 12 w 71"/>
              <a:gd name="T71" fmla="*/ 38 h 71"/>
              <a:gd name="T72" fmla="*/ 20 w 71"/>
              <a:gd name="T73" fmla="*/ 46 h 71"/>
              <a:gd name="T74" fmla="*/ 30 w 71"/>
              <a:gd name="T75" fmla="*/ 55 h 71"/>
              <a:gd name="T76" fmla="*/ 30 w 71"/>
              <a:gd name="T77" fmla="*/ 48 h 71"/>
              <a:gd name="T78" fmla="*/ 34 w 71"/>
              <a:gd name="T79" fmla="*/ 35 h 71"/>
              <a:gd name="T80" fmla="*/ 35 w 71"/>
              <a:gd name="T81" fmla="*/ 30 h 71"/>
              <a:gd name="T82" fmla="*/ 27 w 71"/>
              <a:gd name="T83" fmla="*/ 26 h 71"/>
              <a:gd name="T84" fmla="*/ 19 w 71"/>
              <a:gd name="T85" fmla="*/ 22 h 71"/>
              <a:gd name="T86" fmla="*/ 27 w 71"/>
              <a:gd name="T87" fmla="*/ 7 h 71"/>
              <a:gd name="T88" fmla="*/ 15 w 71"/>
              <a:gd name="T89" fmla="*/ 14 h 71"/>
              <a:gd name="T90" fmla="*/ 7 w 71"/>
              <a:gd name="T91" fmla="*/ 27 h 71"/>
              <a:gd name="T92" fmla="*/ 45 w 71"/>
              <a:gd name="T93" fmla="*/ 64 h 71"/>
              <a:gd name="T94" fmla="*/ 33 w 71"/>
              <a:gd name="T95" fmla="*/ 65 h 71"/>
              <a:gd name="T96" fmla="*/ 45 w 71"/>
              <a:gd name="T97" fmla="*/ 64 h 71"/>
              <a:gd name="T98" fmla="*/ 65 w 71"/>
              <a:gd name="T99" fmla="*/ 42 h 71"/>
              <a:gd name="T100" fmla="*/ 66 w 71"/>
              <a:gd name="T101" fmla="*/ 35 h 71"/>
              <a:gd name="T102" fmla="*/ 41 w 71"/>
              <a:gd name="T103" fmla="*/ 6 h 71"/>
              <a:gd name="T104" fmla="*/ 43 w 71"/>
              <a:gd name="T105" fmla="*/ 12 h 71"/>
              <a:gd name="T106" fmla="*/ 47 w 71"/>
              <a:gd name="T107" fmla="*/ 14 h 71"/>
              <a:gd name="T108" fmla="*/ 48 w 71"/>
              <a:gd name="T109" fmla="*/ 20 h 71"/>
              <a:gd name="T110" fmla="*/ 50 w 71"/>
              <a:gd name="T111" fmla="*/ 29 h 71"/>
              <a:gd name="T112" fmla="*/ 56 w 71"/>
              <a:gd name="T113" fmla="*/ 44 h 71"/>
              <a:gd name="T114" fmla="*/ 56 w 71"/>
              <a:gd name="T115" fmla="*/ 51 h 71"/>
              <a:gd name="T116" fmla="*/ 65 w 71"/>
              <a:gd name="T117" fmla="*/ 42 h 71"/>
              <a:gd name="T118" fmla="*/ 47 w 71"/>
              <a:gd name="T119" fmla="*/ 17 h 71"/>
              <a:gd name="T120" fmla="*/ 47 w 71"/>
              <a:gd name="T121" fmla="*/ 17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1" h="71">
                <a:moveTo>
                  <a:pt x="36" y="0"/>
                </a:moveTo>
                <a:cubicBezTo>
                  <a:pt x="46" y="0"/>
                  <a:pt x="54" y="4"/>
                  <a:pt x="61" y="10"/>
                </a:cubicBezTo>
                <a:cubicBezTo>
                  <a:pt x="61" y="10"/>
                  <a:pt x="61" y="10"/>
                  <a:pt x="61" y="10"/>
                </a:cubicBezTo>
                <a:cubicBezTo>
                  <a:pt x="67" y="17"/>
                  <a:pt x="71" y="26"/>
                  <a:pt x="71" y="35"/>
                </a:cubicBezTo>
                <a:cubicBezTo>
                  <a:pt x="71" y="45"/>
                  <a:pt x="67" y="54"/>
                  <a:pt x="61" y="60"/>
                </a:cubicBezTo>
                <a:cubicBezTo>
                  <a:pt x="61" y="61"/>
                  <a:pt x="61" y="61"/>
                  <a:pt x="61" y="61"/>
                </a:cubicBezTo>
                <a:cubicBezTo>
                  <a:pt x="54" y="67"/>
                  <a:pt x="45" y="71"/>
                  <a:pt x="36" y="71"/>
                </a:cubicBezTo>
                <a:cubicBezTo>
                  <a:pt x="26" y="71"/>
                  <a:pt x="17" y="67"/>
                  <a:pt x="11" y="60"/>
                </a:cubicBezTo>
                <a:cubicBezTo>
                  <a:pt x="4" y="54"/>
                  <a:pt x="0" y="45"/>
                  <a:pt x="0" y="35"/>
                </a:cubicBezTo>
                <a:cubicBezTo>
                  <a:pt x="0" y="26"/>
                  <a:pt x="4" y="17"/>
                  <a:pt x="11" y="10"/>
                </a:cubicBezTo>
                <a:cubicBezTo>
                  <a:pt x="11" y="10"/>
                  <a:pt x="11" y="10"/>
                  <a:pt x="11" y="10"/>
                </a:cubicBezTo>
                <a:cubicBezTo>
                  <a:pt x="17" y="4"/>
                  <a:pt x="26" y="0"/>
                  <a:pt x="36" y="0"/>
                </a:cubicBezTo>
                <a:close/>
                <a:moveTo>
                  <a:pt x="31" y="6"/>
                </a:moveTo>
                <a:cubicBezTo>
                  <a:pt x="31" y="6"/>
                  <a:pt x="31" y="6"/>
                  <a:pt x="31" y="6"/>
                </a:cubicBezTo>
                <a:cubicBezTo>
                  <a:pt x="31" y="6"/>
                  <a:pt x="31" y="7"/>
                  <a:pt x="31" y="8"/>
                </a:cubicBezTo>
                <a:cubicBezTo>
                  <a:pt x="30" y="11"/>
                  <a:pt x="29" y="15"/>
                  <a:pt x="27" y="17"/>
                </a:cubicBezTo>
                <a:cubicBezTo>
                  <a:pt x="26" y="18"/>
                  <a:pt x="22" y="21"/>
                  <a:pt x="22" y="22"/>
                </a:cubicBezTo>
                <a:cubicBezTo>
                  <a:pt x="22" y="22"/>
                  <a:pt x="23" y="22"/>
                  <a:pt x="27" y="22"/>
                </a:cubicBezTo>
                <a:cubicBezTo>
                  <a:pt x="27" y="22"/>
                  <a:pt x="27" y="22"/>
                  <a:pt x="27" y="22"/>
                </a:cubicBezTo>
                <a:cubicBezTo>
                  <a:pt x="29" y="22"/>
                  <a:pt x="31" y="23"/>
                  <a:pt x="33" y="24"/>
                </a:cubicBezTo>
                <a:cubicBezTo>
                  <a:pt x="35" y="25"/>
                  <a:pt x="37" y="26"/>
                  <a:pt x="37" y="28"/>
                </a:cubicBezTo>
                <a:cubicBezTo>
                  <a:pt x="39" y="29"/>
                  <a:pt x="39" y="31"/>
                  <a:pt x="39" y="33"/>
                </a:cubicBezTo>
                <a:cubicBezTo>
                  <a:pt x="39" y="33"/>
                  <a:pt x="39" y="33"/>
                  <a:pt x="39" y="33"/>
                </a:cubicBezTo>
                <a:cubicBezTo>
                  <a:pt x="39" y="33"/>
                  <a:pt x="39" y="33"/>
                  <a:pt x="39" y="33"/>
                </a:cubicBezTo>
                <a:cubicBezTo>
                  <a:pt x="38" y="34"/>
                  <a:pt x="38" y="36"/>
                  <a:pt x="36" y="37"/>
                </a:cubicBezTo>
                <a:cubicBezTo>
                  <a:pt x="32" y="41"/>
                  <a:pt x="33" y="42"/>
                  <a:pt x="33" y="44"/>
                </a:cubicBezTo>
                <a:cubicBezTo>
                  <a:pt x="33" y="45"/>
                  <a:pt x="33" y="46"/>
                  <a:pt x="33" y="48"/>
                </a:cubicBezTo>
                <a:cubicBezTo>
                  <a:pt x="33" y="49"/>
                  <a:pt x="33" y="50"/>
                  <a:pt x="33" y="51"/>
                </a:cubicBezTo>
                <a:cubicBezTo>
                  <a:pt x="33" y="53"/>
                  <a:pt x="33" y="54"/>
                  <a:pt x="33" y="56"/>
                </a:cubicBezTo>
                <a:cubicBezTo>
                  <a:pt x="33" y="56"/>
                  <a:pt x="33" y="56"/>
                  <a:pt x="33" y="56"/>
                </a:cubicBezTo>
                <a:cubicBezTo>
                  <a:pt x="32" y="64"/>
                  <a:pt x="25" y="58"/>
                  <a:pt x="23" y="55"/>
                </a:cubicBezTo>
                <a:cubicBezTo>
                  <a:pt x="20" y="52"/>
                  <a:pt x="18" y="49"/>
                  <a:pt x="17" y="47"/>
                </a:cubicBezTo>
                <a:cubicBezTo>
                  <a:pt x="17" y="46"/>
                  <a:pt x="16" y="46"/>
                  <a:pt x="15" y="45"/>
                </a:cubicBezTo>
                <a:cubicBezTo>
                  <a:pt x="12" y="44"/>
                  <a:pt x="9" y="42"/>
                  <a:pt x="9" y="38"/>
                </a:cubicBezTo>
                <a:cubicBezTo>
                  <a:pt x="9" y="35"/>
                  <a:pt x="9" y="33"/>
                  <a:pt x="10" y="31"/>
                </a:cubicBezTo>
                <a:cubicBezTo>
                  <a:pt x="10" y="31"/>
                  <a:pt x="11" y="30"/>
                  <a:pt x="10" y="30"/>
                </a:cubicBezTo>
                <a:cubicBezTo>
                  <a:pt x="10" y="30"/>
                  <a:pt x="9" y="30"/>
                  <a:pt x="8" y="30"/>
                </a:cubicBezTo>
                <a:cubicBezTo>
                  <a:pt x="7" y="31"/>
                  <a:pt x="7" y="31"/>
                  <a:pt x="6" y="31"/>
                </a:cubicBezTo>
                <a:cubicBezTo>
                  <a:pt x="6" y="32"/>
                  <a:pt x="6" y="34"/>
                  <a:pt x="6" y="35"/>
                </a:cubicBezTo>
                <a:cubicBezTo>
                  <a:pt x="6" y="44"/>
                  <a:pt x="9" y="51"/>
                  <a:pt x="15" y="57"/>
                </a:cubicBezTo>
                <a:cubicBezTo>
                  <a:pt x="15" y="57"/>
                  <a:pt x="15" y="57"/>
                  <a:pt x="15" y="57"/>
                </a:cubicBezTo>
                <a:cubicBezTo>
                  <a:pt x="15" y="57"/>
                  <a:pt x="15" y="57"/>
                  <a:pt x="15" y="57"/>
                </a:cubicBezTo>
                <a:cubicBezTo>
                  <a:pt x="18" y="60"/>
                  <a:pt x="22" y="62"/>
                  <a:pt x="26" y="64"/>
                </a:cubicBezTo>
                <a:cubicBezTo>
                  <a:pt x="29" y="63"/>
                  <a:pt x="31" y="62"/>
                  <a:pt x="34" y="62"/>
                </a:cubicBezTo>
                <a:cubicBezTo>
                  <a:pt x="39" y="61"/>
                  <a:pt x="44" y="60"/>
                  <a:pt x="50" y="62"/>
                </a:cubicBezTo>
                <a:cubicBezTo>
                  <a:pt x="53" y="60"/>
                  <a:pt x="55" y="59"/>
                  <a:pt x="57" y="57"/>
                </a:cubicBezTo>
                <a:cubicBezTo>
                  <a:pt x="57" y="57"/>
                  <a:pt x="57" y="57"/>
                  <a:pt x="57" y="57"/>
                </a:cubicBezTo>
                <a:cubicBezTo>
                  <a:pt x="58" y="55"/>
                  <a:pt x="60" y="53"/>
                  <a:pt x="61" y="52"/>
                </a:cubicBezTo>
                <a:cubicBezTo>
                  <a:pt x="60" y="53"/>
                  <a:pt x="59" y="53"/>
                  <a:pt x="58" y="54"/>
                </a:cubicBezTo>
                <a:cubicBezTo>
                  <a:pt x="56" y="55"/>
                  <a:pt x="55" y="55"/>
                  <a:pt x="54" y="54"/>
                </a:cubicBezTo>
                <a:cubicBezTo>
                  <a:pt x="54" y="54"/>
                  <a:pt x="54" y="54"/>
                  <a:pt x="54" y="54"/>
                </a:cubicBezTo>
                <a:cubicBezTo>
                  <a:pt x="54" y="54"/>
                  <a:pt x="53" y="54"/>
                  <a:pt x="53" y="54"/>
                </a:cubicBezTo>
                <a:cubicBezTo>
                  <a:pt x="53" y="53"/>
                  <a:pt x="53" y="53"/>
                  <a:pt x="53" y="53"/>
                </a:cubicBezTo>
                <a:cubicBezTo>
                  <a:pt x="51" y="51"/>
                  <a:pt x="52" y="47"/>
                  <a:pt x="53" y="43"/>
                </a:cubicBezTo>
                <a:cubicBezTo>
                  <a:pt x="55" y="39"/>
                  <a:pt x="56" y="35"/>
                  <a:pt x="51" y="33"/>
                </a:cubicBezTo>
                <a:cubicBezTo>
                  <a:pt x="50" y="33"/>
                  <a:pt x="49" y="32"/>
                  <a:pt x="48" y="32"/>
                </a:cubicBezTo>
                <a:cubicBezTo>
                  <a:pt x="46" y="31"/>
                  <a:pt x="45" y="29"/>
                  <a:pt x="44" y="28"/>
                </a:cubicBezTo>
                <a:cubicBezTo>
                  <a:pt x="41" y="24"/>
                  <a:pt x="43" y="21"/>
                  <a:pt x="46" y="18"/>
                </a:cubicBezTo>
                <a:cubicBezTo>
                  <a:pt x="46" y="18"/>
                  <a:pt x="46" y="17"/>
                  <a:pt x="47" y="17"/>
                </a:cubicBezTo>
                <a:cubicBezTo>
                  <a:pt x="45" y="17"/>
                  <a:pt x="42" y="17"/>
                  <a:pt x="40" y="14"/>
                </a:cubicBezTo>
                <a:cubicBezTo>
                  <a:pt x="40" y="14"/>
                  <a:pt x="40" y="14"/>
                  <a:pt x="40" y="14"/>
                </a:cubicBezTo>
                <a:cubicBezTo>
                  <a:pt x="40" y="13"/>
                  <a:pt x="40" y="13"/>
                  <a:pt x="40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9"/>
                  <a:pt x="38" y="8"/>
                  <a:pt x="36" y="5"/>
                </a:cubicBezTo>
                <a:cubicBezTo>
                  <a:pt x="36" y="5"/>
                  <a:pt x="36" y="5"/>
                  <a:pt x="36" y="5"/>
                </a:cubicBezTo>
                <a:cubicBezTo>
                  <a:pt x="34" y="5"/>
                  <a:pt x="32" y="6"/>
                  <a:pt x="31" y="6"/>
                </a:cubicBezTo>
                <a:close/>
                <a:moveTo>
                  <a:pt x="7" y="27"/>
                </a:moveTo>
                <a:cubicBezTo>
                  <a:pt x="7" y="27"/>
                  <a:pt x="7" y="27"/>
                  <a:pt x="7" y="27"/>
                </a:cubicBezTo>
                <a:cubicBezTo>
                  <a:pt x="7" y="27"/>
                  <a:pt x="7" y="27"/>
                  <a:pt x="7" y="27"/>
                </a:cubicBezTo>
                <a:cubicBezTo>
                  <a:pt x="9" y="27"/>
                  <a:pt x="10" y="27"/>
                  <a:pt x="11" y="27"/>
                </a:cubicBezTo>
                <a:cubicBezTo>
                  <a:pt x="14" y="28"/>
                  <a:pt x="14" y="29"/>
                  <a:pt x="13" y="32"/>
                </a:cubicBezTo>
                <a:cubicBezTo>
                  <a:pt x="13" y="34"/>
                  <a:pt x="12" y="35"/>
                  <a:pt x="12" y="38"/>
                </a:cubicBezTo>
                <a:cubicBezTo>
                  <a:pt x="12" y="40"/>
                  <a:pt x="14" y="41"/>
                  <a:pt x="16" y="42"/>
                </a:cubicBezTo>
                <a:cubicBezTo>
                  <a:pt x="18" y="43"/>
                  <a:pt x="19" y="44"/>
                  <a:pt x="20" y="46"/>
                </a:cubicBezTo>
                <a:cubicBezTo>
                  <a:pt x="21" y="47"/>
                  <a:pt x="23" y="51"/>
                  <a:pt x="25" y="53"/>
                </a:cubicBezTo>
                <a:cubicBezTo>
                  <a:pt x="26" y="54"/>
                  <a:pt x="29" y="58"/>
                  <a:pt x="30" y="55"/>
                </a:cubicBezTo>
                <a:cubicBezTo>
                  <a:pt x="30" y="54"/>
                  <a:pt x="30" y="52"/>
                  <a:pt x="30" y="51"/>
                </a:cubicBezTo>
                <a:cubicBezTo>
                  <a:pt x="30" y="50"/>
                  <a:pt x="30" y="49"/>
                  <a:pt x="30" y="48"/>
                </a:cubicBezTo>
                <a:cubicBezTo>
                  <a:pt x="30" y="46"/>
                  <a:pt x="30" y="45"/>
                  <a:pt x="30" y="44"/>
                </a:cubicBezTo>
                <a:cubicBezTo>
                  <a:pt x="29" y="41"/>
                  <a:pt x="29" y="40"/>
                  <a:pt x="34" y="35"/>
                </a:cubicBezTo>
                <a:cubicBezTo>
                  <a:pt x="35" y="34"/>
                  <a:pt x="35" y="33"/>
                  <a:pt x="35" y="32"/>
                </a:cubicBezTo>
                <a:cubicBezTo>
                  <a:pt x="36" y="31"/>
                  <a:pt x="35" y="30"/>
                  <a:pt x="35" y="30"/>
                </a:cubicBezTo>
                <a:cubicBezTo>
                  <a:pt x="34" y="29"/>
                  <a:pt x="33" y="28"/>
                  <a:pt x="32" y="27"/>
                </a:cubicBezTo>
                <a:cubicBezTo>
                  <a:pt x="30" y="26"/>
                  <a:pt x="28" y="26"/>
                  <a:pt x="27" y="26"/>
                </a:cubicBezTo>
                <a:cubicBezTo>
                  <a:pt x="27" y="26"/>
                  <a:pt x="27" y="26"/>
                  <a:pt x="27" y="26"/>
                </a:cubicBezTo>
                <a:cubicBezTo>
                  <a:pt x="20" y="26"/>
                  <a:pt x="19" y="26"/>
                  <a:pt x="19" y="22"/>
                </a:cubicBezTo>
                <a:cubicBezTo>
                  <a:pt x="19" y="19"/>
                  <a:pt x="23" y="17"/>
                  <a:pt x="25" y="15"/>
                </a:cubicBezTo>
                <a:cubicBezTo>
                  <a:pt x="26" y="14"/>
                  <a:pt x="27" y="10"/>
                  <a:pt x="27" y="7"/>
                </a:cubicBezTo>
                <a:cubicBezTo>
                  <a:pt x="27" y="7"/>
                  <a:pt x="27" y="7"/>
                  <a:pt x="27" y="7"/>
                </a:cubicBezTo>
                <a:cubicBezTo>
                  <a:pt x="23" y="8"/>
                  <a:pt x="18" y="11"/>
                  <a:pt x="15" y="14"/>
                </a:cubicBezTo>
                <a:cubicBezTo>
                  <a:pt x="15" y="14"/>
                  <a:pt x="15" y="14"/>
                  <a:pt x="15" y="14"/>
                </a:cubicBezTo>
                <a:cubicBezTo>
                  <a:pt x="11" y="18"/>
                  <a:pt x="8" y="22"/>
                  <a:pt x="7" y="27"/>
                </a:cubicBezTo>
                <a:close/>
                <a:moveTo>
                  <a:pt x="45" y="64"/>
                </a:moveTo>
                <a:cubicBezTo>
                  <a:pt x="45" y="64"/>
                  <a:pt x="45" y="64"/>
                  <a:pt x="45" y="64"/>
                </a:cubicBezTo>
                <a:cubicBezTo>
                  <a:pt x="42" y="63"/>
                  <a:pt x="38" y="64"/>
                  <a:pt x="34" y="65"/>
                </a:cubicBezTo>
                <a:cubicBezTo>
                  <a:pt x="34" y="65"/>
                  <a:pt x="33" y="65"/>
                  <a:pt x="33" y="65"/>
                </a:cubicBezTo>
                <a:cubicBezTo>
                  <a:pt x="34" y="65"/>
                  <a:pt x="35" y="65"/>
                  <a:pt x="36" y="65"/>
                </a:cubicBezTo>
                <a:cubicBezTo>
                  <a:pt x="39" y="65"/>
                  <a:pt x="42" y="65"/>
                  <a:pt x="45" y="64"/>
                </a:cubicBezTo>
                <a:close/>
                <a:moveTo>
                  <a:pt x="65" y="42"/>
                </a:moveTo>
                <a:cubicBezTo>
                  <a:pt x="65" y="42"/>
                  <a:pt x="65" y="42"/>
                  <a:pt x="65" y="42"/>
                </a:cubicBezTo>
                <a:cubicBezTo>
                  <a:pt x="65" y="42"/>
                  <a:pt x="65" y="41"/>
                  <a:pt x="65" y="41"/>
                </a:cubicBezTo>
                <a:cubicBezTo>
                  <a:pt x="66" y="39"/>
                  <a:pt x="66" y="37"/>
                  <a:pt x="66" y="35"/>
                </a:cubicBezTo>
                <a:cubicBezTo>
                  <a:pt x="66" y="27"/>
                  <a:pt x="62" y="20"/>
                  <a:pt x="57" y="14"/>
                </a:cubicBezTo>
                <a:cubicBezTo>
                  <a:pt x="53" y="10"/>
                  <a:pt x="47" y="7"/>
                  <a:pt x="41" y="6"/>
                </a:cubicBezTo>
                <a:cubicBezTo>
                  <a:pt x="42" y="8"/>
                  <a:pt x="43" y="9"/>
                  <a:pt x="43" y="12"/>
                </a:cubicBezTo>
                <a:cubicBezTo>
                  <a:pt x="43" y="12"/>
                  <a:pt x="43" y="12"/>
                  <a:pt x="43" y="12"/>
                </a:cubicBezTo>
                <a:cubicBezTo>
                  <a:pt x="43" y="12"/>
                  <a:pt x="43" y="12"/>
                  <a:pt x="43" y="13"/>
                </a:cubicBezTo>
                <a:cubicBezTo>
                  <a:pt x="44" y="14"/>
                  <a:pt x="45" y="14"/>
                  <a:pt x="47" y="14"/>
                </a:cubicBezTo>
                <a:cubicBezTo>
                  <a:pt x="48" y="14"/>
                  <a:pt x="50" y="14"/>
                  <a:pt x="50" y="15"/>
                </a:cubicBezTo>
                <a:cubicBezTo>
                  <a:pt x="51" y="17"/>
                  <a:pt x="49" y="19"/>
                  <a:pt x="48" y="20"/>
                </a:cubicBezTo>
                <a:cubicBezTo>
                  <a:pt x="46" y="22"/>
                  <a:pt x="45" y="23"/>
                  <a:pt x="46" y="26"/>
                </a:cubicBezTo>
                <a:cubicBezTo>
                  <a:pt x="47" y="27"/>
                  <a:pt x="48" y="28"/>
                  <a:pt x="50" y="29"/>
                </a:cubicBezTo>
                <a:cubicBezTo>
                  <a:pt x="50" y="29"/>
                  <a:pt x="51" y="30"/>
                  <a:pt x="52" y="30"/>
                </a:cubicBezTo>
                <a:cubicBezTo>
                  <a:pt x="60" y="32"/>
                  <a:pt x="58" y="38"/>
                  <a:pt x="56" y="44"/>
                </a:cubicBezTo>
                <a:cubicBezTo>
                  <a:pt x="55" y="47"/>
                  <a:pt x="54" y="50"/>
                  <a:pt x="55" y="51"/>
                </a:cubicBezTo>
                <a:cubicBezTo>
                  <a:pt x="56" y="51"/>
                  <a:pt x="56" y="51"/>
                  <a:pt x="56" y="51"/>
                </a:cubicBezTo>
                <a:cubicBezTo>
                  <a:pt x="57" y="51"/>
                  <a:pt x="58" y="50"/>
                  <a:pt x="59" y="49"/>
                </a:cubicBezTo>
                <a:cubicBezTo>
                  <a:pt x="61" y="47"/>
                  <a:pt x="63" y="45"/>
                  <a:pt x="65" y="42"/>
                </a:cubicBezTo>
                <a:close/>
                <a:moveTo>
                  <a:pt x="47" y="17"/>
                </a:moveTo>
                <a:cubicBezTo>
                  <a:pt x="47" y="17"/>
                  <a:pt x="47" y="17"/>
                  <a:pt x="47" y="17"/>
                </a:cubicBezTo>
                <a:cubicBezTo>
                  <a:pt x="47" y="16"/>
                  <a:pt x="47" y="16"/>
                  <a:pt x="47" y="16"/>
                </a:cubicBezTo>
                <a:cubicBezTo>
                  <a:pt x="47" y="16"/>
                  <a:pt x="47" y="16"/>
                  <a:pt x="47" y="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2AEA2"/>
              </a:solidFill>
            </a:endParaRPr>
          </a:p>
        </p:txBody>
      </p:sp>
      <p:sp>
        <p:nvSpPr>
          <p:cNvPr id="118" name="Freeform 154"/>
          <p:cNvSpPr>
            <a:spLocks noEditPoints="1"/>
          </p:cNvSpPr>
          <p:nvPr/>
        </p:nvSpPr>
        <p:spPr bwMode="auto">
          <a:xfrm>
            <a:off x="5804088" y="4873912"/>
            <a:ext cx="522450" cy="501447"/>
          </a:xfrm>
          <a:custGeom>
            <a:avLst/>
            <a:gdLst>
              <a:gd name="T0" fmla="*/ 62 w 69"/>
              <a:gd name="T1" fmla="*/ 29 h 66"/>
              <a:gd name="T2" fmla="*/ 62 w 69"/>
              <a:gd name="T3" fmla="*/ 29 h 66"/>
              <a:gd name="T4" fmla="*/ 62 w 69"/>
              <a:gd name="T5" fmla="*/ 29 h 66"/>
              <a:gd name="T6" fmla="*/ 62 w 69"/>
              <a:gd name="T7" fmla="*/ 29 h 66"/>
              <a:gd name="T8" fmla="*/ 52 w 69"/>
              <a:gd name="T9" fmla="*/ 57 h 66"/>
              <a:gd name="T10" fmla="*/ 56 w 69"/>
              <a:gd name="T11" fmla="*/ 63 h 66"/>
              <a:gd name="T12" fmla="*/ 56 w 69"/>
              <a:gd name="T13" fmla="*/ 65 h 66"/>
              <a:gd name="T14" fmla="*/ 54 w 69"/>
              <a:gd name="T15" fmla="*/ 65 h 66"/>
              <a:gd name="T16" fmla="*/ 49 w 69"/>
              <a:gd name="T17" fmla="*/ 59 h 66"/>
              <a:gd name="T18" fmla="*/ 20 w 69"/>
              <a:gd name="T19" fmla="*/ 59 h 66"/>
              <a:gd name="T20" fmla="*/ 16 w 69"/>
              <a:gd name="T21" fmla="*/ 65 h 66"/>
              <a:gd name="T22" fmla="*/ 14 w 69"/>
              <a:gd name="T23" fmla="*/ 65 h 66"/>
              <a:gd name="T24" fmla="*/ 13 w 69"/>
              <a:gd name="T25" fmla="*/ 63 h 66"/>
              <a:gd name="T26" fmla="*/ 18 w 69"/>
              <a:gd name="T27" fmla="*/ 57 h 66"/>
              <a:gd name="T28" fmla="*/ 18 w 69"/>
              <a:gd name="T29" fmla="*/ 57 h 66"/>
              <a:gd name="T30" fmla="*/ 7 w 69"/>
              <a:gd name="T31" fmla="*/ 29 h 66"/>
              <a:gd name="T32" fmla="*/ 7 w 69"/>
              <a:gd name="T33" fmla="*/ 29 h 66"/>
              <a:gd name="T34" fmla="*/ 2 w 69"/>
              <a:gd name="T35" fmla="*/ 27 h 66"/>
              <a:gd name="T36" fmla="*/ 1 w 69"/>
              <a:gd name="T37" fmla="*/ 25 h 66"/>
              <a:gd name="T38" fmla="*/ 3 w 69"/>
              <a:gd name="T39" fmla="*/ 24 h 66"/>
              <a:gd name="T40" fmla="*/ 8 w 69"/>
              <a:gd name="T41" fmla="*/ 26 h 66"/>
              <a:gd name="T42" fmla="*/ 9 w 69"/>
              <a:gd name="T43" fmla="*/ 26 h 66"/>
              <a:gd name="T44" fmla="*/ 33 w 69"/>
              <a:gd name="T45" fmla="*/ 8 h 66"/>
              <a:gd name="T46" fmla="*/ 33 w 69"/>
              <a:gd name="T47" fmla="*/ 8 h 66"/>
              <a:gd name="T48" fmla="*/ 33 w 69"/>
              <a:gd name="T49" fmla="*/ 2 h 66"/>
              <a:gd name="T50" fmla="*/ 35 w 69"/>
              <a:gd name="T51" fmla="*/ 0 h 66"/>
              <a:gd name="T52" fmla="*/ 36 w 69"/>
              <a:gd name="T53" fmla="*/ 2 h 66"/>
              <a:gd name="T54" fmla="*/ 36 w 69"/>
              <a:gd name="T55" fmla="*/ 8 h 66"/>
              <a:gd name="T56" fmla="*/ 36 w 69"/>
              <a:gd name="T57" fmla="*/ 8 h 66"/>
              <a:gd name="T58" fmla="*/ 61 w 69"/>
              <a:gd name="T59" fmla="*/ 26 h 66"/>
              <a:gd name="T60" fmla="*/ 67 w 69"/>
              <a:gd name="T61" fmla="*/ 24 h 66"/>
              <a:gd name="T62" fmla="*/ 69 w 69"/>
              <a:gd name="T63" fmla="*/ 25 h 66"/>
              <a:gd name="T64" fmla="*/ 68 w 69"/>
              <a:gd name="T65" fmla="*/ 27 h 66"/>
              <a:gd name="T66" fmla="*/ 62 w 69"/>
              <a:gd name="T67" fmla="*/ 29 h 66"/>
              <a:gd name="T68" fmla="*/ 33 w 69"/>
              <a:gd name="T69" fmla="*/ 34 h 66"/>
              <a:gd name="T70" fmla="*/ 33 w 69"/>
              <a:gd name="T71" fmla="*/ 34 h 66"/>
              <a:gd name="T72" fmla="*/ 33 w 69"/>
              <a:gd name="T73" fmla="*/ 15 h 66"/>
              <a:gd name="T74" fmla="*/ 15 w 69"/>
              <a:gd name="T75" fmla="*/ 28 h 66"/>
              <a:gd name="T76" fmla="*/ 33 w 69"/>
              <a:gd name="T77" fmla="*/ 34 h 66"/>
              <a:gd name="T78" fmla="*/ 36 w 69"/>
              <a:gd name="T79" fmla="*/ 14 h 66"/>
              <a:gd name="T80" fmla="*/ 36 w 69"/>
              <a:gd name="T81" fmla="*/ 14 h 66"/>
              <a:gd name="T82" fmla="*/ 36 w 69"/>
              <a:gd name="T83" fmla="*/ 34 h 66"/>
              <a:gd name="T84" fmla="*/ 55 w 69"/>
              <a:gd name="T85" fmla="*/ 28 h 66"/>
              <a:gd name="T86" fmla="*/ 36 w 69"/>
              <a:gd name="T87" fmla="*/ 14 h 66"/>
              <a:gd name="T88" fmla="*/ 56 w 69"/>
              <a:gd name="T89" fmla="*/ 31 h 66"/>
              <a:gd name="T90" fmla="*/ 56 w 69"/>
              <a:gd name="T91" fmla="*/ 31 h 66"/>
              <a:gd name="T92" fmla="*/ 37 w 69"/>
              <a:gd name="T93" fmla="*/ 37 h 66"/>
              <a:gd name="T94" fmla="*/ 48 w 69"/>
              <a:gd name="T95" fmla="*/ 52 h 66"/>
              <a:gd name="T96" fmla="*/ 56 w 69"/>
              <a:gd name="T97" fmla="*/ 31 h 66"/>
              <a:gd name="T98" fmla="*/ 45 w 69"/>
              <a:gd name="T99" fmla="*/ 54 h 66"/>
              <a:gd name="T100" fmla="*/ 45 w 69"/>
              <a:gd name="T101" fmla="*/ 54 h 66"/>
              <a:gd name="T102" fmla="*/ 35 w 69"/>
              <a:gd name="T103" fmla="*/ 39 h 66"/>
              <a:gd name="T104" fmla="*/ 24 w 69"/>
              <a:gd name="T105" fmla="*/ 54 h 66"/>
              <a:gd name="T106" fmla="*/ 45 w 69"/>
              <a:gd name="T107" fmla="*/ 54 h 66"/>
              <a:gd name="T108" fmla="*/ 22 w 69"/>
              <a:gd name="T109" fmla="*/ 52 h 66"/>
              <a:gd name="T110" fmla="*/ 22 w 69"/>
              <a:gd name="T111" fmla="*/ 52 h 66"/>
              <a:gd name="T112" fmla="*/ 32 w 69"/>
              <a:gd name="T113" fmla="*/ 37 h 66"/>
              <a:gd name="T114" fmla="*/ 14 w 69"/>
              <a:gd name="T115" fmla="*/ 31 h 66"/>
              <a:gd name="T116" fmla="*/ 22 w 69"/>
              <a:gd name="T117" fmla="*/ 52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9" h="66">
                <a:moveTo>
                  <a:pt x="62" y="29"/>
                </a:moveTo>
                <a:cubicBezTo>
                  <a:pt x="62" y="29"/>
                  <a:pt x="62" y="29"/>
                  <a:pt x="62" y="29"/>
                </a:cubicBezTo>
                <a:cubicBezTo>
                  <a:pt x="62" y="29"/>
                  <a:pt x="62" y="29"/>
                  <a:pt x="62" y="29"/>
                </a:cubicBezTo>
                <a:cubicBezTo>
                  <a:pt x="62" y="29"/>
                  <a:pt x="62" y="29"/>
                  <a:pt x="62" y="29"/>
                </a:cubicBezTo>
                <a:cubicBezTo>
                  <a:pt x="52" y="57"/>
                  <a:pt x="52" y="57"/>
                  <a:pt x="52" y="57"/>
                </a:cubicBezTo>
                <a:cubicBezTo>
                  <a:pt x="56" y="63"/>
                  <a:pt x="56" y="63"/>
                  <a:pt x="56" y="63"/>
                </a:cubicBezTo>
                <a:cubicBezTo>
                  <a:pt x="57" y="64"/>
                  <a:pt x="57" y="65"/>
                  <a:pt x="56" y="65"/>
                </a:cubicBezTo>
                <a:cubicBezTo>
                  <a:pt x="55" y="66"/>
                  <a:pt x="54" y="66"/>
                  <a:pt x="54" y="65"/>
                </a:cubicBezTo>
                <a:cubicBezTo>
                  <a:pt x="49" y="59"/>
                  <a:pt x="49" y="59"/>
                  <a:pt x="49" y="59"/>
                </a:cubicBezTo>
                <a:cubicBezTo>
                  <a:pt x="20" y="59"/>
                  <a:pt x="20" y="59"/>
                  <a:pt x="20" y="59"/>
                </a:cubicBezTo>
                <a:cubicBezTo>
                  <a:pt x="16" y="65"/>
                  <a:pt x="16" y="65"/>
                  <a:pt x="16" y="65"/>
                </a:cubicBezTo>
                <a:cubicBezTo>
                  <a:pt x="15" y="66"/>
                  <a:pt x="14" y="66"/>
                  <a:pt x="14" y="65"/>
                </a:cubicBezTo>
                <a:cubicBezTo>
                  <a:pt x="13" y="65"/>
                  <a:pt x="13" y="64"/>
                  <a:pt x="13" y="63"/>
                </a:cubicBezTo>
                <a:cubicBezTo>
                  <a:pt x="18" y="57"/>
                  <a:pt x="18" y="57"/>
                  <a:pt x="18" y="57"/>
                </a:cubicBezTo>
                <a:cubicBezTo>
                  <a:pt x="18" y="57"/>
                  <a:pt x="18" y="57"/>
                  <a:pt x="18" y="57"/>
                </a:cubicBezTo>
                <a:cubicBezTo>
                  <a:pt x="7" y="29"/>
                  <a:pt x="7" y="29"/>
                  <a:pt x="7" y="29"/>
                </a:cubicBezTo>
                <a:cubicBezTo>
                  <a:pt x="7" y="29"/>
                  <a:pt x="7" y="29"/>
                  <a:pt x="7" y="29"/>
                </a:cubicBezTo>
                <a:cubicBezTo>
                  <a:pt x="2" y="27"/>
                  <a:pt x="2" y="27"/>
                  <a:pt x="2" y="27"/>
                </a:cubicBezTo>
                <a:cubicBezTo>
                  <a:pt x="1" y="27"/>
                  <a:pt x="0" y="26"/>
                  <a:pt x="1" y="25"/>
                </a:cubicBezTo>
                <a:cubicBezTo>
                  <a:pt x="1" y="24"/>
                  <a:pt x="2" y="24"/>
                  <a:pt x="3" y="24"/>
                </a:cubicBezTo>
                <a:cubicBezTo>
                  <a:pt x="8" y="26"/>
                  <a:pt x="8" y="26"/>
                  <a:pt x="8" y="26"/>
                </a:cubicBezTo>
                <a:cubicBezTo>
                  <a:pt x="9" y="26"/>
                  <a:pt x="9" y="26"/>
                  <a:pt x="9" y="26"/>
                </a:cubicBezTo>
                <a:cubicBezTo>
                  <a:pt x="33" y="8"/>
                  <a:pt x="33" y="8"/>
                  <a:pt x="33" y="8"/>
                </a:cubicBezTo>
                <a:cubicBezTo>
                  <a:pt x="33" y="8"/>
                  <a:pt x="33" y="8"/>
                  <a:pt x="33" y="8"/>
                </a:cubicBezTo>
                <a:cubicBezTo>
                  <a:pt x="33" y="2"/>
                  <a:pt x="33" y="2"/>
                  <a:pt x="33" y="2"/>
                </a:cubicBezTo>
                <a:cubicBezTo>
                  <a:pt x="33" y="1"/>
                  <a:pt x="34" y="0"/>
                  <a:pt x="35" y="0"/>
                </a:cubicBezTo>
                <a:cubicBezTo>
                  <a:pt x="36" y="0"/>
                  <a:pt x="36" y="1"/>
                  <a:pt x="36" y="2"/>
                </a:cubicBezTo>
                <a:cubicBezTo>
                  <a:pt x="36" y="8"/>
                  <a:pt x="36" y="8"/>
                  <a:pt x="36" y="8"/>
                </a:cubicBezTo>
                <a:cubicBezTo>
                  <a:pt x="36" y="8"/>
                  <a:pt x="36" y="8"/>
                  <a:pt x="36" y="8"/>
                </a:cubicBezTo>
                <a:cubicBezTo>
                  <a:pt x="61" y="26"/>
                  <a:pt x="61" y="26"/>
                  <a:pt x="61" y="26"/>
                </a:cubicBezTo>
                <a:cubicBezTo>
                  <a:pt x="67" y="24"/>
                  <a:pt x="67" y="24"/>
                  <a:pt x="67" y="24"/>
                </a:cubicBezTo>
                <a:cubicBezTo>
                  <a:pt x="68" y="24"/>
                  <a:pt x="69" y="24"/>
                  <a:pt x="69" y="25"/>
                </a:cubicBezTo>
                <a:cubicBezTo>
                  <a:pt x="69" y="26"/>
                  <a:pt x="69" y="27"/>
                  <a:pt x="68" y="27"/>
                </a:cubicBezTo>
                <a:cubicBezTo>
                  <a:pt x="62" y="29"/>
                  <a:pt x="62" y="29"/>
                  <a:pt x="62" y="29"/>
                </a:cubicBezTo>
                <a:close/>
                <a:moveTo>
                  <a:pt x="33" y="34"/>
                </a:moveTo>
                <a:cubicBezTo>
                  <a:pt x="33" y="34"/>
                  <a:pt x="33" y="34"/>
                  <a:pt x="33" y="34"/>
                </a:cubicBezTo>
                <a:cubicBezTo>
                  <a:pt x="33" y="15"/>
                  <a:pt x="33" y="15"/>
                  <a:pt x="33" y="15"/>
                </a:cubicBezTo>
                <a:cubicBezTo>
                  <a:pt x="15" y="28"/>
                  <a:pt x="15" y="28"/>
                  <a:pt x="15" y="28"/>
                </a:cubicBezTo>
                <a:cubicBezTo>
                  <a:pt x="33" y="34"/>
                  <a:pt x="33" y="34"/>
                  <a:pt x="33" y="34"/>
                </a:cubicBezTo>
                <a:close/>
                <a:moveTo>
                  <a:pt x="36" y="14"/>
                </a:moveTo>
                <a:cubicBezTo>
                  <a:pt x="36" y="14"/>
                  <a:pt x="36" y="14"/>
                  <a:pt x="36" y="14"/>
                </a:cubicBezTo>
                <a:cubicBezTo>
                  <a:pt x="36" y="34"/>
                  <a:pt x="36" y="34"/>
                  <a:pt x="36" y="34"/>
                </a:cubicBezTo>
                <a:cubicBezTo>
                  <a:pt x="55" y="28"/>
                  <a:pt x="55" y="28"/>
                  <a:pt x="55" y="28"/>
                </a:cubicBezTo>
                <a:cubicBezTo>
                  <a:pt x="36" y="14"/>
                  <a:pt x="36" y="14"/>
                  <a:pt x="36" y="14"/>
                </a:cubicBezTo>
                <a:close/>
                <a:moveTo>
                  <a:pt x="56" y="31"/>
                </a:moveTo>
                <a:cubicBezTo>
                  <a:pt x="56" y="31"/>
                  <a:pt x="56" y="31"/>
                  <a:pt x="56" y="31"/>
                </a:cubicBezTo>
                <a:cubicBezTo>
                  <a:pt x="37" y="37"/>
                  <a:pt x="37" y="37"/>
                  <a:pt x="37" y="37"/>
                </a:cubicBezTo>
                <a:cubicBezTo>
                  <a:pt x="48" y="52"/>
                  <a:pt x="48" y="52"/>
                  <a:pt x="48" y="52"/>
                </a:cubicBezTo>
                <a:cubicBezTo>
                  <a:pt x="56" y="31"/>
                  <a:pt x="56" y="31"/>
                  <a:pt x="56" y="31"/>
                </a:cubicBezTo>
                <a:close/>
                <a:moveTo>
                  <a:pt x="45" y="54"/>
                </a:moveTo>
                <a:cubicBezTo>
                  <a:pt x="45" y="54"/>
                  <a:pt x="45" y="54"/>
                  <a:pt x="45" y="54"/>
                </a:cubicBezTo>
                <a:cubicBezTo>
                  <a:pt x="35" y="39"/>
                  <a:pt x="35" y="39"/>
                  <a:pt x="35" y="39"/>
                </a:cubicBezTo>
                <a:cubicBezTo>
                  <a:pt x="24" y="54"/>
                  <a:pt x="24" y="54"/>
                  <a:pt x="24" y="54"/>
                </a:cubicBezTo>
                <a:cubicBezTo>
                  <a:pt x="45" y="54"/>
                  <a:pt x="45" y="54"/>
                  <a:pt x="45" y="54"/>
                </a:cubicBezTo>
                <a:close/>
                <a:moveTo>
                  <a:pt x="22" y="52"/>
                </a:moveTo>
                <a:cubicBezTo>
                  <a:pt x="22" y="52"/>
                  <a:pt x="22" y="52"/>
                  <a:pt x="22" y="52"/>
                </a:cubicBezTo>
                <a:cubicBezTo>
                  <a:pt x="32" y="37"/>
                  <a:pt x="32" y="37"/>
                  <a:pt x="32" y="37"/>
                </a:cubicBezTo>
                <a:cubicBezTo>
                  <a:pt x="14" y="31"/>
                  <a:pt x="14" y="31"/>
                  <a:pt x="14" y="31"/>
                </a:cubicBezTo>
                <a:cubicBezTo>
                  <a:pt x="22" y="52"/>
                  <a:pt x="22" y="52"/>
                  <a:pt x="22" y="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2AEA2"/>
              </a:solidFill>
            </a:endParaRPr>
          </a:p>
        </p:txBody>
      </p:sp>
      <p:sp>
        <p:nvSpPr>
          <p:cNvPr id="119" name="Freeform 161"/>
          <p:cNvSpPr>
            <a:spLocks noEditPoints="1"/>
          </p:cNvSpPr>
          <p:nvPr/>
        </p:nvSpPr>
        <p:spPr bwMode="auto">
          <a:xfrm>
            <a:off x="4584632" y="4291125"/>
            <a:ext cx="373443" cy="371630"/>
          </a:xfrm>
          <a:custGeom>
            <a:avLst/>
            <a:gdLst>
              <a:gd name="T0" fmla="*/ 45 w 71"/>
              <a:gd name="T1" fmla="*/ 28 h 71"/>
              <a:gd name="T2" fmla="*/ 39 w 71"/>
              <a:gd name="T3" fmla="*/ 34 h 71"/>
              <a:gd name="T4" fmla="*/ 42 w 71"/>
              <a:gd name="T5" fmla="*/ 30 h 71"/>
              <a:gd name="T6" fmla="*/ 41 w 71"/>
              <a:gd name="T7" fmla="*/ 32 h 71"/>
              <a:gd name="T8" fmla="*/ 29 w 71"/>
              <a:gd name="T9" fmla="*/ 36 h 71"/>
              <a:gd name="T10" fmla="*/ 26 w 71"/>
              <a:gd name="T11" fmla="*/ 28 h 71"/>
              <a:gd name="T12" fmla="*/ 28 w 71"/>
              <a:gd name="T13" fmla="*/ 30 h 71"/>
              <a:gd name="T14" fmla="*/ 30 w 71"/>
              <a:gd name="T15" fmla="*/ 32 h 71"/>
              <a:gd name="T16" fmla="*/ 68 w 71"/>
              <a:gd name="T17" fmla="*/ 0 h 71"/>
              <a:gd name="T18" fmla="*/ 3 w 71"/>
              <a:gd name="T19" fmla="*/ 71 h 71"/>
              <a:gd name="T20" fmla="*/ 65 w 71"/>
              <a:gd name="T21" fmla="*/ 65 h 71"/>
              <a:gd name="T22" fmla="*/ 65 w 71"/>
              <a:gd name="T23" fmla="*/ 65 h 71"/>
              <a:gd name="T24" fmla="*/ 11 w 71"/>
              <a:gd name="T25" fmla="*/ 6 h 71"/>
              <a:gd name="T26" fmla="*/ 26 w 71"/>
              <a:gd name="T27" fmla="*/ 6 h 71"/>
              <a:gd name="T28" fmla="*/ 40 w 71"/>
              <a:gd name="T29" fmla="*/ 6 h 71"/>
              <a:gd name="T30" fmla="*/ 55 w 71"/>
              <a:gd name="T31" fmla="*/ 6 h 71"/>
              <a:gd name="T32" fmla="*/ 65 w 71"/>
              <a:gd name="T33" fmla="*/ 6 h 71"/>
              <a:gd name="T34" fmla="*/ 58 w 71"/>
              <a:gd name="T35" fmla="*/ 35 h 71"/>
              <a:gd name="T36" fmla="*/ 51 w 71"/>
              <a:gd name="T37" fmla="*/ 28 h 71"/>
              <a:gd name="T38" fmla="*/ 53 w 71"/>
              <a:gd name="T39" fmla="*/ 30 h 71"/>
              <a:gd name="T40" fmla="*/ 55 w 71"/>
              <a:gd name="T41" fmla="*/ 32 h 71"/>
              <a:gd name="T42" fmla="*/ 51 w 71"/>
              <a:gd name="T43" fmla="*/ 47 h 71"/>
              <a:gd name="T44" fmla="*/ 58 w 71"/>
              <a:gd name="T45" fmla="*/ 40 h 71"/>
              <a:gd name="T46" fmla="*/ 51 w 71"/>
              <a:gd name="T47" fmla="*/ 47 h 71"/>
              <a:gd name="T48" fmla="*/ 54 w 71"/>
              <a:gd name="T49" fmla="*/ 42 h 71"/>
              <a:gd name="T50" fmla="*/ 54 w 71"/>
              <a:gd name="T51" fmla="*/ 45 h 71"/>
              <a:gd name="T52" fmla="*/ 26 w 71"/>
              <a:gd name="T53" fmla="*/ 59 h 71"/>
              <a:gd name="T54" fmla="*/ 33 w 71"/>
              <a:gd name="T55" fmla="*/ 53 h 71"/>
              <a:gd name="T56" fmla="*/ 28 w 71"/>
              <a:gd name="T57" fmla="*/ 55 h 71"/>
              <a:gd name="T58" fmla="*/ 31 w 71"/>
              <a:gd name="T59" fmla="*/ 56 h 71"/>
              <a:gd name="T60" fmla="*/ 28 w 71"/>
              <a:gd name="T61" fmla="*/ 56 h 71"/>
              <a:gd name="T62" fmla="*/ 20 w 71"/>
              <a:gd name="T63" fmla="*/ 47 h 71"/>
              <a:gd name="T64" fmla="*/ 12 w 71"/>
              <a:gd name="T65" fmla="*/ 44 h 71"/>
              <a:gd name="T66" fmla="*/ 17 w 71"/>
              <a:gd name="T67" fmla="*/ 42 h 71"/>
              <a:gd name="T68" fmla="*/ 17 w 71"/>
              <a:gd name="T69" fmla="*/ 45 h 71"/>
              <a:gd name="T70" fmla="*/ 13 w 71"/>
              <a:gd name="T71" fmla="*/ 59 h 71"/>
              <a:gd name="T72" fmla="*/ 20 w 71"/>
              <a:gd name="T73" fmla="*/ 53 h 71"/>
              <a:gd name="T74" fmla="*/ 16 w 71"/>
              <a:gd name="T75" fmla="*/ 55 h 71"/>
              <a:gd name="T76" fmla="*/ 18 w 71"/>
              <a:gd name="T77" fmla="*/ 56 h 71"/>
              <a:gd name="T78" fmla="*/ 15 w 71"/>
              <a:gd name="T79" fmla="*/ 56 h 71"/>
              <a:gd name="T80" fmla="*/ 45 w 71"/>
              <a:gd name="T81" fmla="*/ 47 h 71"/>
              <a:gd name="T82" fmla="*/ 39 w 71"/>
              <a:gd name="T83" fmla="*/ 40 h 71"/>
              <a:gd name="T84" fmla="*/ 41 w 71"/>
              <a:gd name="T85" fmla="*/ 43 h 71"/>
              <a:gd name="T86" fmla="*/ 43 w 71"/>
              <a:gd name="T87" fmla="*/ 44 h 71"/>
              <a:gd name="T88" fmla="*/ 40 w 71"/>
              <a:gd name="T89" fmla="*/ 44 h 71"/>
              <a:gd name="T90" fmla="*/ 45 w 71"/>
              <a:gd name="T91" fmla="*/ 59 h 71"/>
              <a:gd name="T92" fmla="*/ 39 w 71"/>
              <a:gd name="T93" fmla="*/ 53 h 71"/>
              <a:gd name="T94" fmla="*/ 41 w 71"/>
              <a:gd name="T95" fmla="*/ 55 h 71"/>
              <a:gd name="T96" fmla="*/ 43 w 71"/>
              <a:gd name="T97" fmla="*/ 57 h 71"/>
              <a:gd name="T98" fmla="*/ 41 w 71"/>
              <a:gd name="T99" fmla="*/ 55 h 71"/>
              <a:gd name="T100" fmla="*/ 34 w 71"/>
              <a:gd name="T101" fmla="*/ 44 h 71"/>
              <a:gd name="T102" fmla="*/ 26 w 71"/>
              <a:gd name="T103" fmla="*/ 47 h 71"/>
              <a:gd name="T104" fmla="*/ 30 w 71"/>
              <a:gd name="T105" fmla="*/ 43 h 71"/>
              <a:gd name="T106" fmla="*/ 28 w 71"/>
              <a:gd name="T107" fmla="*/ 45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" h="71">
                <a:moveTo>
                  <a:pt x="39" y="35"/>
                </a:moveTo>
                <a:cubicBezTo>
                  <a:pt x="39" y="35"/>
                  <a:pt x="41" y="36"/>
                  <a:pt x="42" y="36"/>
                </a:cubicBezTo>
                <a:cubicBezTo>
                  <a:pt x="43" y="36"/>
                  <a:pt x="44" y="35"/>
                  <a:pt x="45" y="35"/>
                </a:cubicBezTo>
                <a:cubicBezTo>
                  <a:pt x="46" y="34"/>
                  <a:pt x="46" y="32"/>
                  <a:pt x="46" y="31"/>
                </a:cubicBezTo>
                <a:cubicBezTo>
                  <a:pt x="46" y="30"/>
                  <a:pt x="46" y="29"/>
                  <a:pt x="45" y="28"/>
                </a:cubicBezTo>
                <a:cubicBezTo>
                  <a:pt x="44" y="27"/>
                  <a:pt x="43" y="27"/>
                  <a:pt x="42" y="27"/>
                </a:cubicBezTo>
                <a:cubicBezTo>
                  <a:pt x="41" y="27"/>
                  <a:pt x="39" y="27"/>
                  <a:pt x="39" y="28"/>
                </a:cubicBezTo>
                <a:cubicBezTo>
                  <a:pt x="39" y="28"/>
                  <a:pt x="39" y="28"/>
                  <a:pt x="39" y="28"/>
                </a:cubicBezTo>
                <a:cubicBezTo>
                  <a:pt x="38" y="29"/>
                  <a:pt x="37" y="30"/>
                  <a:pt x="37" y="31"/>
                </a:cubicBezTo>
                <a:cubicBezTo>
                  <a:pt x="37" y="32"/>
                  <a:pt x="38" y="34"/>
                  <a:pt x="39" y="34"/>
                </a:cubicBezTo>
                <a:cubicBezTo>
                  <a:pt x="39" y="35"/>
                  <a:pt x="39" y="35"/>
                  <a:pt x="39" y="35"/>
                </a:cubicBezTo>
                <a:close/>
                <a:moveTo>
                  <a:pt x="41" y="30"/>
                </a:moveTo>
                <a:cubicBezTo>
                  <a:pt x="41" y="30"/>
                  <a:pt x="41" y="30"/>
                  <a:pt x="41" y="30"/>
                </a:cubicBezTo>
                <a:cubicBezTo>
                  <a:pt x="41" y="30"/>
                  <a:pt x="41" y="30"/>
                  <a:pt x="41" y="30"/>
                </a:cubicBezTo>
                <a:cubicBezTo>
                  <a:pt x="41" y="30"/>
                  <a:pt x="41" y="30"/>
                  <a:pt x="42" y="30"/>
                </a:cubicBezTo>
                <a:cubicBezTo>
                  <a:pt x="42" y="30"/>
                  <a:pt x="43" y="30"/>
                  <a:pt x="43" y="30"/>
                </a:cubicBezTo>
                <a:cubicBezTo>
                  <a:pt x="43" y="30"/>
                  <a:pt x="43" y="31"/>
                  <a:pt x="43" y="31"/>
                </a:cubicBezTo>
                <a:cubicBezTo>
                  <a:pt x="43" y="32"/>
                  <a:pt x="43" y="32"/>
                  <a:pt x="43" y="32"/>
                </a:cubicBezTo>
                <a:cubicBezTo>
                  <a:pt x="43" y="32"/>
                  <a:pt x="42" y="33"/>
                  <a:pt x="42" y="33"/>
                </a:cubicBezTo>
                <a:cubicBezTo>
                  <a:pt x="41" y="33"/>
                  <a:pt x="41" y="32"/>
                  <a:pt x="41" y="32"/>
                </a:cubicBezTo>
                <a:cubicBezTo>
                  <a:pt x="41" y="32"/>
                  <a:pt x="40" y="32"/>
                  <a:pt x="40" y="31"/>
                </a:cubicBezTo>
                <a:cubicBezTo>
                  <a:pt x="40" y="31"/>
                  <a:pt x="41" y="30"/>
                  <a:pt x="41" y="30"/>
                </a:cubicBezTo>
                <a:close/>
                <a:moveTo>
                  <a:pt x="26" y="35"/>
                </a:moveTo>
                <a:cubicBezTo>
                  <a:pt x="26" y="35"/>
                  <a:pt x="26" y="35"/>
                  <a:pt x="26" y="35"/>
                </a:cubicBezTo>
                <a:cubicBezTo>
                  <a:pt x="27" y="35"/>
                  <a:pt x="28" y="36"/>
                  <a:pt x="29" y="36"/>
                </a:cubicBezTo>
                <a:cubicBezTo>
                  <a:pt x="31" y="36"/>
                  <a:pt x="32" y="35"/>
                  <a:pt x="33" y="35"/>
                </a:cubicBezTo>
                <a:cubicBezTo>
                  <a:pt x="33" y="34"/>
                  <a:pt x="34" y="32"/>
                  <a:pt x="34" y="31"/>
                </a:cubicBezTo>
                <a:cubicBezTo>
                  <a:pt x="34" y="30"/>
                  <a:pt x="33" y="29"/>
                  <a:pt x="33" y="28"/>
                </a:cubicBezTo>
                <a:cubicBezTo>
                  <a:pt x="32" y="27"/>
                  <a:pt x="31" y="27"/>
                  <a:pt x="29" y="27"/>
                </a:cubicBezTo>
                <a:cubicBezTo>
                  <a:pt x="28" y="27"/>
                  <a:pt x="27" y="27"/>
                  <a:pt x="26" y="28"/>
                </a:cubicBezTo>
                <a:cubicBezTo>
                  <a:pt x="25" y="29"/>
                  <a:pt x="25" y="30"/>
                  <a:pt x="25" y="31"/>
                </a:cubicBezTo>
                <a:cubicBezTo>
                  <a:pt x="25" y="32"/>
                  <a:pt x="25" y="34"/>
                  <a:pt x="26" y="34"/>
                </a:cubicBezTo>
                <a:cubicBezTo>
                  <a:pt x="26" y="35"/>
                  <a:pt x="26" y="35"/>
                  <a:pt x="26" y="35"/>
                </a:cubicBezTo>
                <a:close/>
                <a:moveTo>
                  <a:pt x="28" y="30"/>
                </a:moveTo>
                <a:cubicBezTo>
                  <a:pt x="28" y="30"/>
                  <a:pt x="28" y="30"/>
                  <a:pt x="28" y="30"/>
                </a:cubicBezTo>
                <a:cubicBezTo>
                  <a:pt x="28" y="30"/>
                  <a:pt x="28" y="30"/>
                  <a:pt x="28" y="30"/>
                </a:cubicBezTo>
                <a:cubicBezTo>
                  <a:pt x="29" y="30"/>
                  <a:pt x="29" y="30"/>
                  <a:pt x="29" y="30"/>
                </a:cubicBezTo>
                <a:cubicBezTo>
                  <a:pt x="30" y="30"/>
                  <a:pt x="30" y="30"/>
                  <a:pt x="30" y="30"/>
                </a:cubicBezTo>
                <a:cubicBezTo>
                  <a:pt x="30" y="30"/>
                  <a:pt x="31" y="31"/>
                  <a:pt x="31" y="31"/>
                </a:cubicBezTo>
                <a:cubicBezTo>
                  <a:pt x="31" y="32"/>
                  <a:pt x="30" y="32"/>
                  <a:pt x="30" y="32"/>
                </a:cubicBezTo>
                <a:cubicBezTo>
                  <a:pt x="30" y="32"/>
                  <a:pt x="30" y="33"/>
                  <a:pt x="29" y="33"/>
                </a:cubicBezTo>
                <a:cubicBezTo>
                  <a:pt x="29" y="33"/>
                  <a:pt x="29" y="32"/>
                  <a:pt x="28" y="32"/>
                </a:cubicBezTo>
                <a:cubicBezTo>
                  <a:pt x="28" y="32"/>
                  <a:pt x="28" y="32"/>
                  <a:pt x="28" y="31"/>
                </a:cubicBezTo>
                <a:cubicBezTo>
                  <a:pt x="28" y="31"/>
                  <a:pt x="28" y="30"/>
                  <a:pt x="28" y="30"/>
                </a:cubicBezTo>
                <a:close/>
                <a:moveTo>
                  <a:pt x="68" y="0"/>
                </a:moveTo>
                <a:cubicBezTo>
                  <a:pt x="68" y="0"/>
                  <a:pt x="68" y="0"/>
                  <a:pt x="68" y="0"/>
                </a:cubicBezTo>
                <a:cubicBezTo>
                  <a:pt x="3" y="0"/>
                  <a:pt x="3" y="0"/>
                  <a:pt x="3" y="0"/>
                </a:cubicBezTo>
                <a:cubicBezTo>
                  <a:pt x="1" y="0"/>
                  <a:pt x="0" y="1"/>
                  <a:pt x="0" y="3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70"/>
                  <a:pt x="1" y="71"/>
                  <a:pt x="3" y="71"/>
                </a:cubicBezTo>
                <a:cubicBezTo>
                  <a:pt x="68" y="71"/>
                  <a:pt x="68" y="71"/>
                  <a:pt x="68" y="71"/>
                </a:cubicBezTo>
                <a:cubicBezTo>
                  <a:pt x="70" y="71"/>
                  <a:pt x="71" y="70"/>
                  <a:pt x="71" y="68"/>
                </a:cubicBezTo>
                <a:cubicBezTo>
                  <a:pt x="71" y="3"/>
                  <a:pt x="71" y="3"/>
                  <a:pt x="71" y="3"/>
                </a:cubicBezTo>
                <a:cubicBezTo>
                  <a:pt x="71" y="1"/>
                  <a:pt x="70" y="0"/>
                  <a:pt x="68" y="0"/>
                </a:cubicBezTo>
                <a:close/>
                <a:moveTo>
                  <a:pt x="65" y="65"/>
                </a:moveTo>
                <a:cubicBezTo>
                  <a:pt x="65" y="65"/>
                  <a:pt x="65" y="65"/>
                  <a:pt x="65" y="65"/>
                </a:cubicBezTo>
                <a:cubicBezTo>
                  <a:pt x="6" y="65"/>
                  <a:pt x="6" y="65"/>
                  <a:pt x="6" y="65"/>
                </a:cubicBezTo>
                <a:cubicBezTo>
                  <a:pt x="6" y="21"/>
                  <a:pt x="6" y="21"/>
                  <a:pt x="6" y="21"/>
                </a:cubicBezTo>
                <a:cubicBezTo>
                  <a:pt x="65" y="21"/>
                  <a:pt x="65" y="21"/>
                  <a:pt x="65" y="21"/>
                </a:cubicBezTo>
                <a:cubicBezTo>
                  <a:pt x="65" y="65"/>
                  <a:pt x="65" y="65"/>
                  <a:pt x="65" y="65"/>
                </a:cubicBezTo>
                <a:close/>
                <a:moveTo>
                  <a:pt x="65" y="18"/>
                </a:moveTo>
                <a:cubicBezTo>
                  <a:pt x="65" y="18"/>
                  <a:pt x="65" y="18"/>
                  <a:pt x="65" y="18"/>
                </a:cubicBezTo>
                <a:cubicBezTo>
                  <a:pt x="6" y="18"/>
                  <a:pt x="6" y="18"/>
                  <a:pt x="6" y="18"/>
                </a:cubicBezTo>
                <a:cubicBezTo>
                  <a:pt x="6" y="6"/>
                  <a:pt x="6" y="6"/>
                  <a:pt x="6" y="6"/>
                </a:cubicBezTo>
                <a:cubicBezTo>
                  <a:pt x="11" y="6"/>
                  <a:pt x="11" y="6"/>
                  <a:pt x="11" y="6"/>
                </a:cubicBezTo>
                <a:cubicBezTo>
                  <a:pt x="11" y="10"/>
                  <a:pt x="11" y="10"/>
                  <a:pt x="11" y="10"/>
                </a:cubicBezTo>
                <a:cubicBezTo>
                  <a:pt x="11" y="11"/>
                  <a:pt x="12" y="12"/>
                  <a:pt x="14" y="12"/>
                </a:cubicBezTo>
                <a:cubicBezTo>
                  <a:pt x="15" y="12"/>
                  <a:pt x="16" y="11"/>
                  <a:pt x="16" y="10"/>
                </a:cubicBezTo>
                <a:cubicBezTo>
                  <a:pt x="16" y="6"/>
                  <a:pt x="16" y="6"/>
                  <a:pt x="16" y="6"/>
                </a:cubicBezTo>
                <a:cubicBezTo>
                  <a:pt x="26" y="6"/>
                  <a:pt x="26" y="6"/>
                  <a:pt x="26" y="6"/>
                </a:cubicBezTo>
                <a:cubicBezTo>
                  <a:pt x="26" y="10"/>
                  <a:pt x="26" y="10"/>
                  <a:pt x="26" y="10"/>
                </a:cubicBezTo>
                <a:cubicBezTo>
                  <a:pt x="26" y="11"/>
                  <a:pt x="27" y="12"/>
                  <a:pt x="28" y="12"/>
                </a:cubicBezTo>
                <a:cubicBezTo>
                  <a:pt x="30" y="12"/>
                  <a:pt x="31" y="11"/>
                  <a:pt x="31" y="10"/>
                </a:cubicBezTo>
                <a:cubicBezTo>
                  <a:pt x="31" y="6"/>
                  <a:pt x="31" y="6"/>
                  <a:pt x="31" y="6"/>
                </a:cubicBezTo>
                <a:cubicBezTo>
                  <a:pt x="40" y="6"/>
                  <a:pt x="40" y="6"/>
                  <a:pt x="40" y="6"/>
                </a:cubicBezTo>
                <a:cubicBezTo>
                  <a:pt x="40" y="10"/>
                  <a:pt x="40" y="10"/>
                  <a:pt x="40" y="10"/>
                </a:cubicBezTo>
                <a:cubicBezTo>
                  <a:pt x="40" y="11"/>
                  <a:pt x="41" y="12"/>
                  <a:pt x="43" y="12"/>
                </a:cubicBezTo>
                <a:cubicBezTo>
                  <a:pt x="44" y="12"/>
                  <a:pt x="46" y="11"/>
                  <a:pt x="46" y="10"/>
                </a:cubicBezTo>
                <a:cubicBezTo>
                  <a:pt x="46" y="6"/>
                  <a:pt x="46" y="6"/>
                  <a:pt x="46" y="6"/>
                </a:cubicBezTo>
                <a:cubicBezTo>
                  <a:pt x="55" y="6"/>
                  <a:pt x="55" y="6"/>
                  <a:pt x="55" y="6"/>
                </a:cubicBezTo>
                <a:cubicBezTo>
                  <a:pt x="55" y="10"/>
                  <a:pt x="55" y="10"/>
                  <a:pt x="55" y="10"/>
                </a:cubicBezTo>
                <a:cubicBezTo>
                  <a:pt x="55" y="11"/>
                  <a:pt x="56" y="12"/>
                  <a:pt x="57" y="12"/>
                </a:cubicBezTo>
                <a:cubicBezTo>
                  <a:pt x="59" y="12"/>
                  <a:pt x="60" y="11"/>
                  <a:pt x="60" y="10"/>
                </a:cubicBezTo>
                <a:cubicBezTo>
                  <a:pt x="60" y="6"/>
                  <a:pt x="60" y="6"/>
                  <a:pt x="60" y="6"/>
                </a:cubicBezTo>
                <a:cubicBezTo>
                  <a:pt x="65" y="6"/>
                  <a:pt x="65" y="6"/>
                  <a:pt x="65" y="6"/>
                </a:cubicBezTo>
                <a:cubicBezTo>
                  <a:pt x="65" y="18"/>
                  <a:pt x="65" y="18"/>
                  <a:pt x="65" y="18"/>
                </a:cubicBezTo>
                <a:close/>
                <a:moveTo>
                  <a:pt x="51" y="35"/>
                </a:moveTo>
                <a:cubicBezTo>
                  <a:pt x="51" y="35"/>
                  <a:pt x="51" y="35"/>
                  <a:pt x="51" y="35"/>
                </a:cubicBezTo>
                <a:cubicBezTo>
                  <a:pt x="52" y="35"/>
                  <a:pt x="53" y="36"/>
                  <a:pt x="54" y="36"/>
                </a:cubicBezTo>
                <a:cubicBezTo>
                  <a:pt x="56" y="36"/>
                  <a:pt x="57" y="35"/>
                  <a:pt x="58" y="35"/>
                </a:cubicBezTo>
                <a:cubicBezTo>
                  <a:pt x="58" y="34"/>
                  <a:pt x="59" y="32"/>
                  <a:pt x="59" y="31"/>
                </a:cubicBezTo>
                <a:cubicBezTo>
                  <a:pt x="59" y="30"/>
                  <a:pt x="58" y="29"/>
                  <a:pt x="58" y="28"/>
                </a:cubicBezTo>
                <a:cubicBezTo>
                  <a:pt x="57" y="27"/>
                  <a:pt x="56" y="27"/>
                  <a:pt x="54" y="27"/>
                </a:cubicBezTo>
                <a:cubicBezTo>
                  <a:pt x="53" y="27"/>
                  <a:pt x="52" y="27"/>
                  <a:pt x="51" y="28"/>
                </a:cubicBezTo>
                <a:cubicBezTo>
                  <a:pt x="51" y="28"/>
                  <a:pt x="51" y="28"/>
                  <a:pt x="51" y="28"/>
                </a:cubicBezTo>
                <a:cubicBezTo>
                  <a:pt x="50" y="29"/>
                  <a:pt x="50" y="30"/>
                  <a:pt x="50" y="31"/>
                </a:cubicBezTo>
                <a:cubicBezTo>
                  <a:pt x="50" y="32"/>
                  <a:pt x="50" y="34"/>
                  <a:pt x="51" y="34"/>
                </a:cubicBezTo>
                <a:cubicBezTo>
                  <a:pt x="51" y="35"/>
                  <a:pt x="51" y="35"/>
                  <a:pt x="51" y="35"/>
                </a:cubicBezTo>
                <a:close/>
                <a:moveTo>
                  <a:pt x="53" y="30"/>
                </a:moveTo>
                <a:cubicBezTo>
                  <a:pt x="53" y="30"/>
                  <a:pt x="53" y="30"/>
                  <a:pt x="53" y="30"/>
                </a:cubicBezTo>
                <a:cubicBezTo>
                  <a:pt x="53" y="30"/>
                  <a:pt x="53" y="30"/>
                  <a:pt x="53" y="30"/>
                </a:cubicBezTo>
                <a:cubicBezTo>
                  <a:pt x="54" y="30"/>
                  <a:pt x="54" y="30"/>
                  <a:pt x="54" y="30"/>
                </a:cubicBezTo>
                <a:cubicBezTo>
                  <a:pt x="55" y="30"/>
                  <a:pt x="55" y="30"/>
                  <a:pt x="55" y="30"/>
                </a:cubicBezTo>
                <a:cubicBezTo>
                  <a:pt x="56" y="30"/>
                  <a:pt x="56" y="31"/>
                  <a:pt x="56" y="31"/>
                </a:cubicBezTo>
                <a:cubicBezTo>
                  <a:pt x="56" y="32"/>
                  <a:pt x="56" y="32"/>
                  <a:pt x="55" y="32"/>
                </a:cubicBezTo>
                <a:cubicBezTo>
                  <a:pt x="55" y="32"/>
                  <a:pt x="55" y="33"/>
                  <a:pt x="54" y="33"/>
                </a:cubicBezTo>
                <a:cubicBezTo>
                  <a:pt x="54" y="33"/>
                  <a:pt x="54" y="32"/>
                  <a:pt x="53" y="32"/>
                </a:cubicBezTo>
                <a:cubicBezTo>
                  <a:pt x="53" y="32"/>
                  <a:pt x="53" y="32"/>
                  <a:pt x="53" y="31"/>
                </a:cubicBezTo>
                <a:cubicBezTo>
                  <a:pt x="53" y="31"/>
                  <a:pt x="53" y="30"/>
                  <a:pt x="53" y="30"/>
                </a:cubicBezTo>
                <a:close/>
                <a:moveTo>
                  <a:pt x="51" y="47"/>
                </a:moveTo>
                <a:cubicBezTo>
                  <a:pt x="51" y="47"/>
                  <a:pt x="51" y="47"/>
                  <a:pt x="51" y="47"/>
                </a:cubicBezTo>
                <a:cubicBezTo>
                  <a:pt x="52" y="48"/>
                  <a:pt x="53" y="48"/>
                  <a:pt x="54" y="48"/>
                </a:cubicBezTo>
                <a:cubicBezTo>
                  <a:pt x="56" y="48"/>
                  <a:pt x="57" y="48"/>
                  <a:pt x="58" y="47"/>
                </a:cubicBezTo>
                <a:cubicBezTo>
                  <a:pt x="58" y="46"/>
                  <a:pt x="59" y="45"/>
                  <a:pt x="59" y="44"/>
                </a:cubicBezTo>
                <a:cubicBezTo>
                  <a:pt x="59" y="42"/>
                  <a:pt x="58" y="41"/>
                  <a:pt x="58" y="40"/>
                </a:cubicBezTo>
                <a:cubicBezTo>
                  <a:pt x="57" y="39"/>
                  <a:pt x="56" y="39"/>
                  <a:pt x="54" y="39"/>
                </a:cubicBezTo>
                <a:cubicBezTo>
                  <a:pt x="53" y="39"/>
                  <a:pt x="52" y="39"/>
                  <a:pt x="51" y="40"/>
                </a:cubicBezTo>
                <a:cubicBezTo>
                  <a:pt x="51" y="40"/>
                  <a:pt x="51" y="40"/>
                  <a:pt x="51" y="40"/>
                </a:cubicBezTo>
                <a:cubicBezTo>
                  <a:pt x="50" y="41"/>
                  <a:pt x="50" y="42"/>
                  <a:pt x="50" y="44"/>
                </a:cubicBezTo>
                <a:cubicBezTo>
                  <a:pt x="50" y="45"/>
                  <a:pt x="50" y="46"/>
                  <a:pt x="51" y="47"/>
                </a:cubicBezTo>
                <a:cubicBezTo>
                  <a:pt x="51" y="47"/>
                  <a:pt x="51" y="47"/>
                  <a:pt x="51" y="47"/>
                </a:cubicBezTo>
                <a:close/>
                <a:moveTo>
                  <a:pt x="53" y="43"/>
                </a:moveTo>
                <a:cubicBezTo>
                  <a:pt x="53" y="43"/>
                  <a:pt x="53" y="43"/>
                  <a:pt x="53" y="43"/>
                </a:cubicBezTo>
                <a:cubicBezTo>
                  <a:pt x="53" y="43"/>
                  <a:pt x="53" y="43"/>
                  <a:pt x="53" y="43"/>
                </a:cubicBezTo>
                <a:cubicBezTo>
                  <a:pt x="54" y="42"/>
                  <a:pt x="54" y="42"/>
                  <a:pt x="54" y="42"/>
                </a:cubicBezTo>
                <a:cubicBezTo>
                  <a:pt x="55" y="42"/>
                  <a:pt x="55" y="42"/>
                  <a:pt x="55" y="43"/>
                </a:cubicBezTo>
                <a:cubicBezTo>
                  <a:pt x="55" y="43"/>
                  <a:pt x="55" y="43"/>
                  <a:pt x="55" y="43"/>
                </a:cubicBezTo>
                <a:cubicBezTo>
                  <a:pt x="56" y="43"/>
                  <a:pt x="56" y="43"/>
                  <a:pt x="56" y="44"/>
                </a:cubicBezTo>
                <a:cubicBezTo>
                  <a:pt x="56" y="44"/>
                  <a:pt x="56" y="44"/>
                  <a:pt x="55" y="45"/>
                </a:cubicBezTo>
                <a:cubicBezTo>
                  <a:pt x="55" y="45"/>
                  <a:pt x="55" y="45"/>
                  <a:pt x="54" y="45"/>
                </a:cubicBezTo>
                <a:cubicBezTo>
                  <a:pt x="54" y="45"/>
                  <a:pt x="54" y="45"/>
                  <a:pt x="53" y="45"/>
                </a:cubicBezTo>
                <a:cubicBezTo>
                  <a:pt x="53" y="45"/>
                  <a:pt x="53" y="45"/>
                  <a:pt x="53" y="45"/>
                </a:cubicBezTo>
                <a:cubicBezTo>
                  <a:pt x="53" y="44"/>
                  <a:pt x="53" y="44"/>
                  <a:pt x="53" y="44"/>
                </a:cubicBezTo>
                <a:cubicBezTo>
                  <a:pt x="53" y="43"/>
                  <a:pt x="53" y="43"/>
                  <a:pt x="53" y="43"/>
                </a:cubicBezTo>
                <a:close/>
                <a:moveTo>
                  <a:pt x="26" y="59"/>
                </a:moveTo>
                <a:cubicBezTo>
                  <a:pt x="26" y="59"/>
                  <a:pt x="26" y="59"/>
                  <a:pt x="26" y="59"/>
                </a:cubicBezTo>
                <a:cubicBezTo>
                  <a:pt x="27" y="60"/>
                  <a:pt x="28" y="61"/>
                  <a:pt x="29" y="61"/>
                </a:cubicBezTo>
                <a:cubicBezTo>
                  <a:pt x="31" y="61"/>
                  <a:pt x="32" y="60"/>
                  <a:pt x="33" y="59"/>
                </a:cubicBezTo>
                <a:cubicBezTo>
                  <a:pt x="33" y="58"/>
                  <a:pt x="34" y="57"/>
                  <a:pt x="34" y="56"/>
                </a:cubicBezTo>
                <a:cubicBezTo>
                  <a:pt x="34" y="55"/>
                  <a:pt x="33" y="53"/>
                  <a:pt x="33" y="53"/>
                </a:cubicBezTo>
                <a:cubicBezTo>
                  <a:pt x="32" y="52"/>
                  <a:pt x="31" y="51"/>
                  <a:pt x="29" y="51"/>
                </a:cubicBezTo>
                <a:cubicBezTo>
                  <a:pt x="28" y="51"/>
                  <a:pt x="27" y="52"/>
                  <a:pt x="26" y="53"/>
                </a:cubicBezTo>
                <a:cubicBezTo>
                  <a:pt x="25" y="53"/>
                  <a:pt x="25" y="55"/>
                  <a:pt x="25" y="56"/>
                </a:cubicBezTo>
                <a:cubicBezTo>
                  <a:pt x="25" y="57"/>
                  <a:pt x="25" y="58"/>
                  <a:pt x="26" y="59"/>
                </a:cubicBezTo>
                <a:close/>
                <a:moveTo>
                  <a:pt x="28" y="55"/>
                </a:moveTo>
                <a:cubicBezTo>
                  <a:pt x="28" y="55"/>
                  <a:pt x="28" y="55"/>
                  <a:pt x="28" y="55"/>
                </a:cubicBezTo>
                <a:cubicBezTo>
                  <a:pt x="28" y="55"/>
                  <a:pt x="28" y="55"/>
                  <a:pt x="28" y="55"/>
                </a:cubicBezTo>
                <a:cubicBezTo>
                  <a:pt x="29" y="55"/>
                  <a:pt x="29" y="55"/>
                  <a:pt x="29" y="55"/>
                </a:cubicBezTo>
                <a:cubicBezTo>
                  <a:pt x="30" y="55"/>
                  <a:pt x="30" y="55"/>
                  <a:pt x="30" y="55"/>
                </a:cubicBezTo>
                <a:cubicBezTo>
                  <a:pt x="30" y="55"/>
                  <a:pt x="31" y="55"/>
                  <a:pt x="31" y="56"/>
                </a:cubicBezTo>
                <a:cubicBezTo>
                  <a:pt x="31" y="56"/>
                  <a:pt x="30" y="57"/>
                  <a:pt x="30" y="57"/>
                </a:cubicBezTo>
                <a:cubicBezTo>
                  <a:pt x="30" y="57"/>
                  <a:pt x="30" y="57"/>
                  <a:pt x="29" y="57"/>
                </a:cubicBezTo>
                <a:cubicBezTo>
                  <a:pt x="29" y="57"/>
                  <a:pt x="29" y="57"/>
                  <a:pt x="28" y="57"/>
                </a:cubicBezTo>
                <a:cubicBezTo>
                  <a:pt x="28" y="57"/>
                  <a:pt x="28" y="57"/>
                  <a:pt x="28" y="57"/>
                </a:cubicBezTo>
                <a:cubicBezTo>
                  <a:pt x="28" y="57"/>
                  <a:pt x="28" y="56"/>
                  <a:pt x="28" y="56"/>
                </a:cubicBezTo>
                <a:cubicBezTo>
                  <a:pt x="28" y="55"/>
                  <a:pt x="28" y="55"/>
                  <a:pt x="28" y="55"/>
                </a:cubicBezTo>
                <a:close/>
                <a:moveTo>
                  <a:pt x="13" y="47"/>
                </a:moveTo>
                <a:cubicBezTo>
                  <a:pt x="13" y="47"/>
                  <a:pt x="13" y="47"/>
                  <a:pt x="13" y="47"/>
                </a:cubicBezTo>
                <a:cubicBezTo>
                  <a:pt x="14" y="48"/>
                  <a:pt x="15" y="48"/>
                  <a:pt x="17" y="48"/>
                </a:cubicBezTo>
                <a:cubicBezTo>
                  <a:pt x="18" y="48"/>
                  <a:pt x="19" y="48"/>
                  <a:pt x="20" y="47"/>
                </a:cubicBezTo>
                <a:cubicBezTo>
                  <a:pt x="21" y="46"/>
                  <a:pt x="21" y="45"/>
                  <a:pt x="21" y="44"/>
                </a:cubicBezTo>
                <a:cubicBezTo>
                  <a:pt x="21" y="42"/>
                  <a:pt x="21" y="41"/>
                  <a:pt x="20" y="40"/>
                </a:cubicBezTo>
                <a:cubicBezTo>
                  <a:pt x="19" y="39"/>
                  <a:pt x="18" y="39"/>
                  <a:pt x="17" y="39"/>
                </a:cubicBezTo>
                <a:cubicBezTo>
                  <a:pt x="15" y="39"/>
                  <a:pt x="14" y="39"/>
                  <a:pt x="13" y="40"/>
                </a:cubicBezTo>
                <a:cubicBezTo>
                  <a:pt x="13" y="41"/>
                  <a:pt x="12" y="42"/>
                  <a:pt x="12" y="44"/>
                </a:cubicBezTo>
                <a:cubicBezTo>
                  <a:pt x="12" y="45"/>
                  <a:pt x="13" y="46"/>
                  <a:pt x="13" y="47"/>
                </a:cubicBezTo>
                <a:close/>
                <a:moveTo>
                  <a:pt x="16" y="43"/>
                </a:moveTo>
                <a:cubicBezTo>
                  <a:pt x="16" y="43"/>
                  <a:pt x="16" y="43"/>
                  <a:pt x="16" y="43"/>
                </a:cubicBezTo>
                <a:cubicBezTo>
                  <a:pt x="16" y="43"/>
                  <a:pt x="16" y="43"/>
                  <a:pt x="16" y="43"/>
                </a:cubicBezTo>
                <a:cubicBezTo>
                  <a:pt x="16" y="42"/>
                  <a:pt x="16" y="42"/>
                  <a:pt x="17" y="42"/>
                </a:cubicBezTo>
                <a:cubicBezTo>
                  <a:pt x="17" y="42"/>
                  <a:pt x="17" y="42"/>
                  <a:pt x="18" y="43"/>
                </a:cubicBezTo>
                <a:cubicBezTo>
                  <a:pt x="18" y="43"/>
                  <a:pt x="18" y="43"/>
                  <a:pt x="18" y="43"/>
                </a:cubicBezTo>
                <a:cubicBezTo>
                  <a:pt x="18" y="43"/>
                  <a:pt x="18" y="43"/>
                  <a:pt x="18" y="44"/>
                </a:cubicBezTo>
                <a:cubicBezTo>
                  <a:pt x="18" y="44"/>
                  <a:pt x="18" y="44"/>
                  <a:pt x="18" y="45"/>
                </a:cubicBezTo>
                <a:cubicBezTo>
                  <a:pt x="17" y="45"/>
                  <a:pt x="17" y="45"/>
                  <a:pt x="17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15" y="44"/>
                  <a:pt x="15" y="44"/>
                  <a:pt x="15" y="44"/>
                </a:cubicBezTo>
                <a:cubicBezTo>
                  <a:pt x="15" y="43"/>
                  <a:pt x="15" y="43"/>
                  <a:pt x="16" y="43"/>
                </a:cubicBezTo>
                <a:close/>
                <a:moveTo>
                  <a:pt x="13" y="59"/>
                </a:moveTo>
                <a:cubicBezTo>
                  <a:pt x="13" y="59"/>
                  <a:pt x="13" y="59"/>
                  <a:pt x="13" y="59"/>
                </a:cubicBezTo>
                <a:cubicBezTo>
                  <a:pt x="14" y="60"/>
                  <a:pt x="15" y="61"/>
                  <a:pt x="17" y="61"/>
                </a:cubicBezTo>
                <a:cubicBezTo>
                  <a:pt x="18" y="61"/>
                  <a:pt x="19" y="60"/>
                  <a:pt x="20" y="59"/>
                </a:cubicBezTo>
                <a:cubicBezTo>
                  <a:pt x="21" y="58"/>
                  <a:pt x="21" y="57"/>
                  <a:pt x="21" y="56"/>
                </a:cubicBezTo>
                <a:cubicBezTo>
                  <a:pt x="21" y="55"/>
                  <a:pt x="21" y="53"/>
                  <a:pt x="20" y="53"/>
                </a:cubicBezTo>
                <a:cubicBezTo>
                  <a:pt x="19" y="52"/>
                  <a:pt x="18" y="51"/>
                  <a:pt x="17" y="51"/>
                </a:cubicBezTo>
                <a:cubicBezTo>
                  <a:pt x="15" y="51"/>
                  <a:pt x="14" y="52"/>
                  <a:pt x="13" y="53"/>
                </a:cubicBezTo>
                <a:cubicBezTo>
                  <a:pt x="13" y="53"/>
                  <a:pt x="12" y="55"/>
                  <a:pt x="12" y="56"/>
                </a:cubicBezTo>
                <a:cubicBezTo>
                  <a:pt x="12" y="57"/>
                  <a:pt x="13" y="58"/>
                  <a:pt x="13" y="59"/>
                </a:cubicBezTo>
                <a:close/>
                <a:moveTo>
                  <a:pt x="16" y="55"/>
                </a:moveTo>
                <a:cubicBezTo>
                  <a:pt x="16" y="55"/>
                  <a:pt x="16" y="55"/>
                  <a:pt x="16" y="55"/>
                </a:cubicBezTo>
                <a:cubicBezTo>
                  <a:pt x="16" y="55"/>
                  <a:pt x="16" y="55"/>
                  <a:pt x="16" y="55"/>
                </a:cubicBezTo>
                <a:cubicBezTo>
                  <a:pt x="16" y="55"/>
                  <a:pt x="16" y="55"/>
                  <a:pt x="17" y="55"/>
                </a:cubicBezTo>
                <a:cubicBezTo>
                  <a:pt x="17" y="55"/>
                  <a:pt x="17" y="55"/>
                  <a:pt x="18" y="55"/>
                </a:cubicBezTo>
                <a:cubicBezTo>
                  <a:pt x="18" y="55"/>
                  <a:pt x="18" y="55"/>
                  <a:pt x="18" y="56"/>
                </a:cubicBezTo>
                <a:cubicBezTo>
                  <a:pt x="18" y="56"/>
                  <a:pt x="18" y="57"/>
                  <a:pt x="18" y="57"/>
                </a:cubicBezTo>
                <a:cubicBezTo>
                  <a:pt x="17" y="57"/>
                  <a:pt x="17" y="57"/>
                  <a:pt x="17" y="57"/>
                </a:cubicBezTo>
                <a:cubicBezTo>
                  <a:pt x="16" y="57"/>
                  <a:pt x="16" y="57"/>
                  <a:pt x="16" y="57"/>
                </a:cubicBezTo>
                <a:cubicBezTo>
                  <a:pt x="16" y="57"/>
                  <a:pt x="16" y="57"/>
                  <a:pt x="16" y="57"/>
                </a:cubicBezTo>
                <a:cubicBezTo>
                  <a:pt x="15" y="57"/>
                  <a:pt x="15" y="56"/>
                  <a:pt x="15" y="56"/>
                </a:cubicBezTo>
                <a:cubicBezTo>
                  <a:pt x="15" y="55"/>
                  <a:pt x="15" y="55"/>
                  <a:pt x="16" y="55"/>
                </a:cubicBezTo>
                <a:close/>
                <a:moveTo>
                  <a:pt x="39" y="47"/>
                </a:moveTo>
                <a:cubicBezTo>
                  <a:pt x="39" y="47"/>
                  <a:pt x="39" y="47"/>
                  <a:pt x="39" y="47"/>
                </a:cubicBezTo>
                <a:cubicBezTo>
                  <a:pt x="39" y="48"/>
                  <a:pt x="41" y="48"/>
                  <a:pt x="42" y="48"/>
                </a:cubicBezTo>
                <a:cubicBezTo>
                  <a:pt x="43" y="48"/>
                  <a:pt x="44" y="48"/>
                  <a:pt x="45" y="47"/>
                </a:cubicBezTo>
                <a:cubicBezTo>
                  <a:pt x="46" y="46"/>
                  <a:pt x="46" y="45"/>
                  <a:pt x="46" y="44"/>
                </a:cubicBezTo>
                <a:cubicBezTo>
                  <a:pt x="46" y="42"/>
                  <a:pt x="46" y="41"/>
                  <a:pt x="45" y="40"/>
                </a:cubicBezTo>
                <a:cubicBezTo>
                  <a:pt x="44" y="39"/>
                  <a:pt x="43" y="39"/>
                  <a:pt x="42" y="39"/>
                </a:cubicBezTo>
                <a:cubicBezTo>
                  <a:pt x="41" y="39"/>
                  <a:pt x="39" y="39"/>
                  <a:pt x="39" y="40"/>
                </a:cubicBezTo>
                <a:cubicBezTo>
                  <a:pt x="39" y="40"/>
                  <a:pt x="39" y="40"/>
                  <a:pt x="39" y="40"/>
                </a:cubicBezTo>
                <a:cubicBezTo>
                  <a:pt x="38" y="41"/>
                  <a:pt x="37" y="42"/>
                  <a:pt x="37" y="44"/>
                </a:cubicBezTo>
                <a:cubicBezTo>
                  <a:pt x="37" y="45"/>
                  <a:pt x="38" y="46"/>
                  <a:pt x="39" y="47"/>
                </a:cubicBezTo>
                <a:cubicBezTo>
                  <a:pt x="39" y="47"/>
                  <a:pt x="39" y="47"/>
                  <a:pt x="39" y="47"/>
                </a:cubicBezTo>
                <a:close/>
                <a:moveTo>
                  <a:pt x="41" y="43"/>
                </a:moveTo>
                <a:cubicBezTo>
                  <a:pt x="41" y="43"/>
                  <a:pt x="41" y="43"/>
                  <a:pt x="41" y="43"/>
                </a:cubicBezTo>
                <a:cubicBezTo>
                  <a:pt x="41" y="43"/>
                  <a:pt x="41" y="43"/>
                  <a:pt x="41" y="43"/>
                </a:cubicBezTo>
                <a:cubicBezTo>
                  <a:pt x="41" y="42"/>
                  <a:pt x="41" y="42"/>
                  <a:pt x="42" y="42"/>
                </a:cubicBezTo>
                <a:cubicBezTo>
                  <a:pt x="42" y="42"/>
                  <a:pt x="43" y="42"/>
                  <a:pt x="43" y="43"/>
                </a:cubicBezTo>
                <a:cubicBezTo>
                  <a:pt x="43" y="43"/>
                  <a:pt x="43" y="43"/>
                  <a:pt x="43" y="43"/>
                </a:cubicBezTo>
                <a:cubicBezTo>
                  <a:pt x="43" y="43"/>
                  <a:pt x="43" y="43"/>
                  <a:pt x="43" y="44"/>
                </a:cubicBezTo>
                <a:cubicBezTo>
                  <a:pt x="43" y="44"/>
                  <a:pt x="43" y="44"/>
                  <a:pt x="43" y="45"/>
                </a:cubicBezTo>
                <a:cubicBezTo>
                  <a:pt x="43" y="45"/>
                  <a:pt x="42" y="45"/>
                  <a:pt x="42" y="45"/>
                </a:cubicBezTo>
                <a:cubicBezTo>
                  <a:pt x="41" y="45"/>
                  <a:pt x="41" y="45"/>
                  <a:pt x="41" y="45"/>
                </a:cubicBezTo>
                <a:cubicBezTo>
                  <a:pt x="41" y="45"/>
                  <a:pt x="41" y="45"/>
                  <a:pt x="41" y="45"/>
                </a:cubicBezTo>
                <a:cubicBezTo>
                  <a:pt x="41" y="44"/>
                  <a:pt x="40" y="44"/>
                  <a:pt x="40" y="44"/>
                </a:cubicBezTo>
                <a:cubicBezTo>
                  <a:pt x="40" y="43"/>
                  <a:pt x="41" y="43"/>
                  <a:pt x="41" y="43"/>
                </a:cubicBezTo>
                <a:close/>
                <a:moveTo>
                  <a:pt x="39" y="59"/>
                </a:moveTo>
                <a:cubicBezTo>
                  <a:pt x="39" y="59"/>
                  <a:pt x="39" y="59"/>
                  <a:pt x="39" y="59"/>
                </a:cubicBezTo>
                <a:cubicBezTo>
                  <a:pt x="39" y="60"/>
                  <a:pt x="41" y="61"/>
                  <a:pt x="42" y="61"/>
                </a:cubicBezTo>
                <a:cubicBezTo>
                  <a:pt x="43" y="61"/>
                  <a:pt x="44" y="60"/>
                  <a:pt x="45" y="59"/>
                </a:cubicBezTo>
                <a:cubicBezTo>
                  <a:pt x="46" y="58"/>
                  <a:pt x="46" y="57"/>
                  <a:pt x="46" y="56"/>
                </a:cubicBezTo>
                <a:cubicBezTo>
                  <a:pt x="46" y="55"/>
                  <a:pt x="46" y="53"/>
                  <a:pt x="45" y="53"/>
                </a:cubicBezTo>
                <a:cubicBezTo>
                  <a:pt x="44" y="52"/>
                  <a:pt x="43" y="51"/>
                  <a:pt x="42" y="51"/>
                </a:cubicBezTo>
                <a:cubicBezTo>
                  <a:pt x="41" y="51"/>
                  <a:pt x="39" y="52"/>
                  <a:pt x="39" y="53"/>
                </a:cubicBezTo>
                <a:cubicBezTo>
                  <a:pt x="39" y="53"/>
                  <a:pt x="39" y="53"/>
                  <a:pt x="39" y="53"/>
                </a:cubicBezTo>
                <a:cubicBezTo>
                  <a:pt x="38" y="53"/>
                  <a:pt x="37" y="55"/>
                  <a:pt x="37" y="56"/>
                </a:cubicBezTo>
                <a:cubicBezTo>
                  <a:pt x="37" y="57"/>
                  <a:pt x="38" y="58"/>
                  <a:pt x="39" y="59"/>
                </a:cubicBezTo>
                <a:cubicBezTo>
                  <a:pt x="39" y="59"/>
                  <a:pt x="39" y="59"/>
                  <a:pt x="39" y="59"/>
                </a:cubicBezTo>
                <a:close/>
                <a:moveTo>
                  <a:pt x="41" y="55"/>
                </a:moveTo>
                <a:cubicBezTo>
                  <a:pt x="41" y="55"/>
                  <a:pt x="41" y="55"/>
                  <a:pt x="41" y="55"/>
                </a:cubicBezTo>
                <a:cubicBezTo>
                  <a:pt x="41" y="55"/>
                  <a:pt x="41" y="55"/>
                  <a:pt x="41" y="55"/>
                </a:cubicBezTo>
                <a:cubicBezTo>
                  <a:pt x="41" y="55"/>
                  <a:pt x="41" y="55"/>
                  <a:pt x="42" y="55"/>
                </a:cubicBezTo>
                <a:cubicBezTo>
                  <a:pt x="42" y="55"/>
                  <a:pt x="43" y="55"/>
                  <a:pt x="43" y="55"/>
                </a:cubicBezTo>
                <a:cubicBezTo>
                  <a:pt x="43" y="55"/>
                  <a:pt x="43" y="55"/>
                  <a:pt x="43" y="56"/>
                </a:cubicBezTo>
                <a:cubicBezTo>
                  <a:pt x="43" y="56"/>
                  <a:pt x="43" y="57"/>
                  <a:pt x="43" y="57"/>
                </a:cubicBezTo>
                <a:cubicBezTo>
                  <a:pt x="43" y="57"/>
                  <a:pt x="42" y="57"/>
                  <a:pt x="42" y="57"/>
                </a:cubicBezTo>
                <a:cubicBezTo>
                  <a:pt x="41" y="57"/>
                  <a:pt x="41" y="57"/>
                  <a:pt x="41" y="57"/>
                </a:cubicBezTo>
                <a:cubicBezTo>
                  <a:pt x="41" y="57"/>
                  <a:pt x="41" y="57"/>
                  <a:pt x="41" y="57"/>
                </a:cubicBezTo>
                <a:cubicBezTo>
                  <a:pt x="41" y="57"/>
                  <a:pt x="40" y="56"/>
                  <a:pt x="40" y="56"/>
                </a:cubicBezTo>
                <a:cubicBezTo>
                  <a:pt x="40" y="55"/>
                  <a:pt x="41" y="55"/>
                  <a:pt x="41" y="55"/>
                </a:cubicBezTo>
                <a:close/>
                <a:moveTo>
                  <a:pt x="26" y="47"/>
                </a:moveTo>
                <a:cubicBezTo>
                  <a:pt x="26" y="47"/>
                  <a:pt x="26" y="47"/>
                  <a:pt x="26" y="47"/>
                </a:cubicBezTo>
                <a:cubicBezTo>
                  <a:pt x="27" y="48"/>
                  <a:pt x="28" y="48"/>
                  <a:pt x="29" y="48"/>
                </a:cubicBezTo>
                <a:cubicBezTo>
                  <a:pt x="31" y="48"/>
                  <a:pt x="32" y="48"/>
                  <a:pt x="33" y="47"/>
                </a:cubicBezTo>
                <a:cubicBezTo>
                  <a:pt x="33" y="46"/>
                  <a:pt x="34" y="45"/>
                  <a:pt x="34" y="44"/>
                </a:cubicBezTo>
                <a:cubicBezTo>
                  <a:pt x="34" y="42"/>
                  <a:pt x="33" y="41"/>
                  <a:pt x="33" y="40"/>
                </a:cubicBezTo>
                <a:cubicBezTo>
                  <a:pt x="32" y="39"/>
                  <a:pt x="31" y="39"/>
                  <a:pt x="29" y="39"/>
                </a:cubicBezTo>
                <a:cubicBezTo>
                  <a:pt x="28" y="39"/>
                  <a:pt x="27" y="39"/>
                  <a:pt x="26" y="40"/>
                </a:cubicBezTo>
                <a:cubicBezTo>
                  <a:pt x="25" y="41"/>
                  <a:pt x="25" y="42"/>
                  <a:pt x="25" y="44"/>
                </a:cubicBezTo>
                <a:cubicBezTo>
                  <a:pt x="25" y="45"/>
                  <a:pt x="25" y="46"/>
                  <a:pt x="26" y="47"/>
                </a:cubicBezTo>
                <a:close/>
                <a:moveTo>
                  <a:pt x="28" y="43"/>
                </a:moveTo>
                <a:cubicBezTo>
                  <a:pt x="28" y="43"/>
                  <a:pt x="28" y="43"/>
                  <a:pt x="28" y="43"/>
                </a:cubicBezTo>
                <a:cubicBezTo>
                  <a:pt x="28" y="43"/>
                  <a:pt x="28" y="43"/>
                  <a:pt x="28" y="43"/>
                </a:cubicBezTo>
                <a:cubicBezTo>
                  <a:pt x="29" y="42"/>
                  <a:pt x="29" y="42"/>
                  <a:pt x="29" y="42"/>
                </a:cubicBezTo>
                <a:cubicBezTo>
                  <a:pt x="30" y="42"/>
                  <a:pt x="30" y="42"/>
                  <a:pt x="30" y="43"/>
                </a:cubicBezTo>
                <a:cubicBezTo>
                  <a:pt x="30" y="43"/>
                  <a:pt x="30" y="43"/>
                  <a:pt x="30" y="43"/>
                </a:cubicBezTo>
                <a:cubicBezTo>
                  <a:pt x="30" y="43"/>
                  <a:pt x="31" y="43"/>
                  <a:pt x="31" y="44"/>
                </a:cubicBezTo>
                <a:cubicBezTo>
                  <a:pt x="31" y="44"/>
                  <a:pt x="30" y="44"/>
                  <a:pt x="30" y="45"/>
                </a:cubicBezTo>
                <a:cubicBezTo>
                  <a:pt x="30" y="45"/>
                  <a:pt x="30" y="45"/>
                  <a:pt x="29" y="45"/>
                </a:cubicBezTo>
                <a:cubicBezTo>
                  <a:pt x="29" y="45"/>
                  <a:pt x="29" y="45"/>
                  <a:pt x="28" y="45"/>
                </a:cubicBezTo>
                <a:cubicBezTo>
                  <a:pt x="28" y="45"/>
                  <a:pt x="28" y="45"/>
                  <a:pt x="28" y="45"/>
                </a:cubicBezTo>
                <a:cubicBezTo>
                  <a:pt x="28" y="44"/>
                  <a:pt x="28" y="44"/>
                  <a:pt x="28" y="44"/>
                </a:cubicBezTo>
                <a:cubicBezTo>
                  <a:pt x="28" y="43"/>
                  <a:pt x="28" y="43"/>
                  <a:pt x="28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2AEA2"/>
              </a:solidFill>
            </a:endParaRPr>
          </a:p>
        </p:txBody>
      </p:sp>
      <p:sp>
        <p:nvSpPr>
          <p:cNvPr id="108" name="Freeform 147"/>
          <p:cNvSpPr>
            <a:spLocks noEditPoints="1"/>
          </p:cNvSpPr>
          <p:nvPr/>
        </p:nvSpPr>
        <p:spPr bwMode="auto">
          <a:xfrm>
            <a:off x="5812803" y="2163318"/>
            <a:ext cx="465882" cy="459064"/>
          </a:xfrm>
          <a:custGeom>
            <a:avLst/>
            <a:gdLst>
              <a:gd name="T0" fmla="*/ 52 w 71"/>
              <a:gd name="T1" fmla="*/ 3 h 70"/>
              <a:gd name="T2" fmla="*/ 41 w 71"/>
              <a:gd name="T3" fmla="*/ 0 h 70"/>
              <a:gd name="T4" fmla="*/ 39 w 71"/>
              <a:gd name="T5" fmla="*/ 16 h 70"/>
              <a:gd name="T6" fmla="*/ 41 w 71"/>
              <a:gd name="T7" fmla="*/ 19 h 70"/>
              <a:gd name="T8" fmla="*/ 51 w 71"/>
              <a:gd name="T9" fmla="*/ 29 h 70"/>
              <a:gd name="T10" fmla="*/ 52 w 71"/>
              <a:gd name="T11" fmla="*/ 39 h 70"/>
              <a:gd name="T12" fmla="*/ 51 w 71"/>
              <a:gd name="T13" fmla="*/ 46 h 70"/>
              <a:gd name="T14" fmla="*/ 61 w 71"/>
              <a:gd name="T15" fmla="*/ 56 h 70"/>
              <a:gd name="T16" fmla="*/ 70 w 71"/>
              <a:gd name="T17" fmla="*/ 46 h 70"/>
              <a:gd name="T18" fmla="*/ 69 w 71"/>
              <a:gd name="T19" fmla="*/ 21 h 70"/>
              <a:gd name="T20" fmla="*/ 64 w 71"/>
              <a:gd name="T21" fmla="*/ 44 h 70"/>
              <a:gd name="T22" fmla="*/ 56 w 71"/>
              <a:gd name="T23" fmla="*/ 44 h 70"/>
              <a:gd name="T24" fmla="*/ 58 w 71"/>
              <a:gd name="T25" fmla="*/ 35 h 70"/>
              <a:gd name="T26" fmla="*/ 47 w 71"/>
              <a:gd name="T27" fmla="*/ 16 h 70"/>
              <a:gd name="T28" fmla="*/ 44 w 71"/>
              <a:gd name="T29" fmla="*/ 6 h 70"/>
              <a:gd name="T30" fmla="*/ 63 w 71"/>
              <a:gd name="T31" fmla="*/ 24 h 70"/>
              <a:gd name="T32" fmla="*/ 64 w 71"/>
              <a:gd name="T33" fmla="*/ 44 h 70"/>
              <a:gd name="T34" fmla="*/ 47 w 71"/>
              <a:gd name="T35" fmla="*/ 50 h 70"/>
              <a:gd name="T36" fmla="*/ 29 w 71"/>
              <a:gd name="T37" fmla="*/ 50 h 70"/>
              <a:gd name="T38" fmla="*/ 19 w 71"/>
              <a:gd name="T39" fmla="*/ 35 h 70"/>
              <a:gd name="T40" fmla="*/ 27 w 71"/>
              <a:gd name="T41" fmla="*/ 21 h 70"/>
              <a:gd name="T42" fmla="*/ 33 w 71"/>
              <a:gd name="T43" fmla="*/ 16 h 70"/>
              <a:gd name="T44" fmla="*/ 33 w 71"/>
              <a:gd name="T45" fmla="*/ 2 h 70"/>
              <a:gd name="T46" fmla="*/ 20 w 71"/>
              <a:gd name="T47" fmla="*/ 3 h 70"/>
              <a:gd name="T48" fmla="*/ 0 w 71"/>
              <a:gd name="T49" fmla="*/ 35 h 70"/>
              <a:gd name="T50" fmla="*/ 36 w 71"/>
              <a:gd name="T51" fmla="*/ 70 h 70"/>
              <a:gd name="T52" fmla="*/ 56 w 71"/>
              <a:gd name="T53" fmla="*/ 64 h 70"/>
              <a:gd name="T54" fmla="*/ 57 w 71"/>
              <a:gd name="T55" fmla="*/ 60 h 70"/>
              <a:gd name="T56" fmla="*/ 36 w 71"/>
              <a:gd name="T57" fmla="*/ 65 h 70"/>
              <a:gd name="T58" fmla="*/ 6 w 71"/>
              <a:gd name="T59" fmla="*/ 35 h 70"/>
              <a:gd name="T60" fmla="*/ 28 w 71"/>
              <a:gd name="T61" fmla="*/ 6 h 70"/>
              <a:gd name="T62" fmla="*/ 15 w 71"/>
              <a:gd name="T63" fmla="*/ 26 h 70"/>
              <a:gd name="T64" fmla="*/ 15 w 71"/>
              <a:gd name="T65" fmla="*/ 43 h 70"/>
              <a:gd name="T66" fmla="*/ 44 w 71"/>
              <a:gd name="T67" fmla="*/ 55 h 70"/>
              <a:gd name="T68" fmla="*/ 36 w 71"/>
              <a:gd name="T69" fmla="*/ 65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1" h="70">
                <a:moveTo>
                  <a:pt x="69" y="21"/>
                </a:moveTo>
                <a:cubicBezTo>
                  <a:pt x="65" y="14"/>
                  <a:pt x="59" y="7"/>
                  <a:pt x="52" y="3"/>
                </a:cubicBezTo>
                <a:cubicBezTo>
                  <a:pt x="49" y="2"/>
                  <a:pt x="45" y="1"/>
                  <a:pt x="42" y="0"/>
                </a:cubicBezTo>
                <a:cubicBezTo>
                  <a:pt x="42" y="0"/>
                  <a:pt x="41" y="0"/>
                  <a:pt x="41" y="0"/>
                </a:cubicBezTo>
                <a:cubicBezTo>
                  <a:pt x="40" y="0"/>
                  <a:pt x="39" y="1"/>
                  <a:pt x="39" y="3"/>
                </a:cubicBezTo>
                <a:cubicBezTo>
                  <a:pt x="39" y="16"/>
                  <a:pt x="39" y="16"/>
                  <a:pt x="39" y="16"/>
                </a:cubicBezTo>
                <a:cubicBezTo>
                  <a:pt x="39" y="16"/>
                  <a:pt x="39" y="16"/>
                  <a:pt x="39" y="16"/>
                </a:cubicBezTo>
                <a:cubicBezTo>
                  <a:pt x="39" y="18"/>
                  <a:pt x="39" y="19"/>
                  <a:pt x="41" y="19"/>
                </a:cubicBezTo>
                <a:cubicBezTo>
                  <a:pt x="42" y="19"/>
                  <a:pt x="43" y="20"/>
                  <a:pt x="44" y="21"/>
                </a:cubicBezTo>
                <a:cubicBezTo>
                  <a:pt x="47" y="22"/>
                  <a:pt x="50" y="25"/>
                  <a:pt x="51" y="29"/>
                </a:cubicBezTo>
                <a:cubicBezTo>
                  <a:pt x="52" y="30"/>
                  <a:pt x="52" y="33"/>
                  <a:pt x="52" y="35"/>
                </a:cubicBezTo>
                <a:cubicBezTo>
                  <a:pt x="52" y="36"/>
                  <a:pt x="52" y="38"/>
                  <a:pt x="52" y="39"/>
                </a:cubicBezTo>
                <a:cubicBezTo>
                  <a:pt x="52" y="40"/>
                  <a:pt x="51" y="42"/>
                  <a:pt x="50" y="43"/>
                </a:cubicBezTo>
                <a:cubicBezTo>
                  <a:pt x="50" y="44"/>
                  <a:pt x="50" y="45"/>
                  <a:pt x="51" y="46"/>
                </a:cubicBezTo>
                <a:cubicBezTo>
                  <a:pt x="60" y="56"/>
                  <a:pt x="60" y="56"/>
                  <a:pt x="60" y="56"/>
                </a:cubicBezTo>
                <a:cubicBezTo>
                  <a:pt x="61" y="56"/>
                  <a:pt x="61" y="56"/>
                  <a:pt x="61" y="56"/>
                </a:cubicBezTo>
                <a:cubicBezTo>
                  <a:pt x="62" y="57"/>
                  <a:pt x="64" y="57"/>
                  <a:pt x="65" y="55"/>
                </a:cubicBezTo>
                <a:cubicBezTo>
                  <a:pt x="67" y="52"/>
                  <a:pt x="68" y="49"/>
                  <a:pt x="70" y="46"/>
                </a:cubicBezTo>
                <a:cubicBezTo>
                  <a:pt x="71" y="42"/>
                  <a:pt x="71" y="39"/>
                  <a:pt x="71" y="35"/>
                </a:cubicBezTo>
                <a:cubicBezTo>
                  <a:pt x="71" y="30"/>
                  <a:pt x="70" y="26"/>
                  <a:pt x="69" y="21"/>
                </a:cubicBezTo>
                <a:close/>
                <a:moveTo>
                  <a:pt x="64" y="44"/>
                </a:moveTo>
                <a:cubicBezTo>
                  <a:pt x="64" y="44"/>
                  <a:pt x="64" y="44"/>
                  <a:pt x="64" y="44"/>
                </a:cubicBezTo>
                <a:cubicBezTo>
                  <a:pt x="64" y="46"/>
                  <a:pt x="63" y="48"/>
                  <a:pt x="62" y="50"/>
                </a:cubicBezTo>
                <a:cubicBezTo>
                  <a:pt x="56" y="44"/>
                  <a:pt x="56" y="44"/>
                  <a:pt x="56" y="44"/>
                </a:cubicBezTo>
                <a:cubicBezTo>
                  <a:pt x="56" y="43"/>
                  <a:pt x="57" y="41"/>
                  <a:pt x="57" y="40"/>
                </a:cubicBezTo>
                <a:cubicBezTo>
                  <a:pt x="58" y="39"/>
                  <a:pt x="58" y="37"/>
                  <a:pt x="58" y="35"/>
                </a:cubicBezTo>
                <a:cubicBezTo>
                  <a:pt x="58" y="32"/>
                  <a:pt x="57" y="29"/>
                  <a:pt x="56" y="26"/>
                </a:cubicBezTo>
                <a:cubicBezTo>
                  <a:pt x="54" y="22"/>
                  <a:pt x="51" y="18"/>
                  <a:pt x="47" y="16"/>
                </a:cubicBezTo>
                <a:cubicBezTo>
                  <a:pt x="46" y="15"/>
                  <a:pt x="45" y="15"/>
                  <a:pt x="44" y="14"/>
                </a:cubicBezTo>
                <a:cubicBezTo>
                  <a:pt x="44" y="6"/>
                  <a:pt x="44" y="6"/>
                  <a:pt x="44" y="6"/>
                </a:cubicBezTo>
                <a:cubicBezTo>
                  <a:pt x="46" y="7"/>
                  <a:pt x="48" y="7"/>
                  <a:pt x="50" y="8"/>
                </a:cubicBezTo>
                <a:cubicBezTo>
                  <a:pt x="56" y="12"/>
                  <a:pt x="61" y="17"/>
                  <a:pt x="63" y="24"/>
                </a:cubicBezTo>
                <a:cubicBezTo>
                  <a:pt x="65" y="27"/>
                  <a:pt x="66" y="31"/>
                  <a:pt x="66" y="35"/>
                </a:cubicBezTo>
                <a:cubicBezTo>
                  <a:pt x="66" y="38"/>
                  <a:pt x="65" y="41"/>
                  <a:pt x="64" y="44"/>
                </a:cubicBezTo>
                <a:close/>
                <a:moveTo>
                  <a:pt x="47" y="50"/>
                </a:moveTo>
                <a:cubicBezTo>
                  <a:pt x="47" y="50"/>
                  <a:pt x="47" y="50"/>
                  <a:pt x="47" y="50"/>
                </a:cubicBezTo>
                <a:cubicBezTo>
                  <a:pt x="46" y="49"/>
                  <a:pt x="45" y="49"/>
                  <a:pt x="44" y="49"/>
                </a:cubicBezTo>
                <a:cubicBezTo>
                  <a:pt x="39" y="52"/>
                  <a:pt x="34" y="52"/>
                  <a:pt x="29" y="50"/>
                </a:cubicBezTo>
                <a:cubicBezTo>
                  <a:pt x="25" y="49"/>
                  <a:pt x="22" y="45"/>
                  <a:pt x="20" y="41"/>
                </a:cubicBezTo>
                <a:cubicBezTo>
                  <a:pt x="20" y="39"/>
                  <a:pt x="19" y="37"/>
                  <a:pt x="19" y="35"/>
                </a:cubicBezTo>
                <a:cubicBezTo>
                  <a:pt x="19" y="33"/>
                  <a:pt x="20" y="30"/>
                  <a:pt x="20" y="29"/>
                </a:cubicBezTo>
                <a:cubicBezTo>
                  <a:pt x="22" y="25"/>
                  <a:pt x="24" y="22"/>
                  <a:pt x="27" y="21"/>
                </a:cubicBezTo>
                <a:cubicBezTo>
                  <a:pt x="28" y="20"/>
                  <a:pt x="30" y="19"/>
                  <a:pt x="31" y="19"/>
                </a:cubicBezTo>
                <a:cubicBezTo>
                  <a:pt x="32" y="19"/>
                  <a:pt x="33" y="18"/>
                  <a:pt x="33" y="16"/>
                </a:cubicBezTo>
                <a:cubicBezTo>
                  <a:pt x="33" y="3"/>
                  <a:pt x="33" y="3"/>
                  <a:pt x="33" y="3"/>
                </a:cubicBezTo>
                <a:cubicBezTo>
                  <a:pt x="33" y="3"/>
                  <a:pt x="33" y="2"/>
                  <a:pt x="33" y="2"/>
                </a:cubicBezTo>
                <a:cubicBezTo>
                  <a:pt x="33" y="1"/>
                  <a:pt x="31" y="0"/>
                  <a:pt x="30" y="0"/>
                </a:cubicBezTo>
                <a:cubicBezTo>
                  <a:pt x="26" y="1"/>
                  <a:pt x="23" y="2"/>
                  <a:pt x="20" y="3"/>
                </a:cubicBezTo>
                <a:cubicBezTo>
                  <a:pt x="12" y="7"/>
                  <a:pt x="6" y="14"/>
                  <a:pt x="3" y="21"/>
                </a:cubicBezTo>
                <a:cubicBezTo>
                  <a:pt x="1" y="26"/>
                  <a:pt x="0" y="30"/>
                  <a:pt x="0" y="35"/>
                </a:cubicBezTo>
                <a:cubicBezTo>
                  <a:pt x="0" y="49"/>
                  <a:pt x="9" y="62"/>
                  <a:pt x="22" y="68"/>
                </a:cubicBezTo>
                <a:cubicBezTo>
                  <a:pt x="26" y="69"/>
                  <a:pt x="31" y="70"/>
                  <a:pt x="36" y="70"/>
                </a:cubicBezTo>
                <a:cubicBezTo>
                  <a:pt x="43" y="70"/>
                  <a:pt x="50" y="68"/>
                  <a:pt x="56" y="64"/>
                </a:cubicBezTo>
                <a:cubicBezTo>
                  <a:pt x="56" y="64"/>
                  <a:pt x="56" y="64"/>
                  <a:pt x="56" y="64"/>
                </a:cubicBezTo>
                <a:cubicBezTo>
                  <a:pt x="56" y="64"/>
                  <a:pt x="57" y="64"/>
                  <a:pt x="57" y="63"/>
                </a:cubicBezTo>
                <a:cubicBezTo>
                  <a:pt x="58" y="62"/>
                  <a:pt x="58" y="61"/>
                  <a:pt x="57" y="60"/>
                </a:cubicBezTo>
                <a:cubicBezTo>
                  <a:pt x="47" y="50"/>
                  <a:pt x="47" y="50"/>
                  <a:pt x="47" y="50"/>
                </a:cubicBezTo>
                <a:close/>
                <a:moveTo>
                  <a:pt x="36" y="65"/>
                </a:moveTo>
                <a:cubicBezTo>
                  <a:pt x="36" y="65"/>
                  <a:pt x="36" y="65"/>
                  <a:pt x="36" y="65"/>
                </a:cubicBezTo>
                <a:cubicBezTo>
                  <a:pt x="19" y="65"/>
                  <a:pt x="6" y="51"/>
                  <a:pt x="6" y="35"/>
                </a:cubicBezTo>
                <a:cubicBezTo>
                  <a:pt x="6" y="31"/>
                  <a:pt x="7" y="27"/>
                  <a:pt x="8" y="24"/>
                </a:cubicBezTo>
                <a:cubicBezTo>
                  <a:pt x="12" y="15"/>
                  <a:pt x="19" y="9"/>
                  <a:pt x="28" y="6"/>
                </a:cubicBezTo>
                <a:cubicBezTo>
                  <a:pt x="28" y="14"/>
                  <a:pt x="28" y="14"/>
                  <a:pt x="28" y="14"/>
                </a:cubicBezTo>
                <a:cubicBezTo>
                  <a:pt x="22" y="17"/>
                  <a:pt x="18" y="21"/>
                  <a:pt x="15" y="26"/>
                </a:cubicBezTo>
                <a:cubicBezTo>
                  <a:pt x="14" y="29"/>
                  <a:pt x="14" y="32"/>
                  <a:pt x="14" y="35"/>
                </a:cubicBezTo>
                <a:cubicBezTo>
                  <a:pt x="14" y="38"/>
                  <a:pt x="14" y="41"/>
                  <a:pt x="15" y="43"/>
                </a:cubicBezTo>
                <a:cubicBezTo>
                  <a:pt x="18" y="49"/>
                  <a:pt x="22" y="53"/>
                  <a:pt x="27" y="55"/>
                </a:cubicBezTo>
                <a:cubicBezTo>
                  <a:pt x="33" y="57"/>
                  <a:pt x="39" y="57"/>
                  <a:pt x="44" y="55"/>
                </a:cubicBezTo>
                <a:cubicBezTo>
                  <a:pt x="50" y="61"/>
                  <a:pt x="50" y="61"/>
                  <a:pt x="50" y="61"/>
                </a:cubicBezTo>
                <a:cubicBezTo>
                  <a:pt x="46" y="64"/>
                  <a:pt x="41" y="65"/>
                  <a:pt x="36" y="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9" name="Freeform 130"/>
          <p:cNvSpPr>
            <a:spLocks noEditPoints="1"/>
          </p:cNvSpPr>
          <p:nvPr/>
        </p:nvSpPr>
        <p:spPr bwMode="auto">
          <a:xfrm>
            <a:off x="4579131" y="2766341"/>
            <a:ext cx="401522" cy="452262"/>
          </a:xfrm>
          <a:custGeom>
            <a:avLst/>
            <a:gdLst>
              <a:gd name="T0" fmla="*/ 33 w 63"/>
              <a:gd name="T1" fmla="*/ 1 h 71"/>
              <a:gd name="T2" fmla="*/ 62 w 63"/>
              <a:gd name="T3" fmla="*/ 15 h 71"/>
              <a:gd name="T4" fmla="*/ 63 w 63"/>
              <a:gd name="T5" fmla="*/ 18 h 71"/>
              <a:gd name="T6" fmla="*/ 63 w 63"/>
              <a:gd name="T7" fmla="*/ 18 h 71"/>
              <a:gd name="T8" fmla="*/ 63 w 63"/>
              <a:gd name="T9" fmla="*/ 54 h 71"/>
              <a:gd name="T10" fmla="*/ 62 w 63"/>
              <a:gd name="T11" fmla="*/ 57 h 71"/>
              <a:gd name="T12" fmla="*/ 33 w 63"/>
              <a:gd name="T13" fmla="*/ 71 h 71"/>
              <a:gd name="T14" fmla="*/ 30 w 63"/>
              <a:gd name="T15" fmla="*/ 71 h 71"/>
              <a:gd name="T16" fmla="*/ 1 w 63"/>
              <a:gd name="T17" fmla="*/ 57 h 71"/>
              <a:gd name="T18" fmla="*/ 0 w 63"/>
              <a:gd name="T19" fmla="*/ 54 h 71"/>
              <a:gd name="T20" fmla="*/ 0 w 63"/>
              <a:gd name="T21" fmla="*/ 54 h 71"/>
              <a:gd name="T22" fmla="*/ 0 w 63"/>
              <a:gd name="T23" fmla="*/ 18 h 71"/>
              <a:gd name="T24" fmla="*/ 2 w 63"/>
              <a:gd name="T25" fmla="*/ 15 h 71"/>
              <a:gd name="T26" fmla="*/ 30 w 63"/>
              <a:gd name="T27" fmla="*/ 1 h 71"/>
              <a:gd name="T28" fmla="*/ 33 w 63"/>
              <a:gd name="T29" fmla="*/ 1 h 71"/>
              <a:gd name="T30" fmla="*/ 7 w 63"/>
              <a:gd name="T31" fmla="*/ 18 h 71"/>
              <a:gd name="T32" fmla="*/ 7 w 63"/>
              <a:gd name="T33" fmla="*/ 18 h 71"/>
              <a:gd name="T34" fmla="*/ 32 w 63"/>
              <a:gd name="T35" fmla="*/ 30 h 71"/>
              <a:gd name="T36" fmla="*/ 56 w 63"/>
              <a:gd name="T37" fmla="*/ 18 h 71"/>
              <a:gd name="T38" fmla="*/ 32 w 63"/>
              <a:gd name="T39" fmla="*/ 6 h 71"/>
              <a:gd name="T40" fmla="*/ 7 w 63"/>
              <a:gd name="T41" fmla="*/ 18 h 71"/>
              <a:gd name="T42" fmla="*/ 5 w 63"/>
              <a:gd name="T43" fmla="*/ 21 h 71"/>
              <a:gd name="T44" fmla="*/ 5 w 63"/>
              <a:gd name="T45" fmla="*/ 21 h 71"/>
              <a:gd name="T46" fmla="*/ 5 w 63"/>
              <a:gd name="T47" fmla="*/ 52 h 71"/>
              <a:gd name="T48" fmla="*/ 30 w 63"/>
              <a:gd name="T49" fmla="*/ 65 h 71"/>
              <a:gd name="T50" fmla="*/ 30 w 63"/>
              <a:gd name="T51" fmla="*/ 33 h 71"/>
              <a:gd name="T52" fmla="*/ 5 w 63"/>
              <a:gd name="T53" fmla="*/ 21 h 71"/>
              <a:gd name="T54" fmla="*/ 33 w 63"/>
              <a:gd name="T55" fmla="*/ 65 h 71"/>
              <a:gd name="T56" fmla="*/ 33 w 63"/>
              <a:gd name="T57" fmla="*/ 65 h 71"/>
              <a:gd name="T58" fmla="*/ 58 w 63"/>
              <a:gd name="T59" fmla="*/ 52 h 71"/>
              <a:gd name="T60" fmla="*/ 58 w 63"/>
              <a:gd name="T61" fmla="*/ 21 h 71"/>
              <a:gd name="T62" fmla="*/ 33 w 63"/>
              <a:gd name="T63" fmla="*/ 33 h 71"/>
              <a:gd name="T64" fmla="*/ 33 w 63"/>
              <a:gd name="T65" fmla="*/ 65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3" h="71">
                <a:moveTo>
                  <a:pt x="33" y="1"/>
                </a:moveTo>
                <a:cubicBezTo>
                  <a:pt x="62" y="15"/>
                  <a:pt x="62" y="15"/>
                  <a:pt x="62" y="15"/>
                </a:cubicBezTo>
                <a:cubicBezTo>
                  <a:pt x="63" y="16"/>
                  <a:pt x="63" y="17"/>
                  <a:pt x="63" y="18"/>
                </a:cubicBezTo>
                <a:cubicBezTo>
                  <a:pt x="63" y="18"/>
                  <a:pt x="63" y="18"/>
                  <a:pt x="63" y="18"/>
                </a:cubicBezTo>
                <a:cubicBezTo>
                  <a:pt x="63" y="54"/>
                  <a:pt x="63" y="54"/>
                  <a:pt x="63" y="54"/>
                </a:cubicBezTo>
                <a:cubicBezTo>
                  <a:pt x="63" y="55"/>
                  <a:pt x="63" y="56"/>
                  <a:pt x="62" y="57"/>
                </a:cubicBezTo>
                <a:cubicBezTo>
                  <a:pt x="33" y="71"/>
                  <a:pt x="33" y="71"/>
                  <a:pt x="33" y="71"/>
                </a:cubicBezTo>
                <a:cubicBezTo>
                  <a:pt x="32" y="71"/>
                  <a:pt x="31" y="71"/>
                  <a:pt x="30" y="71"/>
                </a:cubicBezTo>
                <a:cubicBezTo>
                  <a:pt x="1" y="57"/>
                  <a:pt x="1" y="57"/>
                  <a:pt x="1" y="57"/>
                </a:cubicBezTo>
                <a:cubicBezTo>
                  <a:pt x="0" y="56"/>
                  <a:pt x="0" y="55"/>
                  <a:pt x="0" y="54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7"/>
                  <a:pt x="1" y="16"/>
                  <a:pt x="2" y="15"/>
                </a:cubicBezTo>
                <a:cubicBezTo>
                  <a:pt x="30" y="1"/>
                  <a:pt x="30" y="1"/>
                  <a:pt x="30" y="1"/>
                </a:cubicBezTo>
                <a:cubicBezTo>
                  <a:pt x="31" y="0"/>
                  <a:pt x="32" y="0"/>
                  <a:pt x="33" y="1"/>
                </a:cubicBezTo>
                <a:close/>
                <a:moveTo>
                  <a:pt x="7" y="18"/>
                </a:moveTo>
                <a:cubicBezTo>
                  <a:pt x="7" y="18"/>
                  <a:pt x="7" y="18"/>
                  <a:pt x="7" y="18"/>
                </a:cubicBezTo>
                <a:cubicBezTo>
                  <a:pt x="32" y="30"/>
                  <a:pt x="32" y="30"/>
                  <a:pt x="32" y="30"/>
                </a:cubicBezTo>
                <a:cubicBezTo>
                  <a:pt x="50" y="21"/>
                  <a:pt x="31" y="31"/>
                  <a:pt x="56" y="18"/>
                </a:cubicBezTo>
                <a:cubicBezTo>
                  <a:pt x="32" y="6"/>
                  <a:pt x="32" y="6"/>
                  <a:pt x="32" y="6"/>
                </a:cubicBezTo>
                <a:cubicBezTo>
                  <a:pt x="15" y="14"/>
                  <a:pt x="36" y="4"/>
                  <a:pt x="7" y="18"/>
                </a:cubicBezTo>
                <a:close/>
                <a:moveTo>
                  <a:pt x="5" y="21"/>
                </a:moveTo>
                <a:cubicBezTo>
                  <a:pt x="5" y="21"/>
                  <a:pt x="5" y="21"/>
                  <a:pt x="5" y="21"/>
                </a:cubicBezTo>
                <a:cubicBezTo>
                  <a:pt x="5" y="52"/>
                  <a:pt x="5" y="52"/>
                  <a:pt x="5" y="52"/>
                </a:cubicBezTo>
                <a:cubicBezTo>
                  <a:pt x="30" y="65"/>
                  <a:pt x="30" y="65"/>
                  <a:pt x="30" y="65"/>
                </a:cubicBezTo>
                <a:cubicBezTo>
                  <a:pt x="30" y="33"/>
                  <a:pt x="30" y="33"/>
                  <a:pt x="30" y="33"/>
                </a:cubicBezTo>
                <a:cubicBezTo>
                  <a:pt x="5" y="21"/>
                  <a:pt x="5" y="21"/>
                  <a:pt x="5" y="21"/>
                </a:cubicBezTo>
                <a:close/>
                <a:moveTo>
                  <a:pt x="33" y="65"/>
                </a:moveTo>
                <a:cubicBezTo>
                  <a:pt x="33" y="65"/>
                  <a:pt x="33" y="65"/>
                  <a:pt x="33" y="65"/>
                </a:cubicBezTo>
                <a:cubicBezTo>
                  <a:pt x="58" y="52"/>
                  <a:pt x="58" y="52"/>
                  <a:pt x="58" y="52"/>
                </a:cubicBezTo>
                <a:cubicBezTo>
                  <a:pt x="58" y="21"/>
                  <a:pt x="58" y="21"/>
                  <a:pt x="58" y="21"/>
                </a:cubicBezTo>
                <a:cubicBezTo>
                  <a:pt x="50" y="25"/>
                  <a:pt x="41" y="29"/>
                  <a:pt x="33" y="33"/>
                </a:cubicBezTo>
                <a:cubicBezTo>
                  <a:pt x="33" y="65"/>
                  <a:pt x="33" y="65"/>
                  <a:pt x="33" y="6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0" name="右箭头 109"/>
          <p:cNvSpPr/>
          <p:nvPr/>
        </p:nvSpPr>
        <p:spPr>
          <a:xfrm rot="19633509">
            <a:off x="5169087" y="2461253"/>
            <a:ext cx="361930" cy="35194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1" name="右箭头 110"/>
          <p:cNvSpPr/>
          <p:nvPr/>
        </p:nvSpPr>
        <p:spPr>
          <a:xfrm rot="1982068">
            <a:off x="6558448" y="2457370"/>
            <a:ext cx="361930" cy="35194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右箭头 111"/>
          <p:cNvSpPr/>
          <p:nvPr/>
        </p:nvSpPr>
        <p:spPr>
          <a:xfrm rot="5400000">
            <a:off x="7262102" y="3569779"/>
            <a:ext cx="361930" cy="35194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3" name="右箭头 112"/>
          <p:cNvSpPr/>
          <p:nvPr/>
        </p:nvSpPr>
        <p:spPr>
          <a:xfrm rot="8425385">
            <a:off x="6559322" y="4828488"/>
            <a:ext cx="361930" cy="35194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4" name="右箭头 113"/>
          <p:cNvSpPr/>
          <p:nvPr/>
        </p:nvSpPr>
        <p:spPr>
          <a:xfrm rot="12743002">
            <a:off x="5118640" y="4771244"/>
            <a:ext cx="361930" cy="35194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5" name="右箭头 114"/>
          <p:cNvSpPr/>
          <p:nvPr/>
        </p:nvSpPr>
        <p:spPr>
          <a:xfrm rot="16200000">
            <a:off x="4489847" y="3559790"/>
            <a:ext cx="361930" cy="351942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1000"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MH_Other_1"/>
          <p:cNvSpPr/>
          <p:nvPr>
            <p:custDataLst>
              <p:tags r:id="rId1"/>
            </p:custDataLst>
          </p:nvPr>
        </p:nvSpPr>
        <p:spPr>
          <a:xfrm>
            <a:off x="9822199" y="3177037"/>
            <a:ext cx="210562" cy="255488"/>
          </a:xfrm>
          <a:custGeom>
            <a:avLst/>
            <a:gdLst>
              <a:gd name="connsiteX0" fmla="*/ 144371 w 288741"/>
              <a:gd name="connsiteY0" fmla="*/ 49418 h 348541"/>
              <a:gd name="connsiteX1" fmla="*/ 49418 w 288741"/>
              <a:gd name="connsiteY1" fmla="*/ 144371 h 348541"/>
              <a:gd name="connsiteX2" fmla="*/ 144371 w 288741"/>
              <a:gd name="connsiteY2" fmla="*/ 239323 h 348541"/>
              <a:gd name="connsiteX3" fmla="*/ 239323 w 288741"/>
              <a:gd name="connsiteY3" fmla="*/ 144371 h 348541"/>
              <a:gd name="connsiteX4" fmla="*/ 144371 w 288741"/>
              <a:gd name="connsiteY4" fmla="*/ 49418 h 348541"/>
              <a:gd name="connsiteX5" fmla="*/ 144371 w 288741"/>
              <a:gd name="connsiteY5" fmla="*/ 0 h 348541"/>
              <a:gd name="connsiteX6" fmla="*/ 246456 w 288741"/>
              <a:gd name="connsiteY6" fmla="*/ 42285 h 348541"/>
              <a:gd name="connsiteX7" fmla="*/ 246456 w 288741"/>
              <a:gd name="connsiteY7" fmla="*/ 246455 h 348541"/>
              <a:gd name="connsiteX8" fmla="*/ 144371 w 288741"/>
              <a:gd name="connsiteY8" fmla="*/ 348541 h 348541"/>
              <a:gd name="connsiteX9" fmla="*/ 42285 w 288741"/>
              <a:gd name="connsiteY9" fmla="*/ 246455 h 348541"/>
              <a:gd name="connsiteX10" fmla="*/ 42285 w 288741"/>
              <a:gd name="connsiteY10" fmla="*/ 42285 h 348541"/>
              <a:gd name="connsiteX11" fmla="*/ 144371 w 288741"/>
              <a:gd name="connsiteY11" fmla="*/ 0 h 348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8741" h="348541">
                <a:moveTo>
                  <a:pt x="144371" y="49418"/>
                </a:moveTo>
                <a:cubicBezTo>
                  <a:pt x="91930" y="49418"/>
                  <a:pt x="49418" y="91930"/>
                  <a:pt x="49418" y="144371"/>
                </a:cubicBezTo>
                <a:cubicBezTo>
                  <a:pt x="49418" y="196811"/>
                  <a:pt x="91930" y="239323"/>
                  <a:pt x="144371" y="239323"/>
                </a:cubicBezTo>
                <a:cubicBezTo>
                  <a:pt x="196811" y="239323"/>
                  <a:pt x="239323" y="196811"/>
                  <a:pt x="239323" y="144371"/>
                </a:cubicBezTo>
                <a:cubicBezTo>
                  <a:pt x="239323" y="91930"/>
                  <a:pt x="196811" y="49418"/>
                  <a:pt x="144371" y="49418"/>
                </a:cubicBezTo>
                <a:close/>
                <a:moveTo>
                  <a:pt x="144371" y="0"/>
                </a:moveTo>
                <a:cubicBezTo>
                  <a:pt x="181318" y="-1"/>
                  <a:pt x="218266" y="14095"/>
                  <a:pt x="246456" y="42285"/>
                </a:cubicBezTo>
                <a:cubicBezTo>
                  <a:pt x="302836" y="98665"/>
                  <a:pt x="302836" y="190075"/>
                  <a:pt x="246456" y="246455"/>
                </a:cubicBezTo>
                <a:lnTo>
                  <a:pt x="144371" y="348541"/>
                </a:lnTo>
                <a:lnTo>
                  <a:pt x="42285" y="246455"/>
                </a:lnTo>
                <a:cubicBezTo>
                  <a:pt x="-14095" y="190075"/>
                  <a:pt x="-14095" y="98665"/>
                  <a:pt x="42285" y="42285"/>
                </a:cubicBezTo>
                <a:cubicBezTo>
                  <a:pt x="70475" y="14095"/>
                  <a:pt x="107423" y="-1"/>
                  <a:pt x="144371" y="0"/>
                </a:cubicBezTo>
                <a:close/>
              </a:path>
            </a:pathLst>
          </a:custGeom>
          <a:solidFill>
            <a:srgbClr val="1D4B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0" name="MH_Other_2"/>
          <p:cNvSpPr/>
          <p:nvPr>
            <p:custDataLst>
              <p:tags r:id="rId2"/>
            </p:custDataLst>
          </p:nvPr>
        </p:nvSpPr>
        <p:spPr bwMode="auto">
          <a:xfrm>
            <a:off x="5856244" y="1130965"/>
            <a:ext cx="2652652" cy="2256092"/>
          </a:xfrm>
          <a:custGeom>
            <a:avLst/>
            <a:gdLst>
              <a:gd name="T0" fmla="*/ 1322 w 1428"/>
              <a:gd name="T1" fmla="*/ 106 h 1218"/>
              <a:gd name="T2" fmla="*/ 1262 w 1428"/>
              <a:gd name="T3" fmla="*/ 116 h 1218"/>
              <a:gd name="T4" fmla="*/ 1216 w 1428"/>
              <a:gd name="T5" fmla="*/ 60 h 1218"/>
              <a:gd name="T6" fmla="*/ 1168 w 1428"/>
              <a:gd name="T7" fmla="*/ 58 h 1218"/>
              <a:gd name="T8" fmla="*/ 1136 w 1428"/>
              <a:gd name="T9" fmla="*/ 8 h 1218"/>
              <a:gd name="T10" fmla="*/ 1142 w 1428"/>
              <a:gd name="T11" fmla="*/ 44 h 1218"/>
              <a:gd name="T12" fmla="*/ 1118 w 1428"/>
              <a:gd name="T13" fmla="*/ 154 h 1218"/>
              <a:gd name="T14" fmla="*/ 1106 w 1428"/>
              <a:gd name="T15" fmla="*/ 244 h 1218"/>
              <a:gd name="T16" fmla="*/ 1014 w 1428"/>
              <a:gd name="T17" fmla="*/ 280 h 1218"/>
              <a:gd name="T18" fmla="*/ 974 w 1428"/>
              <a:gd name="T19" fmla="*/ 430 h 1218"/>
              <a:gd name="T20" fmla="*/ 1106 w 1428"/>
              <a:gd name="T21" fmla="*/ 400 h 1218"/>
              <a:gd name="T22" fmla="*/ 1192 w 1428"/>
              <a:gd name="T23" fmla="*/ 480 h 1218"/>
              <a:gd name="T24" fmla="*/ 1084 w 1428"/>
              <a:gd name="T25" fmla="*/ 512 h 1218"/>
              <a:gd name="T26" fmla="*/ 996 w 1428"/>
              <a:gd name="T27" fmla="*/ 606 h 1218"/>
              <a:gd name="T28" fmla="*/ 910 w 1428"/>
              <a:gd name="T29" fmla="*/ 664 h 1218"/>
              <a:gd name="T30" fmla="*/ 790 w 1428"/>
              <a:gd name="T31" fmla="*/ 662 h 1218"/>
              <a:gd name="T32" fmla="*/ 794 w 1428"/>
              <a:gd name="T33" fmla="*/ 748 h 1218"/>
              <a:gd name="T34" fmla="*/ 750 w 1428"/>
              <a:gd name="T35" fmla="*/ 786 h 1218"/>
              <a:gd name="T36" fmla="*/ 688 w 1428"/>
              <a:gd name="T37" fmla="*/ 864 h 1218"/>
              <a:gd name="T38" fmla="*/ 450 w 1428"/>
              <a:gd name="T39" fmla="*/ 914 h 1218"/>
              <a:gd name="T40" fmla="*/ 350 w 1428"/>
              <a:gd name="T41" fmla="*/ 922 h 1218"/>
              <a:gd name="T42" fmla="*/ 214 w 1428"/>
              <a:gd name="T43" fmla="*/ 856 h 1218"/>
              <a:gd name="T44" fmla="*/ 0 w 1428"/>
              <a:gd name="T45" fmla="*/ 844 h 1218"/>
              <a:gd name="T46" fmla="*/ 24 w 1428"/>
              <a:gd name="T47" fmla="*/ 908 h 1218"/>
              <a:gd name="T48" fmla="*/ 54 w 1428"/>
              <a:gd name="T49" fmla="*/ 994 h 1218"/>
              <a:gd name="T50" fmla="*/ 150 w 1428"/>
              <a:gd name="T51" fmla="*/ 984 h 1218"/>
              <a:gd name="T52" fmla="*/ 148 w 1428"/>
              <a:gd name="T53" fmla="*/ 1052 h 1218"/>
              <a:gd name="T54" fmla="*/ 192 w 1428"/>
              <a:gd name="T55" fmla="*/ 1092 h 1218"/>
              <a:gd name="T56" fmla="*/ 250 w 1428"/>
              <a:gd name="T57" fmla="*/ 1124 h 1218"/>
              <a:gd name="T58" fmla="*/ 334 w 1428"/>
              <a:gd name="T59" fmla="*/ 1080 h 1218"/>
              <a:gd name="T60" fmla="*/ 378 w 1428"/>
              <a:gd name="T61" fmla="*/ 1084 h 1218"/>
              <a:gd name="T62" fmla="*/ 366 w 1428"/>
              <a:gd name="T63" fmla="*/ 1142 h 1218"/>
              <a:gd name="T64" fmla="*/ 418 w 1428"/>
              <a:gd name="T65" fmla="*/ 1210 h 1218"/>
              <a:gd name="T66" fmla="*/ 458 w 1428"/>
              <a:gd name="T67" fmla="*/ 1148 h 1218"/>
              <a:gd name="T68" fmla="*/ 536 w 1428"/>
              <a:gd name="T69" fmla="*/ 1102 h 1218"/>
              <a:gd name="T70" fmla="*/ 552 w 1428"/>
              <a:gd name="T71" fmla="*/ 1180 h 1218"/>
              <a:gd name="T72" fmla="*/ 638 w 1428"/>
              <a:gd name="T73" fmla="*/ 1204 h 1218"/>
              <a:gd name="T74" fmla="*/ 712 w 1428"/>
              <a:gd name="T75" fmla="*/ 1098 h 1218"/>
              <a:gd name="T76" fmla="*/ 754 w 1428"/>
              <a:gd name="T77" fmla="*/ 1066 h 1218"/>
              <a:gd name="T78" fmla="*/ 826 w 1428"/>
              <a:gd name="T79" fmla="*/ 1016 h 1218"/>
              <a:gd name="T80" fmla="*/ 876 w 1428"/>
              <a:gd name="T81" fmla="*/ 986 h 1218"/>
              <a:gd name="T82" fmla="*/ 914 w 1428"/>
              <a:gd name="T83" fmla="*/ 940 h 1218"/>
              <a:gd name="T84" fmla="*/ 958 w 1428"/>
              <a:gd name="T85" fmla="*/ 840 h 1218"/>
              <a:gd name="T86" fmla="*/ 990 w 1428"/>
              <a:gd name="T87" fmla="*/ 896 h 1218"/>
              <a:gd name="T88" fmla="*/ 1068 w 1428"/>
              <a:gd name="T89" fmla="*/ 848 h 1218"/>
              <a:gd name="T90" fmla="*/ 1124 w 1428"/>
              <a:gd name="T91" fmla="*/ 796 h 1218"/>
              <a:gd name="T92" fmla="*/ 1162 w 1428"/>
              <a:gd name="T93" fmla="*/ 834 h 1218"/>
              <a:gd name="T94" fmla="*/ 1208 w 1428"/>
              <a:gd name="T95" fmla="*/ 892 h 1218"/>
              <a:gd name="T96" fmla="*/ 1266 w 1428"/>
              <a:gd name="T97" fmla="*/ 832 h 1218"/>
              <a:gd name="T98" fmla="*/ 1356 w 1428"/>
              <a:gd name="T99" fmla="*/ 756 h 1218"/>
              <a:gd name="T100" fmla="*/ 1396 w 1428"/>
              <a:gd name="T101" fmla="*/ 700 h 1218"/>
              <a:gd name="T102" fmla="*/ 1362 w 1428"/>
              <a:gd name="T103" fmla="*/ 636 h 1218"/>
              <a:gd name="T104" fmla="*/ 1314 w 1428"/>
              <a:gd name="T105" fmla="*/ 588 h 1218"/>
              <a:gd name="T106" fmla="*/ 1290 w 1428"/>
              <a:gd name="T107" fmla="*/ 508 h 1218"/>
              <a:gd name="T108" fmla="*/ 1344 w 1428"/>
              <a:gd name="T109" fmla="*/ 464 h 1218"/>
              <a:gd name="T110" fmla="*/ 1314 w 1428"/>
              <a:gd name="T111" fmla="*/ 378 h 1218"/>
              <a:gd name="T112" fmla="*/ 1358 w 1428"/>
              <a:gd name="T113" fmla="*/ 320 h 1218"/>
              <a:gd name="T114" fmla="*/ 1388 w 1428"/>
              <a:gd name="T115" fmla="*/ 260 h 1218"/>
              <a:gd name="T116" fmla="*/ 1402 w 1428"/>
              <a:gd name="T117" fmla="*/ 16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428" h="1218">
                <a:moveTo>
                  <a:pt x="1398" y="128"/>
                </a:moveTo>
                <a:lnTo>
                  <a:pt x="1394" y="112"/>
                </a:lnTo>
                <a:lnTo>
                  <a:pt x="1378" y="86"/>
                </a:lnTo>
                <a:lnTo>
                  <a:pt x="1366" y="80"/>
                </a:lnTo>
                <a:lnTo>
                  <a:pt x="1354" y="86"/>
                </a:lnTo>
                <a:lnTo>
                  <a:pt x="1348" y="100"/>
                </a:lnTo>
                <a:lnTo>
                  <a:pt x="1346" y="102"/>
                </a:lnTo>
                <a:lnTo>
                  <a:pt x="1346" y="102"/>
                </a:lnTo>
                <a:lnTo>
                  <a:pt x="1344" y="102"/>
                </a:lnTo>
                <a:lnTo>
                  <a:pt x="1322" y="106"/>
                </a:lnTo>
                <a:lnTo>
                  <a:pt x="1322" y="106"/>
                </a:lnTo>
                <a:lnTo>
                  <a:pt x="1318" y="108"/>
                </a:lnTo>
                <a:lnTo>
                  <a:pt x="1316" y="112"/>
                </a:lnTo>
                <a:lnTo>
                  <a:pt x="1310" y="116"/>
                </a:lnTo>
                <a:lnTo>
                  <a:pt x="1298" y="126"/>
                </a:lnTo>
                <a:lnTo>
                  <a:pt x="1296" y="128"/>
                </a:lnTo>
                <a:lnTo>
                  <a:pt x="1286" y="130"/>
                </a:lnTo>
                <a:lnTo>
                  <a:pt x="1286" y="130"/>
                </a:lnTo>
                <a:lnTo>
                  <a:pt x="1276" y="126"/>
                </a:lnTo>
                <a:lnTo>
                  <a:pt x="1264" y="118"/>
                </a:lnTo>
                <a:lnTo>
                  <a:pt x="1262" y="116"/>
                </a:lnTo>
                <a:lnTo>
                  <a:pt x="1262" y="116"/>
                </a:lnTo>
                <a:lnTo>
                  <a:pt x="1244" y="96"/>
                </a:lnTo>
                <a:lnTo>
                  <a:pt x="1240" y="90"/>
                </a:lnTo>
                <a:lnTo>
                  <a:pt x="1238" y="84"/>
                </a:lnTo>
                <a:lnTo>
                  <a:pt x="1238" y="62"/>
                </a:lnTo>
                <a:lnTo>
                  <a:pt x="1238" y="62"/>
                </a:lnTo>
                <a:lnTo>
                  <a:pt x="1238" y="60"/>
                </a:lnTo>
                <a:lnTo>
                  <a:pt x="1242" y="56"/>
                </a:lnTo>
                <a:lnTo>
                  <a:pt x="1218" y="48"/>
                </a:lnTo>
                <a:lnTo>
                  <a:pt x="1218" y="56"/>
                </a:lnTo>
                <a:lnTo>
                  <a:pt x="1218" y="56"/>
                </a:lnTo>
                <a:lnTo>
                  <a:pt x="1216" y="60"/>
                </a:lnTo>
                <a:lnTo>
                  <a:pt x="1210" y="64"/>
                </a:lnTo>
                <a:lnTo>
                  <a:pt x="1202" y="68"/>
                </a:lnTo>
                <a:lnTo>
                  <a:pt x="1200" y="68"/>
                </a:lnTo>
                <a:lnTo>
                  <a:pt x="1200" y="66"/>
                </a:lnTo>
                <a:lnTo>
                  <a:pt x="1188" y="64"/>
                </a:lnTo>
                <a:lnTo>
                  <a:pt x="1190" y="72"/>
                </a:lnTo>
                <a:lnTo>
                  <a:pt x="1170" y="60"/>
                </a:lnTo>
                <a:lnTo>
                  <a:pt x="1168" y="60"/>
                </a:lnTo>
                <a:lnTo>
                  <a:pt x="1168" y="58"/>
                </a:lnTo>
                <a:lnTo>
                  <a:pt x="1168" y="58"/>
                </a:lnTo>
                <a:lnTo>
                  <a:pt x="1168" y="58"/>
                </a:lnTo>
                <a:lnTo>
                  <a:pt x="1164" y="46"/>
                </a:lnTo>
                <a:lnTo>
                  <a:pt x="1162" y="32"/>
                </a:lnTo>
                <a:lnTo>
                  <a:pt x="1162" y="32"/>
                </a:lnTo>
                <a:lnTo>
                  <a:pt x="1164" y="22"/>
                </a:lnTo>
                <a:lnTo>
                  <a:pt x="1166" y="16"/>
                </a:lnTo>
                <a:lnTo>
                  <a:pt x="1172" y="6"/>
                </a:lnTo>
                <a:lnTo>
                  <a:pt x="1170" y="0"/>
                </a:lnTo>
                <a:lnTo>
                  <a:pt x="1150" y="2"/>
                </a:lnTo>
                <a:lnTo>
                  <a:pt x="1150" y="2"/>
                </a:lnTo>
                <a:lnTo>
                  <a:pt x="1142" y="4"/>
                </a:lnTo>
                <a:lnTo>
                  <a:pt x="1136" y="8"/>
                </a:lnTo>
                <a:lnTo>
                  <a:pt x="1132" y="14"/>
                </a:lnTo>
                <a:lnTo>
                  <a:pt x="1128" y="22"/>
                </a:lnTo>
                <a:lnTo>
                  <a:pt x="1128" y="22"/>
                </a:lnTo>
                <a:lnTo>
                  <a:pt x="1128" y="22"/>
                </a:lnTo>
                <a:lnTo>
                  <a:pt x="1116" y="40"/>
                </a:lnTo>
                <a:lnTo>
                  <a:pt x="1128" y="40"/>
                </a:lnTo>
                <a:lnTo>
                  <a:pt x="1128" y="40"/>
                </a:lnTo>
                <a:lnTo>
                  <a:pt x="1130" y="40"/>
                </a:lnTo>
                <a:lnTo>
                  <a:pt x="1130" y="40"/>
                </a:lnTo>
                <a:lnTo>
                  <a:pt x="1140" y="44"/>
                </a:lnTo>
                <a:lnTo>
                  <a:pt x="1142" y="44"/>
                </a:lnTo>
                <a:lnTo>
                  <a:pt x="1142" y="46"/>
                </a:lnTo>
                <a:lnTo>
                  <a:pt x="1142" y="48"/>
                </a:lnTo>
                <a:lnTo>
                  <a:pt x="1144" y="64"/>
                </a:lnTo>
                <a:lnTo>
                  <a:pt x="1150" y="80"/>
                </a:lnTo>
                <a:lnTo>
                  <a:pt x="1150" y="82"/>
                </a:lnTo>
                <a:lnTo>
                  <a:pt x="1150" y="82"/>
                </a:lnTo>
                <a:lnTo>
                  <a:pt x="1150" y="84"/>
                </a:lnTo>
                <a:lnTo>
                  <a:pt x="1122" y="136"/>
                </a:lnTo>
                <a:lnTo>
                  <a:pt x="1122" y="136"/>
                </a:lnTo>
                <a:lnTo>
                  <a:pt x="1120" y="142"/>
                </a:lnTo>
                <a:lnTo>
                  <a:pt x="1118" y="154"/>
                </a:lnTo>
                <a:lnTo>
                  <a:pt x="1114" y="190"/>
                </a:lnTo>
                <a:lnTo>
                  <a:pt x="1114" y="192"/>
                </a:lnTo>
                <a:lnTo>
                  <a:pt x="1104" y="212"/>
                </a:lnTo>
                <a:lnTo>
                  <a:pt x="1110" y="220"/>
                </a:lnTo>
                <a:lnTo>
                  <a:pt x="1110" y="222"/>
                </a:lnTo>
                <a:lnTo>
                  <a:pt x="1110" y="222"/>
                </a:lnTo>
                <a:lnTo>
                  <a:pt x="1110" y="236"/>
                </a:lnTo>
                <a:lnTo>
                  <a:pt x="1110" y="242"/>
                </a:lnTo>
                <a:lnTo>
                  <a:pt x="1108" y="244"/>
                </a:lnTo>
                <a:lnTo>
                  <a:pt x="1106" y="244"/>
                </a:lnTo>
                <a:lnTo>
                  <a:pt x="1106" y="244"/>
                </a:lnTo>
                <a:lnTo>
                  <a:pt x="1098" y="250"/>
                </a:lnTo>
                <a:lnTo>
                  <a:pt x="1088" y="262"/>
                </a:lnTo>
                <a:lnTo>
                  <a:pt x="1052" y="302"/>
                </a:lnTo>
                <a:lnTo>
                  <a:pt x="1050" y="304"/>
                </a:lnTo>
                <a:lnTo>
                  <a:pt x="1048" y="304"/>
                </a:lnTo>
                <a:lnTo>
                  <a:pt x="1046" y="302"/>
                </a:lnTo>
                <a:lnTo>
                  <a:pt x="1046" y="302"/>
                </a:lnTo>
                <a:lnTo>
                  <a:pt x="1030" y="292"/>
                </a:lnTo>
                <a:lnTo>
                  <a:pt x="1020" y="282"/>
                </a:lnTo>
                <a:lnTo>
                  <a:pt x="1020" y="282"/>
                </a:lnTo>
                <a:lnTo>
                  <a:pt x="1014" y="280"/>
                </a:lnTo>
                <a:lnTo>
                  <a:pt x="1008" y="278"/>
                </a:lnTo>
                <a:lnTo>
                  <a:pt x="982" y="276"/>
                </a:lnTo>
                <a:lnTo>
                  <a:pt x="982" y="314"/>
                </a:lnTo>
                <a:lnTo>
                  <a:pt x="982" y="314"/>
                </a:lnTo>
                <a:lnTo>
                  <a:pt x="966" y="384"/>
                </a:lnTo>
                <a:lnTo>
                  <a:pt x="966" y="384"/>
                </a:lnTo>
                <a:lnTo>
                  <a:pt x="964" y="392"/>
                </a:lnTo>
                <a:lnTo>
                  <a:pt x="964" y="402"/>
                </a:lnTo>
                <a:lnTo>
                  <a:pt x="962" y="432"/>
                </a:lnTo>
                <a:lnTo>
                  <a:pt x="968" y="440"/>
                </a:lnTo>
                <a:lnTo>
                  <a:pt x="974" y="430"/>
                </a:lnTo>
                <a:lnTo>
                  <a:pt x="974" y="430"/>
                </a:lnTo>
                <a:lnTo>
                  <a:pt x="974" y="428"/>
                </a:lnTo>
                <a:lnTo>
                  <a:pt x="994" y="420"/>
                </a:lnTo>
                <a:lnTo>
                  <a:pt x="1044" y="428"/>
                </a:lnTo>
                <a:lnTo>
                  <a:pt x="1050" y="420"/>
                </a:lnTo>
                <a:lnTo>
                  <a:pt x="1058" y="408"/>
                </a:lnTo>
                <a:lnTo>
                  <a:pt x="1058" y="408"/>
                </a:lnTo>
                <a:lnTo>
                  <a:pt x="1058" y="408"/>
                </a:lnTo>
                <a:lnTo>
                  <a:pt x="1060" y="406"/>
                </a:lnTo>
                <a:lnTo>
                  <a:pt x="1080" y="402"/>
                </a:lnTo>
                <a:lnTo>
                  <a:pt x="1106" y="400"/>
                </a:lnTo>
                <a:lnTo>
                  <a:pt x="1106" y="400"/>
                </a:lnTo>
                <a:lnTo>
                  <a:pt x="1112" y="404"/>
                </a:lnTo>
                <a:lnTo>
                  <a:pt x="1120" y="410"/>
                </a:lnTo>
                <a:lnTo>
                  <a:pt x="1136" y="428"/>
                </a:lnTo>
                <a:lnTo>
                  <a:pt x="1136" y="428"/>
                </a:lnTo>
                <a:lnTo>
                  <a:pt x="1158" y="440"/>
                </a:lnTo>
                <a:lnTo>
                  <a:pt x="1174" y="452"/>
                </a:lnTo>
                <a:lnTo>
                  <a:pt x="1184" y="462"/>
                </a:lnTo>
                <a:lnTo>
                  <a:pt x="1190" y="472"/>
                </a:lnTo>
                <a:lnTo>
                  <a:pt x="1190" y="472"/>
                </a:lnTo>
                <a:lnTo>
                  <a:pt x="1192" y="480"/>
                </a:lnTo>
                <a:lnTo>
                  <a:pt x="1190" y="488"/>
                </a:lnTo>
                <a:lnTo>
                  <a:pt x="1190" y="488"/>
                </a:lnTo>
                <a:lnTo>
                  <a:pt x="1186" y="492"/>
                </a:lnTo>
                <a:lnTo>
                  <a:pt x="1184" y="496"/>
                </a:lnTo>
                <a:lnTo>
                  <a:pt x="1174" y="498"/>
                </a:lnTo>
                <a:lnTo>
                  <a:pt x="1172" y="498"/>
                </a:lnTo>
                <a:lnTo>
                  <a:pt x="1172" y="498"/>
                </a:lnTo>
                <a:lnTo>
                  <a:pt x="1126" y="498"/>
                </a:lnTo>
                <a:lnTo>
                  <a:pt x="1112" y="498"/>
                </a:lnTo>
                <a:lnTo>
                  <a:pt x="1102" y="500"/>
                </a:lnTo>
                <a:lnTo>
                  <a:pt x="1084" y="512"/>
                </a:lnTo>
                <a:lnTo>
                  <a:pt x="1084" y="512"/>
                </a:lnTo>
                <a:lnTo>
                  <a:pt x="1054" y="532"/>
                </a:lnTo>
                <a:lnTo>
                  <a:pt x="1042" y="536"/>
                </a:lnTo>
                <a:lnTo>
                  <a:pt x="1034" y="538"/>
                </a:lnTo>
                <a:lnTo>
                  <a:pt x="1018" y="540"/>
                </a:lnTo>
                <a:lnTo>
                  <a:pt x="1010" y="580"/>
                </a:lnTo>
                <a:lnTo>
                  <a:pt x="1010" y="580"/>
                </a:lnTo>
                <a:lnTo>
                  <a:pt x="1004" y="596"/>
                </a:lnTo>
                <a:lnTo>
                  <a:pt x="1000" y="602"/>
                </a:lnTo>
                <a:lnTo>
                  <a:pt x="996" y="606"/>
                </a:lnTo>
                <a:lnTo>
                  <a:pt x="996" y="606"/>
                </a:lnTo>
                <a:lnTo>
                  <a:pt x="990" y="610"/>
                </a:lnTo>
                <a:lnTo>
                  <a:pt x="984" y="614"/>
                </a:lnTo>
                <a:lnTo>
                  <a:pt x="966" y="620"/>
                </a:lnTo>
                <a:lnTo>
                  <a:pt x="966" y="620"/>
                </a:lnTo>
                <a:lnTo>
                  <a:pt x="956" y="622"/>
                </a:lnTo>
                <a:lnTo>
                  <a:pt x="946" y="626"/>
                </a:lnTo>
                <a:lnTo>
                  <a:pt x="926" y="634"/>
                </a:lnTo>
                <a:lnTo>
                  <a:pt x="914" y="664"/>
                </a:lnTo>
                <a:lnTo>
                  <a:pt x="912" y="664"/>
                </a:lnTo>
                <a:lnTo>
                  <a:pt x="912" y="664"/>
                </a:lnTo>
                <a:lnTo>
                  <a:pt x="910" y="664"/>
                </a:lnTo>
                <a:lnTo>
                  <a:pt x="874" y="680"/>
                </a:lnTo>
                <a:lnTo>
                  <a:pt x="872" y="680"/>
                </a:lnTo>
                <a:lnTo>
                  <a:pt x="854" y="676"/>
                </a:lnTo>
                <a:lnTo>
                  <a:pt x="854" y="676"/>
                </a:lnTo>
                <a:lnTo>
                  <a:pt x="834" y="670"/>
                </a:lnTo>
                <a:lnTo>
                  <a:pt x="820" y="664"/>
                </a:lnTo>
                <a:lnTo>
                  <a:pt x="820" y="664"/>
                </a:lnTo>
                <a:lnTo>
                  <a:pt x="814" y="662"/>
                </a:lnTo>
                <a:lnTo>
                  <a:pt x="806" y="660"/>
                </a:lnTo>
                <a:lnTo>
                  <a:pt x="798" y="660"/>
                </a:lnTo>
                <a:lnTo>
                  <a:pt x="790" y="662"/>
                </a:lnTo>
                <a:lnTo>
                  <a:pt x="790" y="662"/>
                </a:lnTo>
                <a:lnTo>
                  <a:pt x="784" y="672"/>
                </a:lnTo>
                <a:lnTo>
                  <a:pt x="778" y="684"/>
                </a:lnTo>
                <a:lnTo>
                  <a:pt x="776" y="698"/>
                </a:lnTo>
                <a:lnTo>
                  <a:pt x="776" y="710"/>
                </a:lnTo>
                <a:lnTo>
                  <a:pt x="776" y="710"/>
                </a:lnTo>
                <a:lnTo>
                  <a:pt x="778" y="722"/>
                </a:lnTo>
                <a:lnTo>
                  <a:pt x="782" y="728"/>
                </a:lnTo>
                <a:lnTo>
                  <a:pt x="786" y="728"/>
                </a:lnTo>
                <a:lnTo>
                  <a:pt x="794" y="724"/>
                </a:lnTo>
                <a:lnTo>
                  <a:pt x="794" y="748"/>
                </a:lnTo>
                <a:lnTo>
                  <a:pt x="794" y="748"/>
                </a:lnTo>
                <a:lnTo>
                  <a:pt x="794" y="756"/>
                </a:lnTo>
                <a:lnTo>
                  <a:pt x="792" y="760"/>
                </a:lnTo>
                <a:lnTo>
                  <a:pt x="790" y="764"/>
                </a:lnTo>
                <a:lnTo>
                  <a:pt x="786" y="768"/>
                </a:lnTo>
                <a:lnTo>
                  <a:pt x="786" y="768"/>
                </a:lnTo>
                <a:lnTo>
                  <a:pt x="776" y="774"/>
                </a:lnTo>
                <a:lnTo>
                  <a:pt x="764" y="778"/>
                </a:lnTo>
                <a:lnTo>
                  <a:pt x="758" y="780"/>
                </a:lnTo>
                <a:lnTo>
                  <a:pt x="758" y="780"/>
                </a:lnTo>
                <a:lnTo>
                  <a:pt x="750" y="786"/>
                </a:lnTo>
                <a:lnTo>
                  <a:pt x="738" y="798"/>
                </a:lnTo>
                <a:lnTo>
                  <a:pt x="724" y="818"/>
                </a:lnTo>
                <a:lnTo>
                  <a:pt x="708" y="844"/>
                </a:lnTo>
                <a:lnTo>
                  <a:pt x="708" y="844"/>
                </a:lnTo>
                <a:lnTo>
                  <a:pt x="706" y="844"/>
                </a:lnTo>
                <a:lnTo>
                  <a:pt x="682" y="860"/>
                </a:lnTo>
                <a:lnTo>
                  <a:pt x="682" y="860"/>
                </a:lnTo>
                <a:lnTo>
                  <a:pt x="688" y="860"/>
                </a:lnTo>
                <a:lnTo>
                  <a:pt x="688" y="862"/>
                </a:lnTo>
                <a:lnTo>
                  <a:pt x="688" y="864"/>
                </a:lnTo>
                <a:lnTo>
                  <a:pt x="688" y="864"/>
                </a:lnTo>
                <a:lnTo>
                  <a:pt x="686" y="868"/>
                </a:lnTo>
                <a:lnTo>
                  <a:pt x="678" y="868"/>
                </a:lnTo>
                <a:lnTo>
                  <a:pt x="610" y="868"/>
                </a:lnTo>
                <a:lnTo>
                  <a:pt x="610" y="868"/>
                </a:lnTo>
                <a:lnTo>
                  <a:pt x="584" y="868"/>
                </a:lnTo>
                <a:lnTo>
                  <a:pt x="558" y="870"/>
                </a:lnTo>
                <a:lnTo>
                  <a:pt x="532" y="874"/>
                </a:lnTo>
                <a:lnTo>
                  <a:pt x="510" y="882"/>
                </a:lnTo>
                <a:lnTo>
                  <a:pt x="488" y="890"/>
                </a:lnTo>
                <a:lnTo>
                  <a:pt x="468" y="900"/>
                </a:lnTo>
                <a:lnTo>
                  <a:pt x="450" y="914"/>
                </a:lnTo>
                <a:lnTo>
                  <a:pt x="434" y="928"/>
                </a:lnTo>
                <a:lnTo>
                  <a:pt x="432" y="930"/>
                </a:lnTo>
                <a:lnTo>
                  <a:pt x="430" y="930"/>
                </a:lnTo>
                <a:lnTo>
                  <a:pt x="430" y="930"/>
                </a:lnTo>
                <a:lnTo>
                  <a:pt x="402" y="934"/>
                </a:lnTo>
                <a:lnTo>
                  <a:pt x="400" y="934"/>
                </a:lnTo>
                <a:lnTo>
                  <a:pt x="398" y="934"/>
                </a:lnTo>
                <a:lnTo>
                  <a:pt x="390" y="916"/>
                </a:lnTo>
                <a:lnTo>
                  <a:pt x="362" y="922"/>
                </a:lnTo>
                <a:lnTo>
                  <a:pt x="362" y="922"/>
                </a:lnTo>
                <a:lnTo>
                  <a:pt x="350" y="922"/>
                </a:lnTo>
                <a:lnTo>
                  <a:pt x="336" y="920"/>
                </a:lnTo>
                <a:lnTo>
                  <a:pt x="320" y="916"/>
                </a:lnTo>
                <a:lnTo>
                  <a:pt x="304" y="908"/>
                </a:lnTo>
                <a:lnTo>
                  <a:pt x="304" y="908"/>
                </a:lnTo>
                <a:lnTo>
                  <a:pt x="290" y="900"/>
                </a:lnTo>
                <a:lnTo>
                  <a:pt x="274" y="892"/>
                </a:lnTo>
                <a:lnTo>
                  <a:pt x="246" y="872"/>
                </a:lnTo>
                <a:lnTo>
                  <a:pt x="246" y="872"/>
                </a:lnTo>
                <a:lnTo>
                  <a:pt x="238" y="866"/>
                </a:lnTo>
                <a:lnTo>
                  <a:pt x="226" y="860"/>
                </a:lnTo>
                <a:lnTo>
                  <a:pt x="214" y="856"/>
                </a:lnTo>
                <a:lnTo>
                  <a:pt x="202" y="854"/>
                </a:lnTo>
                <a:lnTo>
                  <a:pt x="176" y="852"/>
                </a:lnTo>
                <a:lnTo>
                  <a:pt x="148" y="856"/>
                </a:lnTo>
                <a:lnTo>
                  <a:pt x="148" y="856"/>
                </a:lnTo>
                <a:lnTo>
                  <a:pt x="116" y="858"/>
                </a:lnTo>
                <a:lnTo>
                  <a:pt x="86" y="856"/>
                </a:lnTo>
                <a:lnTo>
                  <a:pt x="86" y="856"/>
                </a:lnTo>
                <a:lnTo>
                  <a:pt x="68" y="854"/>
                </a:lnTo>
                <a:lnTo>
                  <a:pt x="48" y="852"/>
                </a:lnTo>
                <a:lnTo>
                  <a:pt x="2" y="838"/>
                </a:lnTo>
                <a:lnTo>
                  <a:pt x="0" y="844"/>
                </a:lnTo>
                <a:lnTo>
                  <a:pt x="0" y="844"/>
                </a:lnTo>
                <a:lnTo>
                  <a:pt x="2" y="844"/>
                </a:lnTo>
                <a:lnTo>
                  <a:pt x="2" y="844"/>
                </a:lnTo>
                <a:lnTo>
                  <a:pt x="2" y="844"/>
                </a:lnTo>
                <a:lnTo>
                  <a:pt x="2" y="852"/>
                </a:lnTo>
                <a:lnTo>
                  <a:pt x="10" y="868"/>
                </a:lnTo>
                <a:lnTo>
                  <a:pt x="26" y="888"/>
                </a:lnTo>
                <a:lnTo>
                  <a:pt x="28" y="892"/>
                </a:lnTo>
                <a:lnTo>
                  <a:pt x="24" y="906"/>
                </a:lnTo>
                <a:lnTo>
                  <a:pt x="24" y="908"/>
                </a:lnTo>
                <a:lnTo>
                  <a:pt x="24" y="908"/>
                </a:lnTo>
                <a:lnTo>
                  <a:pt x="14" y="920"/>
                </a:lnTo>
                <a:lnTo>
                  <a:pt x="24" y="930"/>
                </a:lnTo>
                <a:lnTo>
                  <a:pt x="24" y="930"/>
                </a:lnTo>
                <a:lnTo>
                  <a:pt x="30" y="936"/>
                </a:lnTo>
                <a:lnTo>
                  <a:pt x="30" y="940"/>
                </a:lnTo>
                <a:lnTo>
                  <a:pt x="34" y="956"/>
                </a:lnTo>
                <a:lnTo>
                  <a:pt x="46" y="968"/>
                </a:lnTo>
                <a:lnTo>
                  <a:pt x="46" y="970"/>
                </a:lnTo>
                <a:lnTo>
                  <a:pt x="46" y="980"/>
                </a:lnTo>
                <a:lnTo>
                  <a:pt x="46" y="988"/>
                </a:lnTo>
                <a:lnTo>
                  <a:pt x="54" y="994"/>
                </a:lnTo>
                <a:lnTo>
                  <a:pt x="58" y="992"/>
                </a:lnTo>
                <a:lnTo>
                  <a:pt x="60" y="990"/>
                </a:lnTo>
                <a:lnTo>
                  <a:pt x="60" y="990"/>
                </a:lnTo>
                <a:lnTo>
                  <a:pt x="64" y="982"/>
                </a:lnTo>
                <a:lnTo>
                  <a:pt x="72" y="980"/>
                </a:lnTo>
                <a:lnTo>
                  <a:pt x="78" y="976"/>
                </a:lnTo>
                <a:lnTo>
                  <a:pt x="120" y="972"/>
                </a:lnTo>
                <a:lnTo>
                  <a:pt x="138" y="966"/>
                </a:lnTo>
                <a:lnTo>
                  <a:pt x="138" y="966"/>
                </a:lnTo>
                <a:lnTo>
                  <a:pt x="142" y="964"/>
                </a:lnTo>
                <a:lnTo>
                  <a:pt x="150" y="984"/>
                </a:lnTo>
                <a:lnTo>
                  <a:pt x="150" y="984"/>
                </a:lnTo>
                <a:lnTo>
                  <a:pt x="150" y="984"/>
                </a:lnTo>
                <a:lnTo>
                  <a:pt x="150" y="984"/>
                </a:lnTo>
                <a:lnTo>
                  <a:pt x="150" y="990"/>
                </a:lnTo>
                <a:lnTo>
                  <a:pt x="148" y="996"/>
                </a:lnTo>
                <a:lnTo>
                  <a:pt x="126" y="1028"/>
                </a:lnTo>
                <a:lnTo>
                  <a:pt x="126" y="1034"/>
                </a:lnTo>
                <a:lnTo>
                  <a:pt x="138" y="1044"/>
                </a:lnTo>
                <a:lnTo>
                  <a:pt x="148" y="1052"/>
                </a:lnTo>
                <a:lnTo>
                  <a:pt x="148" y="1052"/>
                </a:lnTo>
                <a:lnTo>
                  <a:pt x="148" y="1052"/>
                </a:lnTo>
                <a:lnTo>
                  <a:pt x="156" y="1060"/>
                </a:lnTo>
                <a:lnTo>
                  <a:pt x="162" y="1064"/>
                </a:lnTo>
                <a:lnTo>
                  <a:pt x="162" y="1064"/>
                </a:lnTo>
                <a:lnTo>
                  <a:pt x="170" y="1068"/>
                </a:lnTo>
                <a:lnTo>
                  <a:pt x="178" y="1076"/>
                </a:lnTo>
                <a:lnTo>
                  <a:pt x="178" y="1078"/>
                </a:lnTo>
                <a:lnTo>
                  <a:pt x="186" y="1082"/>
                </a:lnTo>
                <a:lnTo>
                  <a:pt x="190" y="1082"/>
                </a:lnTo>
                <a:lnTo>
                  <a:pt x="190" y="1082"/>
                </a:lnTo>
                <a:lnTo>
                  <a:pt x="192" y="1092"/>
                </a:lnTo>
                <a:lnTo>
                  <a:pt x="192" y="1092"/>
                </a:lnTo>
                <a:lnTo>
                  <a:pt x="194" y="1100"/>
                </a:lnTo>
                <a:lnTo>
                  <a:pt x="196" y="1112"/>
                </a:lnTo>
                <a:lnTo>
                  <a:pt x="216" y="1116"/>
                </a:lnTo>
                <a:lnTo>
                  <a:pt x="218" y="1116"/>
                </a:lnTo>
                <a:lnTo>
                  <a:pt x="218" y="1116"/>
                </a:lnTo>
                <a:lnTo>
                  <a:pt x="218" y="1118"/>
                </a:lnTo>
                <a:lnTo>
                  <a:pt x="220" y="1120"/>
                </a:lnTo>
                <a:lnTo>
                  <a:pt x="226" y="1130"/>
                </a:lnTo>
                <a:lnTo>
                  <a:pt x="242" y="1136"/>
                </a:lnTo>
                <a:lnTo>
                  <a:pt x="252" y="1130"/>
                </a:lnTo>
                <a:lnTo>
                  <a:pt x="250" y="1124"/>
                </a:lnTo>
                <a:lnTo>
                  <a:pt x="240" y="1114"/>
                </a:lnTo>
                <a:lnTo>
                  <a:pt x="242" y="1112"/>
                </a:lnTo>
                <a:lnTo>
                  <a:pt x="242" y="1112"/>
                </a:lnTo>
                <a:lnTo>
                  <a:pt x="250" y="1094"/>
                </a:lnTo>
                <a:lnTo>
                  <a:pt x="270" y="1094"/>
                </a:lnTo>
                <a:lnTo>
                  <a:pt x="270" y="1096"/>
                </a:lnTo>
                <a:lnTo>
                  <a:pt x="298" y="1104"/>
                </a:lnTo>
                <a:lnTo>
                  <a:pt x="314" y="1102"/>
                </a:lnTo>
                <a:lnTo>
                  <a:pt x="326" y="1092"/>
                </a:lnTo>
                <a:lnTo>
                  <a:pt x="326" y="1092"/>
                </a:lnTo>
                <a:lnTo>
                  <a:pt x="334" y="1080"/>
                </a:lnTo>
                <a:lnTo>
                  <a:pt x="342" y="1074"/>
                </a:lnTo>
                <a:lnTo>
                  <a:pt x="348" y="1070"/>
                </a:lnTo>
                <a:lnTo>
                  <a:pt x="354" y="1072"/>
                </a:lnTo>
                <a:lnTo>
                  <a:pt x="360" y="1070"/>
                </a:lnTo>
                <a:lnTo>
                  <a:pt x="360" y="1070"/>
                </a:lnTo>
                <a:lnTo>
                  <a:pt x="368" y="1072"/>
                </a:lnTo>
                <a:lnTo>
                  <a:pt x="374" y="1072"/>
                </a:lnTo>
                <a:lnTo>
                  <a:pt x="374" y="1072"/>
                </a:lnTo>
                <a:lnTo>
                  <a:pt x="374" y="1076"/>
                </a:lnTo>
                <a:lnTo>
                  <a:pt x="374" y="1076"/>
                </a:lnTo>
                <a:lnTo>
                  <a:pt x="378" y="1084"/>
                </a:lnTo>
                <a:lnTo>
                  <a:pt x="382" y="1096"/>
                </a:lnTo>
                <a:lnTo>
                  <a:pt x="382" y="1096"/>
                </a:lnTo>
                <a:lnTo>
                  <a:pt x="382" y="1096"/>
                </a:lnTo>
                <a:lnTo>
                  <a:pt x="386" y="1108"/>
                </a:lnTo>
                <a:lnTo>
                  <a:pt x="386" y="1110"/>
                </a:lnTo>
                <a:lnTo>
                  <a:pt x="382" y="1124"/>
                </a:lnTo>
                <a:lnTo>
                  <a:pt x="382" y="1124"/>
                </a:lnTo>
                <a:lnTo>
                  <a:pt x="382" y="1124"/>
                </a:lnTo>
                <a:lnTo>
                  <a:pt x="382" y="1124"/>
                </a:lnTo>
                <a:lnTo>
                  <a:pt x="368" y="1140"/>
                </a:lnTo>
                <a:lnTo>
                  <a:pt x="366" y="1142"/>
                </a:lnTo>
                <a:lnTo>
                  <a:pt x="366" y="1142"/>
                </a:lnTo>
                <a:lnTo>
                  <a:pt x="338" y="1154"/>
                </a:lnTo>
                <a:lnTo>
                  <a:pt x="334" y="1162"/>
                </a:lnTo>
                <a:lnTo>
                  <a:pt x="330" y="1186"/>
                </a:lnTo>
                <a:lnTo>
                  <a:pt x="332" y="1196"/>
                </a:lnTo>
                <a:lnTo>
                  <a:pt x="340" y="1208"/>
                </a:lnTo>
                <a:lnTo>
                  <a:pt x="342" y="1212"/>
                </a:lnTo>
                <a:lnTo>
                  <a:pt x="352" y="1218"/>
                </a:lnTo>
                <a:lnTo>
                  <a:pt x="386" y="1218"/>
                </a:lnTo>
                <a:lnTo>
                  <a:pt x="414" y="1214"/>
                </a:lnTo>
                <a:lnTo>
                  <a:pt x="418" y="1210"/>
                </a:lnTo>
                <a:lnTo>
                  <a:pt x="418" y="1210"/>
                </a:lnTo>
                <a:lnTo>
                  <a:pt x="424" y="1204"/>
                </a:lnTo>
                <a:lnTo>
                  <a:pt x="428" y="1204"/>
                </a:lnTo>
                <a:lnTo>
                  <a:pt x="448" y="1206"/>
                </a:lnTo>
                <a:lnTo>
                  <a:pt x="450" y="1204"/>
                </a:lnTo>
                <a:lnTo>
                  <a:pt x="450" y="1204"/>
                </a:lnTo>
                <a:lnTo>
                  <a:pt x="448" y="1196"/>
                </a:lnTo>
                <a:lnTo>
                  <a:pt x="450" y="1188"/>
                </a:lnTo>
                <a:lnTo>
                  <a:pt x="458" y="1174"/>
                </a:lnTo>
                <a:lnTo>
                  <a:pt x="458" y="1148"/>
                </a:lnTo>
                <a:lnTo>
                  <a:pt x="458" y="1148"/>
                </a:lnTo>
                <a:lnTo>
                  <a:pt x="474" y="1106"/>
                </a:lnTo>
                <a:lnTo>
                  <a:pt x="474" y="1106"/>
                </a:lnTo>
                <a:lnTo>
                  <a:pt x="474" y="1104"/>
                </a:lnTo>
                <a:lnTo>
                  <a:pt x="474" y="1104"/>
                </a:lnTo>
                <a:lnTo>
                  <a:pt x="474" y="1104"/>
                </a:lnTo>
                <a:lnTo>
                  <a:pt x="500" y="1084"/>
                </a:lnTo>
                <a:lnTo>
                  <a:pt x="502" y="1082"/>
                </a:lnTo>
                <a:lnTo>
                  <a:pt x="522" y="1092"/>
                </a:lnTo>
                <a:lnTo>
                  <a:pt x="522" y="1092"/>
                </a:lnTo>
                <a:lnTo>
                  <a:pt x="522" y="1092"/>
                </a:lnTo>
                <a:lnTo>
                  <a:pt x="536" y="1102"/>
                </a:lnTo>
                <a:lnTo>
                  <a:pt x="538" y="1108"/>
                </a:lnTo>
                <a:lnTo>
                  <a:pt x="540" y="1110"/>
                </a:lnTo>
                <a:lnTo>
                  <a:pt x="538" y="1128"/>
                </a:lnTo>
                <a:lnTo>
                  <a:pt x="530" y="1140"/>
                </a:lnTo>
                <a:lnTo>
                  <a:pt x="526" y="1156"/>
                </a:lnTo>
                <a:lnTo>
                  <a:pt x="526" y="1172"/>
                </a:lnTo>
                <a:lnTo>
                  <a:pt x="530" y="1180"/>
                </a:lnTo>
                <a:lnTo>
                  <a:pt x="538" y="1180"/>
                </a:lnTo>
                <a:lnTo>
                  <a:pt x="540" y="1180"/>
                </a:lnTo>
                <a:lnTo>
                  <a:pt x="552" y="1180"/>
                </a:lnTo>
                <a:lnTo>
                  <a:pt x="552" y="1180"/>
                </a:lnTo>
                <a:lnTo>
                  <a:pt x="556" y="1182"/>
                </a:lnTo>
                <a:lnTo>
                  <a:pt x="560" y="1186"/>
                </a:lnTo>
                <a:lnTo>
                  <a:pt x="566" y="1196"/>
                </a:lnTo>
                <a:lnTo>
                  <a:pt x="572" y="1200"/>
                </a:lnTo>
                <a:lnTo>
                  <a:pt x="574" y="1200"/>
                </a:lnTo>
                <a:lnTo>
                  <a:pt x="574" y="1200"/>
                </a:lnTo>
                <a:lnTo>
                  <a:pt x="574" y="1200"/>
                </a:lnTo>
                <a:lnTo>
                  <a:pt x="602" y="1212"/>
                </a:lnTo>
                <a:lnTo>
                  <a:pt x="614" y="1216"/>
                </a:lnTo>
                <a:lnTo>
                  <a:pt x="630" y="1214"/>
                </a:lnTo>
                <a:lnTo>
                  <a:pt x="638" y="1204"/>
                </a:lnTo>
                <a:lnTo>
                  <a:pt x="646" y="1164"/>
                </a:lnTo>
                <a:lnTo>
                  <a:pt x="648" y="1144"/>
                </a:lnTo>
                <a:lnTo>
                  <a:pt x="648" y="1142"/>
                </a:lnTo>
                <a:lnTo>
                  <a:pt x="650" y="1140"/>
                </a:lnTo>
                <a:lnTo>
                  <a:pt x="650" y="1140"/>
                </a:lnTo>
                <a:lnTo>
                  <a:pt x="666" y="1128"/>
                </a:lnTo>
                <a:lnTo>
                  <a:pt x="674" y="1116"/>
                </a:lnTo>
                <a:lnTo>
                  <a:pt x="674" y="1116"/>
                </a:lnTo>
                <a:lnTo>
                  <a:pt x="690" y="1108"/>
                </a:lnTo>
                <a:lnTo>
                  <a:pt x="700" y="1102"/>
                </a:lnTo>
                <a:lnTo>
                  <a:pt x="712" y="1098"/>
                </a:lnTo>
                <a:lnTo>
                  <a:pt x="706" y="1074"/>
                </a:lnTo>
                <a:lnTo>
                  <a:pt x="734" y="1076"/>
                </a:lnTo>
                <a:lnTo>
                  <a:pt x="734" y="1076"/>
                </a:lnTo>
                <a:lnTo>
                  <a:pt x="734" y="1078"/>
                </a:lnTo>
                <a:lnTo>
                  <a:pt x="734" y="1078"/>
                </a:lnTo>
                <a:lnTo>
                  <a:pt x="748" y="1084"/>
                </a:lnTo>
                <a:lnTo>
                  <a:pt x="748" y="1084"/>
                </a:lnTo>
                <a:lnTo>
                  <a:pt x="748" y="1082"/>
                </a:lnTo>
                <a:lnTo>
                  <a:pt x="752" y="1068"/>
                </a:lnTo>
                <a:lnTo>
                  <a:pt x="752" y="1064"/>
                </a:lnTo>
                <a:lnTo>
                  <a:pt x="754" y="1066"/>
                </a:lnTo>
                <a:lnTo>
                  <a:pt x="756" y="1066"/>
                </a:lnTo>
                <a:lnTo>
                  <a:pt x="768" y="1068"/>
                </a:lnTo>
                <a:lnTo>
                  <a:pt x="774" y="1068"/>
                </a:lnTo>
                <a:lnTo>
                  <a:pt x="786" y="1056"/>
                </a:lnTo>
                <a:lnTo>
                  <a:pt x="788" y="1056"/>
                </a:lnTo>
                <a:lnTo>
                  <a:pt x="788" y="1054"/>
                </a:lnTo>
                <a:lnTo>
                  <a:pt x="790" y="1054"/>
                </a:lnTo>
                <a:lnTo>
                  <a:pt x="806" y="1052"/>
                </a:lnTo>
                <a:lnTo>
                  <a:pt x="818" y="1038"/>
                </a:lnTo>
                <a:lnTo>
                  <a:pt x="826" y="1028"/>
                </a:lnTo>
                <a:lnTo>
                  <a:pt x="826" y="1016"/>
                </a:lnTo>
                <a:lnTo>
                  <a:pt x="826" y="1016"/>
                </a:lnTo>
                <a:lnTo>
                  <a:pt x="828" y="1010"/>
                </a:lnTo>
                <a:lnTo>
                  <a:pt x="834" y="1004"/>
                </a:lnTo>
                <a:lnTo>
                  <a:pt x="834" y="1004"/>
                </a:lnTo>
                <a:lnTo>
                  <a:pt x="834" y="1004"/>
                </a:lnTo>
                <a:lnTo>
                  <a:pt x="836" y="1004"/>
                </a:lnTo>
                <a:lnTo>
                  <a:pt x="850" y="1006"/>
                </a:lnTo>
                <a:lnTo>
                  <a:pt x="858" y="1002"/>
                </a:lnTo>
                <a:lnTo>
                  <a:pt x="860" y="992"/>
                </a:lnTo>
                <a:lnTo>
                  <a:pt x="876" y="986"/>
                </a:lnTo>
                <a:lnTo>
                  <a:pt x="876" y="986"/>
                </a:lnTo>
                <a:lnTo>
                  <a:pt x="878" y="986"/>
                </a:lnTo>
                <a:lnTo>
                  <a:pt x="878" y="986"/>
                </a:lnTo>
                <a:lnTo>
                  <a:pt x="898" y="988"/>
                </a:lnTo>
                <a:lnTo>
                  <a:pt x="914" y="984"/>
                </a:lnTo>
                <a:lnTo>
                  <a:pt x="922" y="976"/>
                </a:lnTo>
                <a:lnTo>
                  <a:pt x="930" y="962"/>
                </a:lnTo>
                <a:lnTo>
                  <a:pt x="918" y="950"/>
                </a:lnTo>
                <a:lnTo>
                  <a:pt x="918" y="948"/>
                </a:lnTo>
                <a:lnTo>
                  <a:pt x="918" y="948"/>
                </a:lnTo>
                <a:lnTo>
                  <a:pt x="914" y="940"/>
                </a:lnTo>
                <a:lnTo>
                  <a:pt x="914" y="940"/>
                </a:lnTo>
                <a:lnTo>
                  <a:pt x="912" y="924"/>
                </a:lnTo>
                <a:lnTo>
                  <a:pt x="912" y="924"/>
                </a:lnTo>
                <a:lnTo>
                  <a:pt x="918" y="912"/>
                </a:lnTo>
                <a:lnTo>
                  <a:pt x="918" y="912"/>
                </a:lnTo>
                <a:lnTo>
                  <a:pt x="920" y="904"/>
                </a:lnTo>
                <a:lnTo>
                  <a:pt x="928" y="896"/>
                </a:lnTo>
                <a:lnTo>
                  <a:pt x="936" y="878"/>
                </a:lnTo>
                <a:lnTo>
                  <a:pt x="936" y="876"/>
                </a:lnTo>
                <a:lnTo>
                  <a:pt x="938" y="876"/>
                </a:lnTo>
                <a:lnTo>
                  <a:pt x="946" y="864"/>
                </a:lnTo>
                <a:lnTo>
                  <a:pt x="958" y="840"/>
                </a:lnTo>
                <a:lnTo>
                  <a:pt x="968" y="856"/>
                </a:lnTo>
                <a:lnTo>
                  <a:pt x="970" y="856"/>
                </a:lnTo>
                <a:lnTo>
                  <a:pt x="970" y="858"/>
                </a:lnTo>
                <a:lnTo>
                  <a:pt x="974" y="874"/>
                </a:lnTo>
                <a:lnTo>
                  <a:pt x="974" y="874"/>
                </a:lnTo>
                <a:lnTo>
                  <a:pt x="976" y="890"/>
                </a:lnTo>
                <a:lnTo>
                  <a:pt x="986" y="896"/>
                </a:lnTo>
                <a:lnTo>
                  <a:pt x="988" y="896"/>
                </a:lnTo>
                <a:lnTo>
                  <a:pt x="988" y="896"/>
                </a:lnTo>
                <a:lnTo>
                  <a:pt x="988" y="896"/>
                </a:lnTo>
                <a:lnTo>
                  <a:pt x="990" y="896"/>
                </a:lnTo>
                <a:lnTo>
                  <a:pt x="992" y="896"/>
                </a:lnTo>
                <a:lnTo>
                  <a:pt x="1002" y="880"/>
                </a:lnTo>
                <a:lnTo>
                  <a:pt x="1006" y="864"/>
                </a:lnTo>
                <a:lnTo>
                  <a:pt x="1010" y="864"/>
                </a:lnTo>
                <a:lnTo>
                  <a:pt x="1012" y="864"/>
                </a:lnTo>
                <a:lnTo>
                  <a:pt x="1034" y="872"/>
                </a:lnTo>
                <a:lnTo>
                  <a:pt x="1046" y="864"/>
                </a:lnTo>
                <a:lnTo>
                  <a:pt x="1046" y="864"/>
                </a:lnTo>
                <a:lnTo>
                  <a:pt x="1048" y="864"/>
                </a:lnTo>
                <a:lnTo>
                  <a:pt x="1060" y="862"/>
                </a:lnTo>
                <a:lnTo>
                  <a:pt x="1068" y="848"/>
                </a:lnTo>
                <a:lnTo>
                  <a:pt x="1068" y="832"/>
                </a:lnTo>
                <a:lnTo>
                  <a:pt x="1074" y="806"/>
                </a:lnTo>
                <a:lnTo>
                  <a:pt x="1074" y="808"/>
                </a:lnTo>
                <a:lnTo>
                  <a:pt x="1078" y="808"/>
                </a:lnTo>
                <a:lnTo>
                  <a:pt x="1094" y="812"/>
                </a:lnTo>
                <a:lnTo>
                  <a:pt x="1102" y="796"/>
                </a:lnTo>
                <a:lnTo>
                  <a:pt x="1104" y="796"/>
                </a:lnTo>
                <a:lnTo>
                  <a:pt x="1106" y="796"/>
                </a:lnTo>
                <a:lnTo>
                  <a:pt x="1122" y="796"/>
                </a:lnTo>
                <a:lnTo>
                  <a:pt x="1124" y="796"/>
                </a:lnTo>
                <a:lnTo>
                  <a:pt x="1124" y="796"/>
                </a:lnTo>
                <a:lnTo>
                  <a:pt x="1126" y="796"/>
                </a:lnTo>
                <a:lnTo>
                  <a:pt x="1134" y="808"/>
                </a:lnTo>
                <a:lnTo>
                  <a:pt x="1134" y="808"/>
                </a:lnTo>
                <a:lnTo>
                  <a:pt x="1134" y="810"/>
                </a:lnTo>
                <a:lnTo>
                  <a:pt x="1134" y="812"/>
                </a:lnTo>
                <a:lnTo>
                  <a:pt x="1136" y="828"/>
                </a:lnTo>
                <a:lnTo>
                  <a:pt x="1144" y="834"/>
                </a:lnTo>
                <a:lnTo>
                  <a:pt x="1154" y="824"/>
                </a:lnTo>
                <a:lnTo>
                  <a:pt x="1158" y="828"/>
                </a:lnTo>
                <a:lnTo>
                  <a:pt x="1158" y="828"/>
                </a:lnTo>
                <a:lnTo>
                  <a:pt x="1162" y="834"/>
                </a:lnTo>
                <a:lnTo>
                  <a:pt x="1162" y="840"/>
                </a:lnTo>
                <a:lnTo>
                  <a:pt x="1162" y="854"/>
                </a:lnTo>
                <a:lnTo>
                  <a:pt x="1158" y="868"/>
                </a:lnTo>
                <a:lnTo>
                  <a:pt x="1162" y="876"/>
                </a:lnTo>
                <a:lnTo>
                  <a:pt x="1170" y="884"/>
                </a:lnTo>
                <a:lnTo>
                  <a:pt x="1202" y="888"/>
                </a:lnTo>
                <a:lnTo>
                  <a:pt x="1204" y="890"/>
                </a:lnTo>
                <a:lnTo>
                  <a:pt x="1204" y="890"/>
                </a:lnTo>
                <a:lnTo>
                  <a:pt x="1206" y="890"/>
                </a:lnTo>
                <a:lnTo>
                  <a:pt x="1206" y="890"/>
                </a:lnTo>
                <a:lnTo>
                  <a:pt x="1208" y="892"/>
                </a:lnTo>
                <a:lnTo>
                  <a:pt x="1218" y="880"/>
                </a:lnTo>
                <a:lnTo>
                  <a:pt x="1218" y="880"/>
                </a:lnTo>
                <a:lnTo>
                  <a:pt x="1226" y="872"/>
                </a:lnTo>
                <a:lnTo>
                  <a:pt x="1222" y="860"/>
                </a:lnTo>
                <a:lnTo>
                  <a:pt x="1214" y="808"/>
                </a:lnTo>
                <a:lnTo>
                  <a:pt x="1238" y="820"/>
                </a:lnTo>
                <a:lnTo>
                  <a:pt x="1238" y="820"/>
                </a:lnTo>
                <a:lnTo>
                  <a:pt x="1238" y="820"/>
                </a:lnTo>
                <a:lnTo>
                  <a:pt x="1250" y="832"/>
                </a:lnTo>
                <a:lnTo>
                  <a:pt x="1256" y="838"/>
                </a:lnTo>
                <a:lnTo>
                  <a:pt x="1266" y="832"/>
                </a:lnTo>
                <a:lnTo>
                  <a:pt x="1298" y="796"/>
                </a:lnTo>
                <a:lnTo>
                  <a:pt x="1298" y="796"/>
                </a:lnTo>
                <a:lnTo>
                  <a:pt x="1300" y="796"/>
                </a:lnTo>
                <a:lnTo>
                  <a:pt x="1312" y="786"/>
                </a:lnTo>
                <a:lnTo>
                  <a:pt x="1326" y="768"/>
                </a:lnTo>
                <a:lnTo>
                  <a:pt x="1326" y="766"/>
                </a:lnTo>
                <a:lnTo>
                  <a:pt x="1344" y="770"/>
                </a:lnTo>
                <a:lnTo>
                  <a:pt x="1354" y="770"/>
                </a:lnTo>
                <a:lnTo>
                  <a:pt x="1354" y="770"/>
                </a:lnTo>
                <a:lnTo>
                  <a:pt x="1354" y="762"/>
                </a:lnTo>
                <a:lnTo>
                  <a:pt x="1356" y="756"/>
                </a:lnTo>
                <a:lnTo>
                  <a:pt x="1370" y="740"/>
                </a:lnTo>
                <a:lnTo>
                  <a:pt x="1374" y="736"/>
                </a:lnTo>
                <a:lnTo>
                  <a:pt x="1390" y="742"/>
                </a:lnTo>
                <a:lnTo>
                  <a:pt x="1408" y="740"/>
                </a:lnTo>
                <a:lnTo>
                  <a:pt x="1422" y="726"/>
                </a:lnTo>
                <a:lnTo>
                  <a:pt x="1428" y="714"/>
                </a:lnTo>
                <a:lnTo>
                  <a:pt x="1424" y="708"/>
                </a:lnTo>
                <a:lnTo>
                  <a:pt x="1412" y="714"/>
                </a:lnTo>
                <a:lnTo>
                  <a:pt x="1412" y="712"/>
                </a:lnTo>
                <a:lnTo>
                  <a:pt x="1410" y="712"/>
                </a:lnTo>
                <a:lnTo>
                  <a:pt x="1396" y="700"/>
                </a:lnTo>
                <a:lnTo>
                  <a:pt x="1396" y="698"/>
                </a:lnTo>
                <a:lnTo>
                  <a:pt x="1402" y="676"/>
                </a:lnTo>
                <a:lnTo>
                  <a:pt x="1402" y="660"/>
                </a:lnTo>
                <a:lnTo>
                  <a:pt x="1398" y="648"/>
                </a:lnTo>
                <a:lnTo>
                  <a:pt x="1388" y="644"/>
                </a:lnTo>
                <a:lnTo>
                  <a:pt x="1388" y="642"/>
                </a:lnTo>
                <a:lnTo>
                  <a:pt x="1386" y="642"/>
                </a:lnTo>
                <a:lnTo>
                  <a:pt x="1386" y="640"/>
                </a:lnTo>
                <a:lnTo>
                  <a:pt x="1376" y="622"/>
                </a:lnTo>
                <a:lnTo>
                  <a:pt x="1374" y="620"/>
                </a:lnTo>
                <a:lnTo>
                  <a:pt x="1362" y="636"/>
                </a:lnTo>
                <a:lnTo>
                  <a:pt x="1348" y="644"/>
                </a:lnTo>
                <a:lnTo>
                  <a:pt x="1344" y="646"/>
                </a:lnTo>
                <a:lnTo>
                  <a:pt x="1344" y="644"/>
                </a:lnTo>
                <a:lnTo>
                  <a:pt x="1342" y="644"/>
                </a:lnTo>
                <a:lnTo>
                  <a:pt x="1328" y="630"/>
                </a:lnTo>
                <a:lnTo>
                  <a:pt x="1328" y="628"/>
                </a:lnTo>
                <a:lnTo>
                  <a:pt x="1318" y="606"/>
                </a:lnTo>
                <a:lnTo>
                  <a:pt x="1318" y="606"/>
                </a:lnTo>
                <a:lnTo>
                  <a:pt x="1314" y="590"/>
                </a:lnTo>
                <a:lnTo>
                  <a:pt x="1314" y="588"/>
                </a:lnTo>
                <a:lnTo>
                  <a:pt x="1314" y="588"/>
                </a:lnTo>
                <a:lnTo>
                  <a:pt x="1314" y="564"/>
                </a:lnTo>
                <a:lnTo>
                  <a:pt x="1312" y="550"/>
                </a:lnTo>
                <a:lnTo>
                  <a:pt x="1300" y="546"/>
                </a:lnTo>
                <a:lnTo>
                  <a:pt x="1300" y="546"/>
                </a:lnTo>
                <a:lnTo>
                  <a:pt x="1300" y="546"/>
                </a:lnTo>
                <a:lnTo>
                  <a:pt x="1274" y="526"/>
                </a:lnTo>
                <a:lnTo>
                  <a:pt x="1276" y="524"/>
                </a:lnTo>
                <a:lnTo>
                  <a:pt x="1288" y="510"/>
                </a:lnTo>
                <a:lnTo>
                  <a:pt x="1288" y="510"/>
                </a:lnTo>
                <a:lnTo>
                  <a:pt x="1288" y="508"/>
                </a:lnTo>
                <a:lnTo>
                  <a:pt x="1290" y="508"/>
                </a:lnTo>
                <a:lnTo>
                  <a:pt x="1290" y="508"/>
                </a:lnTo>
                <a:lnTo>
                  <a:pt x="1302" y="508"/>
                </a:lnTo>
                <a:lnTo>
                  <a:pt x="1304" y="508"/>
                </a:lnTo>
                <a:lnTo>
                  <a:pt x="1304" y="508"/>
                </a:lnTo>
                <a:lnTo>
                  <a:pt x="1310" y="510"/>
                </a:lnTo>
                <a:lnTo>
                  <a:pt x="1314" y="514"/>
                </a:lnTo>
                <a:lnTo>
                  <a:pt x="1326" y="522"/>
                </a:lnTo>
                <a:lnTo>
                  <a:pt x="1338" y="512"/>
                </a:lnTo>
                <a:lnTo>
                  <a:pt x="1346" y="500"/>
                </a:lnTo>
                <a:lnTo>
                  <a:pt x="1346" y="490"/>
                </a:lnTo>
                <a:lnTo>
                  <a:pt x="1344" y="464"/>
                </a:lnTo>
                <a:lnTo>
                  <a:pt x="1342" y="454"/>
                </a:lnTo>
                <a:lnTo>
                  <a:pt x="1324" y="452"/>
                </a:lnTo>
                <a:lnTo>
                  <a:pt x="1324" y="440"/>
                </a:lnTo>
                <a:lnTo>
                  <a:pt x="1308" y="420"/>
                </a:lnTo>
                <a:lnTo>
                  <a:pt x="1306" y="420"/>
                </a:lnTo>
                <a:lnTo>
                  <a:pt x="1298" y="406"/>
                </a:lnTo>
                <a:lnTo>
                  <a:pt x="1298" y="404"/>
                </a:lnTo>
                <a:lnTo>
                  <a:pt x="1298" y="402"/>
                </a:lnTo>
                <a:lnTo>
                  <a:pt x="1298" y="402"/>
                </a:lnTo>
                <a:lnTo>
                  <a:pt x="1314" y="380"/>
                </a:lnTo>
                <a:lnTo>
                  <a:pt x="1314" y="378"/>
                </a:lnTo>
                <a:lnTo>
                  <a:pt x="1316" y="378"/>
                </a:lnTo>
                <a:lnTo>
                  <a:pt x="1316" y="376"/>
                </a:lnTo>
                <a:lnTo>
                  <a:pt x="1318" y="376"/>
                </a:lnTo>
                <a:lnTo>
                  <a:pt x="1324" y="376"/>
                </a:lnTo>
                <a:lnTo>
                  <a:pt x="1334" y="368"/>
                </a:lnTo>
                <a:lnTo>
                  <a:pt x="1344" y="336"/>
                </a:lnTo>
                <a:lnTo>
                  <a:pt x="1344" y="336"/>
                </a:lnTo>
                <a:lnTo>
                  <a:pt x="1344" y="336"/>
                </a:lnTo>
                <a:lnTo>
                  <a:pt x="1358" y="322"/>
                </a:lnTo>
                <a:lnTo>
                  <a:pt x="1358" y="320"/>
                </a:lnTo>
                <a:lnTo>
                  <a:pt x="1358" y="320"/>
                </a:lnTo>
                <a:lnTo>
                  <a:pt x="1358" y="320"/>
                </a:lnTo>
                <a:lnTo>
                  <a:pt x="1374" y="316"/>
                </a:lnTo>
                <a:lnTo>
                  <a:pt x="1374" y="318"/>
                </a:lnTo>
                <a:lnTo>
                  <a:pt x="1382" y="326"/>
                </a:lnTo>
                <a:lnTo>
                  <a:pt x="1386" y="328"/>
                </a:lnTo>
                <a:lnTo>
                  <a:pt x="1392" y="302"/>
                </a:lnTo>
                <a:lnTo>
                  <a:pt x="1386" y="284"/>
                </a:lnTo>
                <a:lnTo>
                  <a:pt x="1386" y="284"/>
                </a:lnTo>
                <a:lnTo>
                  <a:pt x="1386" y="282"/>
                </a:lnTo>
                <a:lnTo>
                  <a:pt x="1388" y="262"/>
                </a:lnTo>
                <a:lnTo>
                  <a:pt x="1388" y="260"/>
                </a:lnTo>
                <a:lnTo>
                  <a:pt x="1398" y="250"/>
                </a:lnTo>
                <a:lnTo>
                  <a:pt x="1404" y="240"/>
                </a:lnTo>
                <a:lnTo>
                  <a:pt x="1404" y="230"/>
                </a:lnTo>
                <a:lnTo>
                  <a:pt x="1404" y="230"/>
                </a:lnTo>
                <a:lnTo>
                  <a:pt x="1402" y="220"/>
                </a:lnTo>
                <a:lnTo>
                  <a:pt x="1398" y="204"/>
                </a:lnTo>
                <a:lnTo>
                  <a:pt x="1398" y="204"/>
                </a:lnTo>
                <a:lnTo>
                  <a:pt x="1398" y="204"/>
                </a:lnTo>
                <a:lnTo>
                  <a:pt x="1398" y="186"/>
                </a:lnTo>
                <a:lnTo>
                  <a:pt x="1398" y="184"/>
                </a:lnTo>
                <a:lnTo>
                  <a:pt x="1402" y="168"/>
                </a:lnTo>
                <a:lnTo>
                  <a:pt x="1402" y="168"/>
                </a:lnTo>
                <a:lnTo>
                  <a:pt x="1398" y="158"/>
                </a:lnTo>
                <a:lnTo>
                  <a:pt x="1396" y="152"/>
                </a:lnTo>
                <a:lnTo>
                  <a:pt x="1398" y="128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1" name="MH_Other_3"/>
          <p:cNvSpPr/>
          <p:nvPr>
            <p:custDataLst>
              <p:tags r:id="rId3"/>
            </p:custDataLst>
          </p:nvPr>
        </p:nvSpPr>
        <p:spPr bwMode="auto">
          <a:xfrm>
            <a:off x="5348288" y="2657398"/>
            <a:ext cx="1693182" cy="1429002"/>
          </a:xfrm>
          <a:custGeom>
            <a:avLst/>
            <a:gdLst>
              <a:gd name="T0" fmla="*/ 536 w 912"/>
              <a:gd name="T1" fmla="*/ 308 h 772"/>
              <a:gd name="T2" fmla="*/ 516 w 912"/>
              <a:gd name="T3" fmla="*/ 320 h 772"/>
              <a:gd name="T4" fmla="*/ 456 w 912"/>
              <a:gd name="T5" fmla="*/ 264 h 772"/>
              <a:gd name="T6" fmla="*/ 424 w 912"/>
              <a:gd name="T7" fmla="*/ 242 h 772"/>
              <a:gd name="T8" fmla="*/ 390 w 912"/>
              <a:gd name="T9" fmla="*/ 204 h 772"/>
              <a:gd name="T10" fmla="*/ 396 w 912"/>
              <a:gd name="T11" fmla="*/ 156 h 772"/>
              <a:gd name="T12" fmla="*/ 334 w 912"/>
              <a:gd name="T13" fmla="*/ 178 h 772"/>
              <a:gd name="T14" fmla="*/ 304 w 912"/>
              <a:gd name="T15" fmla="*/ 142 h 772"/>
              <a:gd name="T16" fmla="*/ 276 w 912"/>
              <a:gd name="T17" fmla="*/ 48 h 772"/>
              <a:gd name="T18" fmla="*/ 256 w 912"/>
              <a:gd name="T19" fmla="*/ 14 h 772"/>
              <a:gd name="T20" fmla="*/ 210 w 912"/>
              <a:gd name="T21" fmla="*/ 56 h 772"/>
              <a:gd name="T22" fmla="*/ 168 w 912"/>
              <a:gd name="T23" fmla="*/ 70 h 772"/>
              <a:gd name="T24" fmla="*/ 108 w 912"/>
              <a:gd name="T25" fmla="*/ 86 h 772"/>
              <a:gd name="T26" fmla="*/ 60 w 912"/>
              <a:gd name="T27" fmla="*/ 132 h 772"/>
              <a:gd name="T28" fmla="*/ 8 w 912"/>
              <a:gd name="T29" fmla="*/ 158 h 772"/>
              <a:gd name="T30" fmla="*/ 40 w 912"/>
              <a:gd name="T31" fmla="*/ 236 h 772"/>
              <a:gd name="T32" fmla="*/ 112 w 912"/>
              <a:gd name="T33" fmla="*/ 254 h 772"/>
              <a:gd name="T34" fmla="*/ 220 w 912"/>
              <a:gd name="T35" fmla="*/ 278 h 772"/>
              <a:gd name="T36" fmla="*/ 302 w 912"/>
              <a:gd name="T37" fmla="*/ 284 h 772"/>
              <a:gd name="T38" fmla="*/ 372 w 912"/>
              <a:gd name="T39" fmla="*/ 312 h 772"/>
              <a:gd name="T40" fmla="*/ 430 w 912"/>
              <a:gd name="T41" fmla="*/ 336 h 772"/>
              <a:gd name="T42" fmla="*/ 524 w 912"/>
              <a:gd name="T43" fmla="*/ 406 h 772"/>
              <a:gd name="T44" fmla="*/ 560 w 912"/>
              <a:gd name="T45" fmla="*/ 494 h 772"/>
              <a:gd name="T46" fmla="*/ 528 w 912"/>
              <a:gd name="T47" fmla="*/ 598 h 772"/>
              <a:gd name="T48" fmla="*/ 508 w 912"/>
              <a:gd name="T49" fmla="*/ 630 h 772"/>
              <a:gd name="T50" fmla="*/ 488 w 912"/>
              <a:gd name="T51" fmla="*/ 658 h 772"/>
              <a:gd name="T52" fmla="*/ 498 w 912"/>
              <a:gd name="T53" fmla="*/ 706 h 772"/>
              <a:gd name="T54" fmla="*/ 524 w 912"/>
              <a:gd name="T55" fmla="*/ 696 h 772"/>
              <a:gd name="T56" fmla="*/ 528 w 912"/>
              <a:gd name="T57" fmla="*/ 668 h 772"/>
              <a:gd name="T58" fmla="*/ 554 w 912"/>
              <a:gd name="T59" fmla="*/ 642 h 772"/>
              <a:gd name="T60" fmla="*/ 596 w 912"/>
              <a:gd name="T61" fmla="*/ 684 h 772"/>
              <a:gd name="T62" fmla="*/ 666 w 912"/>
              <a:gd name="T63" fmla="*/ 724 h 772"/>
              <a:gd name="T64" fmla="*/ 670 w 912"/>
              <a:gd name="T65" fmla="*/ 760 h 772"/>
              <a:gd name="T66" fmla="*/ 730 w 912"/>
              <a:gd name="T67" fmla="*/ 744 h 772"/>
              <a:gd name="T68" fmla="*/ 728 w 912"/>
              <a:gd name="T69" fmla="*/ 712 h 772"/>
              <a:gd name="T70" fmla="*/ 780 w 912"/>
              <a:gd name="T71" fmla="*/ 688 h 772"/>
              <a:gd name="T72" fmla="*/ 766 w 912"/>
              <a:gd name="T73" fmla="*/ 626 h 772"/>
              <a:gd name="T74" fmla="*/ 796 w 912"/>
              <a:gd name="T75" fmla="*/ 580 h 772"/>
              <a:gd name="T76" fmla="*/ 838 w 912"/>
              <a:gd name="T77" fmla="*/ 586 h 772"/>
              <a:gd name="T78" fmla="*/ 876 w 912"/>
              <a:gd name="T79" fmla="*/ 556 h 772"/>
              <a:gd name="T80" fmla="*/ 906 w 912"/>
              <a:gd name="T81" fmla="*/ 512 h 772"/>
              <a:gd name="T82" fmla="*/ 868 w 912"/>
              <a:gd name="T83" fmla="*/ 472 h 772"/>
              <a:gd name="T84" fmla="*/ 810 w 912"/>
              <a:gd name="T85" fmla="*/ 436 h 772"/>
              <a:gd name="T86" fmla="*/ 808 w 912"/>
              <a:gd name="T87" fmla="*/ 496 h 772"/>
              <a:gd name="T88" fmla="*/ 812 w 912"/>
              <a:gd name="T89" fmla="*/ 538 h 772"/>
              <a:gd name="T90" fmla="*/ 792 w 912"/>
              <a:gd name="T91" fmla="*/ 544 h 772"/>
              <a:gd name="T92" fmla="*/ 776 w 912"/>
              <a:gd name="T93" fmla="*/ 580 h 772"/>
              <a:gd name="T94" fmla="*/ 746 w 912"/>
              <a:gd name="T95" fmla="*/ 566 h 772"/>
              <a:gd name="T96" fmla="*/ 712 w 912"/>
              <a:gd name="T97" fmla="*/ 538 h 772"/>
              <a:gd name="T98" fmla="*/ 716 w 912"/>
              <a:gd name="T99" fmla="*/ 506 h 772"/>
              <a:gd name="T100" fmla="*/ 688 w 912"/>
              <a:gd name="T101" fmla="*/ 434 h 772"/>
              <a:gd name="T102" fmla="*/ 624 w 912"/>
              <a:gd name="T103" fmla="*/ 402 h 772"/>
              <a:gd name="T104" fmla="*/ 598 w 912"/>
              <a:gd name="T105" fmla="*/ 376 h 772"/>
              <a:gd name="T106" fmla="*/ 604 w 912"/>
              <a:gd name="T107" fmla="*/ 324 h 772"/>
              <a:gd name="T108" fmla="*/ 648 w 912"/>
              <a:gd name="T109" fmla="*/ 276 h 772"/>
              <a:gd name="T110" fmla="*/ 592 w 912"/>
              <a:gd name="T111" fmla="*/ 286 h 7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912" h="772">
                <a:moveTo>
                  <a:pt x="542" y="280"/>
                </a:moveTo>
                <a:lnTo>
                  <a:pt x="530" y="280"/>
                </a:lnTo>
                <a:lnTo>
                  <a:pt x="526" y="288"/>
                </a:lnTo>
                <a:lnTo>
                  <a:pt x="532" y="296"/>
                </a:lnTo>
                <a:lnTo>
                  <a:pt x="532" y="296"/>
                </a:lnTo>
                <a:lnTo>
                  <a:pt x="532" y="296"/>
                </a:lnTo>
                <a:lnTo>
                  <a:pt x="536" y="308"/>
                </a:lnTo>
                <a:lnTo>
                  <a:pt x="536" y="308"/>
                </a:lnTo>
                <a:lnTo>
                  <a:pt x="536" y="310"/>
                </a:lnTo>
                <a:lnTo>
                  <a:pt x="536" y="312"/>
                </a:lnTo>
                <a:lnTo>
                  <a:pt x="518" y="320"/>
                </a:lnTo>
                <a:lnTo>
                  <a:pt x="516" y="320"/>
                </a:lnTo>
                <a:lnTo>
                  <a:pt x="516" y="320"/>
                </a:lnTo>
                <a:lnTo>
                  <a:pt x="516" y="320"/>
                </a:lnTo>
                <a:lnTo>
                  <a:pt x="516" y="320"/>
                </a:lnTo>
                <a:lnTo>
                  <a:pt x="516" y="320"/>
                </a:lnTo>
                <a:lnTo>
                  <a:pt x="506" y="320"/>
                </a:lnTo>
                <a:lnTo>
                  <a:pt x="500" y="316"/>
                </a:lnTo>
                <a:lnTo>
                  <a:pt x="494" y="314"/>
                </a:lnTo>
                <a:lnTo>
                  <a:pt x="492" y="310"/>
                </a:lnTo>
                <a:lnTo>
                  <a:pt x="488" y="300"/>
                </a:lnTo>
                <a:lnTo>
                  <a:pt x="464" y="296"/>
                </a:lnTo>
                <a:lnTo>
                  <a:pt x="456" y="264"/>
                </a:lnTo>
                <a:lnTo>
                  <a:pt x="456" y="264"/>
                </a:lnTo>
                <a:lnTo>
                  <a:pt x="450" y="262"/>
                </a:lnTo>
                <a:lnTo>
                  <a:pt x="446" y="258"/>
                </a:lnTo>
                <a:lnTo>
                  <a:pt x="444" y="256"/>
                </a:lnTo>
                <a:lnTo>
                  <a:pt x="444" y="256"/>
                </a:lnTo>
                <a:lnTo>
                  <a:pt x="440" y="250"/>
                </a:lnTo>
                <a:lnTo>
                  <a:pt x="432" y="248"/>
                </a:lnTo>
                <a:lnTo>
                  <a:pt x="432" y="248"/>
                </a:lnTo>
                <a:lnTo>
                  <a:pt x="424" y="242"/>
                </a:lnTo>
                <a:lnTo>
                  <a:pt x="416" y="232"/>
                </a:lnTo>
                <a:lnTo>
                  <a:pt x="406" y="228"/>
                </a:lnTo>
                <a:lnTo>
                  <a:pt x="406" y="228"/>
                </a:lnTo>
                <a:lnTo>
                  <a:pt x="406" y="228"/>
                </a:lnTo>
                <a:lnTo>
                  <a:pt x="406" y="228"/>
                </a:lnTo>
                <a:lnTo>
                  <a:pt x="392" y="214"/>
                </a:lnTo>
                <a:lnTo>
                  <a:pt x="392" y="214"/>
                </a:lnTo>
                <a:lnTo>
                  <a:pt x="390" y="204"/>
                </a:lnTo>
                <a:lnTo>
                  <a:pt x="390" y="202"/>
                </a:lnTo>
                <a:lnTo>
                  <a:pt x="416" y="168"/>
                </a:lnTo>
                <a:lnTo>
                  <a:pt x="416" y="168"/>
                </a:lnTo>
                <a:lnTo>
                  <a:pt x="416" y="164"/>
                </a:lnTo>
                <a:lnTo>
                  <a:pt x="416" y="162"/>
                </a:lnTo>
                <a:lnTo>
                  <a:pt x="412" y="152"/>
                </a:lnTo>
                <a:lnTo>
                  <a:pt x="398" y="156"/>
                </a:lnTo>
                <a:lnTo>
                  <a:pt x="396" y="156"/>
                </a:lnTo>
                <a:lnTo>
                  <a:pt x="396" y="158"/>
                </a:lnTo>
                <a:lnTo>
                  <a:pt x="396" y="158"/>
                </a:lnTo>
                <a:lnTo>
                  <a:pt x="360" y="160"/>
                </a:lnTo>
                <a:lnTo>
                  <a:pt x="348" y="164"/>
                </a:lnTo>
                <a:lnTo>
                  <a:pt x="342" y="168"/>
                </a:lnTo>
                <a:lnTo>
                  <a:pt x="340" y="172"/>
                </a:lnTo>
                <a:lnTo>
                  <a:pt x="340" y="172"/>
                </a:lnTo>
                <a:lnTo>
                  <a:pt x="334" y="178"/>
                </a:lnTo>
                <a:lnTo>
                  <a:pt x="330" y="178"/>
                </a:lnTo>
                <a:lnTo>
                  <a:pt x="324" y="178"/>
                </a:lnTo>
                <a:lnTo>
                  <a:pt x="324" y="178"/>
                </a:lnTo>
                <a:lnTo>
                  <a:pt x="324" y="176"/>
                </a:lnTo>
                <a:lnTo>
                  <a:pt x="312" y="168"/>
                </a:lnTo>
                <a:lnTo>
                  <a:pt x="312" y="148"/>
                </a:lnTo>
                <a:lnTo>
                  <a:pt x="312" y="148"/>
                </a:lnTo>
                <a:lnTo>
                  <a:pt x="304" y="142"/>
                </a:lnTo>
                <a:lnTo>
                  <a:pt x="300" y="134"/>
                </a:lnTo>
                <a:lnTo>
                  <a:pt x="296" y="116"/>
                </a:lnTo>
                <a:lnTo>
                  <a:pt x="288" y="108"/>
                </a:lnTo>
                <a:lnTo>
                  <a:pt x="280" y="100"/>
                </a:lnTo>
                <a:lnTo>
                  <a:pt x="276" y="98"/>
                </a:lnTo>
                <a:lnTo>
                  <a:pt x="290" y="80"/>
                </a:lnTo>
                <a:lnTo>
                  <a:pt x="292" y="68"/>
                </a:lnTo>
                <a:lnTo>
                  <a:pt x="276" y="48"/>
                </a:lnTo>
                <a:lnTo>
                  <a:pt x="276" y="48"/>
                </a:lnTo>
                <a:lnTo>
                  <a:pt x="276" y="48"/>
                </a:lnTo>
                <a:lnTo>
                  <a:pt x="268" y="32"/>
                </a:lnTo>
                <a:lnTo>
                  <a:pt x="268" y="32"/>
                </a:lnTo>
                <a:lnTo>
                  <a:pt x="268" y="32"/>
                </a:lnTo>
                <a:lnTo>
                  <a:pt x="268" y="24"/>
                </a:lnTo>
                <a:lnTo>
                  <a:pt x="256" y="16"/>
                </a:lnTo>
                <a:lnTo>
                  <a:pt x="256" y="14"/>
                </a:lnTo>
                <a:lnTo>
                  <a:pt x="256" y="14"/>
                </a:lnTo>
                <a:lnTo>
                  <a:pt x="256" y="14"/>
                </a:lnTo>
                <a:lnTo>
                  <a:pt x="246" y="2"/>
                </a:lnTo>
                <a:lnTo>
                  <a:pt x="232" y="0"/>
                </a:lnTo>
                <a:lnTo>
                  <a:pt x="216" y="4"/>
                </a:lnTo>
                <a:lnTo>
                  <a:pt x="212" y="8"/>
                </a:lnTo>
                <a:lnTo>
                  <a:pt x="210" y="30"/>
                </a:lnTo>
                <a:lnTo>
                  <a:pt x="210" y="56"/>
                </a:lnTo>
                <a:lnTo>
                  <a:pt x="208" y="56"/>
                </a:lnTo>
                <a:lnTo>
                  <a:pt x="192" y="62"/>
                </a:lnTo>
                <a:lnTo>
                  <a:pt x="192" y="62"/>
                </a:lnTo>
                <a:lnTo>
                  <a:pt x="192" y="62"/>
                </a:lnTo>
                <a:lnTo>
                  <a:pt x="192" y="62"/>
                </a:lnTo>
                <a:lnTo>
                  <a:pt x="178" y="64"/>
                </a:lnTo>
                <a:lnTo>
                  <a:pt x="178" y="64"/>
                </a:lnTo>
                <a:lnTo>
                  <a:pt x="168" y="70"/>
                </a:lnTo>
                <a:lnTo>
                  <a:pt x="154" y="74"/>
                </a:lnTo>
                <a:lnTo>
                  <a:pt x="152" y="76"/>
                </a:lnTo>
                <a:lnTo>
                  <a:pt x="152" y="76"/>
                </a:lnTo>
                <a:lnTo>
                  <a:pt x="152" y="76"/>
                </a:lnTo>
                <a:lnTo>
                  <a:pt x="124" y="68"/>
                </a:lnTo>
                <a:lnTo>
                  <a:pt x="114" y="80"/>
                </a:lnTo>
                <a:lnTo>
                  <a:pt x="114" y="80"/>
                </a:lnTo>
                <a:lnTo>
                  <a:pt x="108" y="86"/>
                </a:lnTo>
                <a:lnTo>
                  <a:pt x="98" y="88"/>
                </a:lnTo>
                <a:lnTo>
                  <a:pt x="82" y="102"/>
                </a:lnTo>
                <a:lnTo>
                  <a:pt x="72" y="116"/>
                </a:lnTo>
                <a:lnTo>
                  <a:pt x="72" y="116"/>
                </a:lnTo>
                <a:lnTo>
                  <a:pt x="72" y="118"/>
                </a:lnTo>
                <a:lnTo>
                  <a:pt x="72" y="118"/>
                </a:lnTo>
                <a:lnTo>
                  <a:pt x="66" y="128"/>
                </a:lnTo>
                <a:lnTo>
                  <a:pt x="60" y="132"/>
                </a:lnTo>
                <a:lnTo>
                  <a:pt x="50" y="144"/>
                </a:lnTo>
                <a:lnTo>
                  <a:pt x="50" y="146"/>
                </a:lnTo>
                <a:lnTo>
                  <a:pt x="50" y="146"/>
                </a:lnTo>
                <a:lnTo>
                  <a:pt x="44" y="150"/>
                </a:lnTo>
                <a:lnTo>
                  <a:pt x="44" y="150"/>
                </a:lnTo>
                <a:lnTo>
                  <a:pt x="32" y="152"/>
                </a:lnTo>
                <a:lnTo>
                  <a:pt x="12" y="152"/>
                </a:lnTo>
                <a:lnTo>
                  <a:pt x="8" y="158"/>
                </a:lnTo>
                <a:lnTo>
                  <a:pt x="0" y="172"/>
                </a:lnTo>
                <a:lnTo>
                  <a:pt x="4" y="184"/>
                </a:lnTo>
                <a:lnTo>
                  <a:pt x="2" y="216"/>
                </a:lnTo>
                <a:lnTo>
                  <a:pt x="8" y="224"/>
                </a:lnTo>
                <a:lnTo>
                  <a:pt x="8" y="226"/>
                </a:lnTo>
                <a:lnTo>
                  <a:pt x="10" y="232"/>
                </a:lnTo>
                <a:lnTo>
                  <a:pt x="22" y="232"/>
                </a:lnTo>
                <a:lnTo>
                  <a:pt x="40" y="236"/>
                </a:lnTo>
                <a:lnTo>
                  <a:pt x="66" y="238"/>
                </a:lnTo>
                <a:lnTo>
                  <a:pt x="76" y="236"/>
                </a:lnTo>
                <a:lnTo>
                  <a:pt x="78" y="236"/>
                </a:lnTo>
                <a:lnTo>
                  <a:pt x="80" y="236"/>
                </a:lnTo>
                <a:lnTo>
                  <a:pt x="100" y="244"/>
                </a:lnTo>
                <a:lnTo>
                  <a:pt x="100" y="244"/>
                </a:lnTo>
                <a:lnTo>
                  <a:pt x="102" y="244"/>
                </a:lnTo>
                <a:lnTo>
                  <a:pt x="112" y="254"/>
                </a:lnTo>
                <a:lnTo>
                  <a:pt x="136" y="262"/>
                </a:lnTo>
                <a:lnTo>
                  <a:pt x="138" y="262"/>
                </a:lnTo>
                <a:lnTo>
                  <a:pt x="154" y="272"/>
                </a:lnTo>
                <a:lnTo>
                  <a:pt x="192" y="308"/>
                </a:lnTo>
                <a:lnTo>
                  <a:pt x="210" y="316"/>
                </a:lnTo>
                <a:lnTo>
                  <a:pt x="218" y="312"/>
                </a:lnTo>
                <a:lnTo>
                  <a:pt x="224" y="300"/>
                </a:lnTo>
                <a:lnTo>
                  <a:pt x="220" y="278"/>
                </a:lnTo>
                <a:lnTo>
                  <a:pt x="220" y="278"/>
                </a:lnTo>
                <a:lnTo>
                  <a:pt x="222" y="274"/>
                </a:lnTo>
                <a:lnTo>
                  <a:pt x="224" y="270"/>
                </a:lnTo>
                <a:lnTo>
                  <a:pt x="236" y="264"/>
                </a:lnTo>
                <a:lnTo>
                  <a:pt x="236" y="262"/>
                </a:lnTo>
                <a:lnTo>
                  <a:pt x="286" y="292"/>
                </a:lnTo>
                <a:lnTo>
                  <a:pt x="292" y="290"/>
                </a:lnTo>
                <a:lnTo>
                  <a:pt x="302" y="284"/>
                </a:lnTo>
                <a:lnTo>
                  <a:pt x="304" y="284"/>
                </a:lnTo>
                <a:lnTo>
                  <a:pt x="310" y="284"/>
                </a:lnTo>
                <a:lnTo>
                  <a:pt x="320" y="276"/>
                </a:lnTo>
                <a:lnTo>
                  <a:pt x="322" y="276"/>
                </a:lnTo>
                <a:lnTo>
                  <a:pt x="324" y="276"/>
                </a:lnTo>
                <a:lnTo>
                  <a:pt x="352" y="296"/>
                </a:lnTo>
                <a:lnTo>
                  <a:pt x="354" y="298"/>
                </a:lnTo>
                <a:lnTo>
                  <a:pt x="372" y="312"/>
                </a:lnTo>
                <a:lnTo>
                  <a:pt x="372" y="312"/>
                </a:lnTo>
                <a:lnTo>
                  <a:pt x="380" y="320"/>
                </a:lnTo>
                <a:lnTo>
                  <a:pt x="388" y="330"/>
                </a:lnTo>
                <a:lnTo>
                  <a:pt x="398" y="340"/>
                </a:lnTo>
                <a:lnTo>
                  <a:pt x="404" y="338"/>
                </a:lnTo>
                <a:lnTo>
                  <a:pt x="412" y="324"/>
                </a:lnTo>
                <a:lnTo>
                  <a:pt x="430" y="336"/>
                </a:lnTo>
                <a:lnTo>
                  <a:pt x="430" y="336"/>
                </a:lnTo>
                <a:lnTo>
                  <a:pt x="432" y="336"/>
                </a:lnTo>
                <a:lnTo>
                  <a:pt x="432" y="336"/>
                </a:lnTo>
                <a:lnTo>
                  <a:pt x="444" y="352"/>
                </a:lnTo>
                <a:lnTo>
                  <a:pt x="480" y="380"/>
                </a:lnTo>
                <a:lnTo>
                  <a:pt x="480" y="380"/>
                </a:lnTo>
                <a:lnTo>
                  <a:pt x="492" y="392"/>
                </a:lnTo>
                <a:lnTo>
                  <a:pt x="522" y="382"/>
                </a:lnTo>
                <a:lnTo>
                  <a:pt x="524" y="406"/>
                </a:lnTo>
                <a:lnTo>
                  <a:pt x="538" y="420"/>
                </a:lnTo>
                <a:lnTo>
                  <a:pt x="538" y="420"/>
                </a:lnTo>
                <a:lnTo>
                  <a:pt x="538" y="420"/>
                </a:lnTo>
                <a:lnTo>
                  <a:pt x="548" y="436"/>
                </a:lnTo>
                <a:lnTo>
                  <a:pt x="548" y="438"/>
                </a:lnTo>
                <a:lnTo>
                  <a:pt x="548" y="438"/>
                </a:lnTo>
                <a:lnTo>
                  <a:pt x="548" y="440"/>
                </a:lnTo>
                <a:lnTo>
                  <a:pt x="560" y="494"/>
                </a:lnTo>
                <a:lnTo>
                  <a:pt x="572" y="516"/>
                </a:lnTo>
                <a:lnTo>
                  <a:pt x="556" y="558"/>
                </a:lnTo>
                <a:lnTo>
                  <a:pt x="556" y="560"/>
                </a:lnTo>
                <a:lnTo>
                  <a:pt x="544" y="564"/>
                </a:lnTo>
                <a:lnTo>
                  <a:pt x="544" y="576"/>
                </a:lnTo>
                <a:lnTo>
                  <a:pt x="542" y="576"/>
                </a:lnTo>
                <a:lnTo>
                  <a:pt x="528" y="598"/>
                </a:lnTo>
                <a:lnTo>
                  <a:pt x="528" y="598"/>
                </a:lnTo>
                <a:lnTo>
                  <a:pt x="508" y="600"/>
                </a:lnTo>
                <a:lnTo>
                  <a:pt x="488" y="616"/>
                </a:lnTo>
                <a:lnTo>
                  <a:pt x="488" y="616"/>
                </a:lnTo>
                <a:lnTo>
                  <a:pt x="494" y="620"/>
                </a:lnTo>
                <a:lnTo>
                  <a:pt x="500" y="622"/>
                </a:lnTo>
                <a:lnTo>
                  <a:pt x="500" y="622"/>
                </a:lnTo>
                <a:lnTo>
                  <a:pt x="504" y="626"/>
                </a:lnTo>
                <a:lnTo>
                  <a:pt x="508" y="630"/>
                </a:lnTo>
                <a:lnTo>
                  <a:pt x="508" y="634"/>
                </a:lnTo>
                <a:lnTo>
                  <a:pt x="504" y="642"/>
                </a:lnTo>
                <a:lnTo>
                  <a:pt x="504" y="644"/>
                </a:lnTo>
                <a:lnTo>
                  <a:pt x="492" y="656"/>
                </a:lnTo>
                <a:lnTo>
                  <a:pt x="490" y="656"/>
                </a:lnTo>
                <a:lnTo>
                  <a:pt x="490" y="658"/>
                </a:lnTo>
                <a:lnTo>
                  <a:pt x="488" y="658"/>
                </a:lnTo>
                <a:lnTo>
                  <a:pt x="488" y="658"/>
                </a:lnTo>
                <a:lnTo>
                  <a:pt x="450" y="652"/>
                </a:lnTo>
                <a:lnTo>
                  <a:pt x="448" y="666"/>
                </a:lnTo>
                <a:lnTo>
                  <a:pt x="452" y="696"/>
                </a:lnTo>
                <a:lnTo>
                  <a:pt x="484" y="708"/>
                </a:lnTo>
                <a:lnTo>
                  <a:pt x="484" y="710"/>
                </a:lnTo>
                <a:lnTo>
                  <a:pt x="484" y="710"/>
                </a:lnTo>
                <a:lnTo>
                  <a:pt x="496" y="706"/>
                </a:lnTo>
                <a:lnTo>
                  <a:pt x="498" y="706"/>
                </a:lnTo>
                <a:lnTo>
                  <a:pt x="500" y="704"/>
                </a:lnTo>
                <a:lnTo>
                  <a:pt x="500" y="706"/>
                </a:lnTo>
                <a:lnTo>
                  <a:pt x="500" y="706"/>
                </a:lnTo>
                <a:lnTo>
                  <a:pt x="510" y="712"/>
                </a:lnTo>
                <a:lnTo>
                  <a:pt x="524" y="712"/>
                </a:lnTo>
                <a:lnTo>
                  <a:pt x="528" y="710"/>
                </a:lnTo>
                <a:lnTo>
                  <a:pt x="524" y="696"/>
                </a:lnTo>
                <a:lnTo>
                  <a:pt x="524" y="696"/>
                </a:lnTo>
                <a:lnTo>
                  <a:pt x="524" y="696"/>
                </a:lnTo>
                <a:lnTo>
                  <a:pt x="520" y="680"/>
                </a:lnTo>
                <a:lnTo>
                  <a:pt x="520" y="678"/>
                </a:lnTo>
                <a:lnTo>
                  <a:pt x="520" y="676"/>
                </a:lnTo>
                <a:lnTo>
                  <a:pt x="520" y="676"/>
                </a:lnTo>
                <a:lnTo>
                  <a:pt x="520" y="676"/>
                </a:lnTo>
                <a:lnTo>
                  <a:pt x="526" y="670"/>
                </a:lnTo>
                <a:lnTo>
                  <a:pt x="528" y="668"/>
                </a:lnTo>
                <a:lnTo>
                  <a:pt x="528" y="668"/>
                </a:lnTo>
                <a:lnTo>
                  <a:pt x="528" y="668"/>
                </a:lnTo>
                <a:lnTo>
                  <a:pt x="536" y="656"/>
                </a:lnTo>
                <a:lnTo>
                  <a:pt x="538" y="654"/>
                </a:lnTo>
                <a:lnTo>
                  <a:pt x="552" y="644"/>
                </a:lnTo>
                <a:lnTo>
                  <a:pt x="552" y="644"/>
                </a:lnTo>
                <a:lnTo>
                  <a:pt x="552" y="642"/>
                </a:lnTo>
                <a:lnTo>
                  <a:pt x="554" y="642"/>
                </a:lnTo>
                <a:lnTo>
                  <a:pt x="554" y="642"/>
                </a:lnTo>
                <a:lnTo>
                  <a:pt x="572" y="640"/>
                </a:lnTo>
                <a:lnTo>
                  <a:pt x="572" y="644"/>
                </a:lnTo>
                <a:lnTo>
                  <a:pt x="572" y="644"/>
                </a:lnTo>
                <a:lnTo>
                  <a:pt x="572" y="656"/>
                </a:lnTo>
                <a:lnTo>
                  <a:pt x="576" y="664"/>
                </a:lnTo>
                <a:lnTo>
                  <a:pt x="580" y="674"/>
                </a:lnTo>
                <a:lnTo>
                  <a:pt x="596" y="684"/>
                </a:lnTo>
                <a:lnTo>
                  <a:pt x="640" y="688"/>
                </a:lnTo>
                <a:lnTo>
                  <a:pt x="642" y="688"/>
                </a:lnTo>
                <a:lnTo>
                  <a:pt x="644" y="688"/>
                </a:lnTo>
                <a:lnTo>
                  <a:pt x="644" y="690"/>
                </a:lnTo>
                <a:lnTo>
                  <a:pt x="644" y="692"/>
                </a:lnTo>
                <a:lnTo>
                  <a:pt x="644" y="706"/>
                </a:lnTo>
                <a:lnTo>
                  <a:pt x="656" y="720"/>
                </a:lnTo>
                <a:lnTo>
                  <a:pt x="666" y="724"/>
                </a:lnTo>
                <a:lnTo>
                  <a:pt x="668" y="724"/>
                </a:lnTo>
                <a:lnTo>
                  <a:pt x="668" y="724"/>
                </a:lnTo>
                <a:lnTo>
                  <a:pt x="668" y="726"/>
                </a:lnTo>
                <a:lnTo>
                  <a:pt x="668" y="732"/>
                </a:lnTo>
                <a:lnTo>
                  <a:pt x="668" y="740"/>
                </a:lnTo>
                <a:lnTo>
                  <a:pt x="664" y="756"/>
                </a:lnTo>
                <a:lnTo>
                  <a:pt x="670" y="760"/>
                </a:lnTo>
                <a:lnTo>
                  <a:pt x="670" y="760"/>
                </a:lnTo>
                <a:lnTo>
                  <a:pt x="678" y="760"/>
                </a:lnTo>
                <a:lnTo>
                  <a:pt x="684" y="762"/>
                </a:lnTo>
                <a:lnTo>
                  <a:pt x="688" y="764"/>
                </a:lnTo>
                <a:lnTo>
                  <a:pt x="706" y="772"/>
                </a:lnTo>
                <a:lnTo>
                  <a:pt x="716" y="764"/>
                </a:lnTo>
                <a:lnTo>
                  <a:pt x="728" y="750"/>
                </a:lnTo>
                <a:lnTo>
                  <a:pt x="730" y="744"/>
                </a:lnTo>
                <a:lnTo>
                  <a:pt x="730" y="744"/>
                </a:lnTo>
                <a:lnTo>
                  <a:pt x="732" y="742"/>
                </a:lnTo>
                <a:lnTo>
                  <a:pt x="734" y="740"/>
                </a:lnTo>
                <a:lnTo>
                  <a:pt x="734" y="740"/>
                </a:lnTo>
                <a:lnTo>
                  <a:pt x="730" y="722"/>
                </a:lnTo>
                <a:lnTo>
                  <a:pt x="728" y="714"/>
                </a:lnTo>
                <a:lnTo>
                  <a:pt x="728" y="712"/>
                </a:lnTo>
                <a:lnTo>
                  <a:pt x="728" y="712"/>
                </a:lnTo>
                <a:lnTo>
                  <a:pt x="728" y="712"/>
                </a:lnTo>
                <a:lnTo>
                  <a:pt x="728" y="710"/>
                </a:lnTo>
                <a:lnTo>
                  <a:pt x="736" y="700"/>
                </a:lnTo>
                <a:lnTo>
                  <a:pt x="736" y="700"/>
                </a:lnTo>
                <a:lnTo>
                  <a:pt x="736" y="700"/>
                </a:lnTo>
                <a:lnTo>
                  <a:pt x="748" y="690"/>
                </a:lnTo>
                <a:lnTo>
                  <a:pt x="750" y="690"/>
                </a:lnTo>
                <a:lnTo>
                  <a:pt x="776" y="690"/>
                </a:lnTo>
                <a:lnTo>
                  <a:pt x="780" y="688"/>
                </a:lnTo>
                <a:lnTo>
                  <a:pt x="780" y="676"/>
                </a:lnTo>
                <a:lnTo>
                  <a:pt x="776" y="664"/>
                </a:lnTo>
                <a:lnTo>
                  <a:pt x="766" y="648"/>
                </a:lnTo>
                <a:lnTo>
                  <a:pt x="766" y="648"/>
                </a:lnTo>
                <a:lnTo>
                  <a:pt x="766" y="648"/>
                </a:lnTo>
                <a:lnTo>
                  <a:pt x="766" y="628"/>
                </a:lnTo>
                <a:lnTo>
                  <a:pt x="766" y="626"/>
                </a:lnTo>
                <a:lnTo>
                  <a:pt x="766" y="626"/>
                </a:lnTo>
                <a:lnTo>
                  <a:pt x="770" y="614"/>
                </a:lnTo>
                <a:lnTo>
                  <a:pt x="770" y="614"/>
                </a:lnTo>
                <a:lnTo>
                  <a:pt x="772" y="614"/>
                </a:lnTo>
                <a:lnTo>
                  <a:pt x="772" y="614"/>
                </a:lnTo>
                <a:lnTo>
                  <a:pt x="792" y="582"/>
                </a:lnTo>
                <a:lnTo>
                  <a:pt x="794" y="582"/>
                </a:lnTo>
                <a:lnTo>
                  <a:pt x="794" y="582"/>
                </a:lnTo>
                <a:lnTo>
                  <a:pt x="796" y="580"/>
                </a:lnTo>
                <a:lnTo>
                  <a:pt x="800" y="580"/>
                </a:lnTo>
                <a:lnTo>
                  <a:pt x="808" y="582"/>
                </a:lnTo>
                <a:lnTo>
                  <a:pt x="828" y="592"/>
                </a:lnTo>
                <a:lnTo>
                  <a:pt x="840" y="596"/>
                </a:lnTo>
                <a:lnTo>
                  <a:pt x="840" y="590"/>
                </a:lnTo>
                <a:lnTo>
                  <a:pt x="838" y="588"/>
                </a:lnTo>
                <a:lnTo>
                  <a:pt x="838" y="586"/>
                </a:lnTo>
                <a:lnTo>
                  <a:pt x="838" y="586"/>
                </a:lnTo>
                <a:lnTo>
                  <a:pt x="840" y="580"/>
                </a:lnTo>
                <a:lnTo>
                  <a:pt x="846" y="572"/>
                </a:lnTo>
                <a:lnTo>
                  <a:pt x="860" y="562"/>
                </a:lnTo>
                <a:lnTo>
                  <a:pt x="860" y="562"/>
                </a:lnTo>
                <a:lnTo>
                  <a:pt x="860" y="562"/>
                </a:lnTo>
                <a:lnTo>
                  <a:pt x="860" y="560"/>
                </a:lnTo>
                <a:lnTo>
                  <a:pt x="860" y="560"/>
                </a:lnTo>
                <a:lnTo>
                  <a:pt x="876" y="556"/>
                </a:lnTo>
                <a:lnTo>
                  <a:pt x="890" y="556"/>
                </a:lnTo>
                <a:lnTo>
                  <a:pt x="892" y="556"/>
                </a:lnTo>
                <a:lnTo>
                  <a:pt x="892" y="556"/>
                </a:lnTo>
                <a:lnTo>
                  <a:pt x="900" y="556"/>
                </a:lnTo>
                <a:lnTo>
                  <a:pt x="904" y="536"/>
                </a:lnTo>
                <a:lnTo>
                  <a:pt x="904" y="524"/>
                </a:lnTo>
                <a:lnTo>
                  <a:pt x="904" y="524"/>
                </a:lnTo>
                <a:lnTo>
                  <a:pt x="906" y="512"/>
                </a:lnTo>
                <a:lnTo>
                  <a:pt x="906" y="510"/>
                </a:lnTo>
                <a:lnTo>
                  <a:pt x="908" y="508"/>
                </a:lnTo>
                <a:lnTo>
                  <a:pt x="912" y="496"/>
                </a:lnTo>
                <a:lnTo>
                  <a:pt x="906" y="488"/>
                </a:lnTo>
                <a:lnTo>
                  <a:pt x="896" y="480"/>
                </a:lnTo>
                <a:lnTo>
                  <a:pt x="876" y="476"/>
                </a:lnTo>
                <a:lnTo>
                  <a:pt x="876" y="476"/>
                </a:lnTo>
                <a:lnTo>
                  <a:pt x="868" y="472"/>
                </a:lnTo>
                <a:lnTo>
                  <a:pt x="852" y="460"/>
                </a:lnTo>
                <a:lnTo>
                  <a:pt x="840" y="456"/>
                </a:lnTo>
                <a:lnTo>
                  <a:pt x="840" y="456"/>
                </a:lnTo>
                <a:lnTo>
                  <a:pt x="840" y="454"/>
                </a:lnTo>
                <a:lnTo>
                  <a:pt x="824" y="436"/>
                </a:lnTo>
                <a:lnTo>
                  <a:pt x="812" y="436"/>
                </a:lnTo>
                <a:lnTo>
                  <a:pt x="810" y="436"/>
                </a:lnTo>
                <a:lnTo>
                  <a:pt x="810" y="436"/>
                </a:lnTo>
                <a:lnTo>
                  <a:pt x="798" y="430"/>
                </a:lnTo>
                <a:lnTo>
                  <a:pt x="790" y="440"/>
                </a:lnTo>
                <a:lnTo>
                  <a:pt x="788" y="476"/>
                </a:lnTo>
                <a:lnTo>
                  <a:pt x="792" y="492"/>
                </a:lnTo>
                <a:lnTo>
                  <a:pt x="796" y="492"/>
                </a:lnTo>
                <a:lnTo>
                  <a:pt x="798" y="492"/>
                </a:lnTo>
                <a:lnTo>
                  <a:pt x="808" y="496"/>
                </a:lnTo>
                <a:lnTo>
                  <a:pt x="808" y="496"/>
                </a:lnTo>
                <a:lnTo>
                  <a:pt x="808" y="496"/>
                </a:lnTo>
                <a:lnTo>
                  <a:pt x="814" y="510"/>
                </a:lnTo>
                <a:lnTo>
                  <a:pt x="816" y="510"/>
                </a:lnTo>
                <a:lnTo>
                  <a:pt x="816" y="512"/>
                </a:lnTo>
                <a:lnTo>
                  <a:pt x="816" y="512"/>
                </a:lnTo>
                <a:lnTo>
                  <a:pt x="816" y="512"/>
                </a:lnTo>
                <a:lnTo>
                  <a:pt x="812" y="536"/>
                </a:lnTo>
                <a:lnTo>
                  <a:pt x="812" y="538"/>
                </a:lnTo>
                <a:lnTo>
                  <a:pt x="812" y="540"/>
                </a:lnTo>
                <a:lnTo>
                  <a:pt x="812" y="540"/>
                </a:lnTo>
                <a:lnTo>
                  <a:pt x="812" y="540"/>
                </a:lnTo>
                <a:lnTo>
                  <a:pt x="800" y="546"/>
                </a:lnTo>
                <a:lnTo>
                  <a:pt x="798" y="548"/>
                </a:lnTo>
                <a:lnTo>
                  <a:pt x="798" y="546"/>
                </a:lnTo>
                <a:lnTo>
                  <a:pt x="796" y="546"/>
                </a:lnTo>
                <a:lnTo>
                  <a:pt x="792" y="544"/>
                </a:lnTo>
                <a:lnTo>
                  <a:pt x="778" y="550"/>
                </a:lnTo>
                <a:lnTo>
                  <a:pt x="778" y="550"/>
                </a:lnTo>
                <a:lnTo>
                  <a:pt x="778" y="552"/>
                </a:lnTo>
                <a:lnTo>
                  <a:pt x="780" y="552"/>
                </a:lnTo>
                <a:lnTo>
                  <a:pt x="782" y="574"/>
                </a:lnTo>
                <a:lnTo>
                  <a:pt x="782" y="574"/>
                </a:lnTo>
                <a:lnTo>
                  <a:pt x="780" y="578"/>
                </a:lnTo>
                <a:lnTo>
                  <a:pt x="776" y="580"/>
                </a:lnTo>
                <a:lnTo>
                  <a:pt x="768" y="580"/>
                </a:lnTo>
                <a:lnTo>
                  <a:pt x="768" y="580"/>
                </a:lnTo>
                <a:lnTo>
                  <a:pt x="762" y="578"/>
                </a:lnTo>
                <a:lnTo>
                  <a:pt x="758" y="576"/>
                </a:lnTo>
                <a:lnTo>
                  <a:pt x="748" y="568"/>
                </a:lnTo>
                <a:lnTo>
                  <a:pt x="748" y="568"/>
                </a:lnTo>
                <a:lnTo>
                  <a:pt x="746" y="568"/>
                </a:lnTo>
                <a:lnTo>
                  <a:pt x="746" y="566"/>
                </a:lnTo>
                <a:lnTo>
                  <a:pt x="740" y="552"/>
                </a:lnTo>
                <a:lnTo>
                  <a:pt x="740" y="552"/>
                </a:lnTo>
                <a:lnTo>
                  <a:pt x="736" y="550"/>
                </a:lnTo>
                <a:lnTo>
                  <a:pt x="728" y="546"/>
                </a:lnTo>
                <a:lnTo>
                  <a:pt x="726" y="546"/>
                </a:lnTo>
                <a:lnTo>
                  <a:pt x="726" y="546"/>
                </a:lnTo>
                <a:lnTo>
                  <a:pt x="714" y="538"/>
                </a:lnTo>
                <a:lnTo>
                  <a:pt x="712" y="538"/>
                </a:lnTo>
                <a:lnTo>
                  <a:pt x="712" y="536"/>
                </a:lnTo>
                <a:lnTo>
                  <a:pt x="712" y="536"/>
                </a:lnTo>
                <a:lnTo>
                  <a:pt x="710" y="524"/>
                </a:lnTo>
                <a:lnTo>
                  <a:pt x="712" y="512"/>
                </a:lnTo>
                <a:lnTo>
                  <a:pt x="712" y="512"/>
                </a:lnTo>
                <a:lnTo>
                  <a:pt x="712" y="512"/>
                </a:lnTo>
                <a:lnTo>
                  <a:pt x="712" y="512"/>
                </a:lnTo>
                <a:lnTo>
                  <a:pt x="716" y="506"/>
                </a:lnTo>
                <a:lnTo>
                  <a:pt x="716" y="502"/>
                </a:lnTo>
                <a:lnTo>
                  <a:pt x="712" y="488"/>
                </a:lnTo>
                <a:lnTo>
                  <a:pt x="700" y="478"/>
                </a:lnTo>
                <a:lnTo>
                  <a:pt x="700" y="476"/>
                </a:lnTo>
                <a:lnTo>
                  <a:pt x="698" y="444"/>
                </a:lnTo>
                <a:lnTo>
                  <a:pt x="690" y="436"/>
                </a:lnTo>
                <a:lnTo>
                  <a:pt x="688" y="436"/>
                </a:lnTo>
                <a:lnTo>
                  <a:pt x="688" y="434"/>
                </a:lnTo>
                <a:lnTo>
                  <a:pt x="688" y="434"/>
                </a:lnTo>
                <a:lnTo>
                  <a:pt x="682" y="420"/>
                </a:lnTo>
                <a:lnTo>
                  <a:pt x="652" y="416"/>
                </a:lnTo>
                <a:lnTo>
                  <a:pt x="652" y="416"/>
                </a:lnTo>
                <a:lnTo>
                  <a:pt x="644" y="410"/>
                </a:lnTo>
                <a:lnTo>
                  <a:pt x="638" y="402"/>
                </a:lnTo>
                <a:lnTo>
                  <a:pt x="624" y="402"/>
                </a:lnTo>
                <a:lnTo>
                  <a:pt x="624" y="402"/>
                </a:lnTo>
                <a:lnTo>
                  <a:pt x="618" y="398"/>
                </a:lnTo>
                <a:lnTo>
                  <a:pt x="610" y="392"/>
                </a:lnTo>
                <a:lnTo>
                  <a:pt x="608" y="390"/>
                </a:lnTo>
                <a:lnTo>
                  <a:pt x="608" y="390"/>
                </a:lnTo>
                <a:lnTo>
                  <a:pt x="604" y="384"/>
                </a:lnTo>
                <a:lnTo>
                  <a:pt x="598" y="376"/>
                </a:lnTo>
                <a:lnTo>
                  <a:pt x="598" y="376"/>
                </a:lnTo>
                <a:lnTo>
                  <a:pt x="598" y="376"/>
                </a:lnTo>
                <a:lnTo>
                  <a:pt x="596" y="362"/>
                </a:lnTo>
                <a:lnTo>
                  <a:pt x="596" y="362"/>
                </a:lnTo>
                <a:lnTo>
                  <a:pt x="596" y="362"/>
                </a:lnTo>
                <a:lnTo>
                  <a:pt x="596" y="360"/>
                </a:lnTo>
                <a:lnTo>
                  <a:pt x="596" y="360"/>
                </a:lnTo>
                <a:lnTo>
                  <a:pt x="600" y="336"/>
                </a:lnTo>
                <a:lnTo>
                  <a:pt x="600" y="336"/>
                </a:lnTo>
                <a:lnTo>
                  <a:pt x="604" y="324"/>
                </a:lnTo>
                <a:lnTo>
                  <a:pt x="604" y="324"/>
                </a:lnTo>
                <a:lnTo>
                  <a:pt x="604" y="324"/>
                </a:lnTo>
                <a:lnTo>
                  <a:pt x="606" y="324"/>
                </a:lnTo>
                <a:lnTo>
                  <a:pt x="636" y="310"/>
                </a:lnTo>
                <a:lnTo>
                  <a:pt x="648" y="296"/>
                </a:lnTo>
                <a:lnTo>
                  <a:pt x="650" y="284"/>
                </a:lnTo>
                <a:lnTo>
                  <a:pt x="648" y="276"/>
                </a:lnTo>
                <a:lnTo>
                  <a:pt x="648" y="276"/>
                </a:lnTo>
                <a:lnTo>
                  <a:pt x="644" y="262"/>
                </a:lnTo>
                <a:lnTo>
                  <a:pt x="640" y="254"/>
                </a:lnTo>
                <a:lnTo>
                  <a:pt x="634" y="256"/>
                </a:lnTo>
                <a:lnTo>
                  <a:pt x="624" y="254"/>
                </a:lnTo>
                <a:lnTo>
                  <a:pt x="624" y="254"/>
                </a:lnTo>
                <a:lnTo>
                  <a:pt x="616" y="260"/>
                </a:lnTo>
                <a:lnTo>
                  <a:pt x="606" y="272"/>
                </a:lnTo>
                <a:lnTo>
                  <a:pt x="592" y="286"/>
                </a:lnTo>
                <a:lnTo>
                  <a:pt x="592" y="286"/>
                </a:lnTo>
                <a:lnTo>
                  <a:pt x="590" y="286"/>
                </a:lnTo>
                <a:lnTo>
                  <a:pt x="590" y="286"/>
                </a:lnTo>
                <a:lnTo>
                  <a:pt x="578" y="290"/>
                </a:lnTo>
                <a:lnTo>
                  <a:pt x="568" y="288"/>
                </a:lnTo>
                <a:lnTo>
                  <a:pt x="542" y="28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2" name="MH_Other_4"/>
          <p:cNvSpPr/>
          <p:nvPr>
            <p:custDataLst>
              <p:tags r:id="rId4"/>
            </p:custDataLst>
          </p:nvPr>
        </p:nvSpPr>
        <p:spPr bwMode="auto">
          <a:xfrm>
            <a:off x="6550882" y="3153220"/>
            <a:ext cx="342978" cy="562940"/>
          </a:xfrm>
          <a:custGeom>
            <a:avLst/>
            <a:gdLst>
              <a:gd name="T0" fmla="*/ 92 w 184"/>
              <a:gd name="T1" fmla="*/ 58 h 304"/>
              <a:gd name="T2" fmla="*/ 92 w 184"/>
              <a:gd name="T3" fmla="*/ 86 h 304"/>
              <a:gd name="T4" fmla="*/ 84 w 184"/>
              <a:gd name="T5" fmla="*/ 108 h 304"/>
              <a:gd name="T6" fmla="*/ 84 w 184"/>
              <a:gd name="T7" fmla="*/ 112 h 304"/>
              <a:gd name="T8" fmla="*/ 80 w 184"/>
              <a:gd name="T9" fmla="*/ 120 h 304"/>
              <a:gd name="T10" fmla="*/ 76 w 184"/>
              <a:gd name="T11" fmla="*/ 124 h 304"/>
              <a:gd name="T12" fmla="*/ 74 w 184"/>
              <a:gd name="T13" fmla="*/ 122 h 304"/>
              <a:gd name="T14" fmla="*/ 44 w 184"/>
              <a:gd name="T15" fmla="*/ 130 h 304"/>
              <a:gd name="T16" fmla="*/ 12 w 184"/>
              <a:gd name="T17" fmla="*/ 134 h 304"/>
              <a:gd name="T18" fmla="*/ 8 w 184"/>
              <a:gd name="T19" fmla="*/ 140 h 304"/>
              <a:gd name="T20" fmla="*/ 38 w 184"/>
              <a:gd name="T21" fmla="*/ 144 h 304"/>
              <a:gd name="T22" fmla="*/ 40 w 184"/>
              <a:gd name="T23" fmla="*/ 144 h 304"/>
              <a:gd name="T24" fmla="*/ 48 w 184"/>
              <a:gd name="T25" fmla="*/ 162 h 304"/>
              <a:gd name="T26" fmla="*/ 56 w 184"/>
              <a:gd name="T27" fmla="*/ 168 h 304"/>
              <a:gd name="T28" fmla="*/ 60 w 184"/>
              <a:gd name="T29" fmla="*/ 184 h 304"/>
              <a:gd name="T30" fmla="*/ 70 w 184"/>
              <a:gd name="T31" fmla="*/ 216 h 304"/>
              <a:gd name="T32" fmla="*/ 72 w 184"/>
              <a:gd name="T33" fmla="*/ 216 h 304"/>
              <a:gd name="T34" fmla="*/ 76 w 184"/>
              <a:gd name="T35" fmla="*/ 232 h 304"/>
              <a:gd name="T36" fmla="*/ 72 w 184"/>
              <a:gd name="T37" fmla="*/ 248 h 304"/>
              <a:gd name="T38" fmla="*/ 72 w 184"/>
              <a:gd name="T39" fmla="*/ 264 h 304"/>
              <a:gd name="T40" fmla="*/ 82 w 184"/>
              <a:gd name="T41" fmla="*/ 270 h 304"/>
              <a:gd name="T42" fmla="*/ 100 w 184"/>
              <a:gd name="T43" fmla="*/ 280 h 304"/>
              <a:gd name="T44" fmla="*/ 106 w 184"/>
              <a:gd name="T45" fmla="*/ 292 h 304"/>
              <a:gd name="T46" fmla="*/ 116 w 184"/>
              <a:gd name="T47" fmla="*/ 302 h 304"/>
              <a:gd name="T48" fmla="*/ 124 w 184"/>
              <a:gd name="T49" fmla="*/ 304 h 304"/>
              <a:gd name="T50" fmla="*/ 122 w 184"/>
              <a:gd name="T51" fmla="*/ 288 h 304"/>
              <a:gd name="T52" fmla="*/ 122 w 184"/>
              <a:gd name="T53" fmla="*/ 278 h 304"/>
              <a:gd name="T54" fmla="*/ 126 w 184"/>
              <a:gd name="T55" fmla="*/ 274 h 304"/>
              <a:gd name="T56" fmla="*/ 140 w 184"/>
              <a:gd name="T57" fmla="*/ 268 h 304"/>
              <a:gd name="T58" fmla="*/ 142 w 184"/>
              <a:gd name="T59" fmla="*/ 268 h 304"/>
              <a:gd name="T60" fmla="*/ 144 w 184"/>
              <a:gd name="T61" fmla="*/ 268 h 304"/>
              <a:gd name="T62" fmla="*/ 156 w 184"/>
              <a:gd name="T63" fmla="*/ 266 h 304"/>
              <a:gd name="T64" fmla="*/ 158 w 184"/>
              <a:gd name="T65" fmla="*/ 244 h 304"/>
              <a:gd name="T66" fmla="*/ 148 w 184"/>
              <a:gd name="T67" fmla="*/ 232 h 304"/>
              <a:gd name="T68" fmla="*/ 138 w 184"/>
              <a:gd name="T69" fmla="*/ 232 h 304"/>
              <a:gd name="T70" fmla="*/ 132 w 184"/>
              <a:gd name="T71" fmla="*/ 210 h 304"/>
              <a:gd name="T72" fmla="*/ 136 w 184"/>
              <a:gd name="T73" fmla="*/ 168 h 304"/>
              <a:gd name="T74" fmla="*/ 164 w 184"/>
              <a:gd name="T75" fmla="*/ 160 h 304"/>
              <a:gd name="T76" fmla="*/ 184 w 184"/>
              <a:gd name="T77" fmla="*/ 108 h 304"/>
              <a:gd name="T78" fmla="*/ 180 w 184"/>
              <a:gd name="T79" fmla="*/ 100 h 304"/>
              <a:gd name="T80" fmla="*/ 168 w 184"/>
              <a:gd name="T81" fmla="*/ 96 h 304"/>
              <a:gd name="T82" fmla="*/ 166 w 184"/>
              <a:gd name="T83" fmla="*/ 96 h 304"/>
              <a:gd name="T84" fmla="*/ 152 w 184"/>
              <a:gd name="T85" fmla="*/ 96 h 304"/>
              <a:gd name="T86" fmla="*/ 144 w 184"/>
              <a:gd name="T87" fmla="*/ 84 h 304"/>
              <a:gd name="T88" fmla="*/ 142 w 184"/>
              <a:gd name="T89" fmla="*/ 84 h 304"/>
              <a:gd name="T90" fmla="*/ 146 w 184"/>
              <a:gd name="T91" fmla="*/ 52 h 304"/>
              <a:gd name="T92" fmla="*/ 148 w 184"/>
              <a:gd name="T93" fmla="*/ 48 h 304"/>
              <a:gd name="T94" fmla="*/ 152 w 184"/>
              <a:gd name="T95" fmla="*/ 36 h 304"/>
              <a:gd name="T96" fmla="*/ 156 w 184"/>
              <a:gd name="T97" fmla="*/ 20 h 304"/>
              <a:gd name="T98" fmla="*/ 128 w 184"/>
              <a:gd name="T99" fmla="*/ 0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84" h="304">
                <a:moveTo>
                  <a:pt x="108" y="18"/>
                </a:moveTo>
                <a:lnTo>
                  <a:pt x="92" y="58"/>
                </a:lnTo>
                <a:lnTo>
                  <a:pt x="92" y="84"/>
                </a:lnTo>
                <a:lnTo>
                  <a:pt x="92" y="86"/>
                </a:lnTo>
                <a:lnTo>
                  <a:pt x="84" y="100"/>
                </a:lnTo>
                <a:lnTo>
                  <a:pt x="84" y="108"/>
                </a:lnTo>
                <a:lnTo>
                  <a:pt x="84" y="108"/>
                </a:lnTo>
                <a:lnTo>
                  <a:pt x="84" y="112"/>
                </a:lnTo>
                <a:lnTo>
                  <a:pt x="82" y="116"/>
                </a:lnTo>
                <a:lnTo>
                  <a:pt x="80" y="120"/>
                </a:lnTo>
                <a:lnTo>
                  <a:pt x="76" y="122"/>
                </a:lnTo>
                <a:lnTo>
                  <a:pt x="76" y="124"/>
                </a:lnTo>
                <a:lnTo>
                  <a:pt x="74" y="124"/>
                </a:lnTo>
                <a:lnTo>
                  <a:pt x="74" y="122"/>
                </a:lnTo>
                <a:lnTo>
                  <a:pt x="54" y="120"/>
                </a:lnTo>
                <a:lnTo>
                  <a:pt x="44" y="130"/>
                </a:lnTo>
                <a:lnTo>
                  <a:pt x="12" y="134"/>
                </a:lnTo>
                <a:lnTo>
                  <a:pt x="12" y="134"/>
                </a:lnTo>
                <a:lnTo>
                  <a:pt x="0" y="134"/>
                </a:lnTo>
                <a:lnTo>
                  <a:pt x="8" y="140"/>
                </a:lnTo>
                <a:lnTo>
                  <a:pt x="36" y="144"/>
                </a:lnTo>
                <a:lnTo>
                  <a:pt x="38" y="144"/>
                </a:lnTo>
                <a:lnTo>
                  <a:pt x="40" y="144"/>
                </a:lnTo>
                <a:lnTo>
                  <a:pt x="40" y="144"/>
                </a:lnTo>
                <a:lnTo>
                  <a:pt x="40" y="144"/>
                </a:lnTo>
                <a:lnTo>
                  <a:pt x="48" y="162"/>
                </a:lnTo>
                <a:lnTo>
                  <a:pt x="56" y="168"/>
                </a:lnTo>
                <a:lnTo>
                  <a:pt x="56" y="168"/>
                </a:lnTo>
                <a:lnTo>
                  <a:pt x="60" y="174"/>
                </a:lnTo>
                <a:lnTo>
                  <a:pt x="60" y="184"/>
                </a:lnTo>
                <a:lnTo>
                  <a:pt x="60" y="206"/>
                </a:lnTo>
                <a:lnTo>
                  <a:pt x="70" y="216"/>
                </a:lnTo>
                <a:lnTo>
                  <a:pt x="72" y="216"/>
                </a:lnTo>
                <a:lnTo>
                  <a:pt x="72" y="216"/>
                </a:lnTo>
                <a:lnTo>
                  <a:pt x="72" y="216"/>
                </a:lnTo>
                <a:lnTo>
                  <a:pt x="76" y="232"/>
                </a:lnTo>
                <a:lnTo>
                  <a:pt x="76" y="240"/>
                </a:lnTo>
                <a:lnTo>
                  <a:pt x="72" y="248"/>
                </a:lnTo>
                <a:lnTo>
                  <a:pt x="70" y="256"/>
                </a:lnTo>
                <a:lnTo>
                  <a:pt x="72" y="264"/>
                </a:lnTo>
                <a:lnTo>
                  <a:pt x="82" y="270"/>
                </a:lnTo>
                <a:lnTo>
                  <a:pt x="82" y="270"/>
                </a:lnTo>
                <a:lnTo>
                  <a:pt x="94" y="276"/>
                </a:lnTo>
                <a:lnTo>
                  <a:pt x="100" y="280"/>
                </a:lnTo>
                <a:lnTo>
                  <a:pt x="106" y="292"/>
                </a:lnTo>
                <a:lnTo>
                  <a:pt x="106" y="292"/>
                </a:lnTo>
                <a:lnTo>
                  <a:pt x="114" y="298"/>
                </a:lnTo>
                <a:lnTo>
                  <a:pt x="116" y="302"/>
                </a:lnTo>
                <a:lnTo>
                  <a:pt x="124" y="304"/>
                </a:lnTo>
                <a:lnTo>
                  <a:pt x="124" y="304"/>
                </a:lnTo>
                <a:lnTo>
                  <a:pt x="122" y="288"/>
                </a:lnTo>
                <a:lnTo>
                  <a:pt x="122" y="288"/>
                </a:lnTo>
                <a:lnTo>
                  <a:pt x="122" y="282"/>
                </a:lnTo>
                <a:lnTo>
                  <a:pt x="122" y="278"/>
                </a:lnTo>
                <a:lnTo>
                  <a:pt x="122" y="278"/>
                </a:lnTo>
                <a:lnTo>
                  <a:pt x="126" y="274"/>
                </a:lnTo>
                <a:lnTo>
                  <a:pt x="128" y="272"/>
                </a:lnTo>
                <a:lnTo>
                  <a:pt x="140" y="268"/>
                </a:lnTo>
                <a:lnTo>
                  <a:pt x="140" y="268"/>
                </a:lnTo>
                <a:lnTo>
                  <a:pt x="142" y="268"/>
                </a:lnTo>
                <a:lnTo>
                  <a:pt x="142" y="268"/>
                </a:lnTo>
                <a:lnTo>
                  <a:pt x="144" y="268"/>
                </a:lnTo>
                <a:lnTo>
                  <a:pt x="148" y="270"/>
                </a:lnTo>
                <a:lnTo>
                  <a:pt x="156" y="266"/>
                </a:lnTo>
                <a:lnTo>
                  <a:pt x="156" y="264"/>
                </a:lnTo>
                <a:lnTo>
                  <a:pt x="158" y="244"/>
                </a:lnTo>
                <a:lnTo>
                  <a:pt x="154" y="236"/>
                </a:lnTo>
                <a:lnTo>
                  <a:pt x="148" y="232"/>
                </a:lnTo>
                <a:lnTo>
                  <a:pt x="140" y="232"/>
                </a:lnTo>
                <a:lnTo>
                  <a:pt x="138" y="232"/>
                </a:lnTo>
                <a:lnTo>
                  <a:pt x="136" y="230"/>
                </a:lnTo>
                <a:lnTo>
                  <a:pt x="132" y="210"/>
                </a:lnTo>
                <a:lnTo>
                  <a:pt x="134" y="168"/>
                </a:lnTo>
                <a:lnTo>
                  <a:pt x="136" y="168"/>
                </a:lnTo>
                <a:lnTo>
                  <a:pt x="148" y="150"/>
                </a:lnTo>
                <a:lnTo>
                  <a:pt x="164" y="160"/>
                </a:lnTo>
                <a:lnTo>
                  <a:pt x="176" y="160"/>
                </a:lnTo>
                <a:lnTo>
                  <a:pt x="184" y="108"/>
                </a:lnTo>
                <a:lnTo>
                  <a:pt x="184" y="108"/>
                </a:lnTo>
                <a:lnTo>
                  <a:pt x="180" y="100"/>
                </a:lnTo>
                <a:lnTo>
                  <a:pt x="174" y="96"/>
                </a:lnTo>
                <a:lnTo>
                  <a:pt x="168" y="96"/>
                </a:lnTo>
                <a:lnTo>
                  <a:pt x="168" y="96"/>
                </a:lnTo>
                <a:lnTo>
                  <a:pt x="166" y="96"/>
                </a:lnTo>
                <a:lnTo>
                  <a:pt x="154" y="98"/>
                </a:lnTo>
                <a:lnTo>
                  <a:pt x="152" y="96"/>
                </a:lnTo>
                <a:lnTo>
                  <a:pt x="152" y="96"/>
                </a:lnTo>
                <a:lnTo>
                  <a:pt x="144" y="84"/>
                </a:lnTo>
                <a:lnTo>
                  <a:pt x="144" y="84"/>
                </a:lnTo>
                <a:lnTo>
                  <a:pt x="142" y="84"/>
                </a:lnTo>
                <a:lnTo>
                  <a:pt x="142" y="64"/>
                </a:lnTo>
                <a:lnTo>
                  <a:pt x="146" y="52"/>
                </a:lnTo>
                <a:lnTo>
                  <a:pt x="148" y="48"/>
                </a:lnTo>
                <a:lnTo>
                  <a:pt x="148" y="48"/>
                </a:lnTo>
                <a:lnTo>
                  <a:pt x="150" y="42"/>
                </a:lnTo>
                <a:lnTo>
                  <a:pt x="152" y="36"/>
                </a:lnTo>
                <a:lnTo>
                  <a:pt x="156" y="32"/>
                </a:lnTo>
                <a:lnTo>
                  <a:pt x="156" y="20"/>
                </a:lnTo>
                <a:lnTo>
                  <a:pt x="144" y="8"/>
                </a:lnTo>
                <a:lnTo>
                  <a:pt x="128" y="0"/>
                </a:lnTo>
                <a:lnTo>
                  <a:pt x="108" y="18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3" name="MH_Other_5"/>
          <p:cNvSpPr/>
          <p:nvPr>
            <p:custDataLst>
              <p:tags r:id="rId5"/>
            </p:custDataLst>
          </p:nvPr>
        </p:nvSpPr>
        <p:spPr bwMode="auto">
          <a:xfrm>
            <a:off x="3316468" y="1672253"/>
            <a:ext cx="2422553" cy="1825225"/>
          </a:xfrm>
          <a:custGeom>
            <a:avLst/>
            <a:gdLst>
              <a:gd name="T0" fmla="*/ 2147483646 w 1304"/>
              <a:gd name="T1" fmla="*/ 2147483646 h 986"/>
              <a:gd name="T2" fmla="*/ 2147483646 w 1304"/>
              <a:gd name="T3" fmla="*/ 2147483646 h 986"/>
              <a:gd name="T4" fmla="*/ 2147483646 w 1304"/>
              <a:gd name="T5" fmla="*/ 2147483646 h 986"/>
              <a:gd name="T6" fmla="*/ 2147483646 w 1304"/>
              <a:gd name="T7" fmla="*/ 2147483646 h 986"/>
              <a:gd name="T8" fmla="*/ 2147483646 w 1304"/>
              <a:gd name="T9" fmla="*/ 2147483646 h 986"/>
              <a:gd name="T10" fmla="*/ 2147483646 w 1304"/>
              <a:gd name="T11" fmla="*/ 2147483646 h 986"/>
              <a:gd name="T12" fmla="*/ 2147483646 w 1304"/>
              <a:gd name="T13" fmla="*/ 2147483646 h 986"/>
              <a:gd name="T14" fmla="*/ 2147483646 w 1304"/>
              <a:gd name="T15" fmla="*/ 2147483646 h 986"/>
              <a:gd name="T16" fmla="*/ 2147483646 w 1304"/>
              <a:gd name="T17" fmla="*/ 2147483646 h 986"/>
              <a:gd name="T18" fmla="*/ 2147483646 w 1304"/>
              <a:gd name="T19" fmla="*/ 2147483646 h 986"/>
              <a:gd name="T20" fmla="*/ 2147483646 w 1304"/>
              <a:gd name="T21" fmla="*/ 2147483646 h 986"/>
              <a:gd name="T22" fmla="*/ 2147483646 w 1304"/>
              <a:gd name="T23" fmla="*/ 2147483646 h 986"/>
              <a:gd name="T24" fmla="*/ 2147483646 w 1304"/>
              <a:gd name="T25" fmla="*/ 2147483646 h 986"/>
              <a:gd name="T26" fmla="*/ 2147483646 w 1304"/>
              <a:gd name="T27" fmla="*/ 2147483646 h 986"/>
              <a:gd name="T28" fmla="*/ 2147483646 w 1304"/>
              <a:gd name="T29" fmla="*/ 2147483646 h 986"/>
              <a:gd name="T30" fmla="*/ 2147483646 w 1304"/>
              <a:gd name="T31" fmla="*/ 2147483646 h 986"/>
              <a:gd name="T32" fmla="*/ 2147483646 w 1304"/>
              <a:gd name="T33" fmla="*/ 2147483646 h 986"/>
              <a:gd name="T34" fmla="*/ 2147483646 w 1304"/>
              <a:gd name="T35" fmla="*/ 2147483646 h 986"/>
              <a:gd name="T36" fmla="*/ 2147483646 w 1304"/>
              <a:gd name="T37" fmla="*/ 2147483646 h 986"/>
              <a:gd name="T38" fmla="*/ 2147483646 w 1304"/>
              <a:gd name="T39" fmla="*/ 2147483646 h 986"/>
              <a:gd name="T40" fmla="*/ 2147483646 w 1304"/>
              <a:gd name="T41" fmla="*/ 2147483646 h 986"/>
              <a:gd name="T42" fmla="*/ 2147483646 w 1304"/>
              <a:gd name="T43" fmla="*/ 2147483646 h 986"/>
              <a:gd name="T44" fmla="*/ 2147483646 w 1304"/>
              <a:gd name="T45" fmla="*/ 2147483646 h 986"/>
              <a:gd name="T46" fmla="*/ 2147483646 w 1304"/>
              <a:gd name="T47" fmla="*/ 2147483646 h 986"/>
              <a:gd name="T48" fmla="*/ 2147483646 w 1304"/>
              <a:gd name="T49" fmla="*/ 2147483646 h 986"/>
              <a:gd name="T50" fmla="*/ 2147483646 w 1304"/>
              <a:gd name="T51" fmla="*/ 2147483646 h 986"/>
              <a:gd name="T52" fmla="*/ 2147483646 w 1304"/>
              <a:gd name="T53" fmla="*/ 2147483646 h 986"/>
              <a:gd name="T54" fmla="*/ 2147483646 w 1304"/>
              <a:gd name="T55" fmla="*/ 2147483646 h 986"/>
              <a:gd name="T56" fmla="*/ 2147483646 w 1304"/>
              <a:gd name="T57" fmla="*/ 2147483646 h 986"/>
              <a:gd name="T58" fmla="*/ 2147483646 w 1304"/>
              <a:gd name="T59" fmla="*/ 2147483646 h 986"/>
              <a:gd name="T60" fmla="*/ 2147483646 w 1304"/>
              <a:gd name="T61" fmla="*/ 2147483646 h 986"/>
              <a:gd name="T62" fmla="*/ 2147483646 w 1304"/>
              <a:gd name="T63" fmla="*/ 2147483646 h 986"/>
              <a:gd name="T64" fmla="*/ 2147483646 w 1304"/>
              <a:gd name="T65" fmla="*/ 2147483646 h 986"/>
              <a:gd name="T66" fmla="*/ 2147483646 w 1304"/>
              <a:gd name="T67" fmla="*/ 2147483646 h 986"/>
              <a:gd name="T68" fmla="*/ 2147483646 w 1304"/>
              <a:gd name="T69" fmla="*/ 2147483646 h 986"/>
              <a:gd name="T70" fmla="*/ 2147483646 w 1304"/>
              <a:gd name="T71" fmla="*/ 2147483646 h 986"/>
              <a:gd name="T72" fmla="*/ 2147483646 w 1304"/>
              <a:gd name="T73" fmla="*/ 2147483646 h 986"/>
              <a:gd name="T74" fmla="*/ 2147483646 w 1304"/>
              <a:gd name="T75" fmla="*/ 2147483646 h 986"/>
              <a:gd name="T76" fmla="*/ 2147483646 w 1304"/>
              <a:gd name="T77" fmla="*/ 2147483646 h 986"/>
              <a:gd name="T78" fmla="*/ 2147483646 w 1304"/>
              <a:gd name="T79" fmla="*/ 2147483646 h 986"/>
              <a:gd name="T80" fmla="*/ 2147483646 w 1304"/>
              <a:gd name="T81" fmla="*/ 2147483646 h 986"/>
              <a:gd name="T82" fmla="*/ 2147483646 w 1304"/>
              <a:gd name="T83" fmla="*/ 2147483646 h 986"/>
              <a:gd name="T84" fmla="*/ 2147483646 w 1304"/>
              <a:gd name="T85" fmla="*/ 2147483646 h 986"/>
              <a:gd name="T86" fmla="*/ 2147483646 w 1304"/>
              <a:gd name="T87" fmla="*/ 2147483646 h 986"/>
              <a:gd name="T88" fmla="*/ 2147483646 w 1304"/>
              <a:gd name="T89" fmla="*/ 2147483646 h 986"/>
              <a:gd name="T90" fmla="*/ 2147483646 w 1304"/>
              <a:gd name="T91" fmla="*/ 2147483646 h 986"/>
              <a:gd name="T92" fmla="*/ 2147483646 w 1304"/>
              <a:gd name="T93" fmla="*/ 2147483646 h 986"/>
              <a:gd name="T94" fmla="*/ 2147483646 w 1304"/>
              <a:gd name="T95" fmla="*/ 2147483646 h 986"/>
              <a:gd name="T96" fmla="*/ 2147483646 w 1304"/>
              <a:gd name="T97" fmla="*/ 2147483646 h 986"/>
              <a:gd name="T98" fmla="*/ 2147483646 w 1304"/>
              <a:gd name="T99" fmla="*/ 2147483646 h 986"/>
              <a:gd name="T100" fmla="*/ 2147483646 w 1304"/>
              <a:gd name="T101" fmla="*/ 2147483646 h 986"/>
              <a:gd name="T102" fmla="*/ 2147483646 w 1304"/>
              <a:gd name="T103" fmla="*/ 2147483646 h 986"/>
              <a:gd name="T104" fmla="*/ 2147483646 w 1304"/>
              <a:gd name="T105" fmla="*/ 2147483646 h 986"/>
              <a:gd name="T106" fmla="*/ 2147483646 w 1304"/>
              <a:gd name="T107" fmla="*/ 2147483646 h 986"/>
              <a:gd name="T108" fmla="*/ 2147483646 w 1304"/>
              <a:gd name="T109" fmla="*/ 2147483646 h 986"/>
              <a:gd name="T110" fmla="*/ 2147483646 w 1304"/>
              <a:gd name="T111" fmla="*/ 2147483646 h 986"/>
              <a:gd name="T112" fmla="*/ 2147483646 w 1304"/>
              <a:gd name="T113" fmla="*/ 2147483646 h 986"/>
              <a:gd name="T114" fmla="*/ 2147483646 w 1304"/>
              <a:gd name="T115" fmla="*/ 2147483646 h 98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304" h="986">
                <a:moveTo>
                  <a:pt x="1302" y="530"/>
                </a:moveTo>
                <a:lnTo>
                  <a:pt x="1304" y="530"/>
                </a:lnTo>
                <a:lnTo>
                  <a:pt x="1304" y="528"/>
                </a:lnTo>
                <a:lnTo>
                  <a:pt x="1278" y="456"/>
                </a:lnTo>
                <a:lnTo>
                  <a:pt x="1262" y="444"/>
                </a:lnTo>
                <a:lnTo>
                  <a:pt x="1262" y="442"/>
                </a:lnTo>
                <a:lnTo>
                  <a:pt x="1258" y="412"/>
                </a:lnTo>
                <a:lnTo>
                  <a:pt x="1226" y="408"/>
                </a:lnTo>
                <a:lnTo>
                  <a:pt x="1224" y="408"/>
                </a:lnTo>
                <a:lnTo>
                  <a:pt x="1222" y="408"/>
                </a:lnTo>
                <a:lnTo>
                  <a:pt x="1222" y="406"/>
                </a:lnTo>
                <a:lnTo>
                  <a:pt x="1222" y="404"/>
                </a:lnTo>
                <a:lnTo>
                  <a:pt x="1218" y="396"/>
                </a:lnTo>
                <a:lnTo>
                  <a:pt x="1212" y="386"/>
                </a:lnTo>
                <a:lnTo>
                  <a:pt x="1202" y="378"/>
                </a:lnTo>
                <a:lnTo>
                  <a:pt x="1192" y="368"/>
                </a:lnTo>
                <a:lnTo>
                  <a:pt x="1178" y="360"/>
                </a:lnTo>
                <a:lnTo>
                  <a:pt x="1166" y="354"/>
                </a:lnTo>
                <a:lnTo>
                  <a:pt x="1152" y="346"/>
                </a:lnTo>
                <a:lnTo>
                  <a:pt x="1140" y="340"/>
                </a:lnTo>
                <a:lnTo>
                  <a:pt x="1116" y="336"/>
                </a:lnTo>
                <a:lnTo>
                  <a:pt x="1084" y="334"/>
                </a:lnTo>
                <a:lnTo>
                  <a:pt x="1042" y="332"/>
                </a:lnTo>
                <a:lnTo>
                  <a:pt x="1040" y="332"/>
                </a:lnTo>
                <a:lnTo>
                  <a:pt x="1032" y="320"/>
                </a:lnTo>
                <a:lnTo>
                  <a:pt x="1028" y="310"/>
                </a:lnTo>
                <a:lnTo>
                  <a:pt x="1026" y="300"/>
                </a:lnTo>
                <a:lnTo>
                  <a:pt x="1028" y="288"/>
                </a:lnTo>
                <a:lnTo>
                  <a:pt x="1034" y="272"/>
                </a:lnTo>
                <a:lnTo>
                  <a:pt x="1044" y="246"/>
                </a:lnTo>
                <a:lnTo>
                  <a:pt x="1058" y="214"/>
                </a:lnTo>
                <a:lnTo>
                  <a:pt x="1048" y="180"/>
                </a:lnTo>
                <a:lnTo>
                  <a:pt x="1036" y="124"/>
                </a:lnTo>
                <a:lnTo>
                  <a:pt x="1032" y="118"/>
                </a:lnTo>
                <a:lnTo>
                  <a:pt x="1024" y="112"/>
                </a:lnTo>
                <a:lnTo>
                  <a:pt x="1012" y="106"/>
                </a:lnTo>
                <a:lnTo>
                  <a:pt x="996" y="100"/>
                </a:lnTo>
                <a:lnTo>
                  <a:pt x="990" y="98"/>
                </a:lnTo>
                <a:lnTo>
                  <a:pt x="982" y="94"/>
                </a:lnTo>
                <a:lnTo>
                  <a:pt x="976" y="90"/>
                </a:lnTo>
                <a:lnTo>
                  <a:pt x="970" y="86"/>
                </a:lnTo>
                <a:lnTo>
                  <a:pt x="966" y="80"/>
                </a:lnTo>
                <a:lnTo>
                  <a:pt x="964" y="74"/>
                </a:lnTo>
                <a:lnTo>
                  <a:pt x="960" y="68"/>
                </a:lnTo>
                <a:lnTo>
                  <a:pt x="954" y="60"/>
                </a:lnTo>
                <a:lnTo>
                  <a:pt x="948" y="54"/>
                </a:lnTo>
                <a:lnTo>
                  <a:pt x="940" y="50"/>
                </a:lnTo>
                <a:lnTo>
                  <a:pt x="938" y="50"/>
                </a:lnTo>
                <a:lnTo>
                  <a:pt x="938" y="48"/>
                </a:lnTo>
                <a:lnTo>
                  <a:pt x="928" y="0"/>
                </a:lnTo>
                <a:lnTo>
                  <a:pt x="890" y="4"/>
                </a:lnTo>
                <a:lnTo>
                  <a:pt x="886" y="14"/>
                </a:lnTo>
                <a:lnTo>
                  <a:pt x="882" y="24"/>
                </a:lnTo>
                <a:lnTo>
                  <a:pt x="878" y="32"/>
                </a:lnTo>
                <a:lnTo>
                  <a:pt x="876" y="36"/>
                </a:lnTo>
                <a:lnTo>
                  <a:pt x="870" y="38"/>
                </a:lnTo>
                <a:lnTo>
                  <a:pt x="846" y="46"/>
                </a:lnTo>
                <a:lnTo>
                  <a:pt x="828" y="56"/>
                </a:lnTo>
                <a:lnTo>
                  <a:pt x="822" y="60"/>
                </a:lnTo>
                <a:lnTo>
                  <a:pt x="816" y="66"/>
                </a:lnTo>
                <a:lnTo>
                  <a:pt x="814" y="74"/>
                </a:lnTo>
                <a:lnTo>
                  <a:pt x="810" y="92"/>
                </a:lnTo>
                <a:lnTo>
                  <a:pt x="806" y="110"/>
                </a:lnTo>
                <a:lnTo>
                  <a:pt x="802" y="122"/>
                </a:lnTo>
                <a:lnTo>
                  <a:pt x="798" y="130"/>
                </a:lnTo>
                <a:lnTo>
                  <a:pt x="792" y="136"/>
                </a:lnTo>
                <a:lnTo>
                  <a:pt x="786" y="142"/>
                </a:lnTo>
                <a:lnTo>
                  <a:pt x="778" y="144"/>
                </a:lnTo>
                <a:lnTo>
                  <a:pt x="770" y="146"/>
                </a:lnTo>
                <a:lnTo>
                  <a:pt x="760" y="146"/>
                </a:lnTo>
                <a:lnTo>
                  <a:pt x="750" y="144"/>
                </a:lnTo>
                <a:lnTo>
                  <a:pt x="738" y="140"/>
                </a:lnTo>
                <a:lnTo>
                  <a:pt x="724" y="134"/>
                </a:lnTo>
                <a:lnTo>
                  <a:pt x="708" y="126"/>
                </a:lnTo>
                <a:lnTo>
                  <a:pt x="674" y="104"/>
                </a:lnTo>
                <a:lnTo>
                  <a:pt x="608" y="188"/>
                </a:lnTo>
                <a:lnTo>
                  <a:pt x="616" y="224"/>
                </a:lnTo>
                <a:lnTo>
                  <a:pt x="618" y="224"/>
                </a:lnTo>
                <a:lnTo>
                  <a:pt x="616" y="226"/>
                </a:lnTo>
                <a:lnTo>
                  <a:pt x="610" y="232"/>
                </a:lnTo>
                <a:lnTo>
                  <a:pt x="602" y="236"/>
                </a:lnTo>
                <a:lnTo>
                  <a:pt x="598" y="236"/>
                </a:lnTo>
                <a:lnTo>
                  <a:pt x="594" y="234"/>
                </a:lnTo>
                <a:lnTo>
                  <a:pt x="582" y="230"/>
                </a:lnTo>
                <a:lnTo>
                  <a:pt x="576" y="226"/>
                </a:lnTo>
                <a:lnTo>
                  <a:pt x="564" y="224"/>
                </a:lnTo>
                <a:lnTo>
                  <a:pt x="548" y="220"/>
                </a:lnTo>
                <a:lnTo>
                  <a:pt x="528" y="220"/>
                </a:lnTo>
                <a:lnTo>
                  <a:pt x="514" y="218"/>
                </a:lnTo>
                <a:lnTo>
                  <a:pt x="494" y="216"/>
                </a:lnTo>
                <a:lnTo>
                  <a:pt x="474" y="220"/>
                </a:lnTo>
                <a:lnTo>
                  <a:pt x="482" y="234"/>
                </a:lnTo>
                <a:lnTo>
                  <a:pt x="492" y="248"/>
                </a:lnTo>
                <a:lnTo>
                  <a:pt x="494" y="252"/>
                </a:lnTo>
                <a:lnTo>
                  <a:pt x="494" y="256"/>
                </a:lnTo>
                <a:lnTo>
                  <a:pt x="484" y="308"/>
                </a:lnTo>
                <a:lnTo>
                  <a:pt x="488" y="336"/>
                </a:lnTo>
                <a:lnTo>
                  <a:pt x="490" y="336"/>
                </a:lnTo>
                <a:lnTo>
                  <a:pt x="488" y="336"/>
                </a:lnTo>
                <a:lnTo>
                  <a:pt x="472" y="388"/>
                </a:lnTo>
                <a:lnTo>
                  <a:pt x="470" y="394"/>
                </a:lnTo>
                <a:lnTo>
                  <a:pt x="468" y="396"/>
                </a:lnTo>
                <a:lnTo>
                  <a:pt x="466" y="396"/>
                </a:lnTo>
                <a:lnTo>
                  <a:pt x="466" y="394"/>
                </a:lnTo>
                <a:lnTo>
                  <a:pt x="464" y="390"/>
                </a:lnTo>
                <a:lnTo>
                  <a:pt x="460" y="384"/>
                </a:lnTo>
                <a:lnTo>
                  <a:pt x="460" y="382"/>
                </a:lnTo>
                <a:lnTo>
                  <a:pt x="458" y="382"/>
                </a:lnTo>
                <a:lnTo>
                  <a:pt x="454" y="384"/>
                </a:lnTo>
                <a:lnTo>
                  <a:pt x="452" y="392"/>
                </a:lnTo>
                <a:lnTo>
                  <a:pt x="450" y="404"/>
                </a:lnTo>
                <a:lnTo>
                  <a:pt x="444" y="414"/>
                </a:lnTo>
                <a:lnTo>
                  <a:pt x="436" y="422"/>
                </a:lnTo>
                <a:lnTo>
                  <a:pt x="426" y="432"/>
                </a:lnTo>
                <a:lnTo>
                  <a:pt x="412" y="444"/>
                </a:lnTo>
                <a:lnTo>
                  <a:pt x="406" y="448"/>
                </a:lnTo>
                <a:lnTo>
                  <a:pt x="404" y="448"/>
                </a:lnTo>
                <a:lnTo>
                  <a:pt x="352" y="448"/>
                </a:lnTo>
                <a:lnTo>
                  <a:pt x="332" y="468"/>
                </a:lnTo>
                <a:lnTo>
                  <a:pt x="330" y="468"/>
                </a:lnTo>
                <a:lnTo>
                  <a:pt x="274" y="460"/>
                </a:lnTo>
                <a:lnTo>
                  <a:pt x="268" y="466"/>
                </a:lnTo>
                <a:lnTo>
                  <a:pt x="260" y="470"/>
                </a:lnTo>
                <a:lnTo>
                  <a:pt x="254" y="470"/>
                </a:lnTo>
                <a:lnTo>
                  <a:pt x="248" y="470"/>
                </a:lnTo>
                <a:lnTo>
                  <a:pt x="240" y="470"/>
                </a:lnTo>
                <a:lnTo>
                  <a:pt x="232" y="470"/>
                </a:lnTo>
                <a:lnTo>
                  <a:pt x="206" y="478"/>
                </a:lnTo>
                <a:lnTo>
                  <a:pt x="184" y="504"/>
                </a:lnTo>
                <a:lnTo>
                  <a:pt x="184" y="506"/>
                </a:lnTo>
                <a:lnTo>
                  <a:pt x="148" y="508"/>
                </a:lnTo>
                <a:lnTo>
                  <a:pt x="148" y="478"/>
                </a:lnTo>
                <a:lnTo>
                  <a:pt x="126" y="478"/>
                </a:lnTo>
                <a:lnTo>
                  <a:pt x="122" y="490"/>
                </a:lnTo>
                <a:lnTo>
                  <a:pt x="106" y="494"/>
                </a:lnTo>
                <a:lnTo>
                  <a:pt x="104" y="494"/>
                </a:lnTo>
                <a:lnTo>
                  <a:pt x="102" y="494"/>
                </a:lnTo>
                <a:lnTo>
                  <a:pt x="86" y="486"/>
                </a:lnTo>
                <a:lnTo>
                  <a:pt x="66" y="480"/>
                </a:lnTo>
                <a:lnTo>
                  <a:pt x="60" y="482"/>
                </a:lnTo>
                <a:lnTo>
                  <a:pt x="54" y="484"/>
                </a:lnTo>
                <a:lnTo>
                  <a:pt x="38" y="496"/>
                </a:lnTo>
                <a:lnTo>
                  <a:pt x="20" y="512"/>
                </a:lnTo>
                <a:lnTo>
                  <a:pt x="14" y="520"/>
                </a:lnTo>
                <a:lnTo>
                  <a:pt x="10" y="528"/>
                </a:lnTo>
                <a:lnTo>
                  <a:pt x="12" y="530"/>
                </a:lnTo>
                <a:lnTo>
                  <a:pt x="14" y="536"/>
                </a:lnTo>
                <a:lnTo>
                  <a:pt x="16" y="546"/>
                </a:lnTo>
                <a:lnTo>
                  <a:pt x="16" y="554"/>
                </a:lnTo>
                <a:lnTo>
                  <a:pt x="14" y="562"/>
                </a:lnTo>
                <a:lnTo>
                  <a:pt x="10" y="568"/>
                </a:lnTo>
                <a:lnTo>
                  <a:pt x="6" y="570"/>
                </a:lnTo>
                <a:lnTo>
                  <a:pt x="4" y="574"/>
                </a:lnTo>
                <a:lnTo>
                  <a:pt x="0" y="590"/>
                </a:lnTo>
                <a:lnTo>
                  <a:pt x="14" y="598"/>
                </a:lnTo>
                <a:lnTo>
                  <a:pt x="30" y="580"/>
                </a:lnTo>
                <a:lnTo>
                  <a:pt x="54" y="604"/>
                </a:lnTo>
                <a:lnTo>
                  <a:pt x="54" y="606"/>
                </a:lnTo>
                <a:lnTo>
                  <a:pt x="58" y="650"/>
                </a:lnTo>
                <a:lnTo>
                  <a:pt x="58" y="652"/>
                </a:lnTo>
                <a:lnTo>
                  <a:pt x="44" y="712"/>
                </a:lnTo>
                <a:lnTo>
                  <a:pt x="42" y="712"/>
                </a:lnTo>
                <a:lnTo>
                  <a:pt x="18" y="712"/>
                </a:lnTo>
                <a:lnTo>
                  <a:pt x="12" y="714"/>
                </a:lnTo>
                <a:lnTo>
                  <a:pt x="6" y="716"/>
                </a:lnTo>
                <a:lnTo>
                  <a:pt x="8" y="720"/>
                </a:lnTo>
                <a:lnTo>
                  <a:pt x="12" y="724"/>
                </a:lnTo>
                <a:lnTo>
                  <a:pt x="28" y="736"/>
                </a:lnTo>
                <a:lnTo>
                  <a:pt x="40" y="734"/>
                </a:lnTo>
                <a:lnTo>
                  <a:pt x="42" y="734"/>
                </a:lnTo>
                <a:lnTo>
                  <a:pt x="70" y="760"/>
                </a:lnTo>
                <a:lnTo>
                  <a:pt x="72" y="764"/>
                </a:lnTo>
                <a:lnTo>
                  <a:pt x="76" y="768"/>
                </a:lnTo>
                <a:lnTo>
                  <a:pt x="76" y="778"/>
                </a:lnTo>
                <a:lnTo>
                  <a:pt x="74" y="792"/>
                </a:lnTo>
                <a:lnTo>
                  <a:pt x="66" y="806"/>
                </a:lnTo>
                <a:lnTo>
                  <a:pt x="70" y="832"/>
                </a:lnTo>
                <a:lnTo>
                  <a:pt x="80" y="834"/>
                </a:lnTo>
                <a:lnTo>
                  <a:pt x="120" y="834"/>
                </a:lnTo>
                <a:lnTo>
                  <a:pt x="100" y="852"/>
                </a:lnTo>
                <a:lnTo>
                  <a:pt x="112" y="860"/>
                </a:lnTo>
                <a:lnTo>
                  <a:pt x="128" y="868"/>
                </a:lnTo>
                <a:lnTo>
                  <a:pt x="170" y="886"/>
                </a:lnTo>
                <a:lnTo>
                  <a:pt x="172" y="888"/>
                </a:lnTo>
                <a:lnTo>
                  <a:pt x="174" y="888"/>
                </a:lnTo>
                <a:lnTo>
                  <a:pt x="178" y="952"/>
                </a:lnTo>
                <a:lnTo>
                  <a:pt x="180" y="962"/>
                </a:lnTo>
                <a:lnTo>
                  <a:pt x="186" y="970"/>
                </a:lnTo>
                <a:lnTo>
                  <a:pt x="194" y="976"/>
                </a:lnTo>
                <a:lnTo>
                  <a:pt x="206" y="982"/>
                </a:lnTo>
                <a:lnTo>
                  <a:pt x="210" y="980"/>
                </a:lnTo>
                <a:lnTo>
                  <a:pt x="212" y="980"/>
                </a:lnTo>
                <a:lnTo>
                  <a:pt x="256" y="986"/>
                </a:lnTo>
                <a:lnTo>
                  <a:pt x="260" y="986"/>
                </a:lnTo>
                <a:lnTo>
                  <a:pt x="260" y="984"/>
                </a:lnTo>
                <a:lnTo>
                  <a:pt x="268" y="968"/>
                </a:lnTo>
                <a:lnTo>
                  <a:pt x="268" y="966"/>
                </a:lnTo>
                <a:lnTo>
                  <a:pt x="268" y="960"/>
                </a:lnTo>
                <a:lnTo>
                  <a:pt x="270" y="956"/>
                </a:lnTo>
                <a:lnTo>
                  <a:pt x="274" y="952"/>
                </a:lnTo>
                <a:lnTo>
                  <a:pt x="278" y="948"/>
                </a:lnTo>
                <a:lnTo>
                  <a:pt x="286" y="940"/>
                </a:lnTo>
                <a:lnTo>
                  <a:pt x="290" y="932"/>
                </a:lnTo>
                <a:lnTo>
                  <a:pt x="294" y="928"/>
                </a:lnTo>
                <a:lnTo>
                  <a:pt x="298" y="926"/>
                </a:lnTo>
                <a:lnTo>
                  <a:pt x="306" y="926"/>
                </a:lnTo>
                <a:lnTo>
                  <a:pt x="314" y="928"/>
                </a:lnTo>
                <a:lnTo>
                  <a:pt x="316" y="928"/>
                </a:lnTo>
                <a:lnTo>
                  <a:pt x="330" y="936"/>
                </a:lnTo>
                <a:lnTo>
                  <a:pt x="382" y="946"/>
                </a:lnTo>
                <a:lnTo>
                  <a:pt x="412" y="944"/>
                </a:lnTo>
                <a:lnTo>
                  <a:pt x="434" y="934"/>
                </a:lnTo>
                <a:lnTo>
                  <a:pt x="440" y="928"/>
                </a:lnTo>
                <a:lnTo>
                  <a:pt x="444" y="924"/>
                </a:lnTo>
                <a:lnTo>
                  <a:pt x="452" y="924"/>
                </a:lnTo>
                <a:lnTo>
                  <a:pt x="460" y="930"/>
                </a:lnTo>
                <a:lnTo>
                  <a:pt x="464" y="932"/>
                </a:lnTo>
                <a:lnTo>
                  <a:pt x="468" y="938"/>
                </a:lnTo>
                <a:lnTo>
                  <a:pt x="472" y="948"/>
                </a:lnTo>
                <a:lnTo>
                  <a:pt x="488" y="960"/>
                </a:lnTo>
                <a:lnTo>
                  <a:pt x="500" y="960"/>
                </a:lnTo>
                <a:lnTo>
                  <a:pt x="502" y="960"/>
                </a:lnTo>
                <a:lnTo>
                  <a:pt x="504" y="960"/>
                </a:lnTo>
                <a:lnTo>
                  <a:pt x="520" y="968"/>
                </a:lnTo>
                <a:lnTo>
                  <a:pt x="552" y="964"/>
                </a:lnTo>
                <a:lnTo>
                  <a:pt x="570" y="960"/>
                </a:lnTo>
                <a:lnTo>
                  <a:pt x="614" y="964"/>
                </a:lnTo>
                <a:lnTo>
                  <a:pt x="634" y="958"/>
                </a:lnTo>
                <a:lnTo>
                  <a:pt x="658" y="948"/>
                </a:lnTo>
                <a:lnTo>
                  <a:pt x="666" y="944"/>
                </a:lnTo>
                <a:lnTo>
                  <a:pt x="676" y="940"/>
                </a:lnTo>
                <a:lnTo>
                  <a:pt x="720" y="940"/>
                </a:lnTo>
                <a:lnTo>
                  <a:pt x="736" y="934"/>
                </a:lnTo>
                <a:lnTo>
                  <a:pt x="746" y="930"/>
                </a:lnTo>
                <a:lnTo>
                  <a:pt x="754" y="928"/>
                </a:lnTo>
                <a:lnTo>
                  <a:pt x="778" y="928"/>
                </a:lnTo>
                <a:lnTo>
                  <a:pt x="790" y="936"/>
                </a:lnTo>
                <a:lnTo>
                  <a:pt x="826" y="944"/>
                </a:lnTo>
                <a:lnTo>
                  <a:pt x="830" y="944"/>
                </a:lnTo>
                <a:lnTo>
                  <a:pt x="832" y="948"/>
                </a:lnTo>
                <a:lnTo>
                  <a:pt x="842" y="956"/>
                </a:lnTo>
                <a:lnTo>
                  <a:pt x="858" y="964"/>
                </a:lnTo>
                <a:lnTo>
                  <a:pt x="858" y="966"/>
                </a:lnTo>
                <a:lnTo>
                  <a:pt x="892" y="968"/>
                </a:lnTo>
                <a:lnTo>
                  <a:pt x="908" y="976"/>
                </a:lnTo>
                <a:lnTo>
                  <a:pt x="928" y="980"/>
                </a:lnTo>
                <a:lnTo>
                  <a:pt x="946" y="982"/>
                </a:lnTo>
                <a:lnTo>
                  <a:pt x="950" y="972"/>
                </a:lnTo>
                <a:lnTo>
                  <a:pt x="942" y="956"/>
                </a:lnTo>
                <a:lnTo>
                  <a:pt x="940" y="940"/>
                </a:lnTo>
                <a:lnTo>
                  <a:pt x="938" y="940"/>
                </a:lnTo>
                <a:lnTo>
                  <a:pt x="942" y="936"/>
                </a:lnTo>
                <a:lnTo>
                  <a:pt x="952" y="922"/>
                </a:lnTo>
                <a:lnTo>
                  <a:pt x="952" y="920"/>
                </a:lnTo>
                <a:lnTo>
                  <a:pt x="954" y="920"/>
                </a:lnTo>
                <a:lnTo>
                  <a:pt x="964" y="912"/>
                </a:lnTo>
                <a:lnTo>
                  <a:pt x="962" y="908"/>
                </a:lnTo>
                <a:lnTo>
                  <a:pt x="958" y="892"/>
                </a:lnTo>
                <a:lnTo>
                  <a:pt x="956" y="888"/>
                </a:lnTo>
                <a:lnTo>
                  <a:pt x="950" y="884"/>
                </a:lnTo>
                <a:lnTo>
                  <a:pt x="938" y="872"/>
                </a:lnTo>
                <a:lnTo>
                  <a:pt x="922" y="858"/>
                </a:lnTo>
                <a:lnTo>
                  <a:pt x="922" y="856"/>
                </a:lnTo>
                <a:lnTo>
                  <a:pt x="920" y="856"/>
                </a:lnTo>
                <a:lnTo>
                  <a:pt x="922" y="856"/>
                </a:lnTo>
                <a:lnTo>
                  <a:pt x="922" y="854"/>
                </a:lnTo>
                <a:lnTo>
                  <a:pt x="924" y="838"/>
                </a:lnTo>
                <a:lnTo>
                  <a:pt x="924" y="828"/>
                </a:lnTo>
                <a:lnTo>
                  <a:pt x="916" y="808"/>
                </a:lnTo>
                <a:lnTo>
                  <a:pt x="934" y="804"/>
                </a:lnTo>
                <a:lnTo>
                  <a:pt x="944" y="796"/>
                </a:lnTo>
                <a:lnTo>
                  <a:pt x="966" y="796"/>
                </a:lnTo>
                <a:lnTo>
                  <a:pt x="988" y="792"/>
                </a:lnTo>
                <a:lnTo>
                  <a:pt x="990" y="792"/>
                </a:lnTo>
                <a:lnTo>
                  <a:pt x="1004" y="794"/>
                </a:lnTo>
                <a:lnTo>
                  <a:pt x="1022" y="788"/>
                </a:lnTo>
                <a:lnTo>
                  <a:pt x="1042" y="784"/>
                </a:lnTo>
                <a:lnTo>
                  <a:pt x="1054" y="780"/>
                </a:lnTo>
                <a:lnTo>
                  <a:pt x="1056" y="780"/>
                </a:lnTo>
                <a:lnTo>
                  <a:pt x="1090" y="772"/>
                </a:lnTo>
                <a:lnTo>
                  <a:pt x="1096" y="768"/>
                </a:lnTo>
                <a:lnTo>
                  <a:pt x="1094" y="760"/>
                </a:lnTo>
                <a:lnTo>
                  <a:pt x="1088" y="750"/>
                </a:lnTo>
                <a:lnTo>
                  <a:pt x="1088" y="748"/>
                </a:lnTo>
                <a:lnTo>
                  <a:pt x="1086" y="748"/>
                </a:lnTo>
                <a:lnTo>
                  <a:pt x="1088" y="736"/>
                </a:lnTo>
                <a:lnTo>
                  <a:pt x="1090" y="734"/>
                </a:lnTo>
                <a:lnTo>
                  <a:pt x="1090" y="718"/>
                </a:lnTo>
                <a:lnTo>
                  <a:pt x="1086" y="704"/>
                </a:lnTo>
                <a:lnTo>
                  <a:pt x="1086" y="702"/>
                </a:lnTo>
                <a:lnTo>
                  <a:pt x="1094" y="686"/>
                </a:lnTo>
                <a:lnTo>
                  <a:pt x="1100" y="678"/>
                </a:lnTo>
                <a:lnTo>
                  <a:pt x="1102" y="676"/>
                </a:lnTo>
                <a:lnTo>
                  <a:pt x="1106" y="676"/>
                </a:lnTo>
                <a:lnTo>
                  <a:pt x="1126" y="676"/>
                </a:lnTo>
                <a:lnTo>
                  <a:pt x="1132" y="676"/>
                </a:lnTo>
                <a:lnTo>
                  <a:pt x="1138" y="672"/>
                </a:lnTo>
                <a:lnTo>
                  <a:pt x="1170" y="630"/>
                </a:lnTo>
                <a:lnTo>
                  <a:pt x="1170" y="628"/>
                </a:lnTo>
                <a:lnTo>
                  <a:pt x="1186" y="614"/>
                </a:lnTo>
                <a:lnTo>
                  <a:pt x="1188" y="612"/>
                </a:lnTo>
                <a:lnTo>
                  <a:pt x="1196" y="610"/>
                </a:lnTo>
                <a:lnTo>
                  <a:pt x="1202" y="608"/>
                </a:lnTo>
                <a:lnTo>
                  <a:pt x="1206" y="604"/>
                </a:lnTo>
                <a:lnTo>
                  <a:pt x="1214" y="596"/>
                </a:lnTo>
                <a:lnTo>
                  <a:pt x="1218" y="592"/>
                </a:lnTo>
                <a:lnTo>
                  <a:pt x="1246" y="598"/>
                </a:lnTo>
                <a:lnTo>
                  <a:pt x="1270" y="588"/>
                </a:lnTo>
                <a:lnTo>
                  <a:pt x="1284" y="586"/>
                </a:lnTo>
                <a:lnTo>
                  <a:pt x="1296" y="580"/>
                </a:lnTo>
                <a:lnTo>
                  <a:pt x="1296" y="562"/>
                </a:lnTo>
                <a:lnTo>
                  <a:pt x="1298" y="540"/>
                </a:lnTo>
                <a:lnTo>
                  <a:pt x="1298" y="538"/>
                </a:lnTo>
                <a:lnTo>
                  <a:pt x="1302" y="532"/>
                </a:lnTo>
                <a:lnTo>
                  <a:pt x="1302" y="53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4" name="MH_Other_6"/>
          <p:cNvSpPr/>
          <p:nvPr>
            <p:custDataLst>
              <p:tags r:id="rId6"/>
            </p:custDataLst>
          </p:nvPr>
        </p:nvSpPr>
        <p:spPr bwMode="auto">
          <a:xfrm>
            <a:off x="4888091" y="3105587"/>
            <a:ext cx="1506499" cy="1076081"/>
          </a:xfrm>
          <a:custGeom>
            <a:avLst/>
            <a:gdLst>
              <a:gd name="T0" fmla="*/ 482 w 812"/>
              <a:gd name="T1" fmla="*/ 58 h 582"/>
              <a:gd name="T2" fmla="*/ 436 w 812"/>
              <a:gd name="T3" fmla="*/ 74 h 582"/>
              <a:gd name="T4" fmla="*/ 356 w 812"/>
              <a:gd name="T5" fmla="*/ 18 h 582"/>
              <a:gd name="T6" fmla="*/ 314 w 812"/>
              <a:gd name="T7" fmla="*/ 6 h 582"/>
              <a:gd name="T8" fmla="*/ 248 w 812"/>
              <a:gd name="T9" fmla="*/ 6 h 582"/>
              <a:gd name="T10" fmla="*/ 196 w 812"/>
              <a:gd name="T11" fmla="*/ 20 h 582"/>
              <a:gd name="T12" fmla="*/ 158 w 812"/>
              <a:gd name="T13" fmla="*/ 28 h 582"/>
              <a:gd name="T14" fmla="*/ 82 w 812"/>
              <a:gd name="T15" fmla="*/ 40 h 582"/>
              <a:gd name="T16" fmla="*/ 98 w 812"/>
              <a:gd name="T17" fmla="*/ 90 h 582"/>
              <a:gd name="T18" fmla="*/ 120 w 812"/>
              <a:gd name="T19" fmla="*/ 118 h 582"/>
              <a:gd name="T20" fmla="*/ 102 w 812"/>
              <a:gd name="T21" fmla="*/ 166 h 582"/>
              <a:gd name="T22" fmla="*/ 112 w 812"/>
              <a:gd name="T23" fmla="*/ 204 h 582"/>
              <a:gd name="T24" fmla="*/ 96 w 812"/>
              <a:gd name="T25" fmla="*/ 216 h 582"/>
              <a:gd name="T26" fmla="*/ 44 w 812"/>
              <a:gd name="T27" fmla="*/ 202 h 582"/>
              <a:gd name="T28" fmla="*/ 16 w 812"/>
              <a:gd name="T29" fmla="*/ 248 h 582"/>
              <a:gd name="T30" fmla="*/ 4 w 812"/>
              <a:gd name="T31" fmla="*/ 262 h 582"/>
              <a:gd name="T32" fmla="*/ 18 w 812"/>
              <a:gd name="T33" fmla="*/ 310 h 582"/>
              <a:gd name="T34" fmla="*/ 0 w 812"/>
              <a:gd name="T35" fmla="*/ 370 h 582"/>
              <a:gd name="T36" fmla="*/ 40 w 812"/>
              <a:gd name="T37" fmla="*/ 422 h 582"/>
              <a:gd name="T38" fmla="*/ 76 w 812"/>
              <a:gd name="T39" fmla="*/ 418 h 582"/>
              <a:gd name="T40" fmla="*/ 92 w 812"/>
              <a:gd name="T41" fmla="*/ 426 h 582"/>
              <a:gd name="T42" fmla="*/ 126 w 812"/>
              <a:gd name="T43" fmla="*/ 458 h 582"/>
              <a:gd name="T44" fmla="*/ 160 w 812"/>
              <a:gd name="T45" fmla="*/ 474 h 582"/>
              <a:gd name="T46" fmla="*/ 232 w 812"/>
              <a:gd name="T47" fmla="*/ 498 h 582"/>
              <a:gd name="T48" fmla="*/ 304 w 812"/>
              <a:gd name="T49" fmla="*/ 496 h 582"/>
              <a:gd name="T50" fmla="*/ 340 w 812"/>
              <a:gd name="T51" fmla="*/ 536 h 582"/>
              <a:gd name="T52" fmla="*/ 350 w 812"/>
              <a:gd name="T53" fmla="*/ 554 h 582"/>
              <a:gd name="T54" fmla="*/ 366 w 812"/>
              <a:gd name="T55" fmla="*/ 578 h 582"/>
              <a:gd name="T56" fmla="*/ 404 w 812"/>
              <a:gd name="T57" fmla="*/ 554 h 582"/>
              <a:gd name="T58" fmla="*/ 444 w 812"/>
              <a:gd name="T59" fmla="*/ 554 h 582"/>
              <a:gd name="T60" fmla="*/ 452 w 812"/>
              <a:gd name="T61" fmla="*/ 522 h 582"/>
              <a:gd name="T62" fmla="*/ 484 w 812"/>
              <a:gd name="T63" fmla="*/ 458 h 582"/>
              <a:gd name="T64" fmla="*/ 480 w 812"/>
              <a:gd name="T65" fmla="*/ 418 h 582"/>
              <a:gd name="T66" fmla="*/ 532 w 812"/>
              <a:gd name="T67" fmla="*/ 414 h 582"/>
              <a:gd name="T68" fmla="*/ 560 w 812"/>
              <a:gd name="T69" fmla="*/ 452 h 582"/>
              <a:gd name="T70" fmla="*/ 580 w 812"/>
              <a:gd name="T71" fmla="*/ 468 h 582"/>
              <a:gd name="T72" fmla="*/ 598 w 812"/>
              <a:gd name="T73" fmla="*/ 498 h 582"/>
              <a:gd name="T74" fmla="*/ 650 w 812"/>
              <a:gd name="T75" fmla="*/ 518 h 582"/>
              <a:gd name="T76" fmla="*/ 664 w 812"/>
              <a:gd name="T77" fmla="*/ 522 h 582"/>
              <a:gd name="T78" fmla="*/ 700 w 812"/>
              <a:gd name="T79" fmla="*/ 508 h 582"/>
              <a:gd name="T80" fmla="*/ 698 w 812"/>
              <a:gd name="T81" fmla="*/ 480 h 582"/>
              <a:gd name="T82" fmla="*/ 696 w 812"/>
              <a:gd name="T83" fmla="*/ 460 h 582"/>
              <a:gd name="T84" fmla="*/ 690 w 812"/>
              <a:gd name="T85" fmla="*/ 406 h 582"/>
              <a:gd name="T86" fmla="*/ 746 w 812"/>
              <a:gd name="T87" fmla="*/ 392 h 582"/>
              <a:gd name="T88" fmla="*/ 728 w 812"/>
              <a:gd name="T89" fmla="*/ 374 h 582"/>
              <a:gd name="T90" fmla="*/ 782 w 812"/>
              <a:gd name="T91" fmla="*/ 314 h 582"/>
              <a:gd name="T92" fmla="*/ 800 w 812"/>
              <a:gd name="T93" fmla="*/ 256 h 582"/>
              <a:gd name="T94" fmla="*/ 778 w 812"/>
              <a:gd name="T95" fmla="*/ 182 h 582"/>
              <a:gd name="T96" fmla="*/ 736 w 812"/>
              <a:gd name="T97" fmla="*/ 158 h 582"/>
              <a:gd name="T98" fmla="*/ 664 w 812"/>
              <a:gd name="T99" fmla="*/ 94 h 582"/>
              <a:gd name="T100" fmla="*/ 644 w 812"/>
              <a:gd name="T101" fmla="*/ 106 h 582"/>
              <a:gd name="T102" fmla="*/ 596 w 812"/>
              <a:gd name="T103" fmla="*/ 62 h 582"/>
              <a:gd name="T104" fmla="*/ 560 w 812"/>
              <a:gd name="T105" fmla="*/ 52 h 582"/>
              <a:gd name="T106" fmla="*/ 542 w 812"/>
              <a:gd name="T107" fmla="*/ 56 h 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812" h="582">
                <a:moveTo>
                  <a:pt x="484" y="30"/>
                </a:moveTo>
                <a:lnTo>
                  <a:pt x="476" y="36"/>
                </a:lnTo>
                <a:lnTo>
                  <a:pt x="476" y="36"/>
                </a:lnTo>
                <a:lnTo>
                  <a:pt x="480" y="56"/>
                </a:lnTo>
                <a:lnTo>
                  <a:pt x="480" y="58"/>
                </a:lnTo>
                <a:lnTo>
                  <a:pt x="482" y="58"/>
                </a:lnTo>
                <a:lnTo>
                  <a:pt x="480" y="58"/>
                </a:lnTo>
                <a:lnTo>
                  <a:pt x="472" y="78"/>
                </a:lnTo>
                <a:lnTo>
                  <a:pt x="460" y="82"/>
                </a:lnTo>
                <a:lnTo>
                  <a:pt x="458" y="84"/>
                </a:lnTo>
                <a:lnTo>
                  <a:pt x="456" y="84"/>
                </a:lnTo>
                <a:lnTo>
                  <a:pt x="436" y="74"/>
                </a:lnTo>
                <a:lnTo>
                  <a:pt x="436" y="74"/>
                </a:lnTo>
                <a:lnTo>
                  <a:pt x="436" y="74"/>
                </a:lnTo>
                <a:lnTo>
                  <a:pt x="396" y="38"/>
                </a:lnTo>
                <a:lnTo>
                  <a:pt x="380" y="28"/>
                </a:lnTo>
                <a:lnTo>
                  <a:pt x="356" y="20"/>
                </a:lnTo>
                <a:lnTo>
                  <a:pt x="356" y="18"/>
                </a:lnTo>
                <a:lnTo>
                  <a:pt x="356" y="18"/>
                </a:lnTo>
                <a:lnTo>
                  <a:pt x="356" y="18"/>
                </a:lnTo>
                <a:lnTo>
                  <a:pt x="356" y="18"/>
                </a:lnTo>
                <a:lnTo>
                  <a:pt x="344" y="10"/>
                </a:lnTo>
                <a:lnTo>
                  <a:pt x="324" y="4"/>
                </a:lnTo>
                <a:lnTo>
                  <a:pt x="314" y="6"/>
                </a:lnTo>
                <a:lnTo>
                  <a:pt x="312" y="6"/>
                </a:lnTo>
                <a:lnTo>
                  <a:pt x="288" y="4"/>
                </a:lnTo>
                <a:lnTo>
                  <a:pt x="286" y="4"/>
                </a:lnTo>
                <a:lnTo>
                  <a:pt x="268" y="0"/>
                </a:lnTo>
                <a:lnTo>
                  <a:pt x="256" y="0"/>
                </a:lnTo>
                <a:lnTo>
                  <a:pt x="248" y="6"/>
                </a:lnTo>
                <a:lnTo>
                  <a:pt x="248" y="6"/>
                </a:lnTo>
                <a:lnTo>
                  <a:pt x="240" y="8"/>
                </a:lnTo>
                <a:lnTo>
                  <a:pt x="228" y="10"/>
                </a:lnTo>
                <a:lnTo>
                  <a:pt x="212" y="14"/>
                </a:lnTo>
                <a:lnTo>
                  <a:pt x="198" y="18"/>
                </a:lnTo>
                <a:lnTo>
                  <a:pt x="196" y="20"/>
                </a:lnTo>
                <a:lnTo>
                  <a:pt x="196" y="20"/>
                </a:lnTo>
                <a:lnTo>
                  <a:pt x="196" y="20"/>
                </a:lnTo>
                <a:lnTo>
                  <a:pt x="180" y="22"/>
                </a:lnTo>
                <a:lnTo>
                  <a:pt x="160" y="28"/>
                </a:lnTo>
                <a:lnTo>
                  <a:pt x="160" y="28"/>
                </a:lnTo>
                <a:lnTo>
                  <a:pt x="158" y="28"/>
                </a:lnTo>
                <a:lnTo>
                  <a:pt x="144" y="26"/>
                </a:lnTo>
                <a:lnTo>
                  <a:pt x="120" y="30"/>
                </a:lnTo>
                <a:lnTo>
                  <a:pt x="100" y="30"/>
                </a:lnTo>
                <a:lnTo>
                  <a:pt x="92" y="38"/>
                </a:lnTo>
                <a:lnTo>
                  <a:pt x="92" y="38"/>
                </a:lnTo>
                <a:lnTo>
                  <a:pt x="82" y="40"/>
                </a:lnTo>
                <a:lnTo>
                  <a:pt x="86" y="50"/>
                </a:lnTo>
                <a:lnTo>
                  <a:pt x="86" y="66"/>
                </a:lnTo>
                <a:lnTo>
                  <a:pt x="84" y="78"/>
                </a:lnTo>
                <a:lnTo>
                  <a:pt x="98" y="90"/>
                </a:lnTo>
                <a:lnTo>
                  <a:pt x="98" y="90"/>
                </a:lnTo>
                <a:lnTo>
                  <a:pt x="98" y="90"/>
                </a:lnTo>
                <a:lnTo>
                  <a:pt x="98" y="90"/>
                </a:lnTo>
                <a:lnTo>
                  <a:pt x="110" y="102"/>
                </a:lnTo>
                <a:lnTo>
                  <a:pt x="110" y="102"/>
                </a:lnTo>
                <a:lnTo>
                  <a:pt x="118" y="110"/>
                </a:lnTo>
                <a:lnTo>
                  <a:pt x="120" y="114"/>
                </a:lnTo>
                <a:lnTo>
                  <a:pt x="120" y="118"/>
                </a:lnTo>
                <a:lnTo>
                  <a:pt x="124" y="130"/>
                </a:lnTo>
                <a:lnTo>
                  <a:pt x="130" y="142"/>
                </a:lnTo>
                <a:lnTo>
                  <a:pt x="130" y="142"/>
                </a:lnTo>
                <a:lnTo>
                  <a:pt x="128" y="142"/>
                </a:lnTo>
                <a:lnTo>
                  <a:pt x="112" y="154"/>
                </a:lnTo>
                <a:lnTo>
                  <a:pt x="102" y="166"/>
                </a:lnTo>
                <a:lnTo>
                  <a:pt x="104" y="178"/>
                </a:lnTo>
                <a:lnTo>
                  <a:pt x="112" y="196"/>
                </a:lnTo>
                <a:lnTo>
                  <a:pt x="112" y="198"/>
                </a:lnTo>
                <a:lnTo>
                  <a:pt x="112" y="198"/>
                </a:lnTo>
                <a:lnTo>
                  <a:pt x="112" y="198"/>
                </a:lnTo>
                <a:lnTo>
                  <a:pt x="112" y="204"/>
                </a:lnTo>
                <a:lnTo>
                  <a:pt x="112" y="204"/>
                </a:lnTo>
                <a:lnTo>
                  <a:pt x="108" y="210"/>
                </a:lnTo>
                <a:lnTo>
                  <a:pt x="106" y="214"/>
                </a:lnTo>
                <a:lnTo>
                  <a:pt x="106" y="214"/>
                </a:lnTo>
                <a:lnTo>
                  <a:pt x="102" y="216"/>
                </a:lnTo>
                <a:lnTo>
                  <a:pt x="96" y="216"/>
                </a:lnTo>
                <a:lnTo>
                  <a:pt x="80" y="214"/>
                </a:lnTo>
                <a:lnTo>
                  <a:pt x="60" y="210"/>
                </a:lnTo>
                <a:lnTo>
                  <a:pt x="60" y="210"/>
                </a:lnTo>
                <a:lnTo>
                  <a:pt x="60" y="210"/>
                </a:lnTo>
                <a:lnTo>
                  <a:pt x="58" y="210"/>
                </a:lnTo>
                <a:lnTo>
                  <a:pt x="44" y="202"/>
                </a:lnTo>
                <a:lnTo>
                  <a:pt x="20" y="202"/>
                </a:lnTo>
                <a:lnTo>
                  <a:pt x="22" y="202"/>
                </a:lnTo>
                <a:lnTo>
                  <a:pt x="20" y="242"/>
                </a:lnTo>
                <a:lnTo>
                  <a:pt x="20" y="242"/>
                </a:lnTo>
                <a:lnTo>
                  <a:pt x="18" y="246"/>
                </a:lnTo>
                <a:lnTo>
                  <a:pt x="16" y="248"/>
                </a:lnTo>
                <a:lnTo>
                  <a:pt x="8" y="250"/>
                </a:lnTo>
                <a:lnTo>
                  <a:pt x="8" y="250"/>
                </a:lnTo>
                <a:lnTo>
                  <a:pt x="6" y="254"/>
                </a:lnTo>
                <a:lnTo>
                  <a:pt x="6" y="262"/>
                </a:lnTo>
                <a:lnTo>
                  <a:pt x="6" y="262"/>
                </a:lnTo>
                <a:lnTo>
                  <a:pt x="4" y="262"/>
                </a:lnTo>
                <a:lnTo>
                  <a:pt x="4" y="272"/>
                </a:lnTo>
                <a:lnTo>
                  <a:pt x="4" y="272"/>
                </a:lnTo>
                <a:lnTo>
                  <a:pt x="10" y="280"/>
                </a:lnTo>
                <a:lnTo>
                  <a:pt x="14" y="284"/>
                </a:lnTo>
                <a:lnTo>
                  <a:pt x="18" y="304"/>
                </a:lnTo>
                <a:lnTo>
                  <a:pt x="18" y="310"/>
                </a:lnTo>
                <a:lnTo>
                  <a:pt x="18" y="310"/>
                </a:lnTo>
                <a:lnTo>
                  <a:pt x="16" y="322"/>
                </a:lnTo>
                <a:lnTo>
                  <a:pt x="10" y="338"/>
                </a:lnTo>
                <a:lnTo>
                  <a:pt x="0" y="358"/>
                </a:lnTo>
                <a:lnTo>
                  <a:pt x="0" y="362"/>
                </a:lnTo>
                <a:lnTo>
                  <a:pt x="0" y="370"/>
                </a:lnTo>
                <a:lnTo>
                  <a:pt x="12" y="384"/>
                </a:lnTo>
                <a:lnTo>
                  <a:pt x="12" y="384"/>
                </a:lnTo>
                <a:lnTo>
                  <a:pt x="16" y="394"/>
                </a:lnTo>
                <a:lnTo>
                  <a:pt x="26" y="406"/>
                </a:lnTo>
                <a:lnTo>
                  <a:pt x="40" y="422"/>
                </a:lnTo>
                <a:lnTo>
                  <a:pt x="40" y="422"/>
                </a:lnTo>
                <a:lnTo>
                  <a:pt x="48" y="430"/>
                </a:lnTo>
                <a:lnTo>
                  <a:pt x="52" y="430"/>
                </a:lnTo>
                <a:lnTo>
                  <a:pt x="68" y="422"/>
                </a:lnTo>
                <a:lnTo>
                  <a:pt x="68" y="422"/>
                </a:lnTo>
                <a:lnTo>
                  <a:pt x="72" y="418"/>
                </a:lnTo>
                <a:lnTo>
                  <a:pt x="76" y="418"/>
                </a:lnTo>
                <a:lnTo>
                  <a:pt x="76" y="418"/>
                </a:lnTo>
                <a:lnTo>
                  <a:pt x="84" y="420"/>
                </a:lnTo>
                <a:lnTo>
                  <a:pt x="92" y="424"/>
                </a:lnTo>
                <a:lnTo>
                  <a:pt x="92" y="424"/>
                </a:lnTo>
                <a:lnTo>
                  <a:pt x="92" y="424"/>
                </a:lnTo>
                <a:lnTo>
                  <a:pt x="92" y="426"/>
                </a:lnTo>
                <a:lnTo>
                  <a:pt x="100" y="434"/>
                </a:lnTo>
                <a:lnTo>
                  <a:pt x="104" y="444"/>
                </a:lnTo>
                <a:lnTo>
                  <a:pt x="108" y="448"/>
                </a:lnTo>
                <a:lnTo>
                  <a:pt x="110" y="450"/>
                </a:lnTo>
                <a:lnTo>
                  <a:pt x="120" y="458"/>
                </a:lnTo>
                <a:lnTo>
                  <a:pt x="126" y="458"/>
                </a:lnTo>
                <a:lnTo>
                  <a:pt x="126" y="458"/>
                </a:lnTo>
                <a:lnTo>
                  <a:pt x="132" y="460"/>
                </a:lnTo>
                <a:lnTo>
                  <a:pt x="136" y="464"/>
                </a:lnTo>
                <a:lnTo>
                  <a:pt x="136" y="464"/>
                </a:lnTo>
                <a:lnTo>
                  <a:pt x="144" y="468"/>
                </a:lnTo>
                <a:lnTo>
                  <a:pt x="160" y="474"/>
                </a:lnTo>
                <a:lnTo>
                  <a:pt x="162" y="474"/>
                </a:lnTo>
                <a:lnTo>
                  <a:pt x="186" y="482"/>
                </a:lnTo>
                <a:lnTo>
                  <a:pt x="186" y="482"/>
                </a:lnTo>
                <a:lnTo>
                  <a:pt x="188" y="482"/>
                </a:lnTo>
                <a:lnTo>
                  <a:pt x="204" y="490"/>
                </a:lnTo>
                <a:lnTo>
                  <a:pt x="232" y="498"/>
                </a:lnTo>
                <a:lnTo>
                  <a:pt x="234" y="498"/>
                </a:lnTo>
                <a:lnTo>
                  <a:pt x="272" y="500"/>
                </a:lnTo>
                <a:lnTo>
                  <a:pt x="288" y="494"/>
                </a:lnTo>
                <a:lnTo>
                  <a:pt x="304" y="494"/>
                </a:lnTo>
                <a:lnTo>
                  <a:pt x="304" y="494"/>
                </a:lnTo>
                <a:lnTo>
                  <a:pt x="304" y="496"/>
                </a:lnTo>
                <a:lnTo>
                  <a:pt x="316" y="512"/>
                </a:lnTo>
                <a:lnTo>
                  <a:pt x="316" y="512"/>
                </a:lnTo>
                <a:lnTo>
                  <a:pt x="316" y="512"/>
                </a:lnTo>
                <a:lnTo>
                  <a:pt x="324" y="526"/>
                </a:lnTo>
                <a:lnTo>
                  <a:pt x="332" y="532"/>
                </a:lnTo>
                <a:lnTo>
                  <a:pt x="340" y="536"/>
                </a:lnTo>
                <a:lnTo>
                  <a:pt x="340" y="538"/>
                </a:lnTo>
                <a:lnTo>
                  <a:pt x="340" y="538"/>
                </a:lnTo>
                <a:lnTo>
                  <a:pt x="342" y="538"/>
                </a:lnTo>
                <a:lnTo>
                  <a:pt x="348" y="554"/>
                </a:lnTo>
                <a:lnTo>
                  <a:pt x="348" y="554"/>
                </a:lnTo>
                <a:lnTo>
                  <a:pt x="350" y="554"/>
                </a:lnTo>
                <a:lnTo>
                  <a:pt x="350" y="556"/>
                </a:lnTo>
                <a:lnTo>
                  <a:pt x="354" y="574"/>
                </a:lnTo>
                <a:lnTo>
                  <a:pt x="364" y="578"/>
                </a:lnTo>
                <a:lnTo>
                  <a:pt x="366" y="578"/>
                </a:lnTo>
                <a:lnTo>
                  <a:pt x="366" y="578"/>
                </a:lnTo>
                <a:lnTo>
                  <a:pt x="366" y="578"/>
                </a:lnTo>
                <a:lnTo>
                  <a:pt x="376" y="582"/>
                </a:lnTo>
                <a:lnTo>
                  <a:pt x="388" y="580"/>
                </a:lnTo>
                <a:lnTo>
                  <a:pt x="390" y="568"/>
                </a:lnTo>
                <a:lnTo>
                  <a:pt x="390" y="568"/>
                </a:lnTo>
                <a:lnTo>
                  <a:pt x="392" y="566"/>
                </a:lnTo>
                <a:lnTo>
                  <a:pt x="404" y="554"/>
                </a:lnTo>
                <a:lnTo>
                  <a:pt x="420" y="558"/>
                </a:lnTo>
                <a:lnTo>
                  <a:pt x="420" y="558"/>
                </a:lnTo>
                <a:lnTo>
                  <a:pt x="428" y="574"/>
                </a:lnTo>
                <a:lnTo>
                  <a:pt x="442" y="570"/>
                </a:lnTo>
                <a:lnTo>
                  <a:pt x="444" y="554"/>
                </a:lnTo>
                <a:lnTo>
                  <a:pt x="444" y="554"/>
                </a:lnTo>
                <a:lnTo>
                  <a:pt x="444" y="552"/>
                </a:lnTo>
                <a:lnTo>
                  <a:pt x="444" y="552"/>
                </a:lnTo>
                <a:lnTo>
                  <a:pt x="456" y="546"/>
                </a:lnTo>
                <a:lnTo>
                  <a:pt x="452" y="524"/>
                </a:lnTo>
                <a:lnTo>
                  <a:pt x="452" y="522"/>
                </a:lnTo>
                <a:lnTo>
                  <a:pt x="452" y="522"/>
                </a:lnTo>
                <a:lnTo>
                  <a:pt x="452" y="522"/>
                </a:lnTo>
                <a:lnTo>
                  <a:pt x="464" y="496"/>
                </a:lnTo>
                <a:lnTo>
                  <a:pt x="476" y="492"/>
                </a:lnTo>
                <a:lnTo>
                  <a:pt x="472" y="470"/>
                </a:lnTo>
                <a:lnTo>
                  <a:pt x="484" y="470"/>
                </a:lnTo>
                <a:lnTo>
                  <a:pt x="484" y="458"/>
                </a:lnTo>
                <a:lnTo>
                  <a:pt x="476" y="438"/>
                </a:lnTo>
                <a:lnTo>
                  <a:pt x="476" y="438"/>
                </a:lnTo>
                <a:lnTo>
                  <a:pt x="476" y="436"/>
                </a:lnTo>
                <a:lnTo>
                  <a:pt x="478" y="420"/>
                </a:lnTo>
                <a:lnTo>
                  <a:pt x="478" y="418"/>
                </a:lnTo>
                <a:lnTo>
                  <a:pt x="480" y="418"/>
                </a:lnTo>
                <a:lnTo>
                  <a:pt x="488" y="406"/>
                </a:lnTo>
                <a:lnTo>
                  <a:pt x="490" y="406"/>
                </a:lnTo>
                <a:lnTo>
                  <a:pt x="492" y="406"/>
                </a:lnTo>
                <a:lnTo>
                  <a:pt x="514" y="410"/>
                </a:lnTo>
                <a:lnTo>
                  <a:pt x="514" y="410"/>
                </a:lnTo>
                <a:lnTo>
                  <a:pt x="532" y="414"/>
                </a:lnTo>
                <a:lnTo>
                  <a:pt x="548" y="410"/>
                </a:lnTo>
                <a:lnTo>
                  <a:pt x="556" y="426"/>
                </a:lnTo>
                <a:lnTo>
                  <a:pt x="556" y="428"/>
                </a:lnTo>
                <a:lnTo>
                  <a:pt x="556" y="440"/>
                </a:lnTo>
                <a:lnTo>
                  <a:pt x="560" y="452"/>
                </a:lnTo>
                <a:lnTo>
                  <a:pt x="560" y="452"/>
                </a:lnTo>
                <a:lnTo>
                  <a:pt x="562" y="458"/>
                </a:lnTo>
                <a:lnTo>
                  <a:pt x="568" y="462"/>
                </a:lnTo>
                <a:lnTo>
                  <a:pt x="568" y="462"/>
                </a:lnTo>
                <a:lnTo>
                  <a:pt x="568" y="462"/>
                </a:lnTo>
                <a:lnTo>
                  <a:pt x="578" y="464"/>
                </a:lnTo>
                <a:lnTo>
                  <a:pt x="580" y="468"/>
                </a:lnTo>
                <a:lnTo>
                  <a:pt x="580" y="470"/>
                </a:lnTo>
                <a:lnTo>
                  <a:pt x="580" y="470"/>
                </a:lnTo>
                <a:lnTo>
                  <a:pt x="584" y="478"/>
                </a:lnTo>
                <a:lnTo>
                  <a:pt x="590" y="486"/>
                </a:lnTo>
                <a:lnTo>
                  <a:pt x="598" y="498"/>
                </a:lnTo>
                <a:lnTo>
                  <a:pt x="598" y="498"/>
                </a:lnTo>
                <a:lnTo>
                  <a:pt x="598" y="498"/>
                </a:lnTo>
                <a:lnTo>
                  <a:pt x="602" y="506"/>
                </a:lnTo>
                <a:lnTo>
                  <a:pt x="610" y="506"/>
                </a:lnTo>
                <a:lnTo>
                  <a:pt x="624" y="494"/>
                </a:lnTo>
                <a:lnTo>
                  <a:pt x="632" y="512"/>
                </a:lnTo>
                <a:lnTo>
                  <a:pt x="650" y="518"/>
                </a:lnTo>
                <a:lnTo>
                  <a:pt x="650" y="518"/>
                </a:lnTo>
                <a:lnTo>
                  <a:pt x="652" y="518"/>
                </a:lnTo>
                <a:lnTo>
                  <a:pt x="660" y="534"/>
                </a:lnTo>
                <a:lnTo>
                  <a:pt x="664" y="538"/>
                </a:lnTo>
                <a:lnTo>
                  <a:pt x="664" y="522"/>
                </a:lnTo>
                <a:lnTo>
                  <a:pt x="664" y="522"/>
                </a:lnTo>
                <a:lnTo>
                  <a:pt x="664" y="518"/>
                </a:lnTo>
                <a:lnTo>
                  <a:pt x="700" y="518"/>
                </a:lnTo>
                <a:lnTo>
                  <a:pt x="700" y="514"/>
                </a:lnTo>
                <a:lnTo>
                  <a:pt x="700" y="514"/>
                </a:lnTo>
                <a:lnTo>
                  <a:pt x="702" y="512"/>
                </a:lnTo>
                <a:lnTo>
                  <a:pt x="700" y="508"/>
                </a:lnTo>
                <a:lnTo>
                  <a:pt x="700" y="508"/>
                </a:lnTo>
                <a:lnTo>
                  <a:pt x="698" y="500"/>
                </a:lnTo>
                <a:lnTo>
                  <a:pt x="696" y="494"/>
                </a:lnTo>
                <a:lnTo>
                  <a:pt x="696" y="494"/>
                </a:lnTo>
                <a:lnTo>
                  <a:pt x="696" y="486"/>
                </a:lnTo>
                <a:lnTo>
                  <a:pt x="698" y="480"/>
                </a:lnTo>
                <a:lnTo>
                  <a:pt x="698" y="480"/>
                </a:lnTo>
                <a:lnTo>
                  <a:pt x="702" y="478"/>
                </a:lnTo>
                <a:lnTo>
                  <a:pt x="706" y="478"/>
                </a:lnTo>
                <a:lnTo>
                  <a:pt x="720" y="482"/>
                </a:lnTo>
                <a:lnTo>
                  <a:pt x="722" y="472"/>
                </a:lnTo>
                <a:lnTo>
                  <a:pt x="696" y="460"/>
                </a:lnTo>
                <a:lnTo>
                  <a:pt x="694" y="460"/>
                </a:lnTo>
                <a:lnTo>
                  <a:pt x="692" y="458"/>
                </a:lnTo>
                <a:lnTo>
                  <a:pt x="692" y="458"/>
                </a:lnTo>
                <a:lnTo>
                  <a:pt x="692" y="458"/>
                </a:lnTo>
                <a:lnTo>
                  <a:pt x="688" y="426"/>
                </a:lnTo>
                <a:lnTo>
                  <a:pt x="690" y="406"/>
                </a:lnTo>
                <a:lnTo>
                  <a:pt x="690" y="402"/>
                </a:lnTo>
                <a:lnTo>
                  <a:pt x="690" y="402"/>
                </a:lnTo>
                <a:lnTo>
                  <a:pt x="734" y="406"/>
                </a:lnTo>
                <a:lnTo>
                  <a:pt x="744" y="396"/>
                </a:lnTo>
                <a:lnTo>
                  <a:pt x="744" y="396"/>
                </a:lnTo>
                <a:lnTo>
                  <a:pt x="746" y="392"/>
                </a:lnTo>
                <a:lnTo>
                  <a:pt x="744" y="388"/>
                </a:lnTo>
                <a:lnTo>
                  <a:pt x="744" y="388"/>
                </a:lnTo>
                <a:lnTo>
                  <a:pt x="732" y="382"/>
                </a:lnTo>
                <a:lnTo>
                  <a:pt x="730" y="378"/>
                </a:lnTo>
                <a:lnTo>
                  <a:pt x="728" y="374"/>
                </a:lnTo>
                <a:lnTo>
                  <a:pt x="728" y="374"/>
                </a:lnTo>
                <a:lnTo>
                  <a:pt x="730" y="372"/>
                </a:lnTo>
                <a:lnTo>
                  <a:pt x="732" y="368"/>
                </a:lnTo>
                <a:lnTo>
                  <a:pt x="752" y="350"/>
                </a:lnTo>
                <a:lnTo>
                  <a:pt x="772" y="348"/>
                </a:lnTo>
                <a:lnTo>
                  <a:pt x="782" y="330"/>
                </a:lnTo>
                <a:lnTo>
                  <a:pt x="782" y="314"/>
                </a:lnTo>
                <a:lnTo>
                  <a:pt x="796" y="310"/>
                </a:lnTo>
                <a:lnTo>
                  <a:pt x="796" y="310"/>
                </a:lnTo>
                <a:lnTo>
                  <a:pt x="804" y="290"/>
                </a:lnTo>
                <a:lnTo>
                  <a:pt x="812" y="276"/>
                </a:lnTo>
                <a:lnTo>
                  <a:pt x="800" y="256"/>
                </a:lnTo>
                <a:lnTo>
                  <a:pt x="800" y="256"/>
                </a:lnTo>
                <a:lnTo>
                  <a:pt x="800" y="256"/>
                </a:lnTo>
                <a:lnTo>
                  <a:pt x="800" y="254"/>
                </a:lnTo>
                <a:lnTo>
                  <a:pt x="792" y="228"/>
                </a:lnTo>
                <a:lnTo>
                  <a:pt x="792" y="226"/>
                </a:lnTo>
                <a:lnTo>
                  <a:pt x="788" y="198"/>
                </a:lnTo>
                <a:lnTo>
                  <a:pt x="778" y="182"/>
                </a:lnTo>
                <a:lnTo>
                  <a:pt x="764" y="168"/>
                </a:lnTo>
                <a:lnTo>
                  <a:pt x="764" y="168"/>
                </a:lnTo>
                <a:lnTo>
                  <a:pt x="764" y="166"/>
                </a:lnTo>
                <a:lnTo>
                  <a:pt x="764" y="166"/>
                </a:lnTo>
                <a:lnTo>
                  <a:pt x="762" y="150"/>
                </a:lnTo>
                <a:lnTo>
                  <a:pt x="736" y="158"/>
                </a:lnTo>
                <a:lnTo>
                  <a:pt x="736" y="158"/>
                </a:lnTo>
                <a:lnTo>
                  <a:pt x="724" y="144"/>
                </a:lnTo>
                <a:lnTo>
                  <a:pt x="688" y="118"/>
                </a:lnTo>
                <a:lnTo>
                  <a:pt x="686" y="118"/>
                </a:lnTo>
                <a:lnTo>
                  <a:pt x="672" y="100"/>
                </a:lnTo>
                <a:lnTo>
                  <a:pt x="664" y="94"/>
                </a:lnTo>
                <a:lnTo>
                  <a:pt x="658" y="102"/>
                </a:lnTo>
                <a:lnTo>
                  <a:pt x="658" y="104"/>
                </a:lnTo>
                <a:lnTo>
                  <a:pt x="658" y="106"/>
                </a:lnTo>
                <a:lnTo>
                  <a:pt x="656" y="106"/>
                </a:lnTo>
                <a:lnTo>
                  <a:pt x="656" y="106"/>
                </a:lnTo>
                <a:lnTo>
                  <a:pt x="644" y="106"/>
                </a:lnTo>
                <a:lnTo>
                  <a:pt x="642" y="106"/>
                </a:lnTo>
                <a:lnTo>
                  <a:pt x="642" y="106"/>
                </a:lnTo>
                <a:lnTo>
                  <a:pt x="616" y="78"/>
                </a:lnTo>
                <a:lnTo>
                  <a:pt x="616" y="78"/>
                </a:lnTo>
                <a:lnTo>
                  <a:pt x="606" y="72"/>
                </a:lnTo>
                <a:lnTo>
                  <a:pt x="596" y="62"/>
                </a:lnTo>
                <a:lnTo>
                  <a:pt x="584" y="54"/>
                </a:lnTo>
                <a:lnTo>
                  <a:pt x="584" y="52"/>
                </a:lnTo>
                <a:lnTo>
                  <a:pt x="570" y="44"/>
                </a:lnTo>
                <a:lnTo>
                  <a:pt x="562" y="50"/>
                </a:lnTo>
                <a:lnTo>
                  <a:pt x="560" y="52"/>
                </a:lnTo>
                <a:lnTo>
                  <a:pt x="560" y="52"/>
                </a:lnTo>
                <a:lnTo>
                  <a:pt x="560" y="52"/>
                </a:lnTo>
                <a:lnTo>
                  <a:pt x="552" y="50"/>
                </a:lnTo>
                <a:lnTo>
                  <a:pt x="544" y="54"/>
                </a:lnTo>
                <a:lnTo>
                  <a:pt x="544" y="54"/>
                </a:lnTo>
                <a:lnTo>
                  <a:pt x="542" y="56"/>
                </a:lnTo>
                <a:lnTo>
                  <a:pt x="542" y="56"/>
                </a:lnTo>
                <a:lnTo>
                  <a:pt x="530" y="58"/>
                </a:lnTo>
                <a:lnTo>
                  <a:pt x="530" y="58"/>
                </a:lnTo>
                <a:lnTo>
                  <a:pt x="484" y="30"/>
                </a:lnTo>
                <a:lnTo>
                  <a:pt x="484" y="3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5" name="MH_Other_7"/>
          <p:cNvSpPr/>
          <p:nvPr>
            <p:custDataLst>
              <p:tags r:id="rId7"/>
            </p:custDataLst>
          </p:nvPr>
        </p:nvSpPr>
        <p:spPr bwMode="auto">
          <a:xfrm>
            <a:off x="5752047" y="3861226"/>
            <a:ext cx="1304619" cy="1141037"/>
          </a:xfrm>
          <a:custGeom>
            <a:avLst/>
            <a:gdLst>
              <a:gd name="T0" fmla="*/ 20 w 702"/>
              <a:gd name="T1" fmla="*/ 28 h 616"/>
              <a:gd name="T2" fmla="*/ 6 w 702"/>
              <a:gd name="T3" fmla="*/ 94 h 616"/>
              <a:gd name="T4" fmla="*/ 38 w 702"/>
              <a:gd name="T5" fmla="*/ 138 h 616"/>
              <a:gd name="T6" fmla="*/ 56 w 702"/>
              <a:gd name="T7" fmla="*/ 178 h 616"/>
              <a:gd name="T8" fmla="*/ 70 w 702"/>
              <a:gd name="T9" fmla="*/ 196 h 616"/>
              <a:gd name="T10" fmla="*/ 82 w 702"/>
              <a:gd name="T11" fmla="*/ 258 h 616"/>
              <a:gd name="T12" fmla="*/ 90 w 702"/>
              <a:gd name="T13" fmla="*/ 286 h 616"/>
              <a:gd name="T14" fmla="*/ 88 w 702"/>
              <a:gd name="T15" fmla="*/ 320 h 616"/>
              <a:gd name="T16" fmla="*/ 100 w 702"/>
              <a:gd name="T17" fmla="*/ 350 h 616"/>
              <a:gd name="T18" fmla="*/ 86 w 702"/>
              <a:gd name="T19" fmla="*/ 418 h 616"/>
              <a:gd name="T20" fmla="*/ 102 w 702"/>
              <a:gd name="T21" fmla="*/ 442 h 616"/>
              <a:gd name="T22" fmla="*/ 110 w 702"/>
              <a:gd name="T23" fmla="*/ 462 h 616"/>
              <a:gd name="T24" fmla="*/ 122 w 702"/>
              <a:gd name="T25" fmla="*/ 444 h 616"/>
              <a:gd name="T26" fmla="*/ 126 w 702"/>
              <a:gd name="T27" fmla="*/ 420 h 616"/>
              <a:gd name="T28" fmla="*/ 156 w 702"/>
              <a:gd name="T29" fmla="*/ 440 h 616"/>
              <a:gd name="T30" fmla="*/ 170 w 702"/>
              <a:gd name="T31" fmla="*/ 474 h 616"/>
              <a:gd name="T32" fmla="*/ 200 w 702"/>
              <a:gd name="T33" fmla="*/ 470 h 616"/>
              <a:gd name="T34" fmla="*/ 238 w 702"/>
              <a:gd name="T35" fmla="*/ 558 h 616"/>
              <a:gd name="T36" fmla="*/ 246 w 702"/>
              <a:gd name="T37" fmla="*/ 598 h 616"/>
              <a:gd name="T38" fmla="*/ 262 w 702"/>
              <a:gd name="T39" fmla="*/ 592 h 616"/>
              <a:gd name="T40" fmla="*/ 270 w 702"/>
              <a:gd name="T41" fmla="*/ 614 h 616"/>
              <a:gd name="T42" fmla="*/ 306 w 702"/>
              <a:gd name="T43" fmla="*/ 586 h 616"/>
              <a:gd name="T44" fmla="*/ 330 w 702"/>
              <a:gd name="T45" fmla="*/ 546 h 616"/>
              <a:gd name="T46" fmla="*/ 332 w 702"/>
              <a:gd name="T47" fmla="*/ 518 h 616"/>
              <a:gd name="T48" fmla="*/ 374 w 702"/>
              <a:gd name="T49" fmla="*/ 470 h 616"/>
              <a:gd name="T50" fmla="*/ 402 w 702"/>
              <a:gd name="T51" fmla="*/ 426 h 616"/>
              <a:gd name="T52" fmla="*/ 442 w 702"/>
              <a:gd name="T53" fmla="*/ 472 h 616"/>
              <a:gd name="T54" fmla="*/ 458 w 702"/>
              <a:gd name="T55" fmla="*/ 474 h 616"/>
              <a:gd name="T56" fmla="*/ 480 w 702"/>
              <a:gd name="T57" fmla="*/ 466 h 616"/>
              <a:gd name="T58" fmla="*/ 498 w 702"/>
              <a:gd name="T59" fmla="*/ 494 h 616"/>
              <a:gd name="T60" fmla="*/ 556 w 702"/>
              <a:gd name="T61" fmla="*/ 472 h 616"/>
              <a:gd name="T62" fmla="*/ 528 w 702"/>
              <a:gd name="T63" fmla="*/ 458 h 616"/>
              <a:gd name="T64" fmla="*/ 530 w 702"/>
              <a:gd name="T65" fmla="*/ 416 h 616"/>
              <a:gd name="T66" fmla="*/ 550 w 702"/>
              <a:gd name="T67" fmla="*/ 414 h 616"/>
              <a:gd name="T68" fmla="*/ 516 w 702"/>
              <a:gd name="T69" fmla="*/ 372 h 616"/>
              <a:gd name="T70" fmla="*/ 606 w 702"/>
              <a:gd name="T71" fmla="*/ 288 h 616"/>
              <a:gd name="T72" fmla="*/ 654 w 702"/>
              <a:gd name="T73" fmla="*/ 242 h 616"/>
              <a:gd name="T74" fmla="*/ 674 w 702"/>
              <a:gd name="T75" fmla="*/ 214 h 616"/>
              <a:gd name="T76" fmla="*/ 702 w 702"/>
              <a:gd name="T77" fmla="*/ 158 h 616"/>
              <a:gd name="T78" fmla="*/ 638 w 702"/>
              <a:gd name="T79" fmla="*/ 146 h 616"/>
              <a:gd name="T80" fmla="*/ 624 w 702"/>
              <a:gd name="T81" fmla="*/ 142 h 616"/>
              <a:gd name="T82" fmla="*/ 608 w 702"/>
              <a:gd name="T83" fmla="*/ 146 h 616"/>
              <a:gd name="T84" fmla="*/ 596 w 702"/>
              <a:gd name="T85" fmla="*/ 126 h 616"/>
              <a:gd name="T86" fmla="*/ 576 w 702"/>
              <a:gd name="T87" fmla="*/ 124 h 616"/>
              <a:gd name="T88" fmla="*/ 526 w 702"/>
              <a:gd name="T89" fmla="*/ 116 h 616"/>
              <a:gd name="T90" fmla="*/ 506 w 702"/>
              <a:gd name="T91" fmla="*/ 118 h 616"/>
              <a:gd name="T92" fmla="*/ 452 w 702"/>
              <a:gd name="T93" fmla="*/ 118 h 616"/>
              <a:gd name="T94" fmla="*/ 442 w 702"/>
              <a:gd name="T95" fmla="*/ 80 h 616"/>
              <a:gd name="T96" fmla="*/ 360 w 702"/>
              <a:gd name="T97" fmla="*/ 32 h 616"/>
              <a:gd name="T98" fmla="*/ 338 w 702"/>
              <a:gd name="T99" fmla="*/ 0 h 616"/>
              <a:gd name="T100" fmla="*/ 320 w 702"/>
              <a:gd name="T101" fmla="*/ 62 h 616"/>
              <a:gd name="T102" fmla="*/ 306 w 702"/>
              <a:gd name="T103" fmla="*/ 70 h 616"/>
              <a:gd name="T104" fmla="*/ 262 w 702"/>
              <a:gd name="T105" fmla="*/ 82 h 616"/>
              <a:gd name="T106" fmla="*/ 240 w 702"/>
              <a:gd name="T107" fmla="*/ 88 h 616"/>
              <a:gd name="T108" fmla="*/ 242 w 702"/>
              <a:gd name="T109" fmla="*/ 116 h 616"/>
              <a:gd name="T110" fmla="*/ 188 w 702"/>
              <a:gd name="T111" fmla="*/ 134 h 616"/>
              <a:gd name="T112" fmla="*/ 146 w 702"/>
              <a:gd name="T113" fmla="*/ 106 h 616"/>
              <a:gd name="T114" fmla="*/ 118 w 702"/>
              <a:gd name="T115" fmla="*/ 84 h 616"/>
              <a:gd name="T116" fmla="*/ 98 w 702"/>
              <a:gd name="T117" fmla="*/ 62 h 616"/>
              <a:gd name="T118" fmla="*/ 78 w 702"/>
              <a:gd name="T119" fmla="*/ 12 h 6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702" h="616">
                <a:moveTo>
                  <a:pt x="66" y="14"/>
                </a:moveTo>
                <a:lnTo>
                  <a:pt x="46" y="10"/>
                </a:lnTo>
                <a:lnTo>
                  <a:pt x="28" y="6"/>
                </a:lnTo>
                <a:lnTo>
                  <a:pt x="22" y="14"/>
                </a:lnTo>
                <a:lnTo>
                  <a:pt x="20" y="28"/>
                </a:lnTo>
                <a:lnTo>
                  <a:pt x="20" y="28"/>
                </a:lnTo>
                <a:lnTo>
                  <a:pt x="26" y="50"/>
                </a:lnTo>
                <a:lnTo>
                  <a:pt x="26" y="66"/>
                </a:lnTo>
                <a:lnTo>
                  <a:pt x="26" y="70"/>
                </a:lnTo>
                <a:lnTo>
                  <a:pt x="18" y="70"/>
                </a:lnTo>
                <a:lnTo>
                  <a:pt x="22" y="90"/>
                </a:lnTo>
                <a:lnTo>
                  <a:pt x="6" y="94"/>
                </a:lnTo>
                <a:lnTo>
                  <a:pt x="0" y="106"/>
                </a:lnTo>
                <a:lnTo>
                  <a:pt x="8" y="114"/>
                </a:lnTo>
                <a:lnTo>
                  <a:pt x="10" y="114"/>
                </a:lnTo>
                <a:lnTo>
                  <a:pt x="10" y="114"/>
                </a:lnTo>
                <a:lnTo>
                  <a:pt x="38" y="136"/>
                </a:lnTo>
                <a:lnTo>
                  <a:pt x="38" y="138"/>
                </a:lnTo>
                <a:lnTo>
                  <a:pt x="38" y="138"/>
                </a:lnTo>
                <a:lnTo>
                  <a:pt x="38" y="138"/>
                </a:lnTo>
                <a:lnTo>
                  <a:pt x="38" y="138"/>
                </a:lnTo>
                <a:lnTo>
                  <a:pt x="42" y="158"/>
                </a:lnTo>
                <a:lnTo>
                  <a:pt x="56" y="178"/>
                </a:lnTo>
                <a:lnTo>
                  <a:pt x="56" y="178"/>
                </a:lnTo>
                <a:lnTo>
                  <a:pt x="62" y="184"/>
                </a:lnTo>
                <a:lnTo>
                  <a:pt x="70" y="194"/>
                </a:lnTo>
                <a:lnTo>
                  <a:pt x="70" y="194"/>
                </a:lnTo>
                <a:lnTo>
                  <a:pt x="72" y="194"/>
                </a:lnTo>
                <a:lnTo>
                  <a:pt x="72" y="194"/>
                </a:lnTo>
                <a:lnTo>
                  <a:pt x="70" y="196"/>
                </a:lnTo>
                <a:lnTo>
                  <a:pt x="70" y="214"/>
                </a:lnTo>
                <a:lnTo>
                  <a:pt x="70" y="214"/>
                </a:lnTo>
                <a:lnTo>
                  <a:pt x="74" y="226"/>
                </a:lnTo>
                <a:lnTo>
                  <a:pt x="74" y="244"/>
                </a:lnTo>
                <a:lnTo>
                  <a:pt x="74" y="244"/>
                </a:lnTo>
                <a:lnTo>
                  <a:pt x="82" y="258"/>
                </a:lnTo>
                <a:lnTo>
                  <a:pt x="84" y="266"/>
                </a:lnTo>
                <a:lnTo>
                  <a:pt x="84" y="266"/>
                </a:lnTo>
                <a:lnTo>
                  <a:pt x="86" y="274"/>
                </a:lnTo>
                <a:lnTo>
                  <a:pt x="90" y="286"/>
                </a:lnTo>
                <a:lnTo>
                  <a:pt x="90" y="286"/>
                </a:lnTo>
                <a:lnTo>
                  <a:pt x="90" y="286"/>
                </a:lnTo>
                <a:lnTo>
                  <a:pt x="90" y="286"/>
                </a:lnTo>
                <a:lnTo>
                  <a:pt x="90" y="286"/>
                </a:lnTo>
                <a:lnTo>
                  <a:pt x="92" y="302"/>
                </a:lnTo>
                <a:lnTo>
                  <a:pt x="90" y="314"/>
                </a:lnTo>
                <a:lnTo>
                  <a:pt x="90" y="314"/>
                </a:lnTo>
                <a:lnTo>
                  <a:pt x="88" y="320"/>
                </a:lnTo>
                <a:lnTo>
                  <a:pt x="90" y="326"/>
                </a:lnTo>
                <a:lnTo>
                  <a:pt x="94" y="336"/>
                </a:lnTo>
                <a:lnTo>
                  <a:pt x="98" y="346"/>
                </a:lnTo>
                <a:lnTo>
                  <a:pt x="100" y="346"/>
                </a:lnTo>
                <a:lnTo>
                  <a:pt x="100" y="348"/>
                </a:lnTo>
                <a:lnTo>
                  <a:pt x="100" y="350"/>
                </a:lnTo>
                <a:lnTo>
                  <a:pt x="86" y="378"/>
                </a:lnTo>
                <a:lnTo>
                  <a:pt x="86" y="378"/>
                </a:lnTo>
                <a:lnTo>
                  <a:pt x="90" y="386"/>
                </a:lnTo>
                <a:lnTo>
                  <a:pt x="90" y="392"/>
                </a:lnTo>
                <a:lnTo>
                  <a:pt x="86" y="418"/>
                </a:lnTo>
                <a:lnTo>
                  <a:pt x="86" y="418"/>
                </a:lnTo>
                <a:lnTo>
                  <a:pt x="86" y="428"/>
                </a:lnTo>
                <a:lnTo>
                  <a:pt x="88" y="432"/>
                </a:lnTo>
                <a:lnTo>
                  <a:pt x="90" y="434"/>
                </a:lnTo>
                <a:lnTo>
                  <a:pt x="94" y="436"/>
                </a:lnTo>
                <a:lnTo>
                  <a:pt x="94" y="436"/>
                </a:lnTo>
                <a:lnTo>
                  <a:pt x="102" y="442"/>
                </a:lnTo>
                <a:lnTo>
                  <a:pt x="104" y="448"/>
                </a:lnTo>
                <a:lnTo>
                  <a:pt x="102" y="462"/>
                </a:lnTo>
                <a:lnTo>
                  <a:pt x="106" y="462"/>
                </a:lnTo>
                <a:lnTo>
                  <a:pt x="108" y="464"/>
                </a:lnTo>
                <a:lnTo>
                  <a:pt x="110" y="462"/>
                </a:lnTo>
                <a:lnTo>
                  <a:pt x="110" y="462"/>
                </a:lnTo>
                <a:lnTo>
                  <a:pt x="114" y="458"/>
                </a:lnTo>
                <a:lnTo>
                  <a:pt x="116" y="452"/>
                </a:lnTo>
                <a:lnTo>
                  <a:pt x="118" y="450"/>
                </a:lnTo>
                <a:lnTo>
                  <a:pt x="118" y="448"/>
                </a:lnTo>
                <a:lnTo>
                  <a:pt x="118" y="448"/>
                </a:lnTo>
                <a:lnTo>
                  <a:pt x="122" y="444"/>
                </a:lnTo>
                <a:lnTo>
                  <a:pt x="126" y="440"/>
                </a:lnTo>
                <a:lnTo>
                  <a:pt x="126" y="440"/>
                </a:lnTo>
                <a:lnTo>
                  <a:pt x="126" y="434"/>
                </a:lnTo>
                <a:lnTo>
                  <a:pt x="124" y="426"/>
                </a:lnTo>
                <a:lnTo>
                  <a:pt x="122" y="422"/>
                </a:lnTo>
                <a:lnTo>
                  <a:pt x="126" y="420"/>
                </a:lnTo>
                <a:lnTo>
                  <a:pt x="126" y="420"/>
                </a:lnTo>
                <a:lnTo>
                  <a:pt x="136" y="418"/>
                </a:lnTo>
                <a:lnTo>
                  <a:pt x="142" y="418"/>
                </a:lnTo>
                <a:lnTo>
                  <a:pt x="146" y="420"/>
                </a:lnTo>
                <a:lnTo>
                  <a:pt x="150" y="424"/>
                </a:lnTo>
                <a:lnTo>
                  <a:pt x="156" y="440"/>
                </a:lnTo>
                <a:lnTo>
                  <a:pt x="156" y="440"/>
                </a:lnTo>
                <a:lnTo>
                  <a:pt x="156" y="442"/>
                </a:lnTo>
                <a:lnTo>
                  <a:pt x="158" y="468"/>
                </a:lnTo>
                <a:lnTo>
                  <a:pt x="170" y="474"/>
                </a:lnTo>
                <a:lnTo>
                  <a:pt x="170" y="474"/>
                </a:lnTo>
                <a:lnTo>
                  <a:pt x="170" y="474"/>
                </a:lnTo>
                <a:lnTo>
                  <a:pt x="178" y="478"/>
                </a:lnTo>
                <a:lnTo>
                  <a:pt x="184" y="472"/>
                </a:lnTo>
                <a:lnTo>
                  <a:pt x="190" y="466"/>
                </a:lnTo>
                <a:lnTo>
                  <a:pt x="194" y="466"/>
                </a:lnTo>
                <a:lnTo>
                  <a:pt x="194" y="466"/>
                </a:lnTo>
                <a:lnTo>
                  <a:pt x="200" y="470"/>
                </a:lnTo>
                <a:lnTo>
                  <a:pt x="204" y="478"/>
                </a:lnTo>
                <a:lnTo>
                  <a:pt x="206" y="498"/>
                </a:lnTo>
                <a:lnTo>
                  <a:pt x="208" y="502"/>
                </a:lnTo>
                <a:lnTo>
                  <a:pt x="230" y="548"/>
                </a:lnTo>
                <a:lnTo>
                  <a:pt x="238" y="556"/>
                </a:lnTo>
                <a:lnTo>
                  <a:pt x="238" y="558"/>
                </a:lnTo>
                <a:lnTo>
                  <a:pt x="238" y="558"/>
                </a:lnTo>
                <a:lnTo>
                  <a:pt x="242" y="578"/>
                </a:lnTo>
                <a:lnTo>
                  <a:pt x="242" y="578"/>
                </a:lnTo>
                <a:lnTo>
                  <a:pt x="244" y="596"/>
                </a:lnTo>
                <a:lnTo>
                  <a:pt x="246" y="598"/>
                </a:lnTo>
                <a:lnTo>
                  <a:pt x="246" y="598"/>
                </a:lnTo>
                <a:lnTo>
                  <a:pt x="254" y="588"/>
                </a:lnTo>
                <a:lnTo>
                  <a:pt x="256" y="586"/>
                </a:lnTo>
                <a:lnTo>
                  <a:pt x="258" y="586"/>
                </a:lnTo>
                <a:lnTo>
                  <a:pt x="258" y="586"/>
                </a:lnTo>
                <a:lnTo>
                  <a:pt x="262" y="588"/>
                </a:lnTo>
                <a:lnTo>
                  <a:pt x="262" y="592"/>
                </a:lnTo>
                <a:lnTo>
                  <a:pt x="262" y="598"/>
                </a:lnTo>
                <a:lnTo>
                  <a:pt x="262" y="612"/>
                </a:lnTo>
                <a:lnTo>
                  <a:pt x="262" y="616"/>
                </a:lnTo>
                <a:lnTo>
                  <a:pt x="262" y="616"/>
                </a:lnTo>
                <a:lnTo>
                  <a:pt x="268" y="616"/>
                </a:lnTo>
                <a:lnTo>
                  <a:pt x="270" y="614"/>
                </a:lnTo>
                <a:lnTo>
                  <a:pt x="278" y="602"/>
                </a:lnTo>
                <a:lnTo>
                  <a:pt x="288" y="594"/>
                </a:lnTo>
                <a:lnTo>
                  <a:pt x="288" y="594"/>
                </a:lnTo>
                <a:lnTo>
                  <a:pt x="296" y="588"/>
                </a:lnTo>
                <a:lnTo>
                  <a:pt x="306" y="586"/>
                </a:lnTo>
                <a:lnTo>
                  <a:pt x="306" y="586"/>
                </a:lnTo>
                <a:lnTo>
                  <a:pt x="322" y="590"/>
                </a:lnTo>
                <a:lnTo>
                  <a:pt x="328" y="588"/>
                </a:lnTo>
                <a:lnTo>
                  <a:pt x="336" y="576"/>
                </a:lnTo>
                <a:lnTo>
                  <a:pt x="334" y="558"/>
                </a:lnTo>
                <a:lnTo>
                  <a:pt x="334" y="558"/>
                </a:lnTo>
                <a:lnTo>
                  <a:pt x="330" y="546"/>
                </a:lnTo>
                <a:lnTo>
                  <a:pt x="328" y="540"/>
                </a:lnTo>
                <a:lnTo>
                  <a:pt x="328" y="536"/>
                </a:lnTo>
                <a:lnTo>
                  <a:pt x="330" y="522"/>
                </a:lnTo>
                <a:lnTo>
                  <a:pt x="330" y="520"/>
                </a:lnTo>
                <a:lnTo>
                  <a:pt x="332" y="518"/>
                </a:lnTo>
                <a:lnTo>
                  <a:pt x="332" y="518"/>
                </a:lnTo>
                <a:lnTo>
                  <a:pt x="346" y="510"/>
                </a:lnTo>
                <a:lnTo>
                  <a:pt x="348" y="510"/>
                </a:lnTo>
                <a:lnTo>
                  <a:pt x="348" y="510"/>
                </a:lnTo>
                <a:lnTo>
                  <a:pt x="358" y="502"/>
                </a:lnTo>
                <a:lnTo>
                  <a:pt x="372" y="484"/>
                </a:lnTo>
                <a:lnTo>
                  <a:pt x="374" y="470"/>
                </a:lnTo>
                <a:lnTo>
                  <a:pt x="358" y="436"/>
                </a:lnTo>
                <a:lnTo>
                  <a:pt x="390" y="450"/>
                </a:lnTo>
                <a:lnTo>
                  <a:pt x="390" y="438"/>
                </a:lnTo>
                <a:lnTo>
                  <a:pt x="390" y="438"/>
                </a:lnTo>
                <a:lnTo>
                  <a:pt x="390" y="436"/>
                </a:lnTo>
                <a:lnTo>
                  <a:pt x="402" y="426"/>
                </a:lnTo>
                <a:lnTo>
                  <a:pt x="426" y="420"/>
                </a:lnTo>
                <a:lnTo>
                  <a:pt x="428" y="420"/>
                </a:lnTo>
                <a:lnTo>
                  <a:pt x="442" y="450"/>
                </a:lnTo>
                <a:lnTo>
                  <a:pt x="442" y="450"/>
                </a:lnTo>
                <a:lnTo>
                  <a:pt x="440" y="462"/>
                </a:lnTo>
                <a:lnTo>
                  <a:pt x="442" y="472"/>
                </a:lnTo>
                <a:lnTo>
                  <a:pt x="442" y="472"/>
                </a:lnTo>
                <a:lnTo>
                  <a:pt x="444" y="478"/>
                </a:lnTo>
                <a:lnTo>
                  <a:pt x="448" y="480"/>
                </a:lnTo>
                <a:lnTo>
                  <a:pt x="448" y="480"/>
                </a:lnTo>
                <a:lnTo>
                  <a:pt x="454" y="478"/>
                </a:lnTo>
                <a:lnTo>
                  <a:pt x="458" y="474"/>
                </a:lnTo>
                <a:lnTo>
                  <a:pt x="458" y="472"/>
                </a:lnTo>
                <a:lnTo>
                  <a:pt x="458" y="472"/>
                </a:lnTo>
                <a:lnTo>
                  <a:pt x="460" y="472"/>
                </a:lnTo>
                <a:lnTo>
                  <a:pt x="478" y="466"/>
                </a:lnTo>
                <a:lnTo>
                  <a:pt x="478" y="466"/>
                </a:lnTo>
                <a:lnTo>
                  <a:pt x="480" y="466"/>
                </a:lnTo>
                <a:lnTo>
                  <a:pt x="480" y="466"/>
                </a:lnTo>
                <a:lnTo>
                  <a:pt x="492" y="468"/>
                </a:lnTo>
                <a:lnTo>
                  <a:pt x="496" y="470"/>
                </a:lnTo>
                <a:lnTo>
                  <a:pt x="498" y="472"/>
                </a:lnTo>
                <a:lnTo>
                  <a:pt x="498" y="494"/>
                </a:lnTo>
                <a:lnTo>
                  <a:pt x="498" y="494"/>
                </a:lnTo>
                <a:lnTo>
                  <a:pt x="502" y="496"/>
                </a:lnTo>
                <a:lnTo>
                  <a:pt x="510" y="498"/>
                </a:lnTo>
                <a:lnTo>
                  <a:pt x="522" y="498"/>
                </a:lnTo>
                <a:lnTo>
                  <a:pt x="542" y="492"/>
                </a:lnTo>
                <a:lnTo>
                  <a:pt x="554" y="482"/>
                </a:lnTo>
                <a:lnTo>
                  <a:pt x="556" y="472"/>
                </a:lnTo>
                <a:lnTo>
                  <a:pt x="550" y="466"/>
                </a:lnTo>
                <a:lnTo>
                  <a:pt x="530" y="458"/>
                </a:lnTo>
                <a:lnTo>
                  <a:pt x="530" y="458"/>
                </a:lnTo>
                <a:lnTo>
                  <a:pt x="528" y="458"/>
                </a:lnTo>
                <a:lnTo>
                  <a:pt x="528" y="458"/>
                </a:lnTo>
                <a:lnTo>
                  <a:pt x="528" y="458"/>
                </a:lnTo>
                <a:lnTo>
                  <a:pt x="504" y="434"/>
                </a:lnTo>
                <a:lnTo>
                  <a:pt x="506" y="432"/>
                </a:lnTo>
                <a:lnTo>
                  <a:pt x="518" y="422"/>
                </a:lnTo>
                <a:lnTo>
                  <a:pt x="518" y="420"/>
                </a:lnTo>
                <a:lnTo>
                  <a:pt x="518" y="420"/>
                </a:lnTo>
                <a:lnTo>
                  <a:pt x="530" y="416"/>
                </a:lnTo>
                <a:lnTo>
                  <a:pt x="530" y="416"/>
                </a:lnTo>
                <a:lnTo>
                  <a:pt x="534" y="416"/>
                </a:lnTo>
                <a:lnTo>
                  <a:pt x="550" y="418"/>
                </a:lnTo>
                <a:lnTo>
                  <a:pt x="550" y="418"/>
                </a:lnTo>
                <a:lnTo>
                  <a:pt x="550" y="420"/>
                </a:lnTo>
                <a:lnTo>
                  <a:pt x="550" y="414"/>
                </a:lnTo>
                <a:lnTo>
                  <a:pt x="544" y="402"/>
                </a:lnTo>
                <a:lnTo>
                  <a:pt x="532" y="396"/>
                </a:lnTo>
                <a:lnTo>
                  <a:pt x="518" y="374"/>
                </a:lnTo>
                <a:lnTo>
                  <a:pt x="518" y="374"/>
                </a:lnTo>
                <a:lnTo>
                  <a:pt x="516" y="372"/>
                </a:lnTo>
                <a:lnTo>
                  <a:pt x="516" y="372"/>
                </a:lnTo>
                <a:lnTo>
                  <a:pt x="510" y="346"/>
                </a:lnTo>
                <a:lnTo>
                  <a:pt x="510" y="326"/>
                </a:lnTo>
                <a:lnTo>
                  <a:pt x="522" y="314"/>
                </a:lnTo>
                <a:lnTo>
                  <a:pt x="542" y="314"/>
                </a:lnTo>
                <a:lnTo>
                  <a:pt x="586" y="318"/>
                </a:lnTo>
                <a:lnTo>
                  <a:pt x="606" y="288"/>
                </a:lnTo>
                <a:lnTo>
                  <a:pt x="606" y="286"/>
                </a:lnTo>
                <a:lnTo>
                  <a:pt x="608" y="286"/>
                </a:lnTo>
                <a:lnTo>
                  <a:pt x="626" y="278"/>
                </a:lnTo>
                <a:lnTo>
                  <a:pt x="634" y="260"/>
                </a:lnTo>
                <a:lnTo>
                  <a:pt x="634" y="258"/>
                </a:lnTo>
                <a:lnTo>
                  <a:pt x="654" y="242"/>
                </a:lnTo>
                <a:lnTo>
                  <a:pt x="664" y="224"/>
                </a:lnTo>
                <a:lnTo>
                  <a:pt x="664" y="224"/>
                </a:lnTo>
                <a:lnTo>
                  <a:pt x="666" y="224"/>
                </a:lnTo>
                <a:lnTo>
                  <a:pt x="666" y="222"/>
                </a:lnTo>
                <a:lnTo>
                  <a:pt x="666" y="222"/>
                </a:lnTo>
                <a:lnTo>
                  <a:pt x="674" y="214"/>
                </a:lnTo>
                <a:lnTo>
                  <a:pt x="682" y="198"/>
                </a:lnTo>
                <a:lnTo>
                  <a:pt x="686" y="174"/>
                </a:lnTo>
                <a:lnTo>
                  <a:pt x="686" y="172"/>
                </a:lnTo>
                <a:lnTo>
                  <a:pt x="686" y="170"/>
                </a:lnTo>
                <a:lnTo>
                  <a:pt x="700" y="162"/>
                </a:lnTo>
                <a:lnTo>
                  <a:pt x="702" y="158"/>
                </a:lnTo>
                <a:lnTo>
                  <a:pt x="684" y="156"/>
                </a:lnTo>
                <a:lnTo>
                  <a:pt x="652" y="158"/>
                </a:lnTo>
                <a:lnTo>
                  <a:pt x="650" y="156"/>
                </a:lnTo>
                <a:lnTo>
                  <a:pt x="638" y="146"/>
                </a:lnTo>
                <a:lnTo>
                  <a:pt x="638" y="146"/>
                </a:lnTo>
                <a:lnTo>
                  <a:pt x="638" y="146"/>
                </a:lnTo>
                <a:lnTo>
                  <a:pt x="638" y="146"/>
                </a:lnTo>
                <a:lnTo>
                  <a:pt x="630" y="136"/>
                </a:lnTo>
                <a:lnTo>
                  <a:pt x="630" y="138"/>
                </a:lnTo>
                <a:lnTo>
                  <a:pt x="628" y="138"/>
                </a:lnTo>
                <a:lnTo>
                  <a:pt x="628" y="138"/>
                </a:lnTo>
                <a:lnTo>
                  <a:pt x="624" y="142"/>
                </a:lnTo>
                <a:lnTo>
                  <a:pt x="618" y="142"/>
                </a:lnTo>
                <a:lnTo>
                  <a:pt x="614" y="144"/>
                </a:lnTo>
                <a:lnTo>
                  <a:pt x="614" y="144"/>
                </a:lnTo>
                <a:lnTo>
                  <a:pt x="612" y="146"/>
                </a:lnTo>
                <a:lnTo>
                  <a:pt x="608" y="146"/>
                </a:lnTo>
                <a:lnTo>
                  <a:pt x="608" y="146"/>
                </a:lnTo>
                <a:lnTo>
                  <a:pt x="606" y="144"/>
                </a:lnTo>
                <a:lnTo>
                  <a:pt x="604" y="138"/>
                </a:lnTo>
                <a:lnTo>
                  <a:pt x="604" y="138"/>
                </a:lnTo>
                <a:lnTo>
                  <a:pt x="602" y="132"/>
                </a:lnTo>
                <a:lnTo>
                  <a:pt x="598" y="126"/>
                </a:lnTo>
                <a:lnTo>
                  <a:pt x="596" y="126"/>
                </a:lnTo>
                <a:lnTo>
                  <a:pt x="596" y="126"/>
                </a:lnTo>
                <a:lnTo>
                  <a:pt x="596" y="126"/>
                </a:lnTo>
                <a:lnTo>
                  <a:pt x="592" y="114"/>
                </a:lnTo>
                <a:lnTo>
                  <a:pt x="588" y="114"/>
                </a:lnTo>
                <a:lnTo>
                  <a:pt x="576" y="122"/>
                </a:lnTo>
                <a:lnTo>
                  <a:pt x="576" y="124"/>
                </a:lnTo>
                <a:lnTo>
                  <a:pt x="574" y="124"/>
                </a:lnTo>
                <a:lnTo>
                  <a:pt x="546" y="130"/>
                </a:lnTo>
                <a:lnTo>
                  <a:pt x="546" y="130"/>
                </a:lnTo>
                <a:lnTo>
                  <a:pt x="544" y="128"/>
                </a:lnTo>
                <a:lnTo>
                  <a:pt x="526" y="116"/>
                </a:lnTo>
                <a:lnTo>
                  <a:pt x="526" y="116"/>
                </a:lnTo>
                <a:lnTo>
                  <a:pt x="524" y="114"/>
                </a:lnTo>
                <a:lnTo>
                  <a:pt x="524" y="114"/>
                </a:lnTo>
                <a:lnTo>
                  <a:pt x="524" y="114"/>
                </a:lnTo>
                <a:lnTo>
                  <a:pt x="518" y="104"/>
                </a:lnTo>
                <a:lnTo>
                  <a:pt x="506" y="118"/>
                </a:lnTo>
                <a:lnTo>
                  <a:pt x="506" y="118"/>
                </a:lnTo>
                <a:lnTo>
                  <a:pt x="498" y="126"/>
                </a:lnTo>
                <a:lnTo>
                  <a:pt x="492" y="130"/>
                </a:lnTo>
                <a:lnTo>
                  <a:pt x="488" y="132"/>
                </a:lnTo>
                <a:lnTo>
                  <a:pt x="484" y="130"/>
                </a:lnTo>
                <a:lnTo>
                  <a:pt x="466" y="120"/>
                </a:lnTo>
                <a:lnTo>
                  <a:pt x="452" y="118"/>
                </a:lnTo>
                <a:lnTo>
                  <a:pt x="450" y="120"/>
                </a:lnTo>
                <a:lnTo>
                  <a:pt x="438" y="110"/>
                </a:lnTo>
                <a:lnTo>
                  <a:pt x="438" y="110"/>
                </a:lnTo>
                <a:lnTo>
                  <a:pt x="436" y="110"/>
                </a:lnTo>
                <a:lnTo>
                  <a:pt x="442" y="88"/>
                </a:lnTo>
                <a:lnTo>
                  <a:pt x="442" y="80"/>
                </a:lnTo>
                <a:lnTo>
                  <a:pt x="434" y="78"/>
                </a:lnTo>
                <a:lnTo>
                  <a:pt x="434" y="78"/>
                </a:lnTo>
                <a:lnTo>
                  <a:pt x="416" y="58"/>
                </a:lnTo>
                <a:lnTo>
                  <a:pt x="418" y="46"/>
                </a:lnTo>
                <a:lnTo>
                  <a:pt x="376" y="42"/>
                </a:lnTo>
                <a:lnTo>
                  <a:pt x="360" y="32"/>
                </a:lnTo>
                <a:lnTo>
                  <a:pt x="360" y="32"/>
                </a:lnTo>
                <a:lnTo>
                  <a:pt x="354" y="28"/>
                </a:lnTo>
                <a:lnTo>
                  <a:pt x="350" y="18"/>
                </a:lnTo>
                <a:lnTo>
                  <a:pt x="348" y="12"/>
                </a:lnTo>
                <a:lnTo>
                  <a:pt x="344" y="0"/>
                </a:lnTo>
                <a:lnTo>
                  <a:pt x="338" y="0"/>
                </a:lnTo>
                <a:lnTo>
                  <a:pt x="326" y="10"/>
                </a:lnTo>
                <a:lnTo>
                  <a:pt x="310" y="30"/>
                </a:lnTo>
                <a:lnTo>
                  <a:pt x="314" y="42"/>
                </a:lnTo>
                <a:lnTo>
                  <a:pt x="318" y="60"/>
                </a:lnTo>
                <a:lnTo>
                  <a:pt x="318" y="62"/>
                </a:lnTo>
                <a:lnTo>
                  <a:pt x="320" y="62"/>
                </a:lnTo>
                <a:lnTo>
                  <a:pt x="318" y="62"/>
                </a:lnTo>
                <a:lnTo>
                  <a:pt x="318" y="62"/>
                </a:lnTo>
                <a:lnTo>
                  <a:pt x="318" y="62"/>
                </a:lnTo>
                <a:lnTo>
                  <a:pt x="318" y="66"/>
                </a:lnTo>
                <a:lnTo>
                  <a:pt x="314" y="68"/>
                </a:lnTo>
                <a:lnTo>
                  <a:pt x="306" y="70"/>
                </a:lnTo>
                <a:lnTo>
                  <a:pt x="290" y="70"/>
                </a:lnTo>
                <a:lnTo>
                  <a:pt x="280" y="66"/>
                </a:lnTo>
                <a:lnTo>
                  <a:pt x="268" y="70"/>
                </a:lnTo>
                <a:lnTo>
                  <a:pt x="266" y="70"/>
                </a:lnTo>
                <a:lnTo>
                  <a:pt x="264" y="70"/>
                </a:lnTo>
                <a:lnTo>
                  <a:pt x="262" y="82"/>
                </a:lnTo>
                <a:lnTo>
                  <a:pt x="262" y="82"/>
                </a:lnTo>
                <a:lnTo>
                  <a:pt x="262" y="86"/>
                </a:lnTo>
                <a:lnTo>
                  <a:pt x="258" y="86"/>
                </a:lnTo>
                <a:lnTo>
                  <a:pt x="238" y="78"/>
                </a:lnTo>
                <a:lnTo>
                  <a:pt x="238" y="78"/>
                </a:lnTo>
                <a:lnTo>
                  <a:pt x="240" y="88"/>
                </a:lnTo>
                <a:lnTo>
                  <a:pt x="242" y="96"/>
                </a:lnTo>
                <a:lnTo>
                  <a:pt x="242" y="96"/>
                </a:lnTo>
                <a:lnTo>
                  <a:pt x="246" y="104"/>
                </a:lnTo>
                <a:lnTo>
                  <a:pt x="244" y="110"/>
                </a:lnTo>
                <a:lnTo>
                  <a:pt x="242" y="116"/>
                </a:lnTo>
                <a:lnTo>
                  <a:pt x="242" y="116"/>
                </a:lnTo>
                <a:lnTo>
                  <a:pt x="234" y="118"/>
                </a:lnTo>
                <a:lnTo>
                  <a:pt x="222" y="118"/>
                </a:lnTo>
                <a:lnTo>
                  <a:pt x="208" y="118"/>
                </a:lnTo>
                <a:lnTo>
                  <a:pt x="206" y="142"/>
                </a:lnTo>
                <a:lnTo>
                  <a:pt x="190" y="134"/>
                </a:lnTo>
                <a:lnTo>
                  <a:pt x="188" y="134"/>
                </a:lnTo>
                <a:lnTo>
                  <a:pt x="188" y="134"/>
                </a:lnTo>
                <a:lnTo>
                  <a:pt x="178" y="118"/>
                </a:lnTo>
                <a:lnTo>
                  <a:pt x="160" y="110"/>
                </a:lnTo>
                <a:lnTo>
                  <a:pt x="154" y="100"/>
                </a:lnTo>
                <a:lnTo>
                  <a:pt x="148" y="106"/>
                </a:lnTo>
                <a:lnTo>
                  <a:pt x="146" y="106"/>
                </a:lnTo>
                <a:lnTo>
                  <a:pt x="134" y="108"/>
                </a:lnTo>
                <a:lnTo>
                  <a:pt x="132" y="108"/>
                </a:lnTo>
                <a:lnTo>
                  <a:pt x="126" y="94"/>
                </a:lnTo>
                <a:lnTo>
                  <a:pt x="118" y="86"/>
                </a:lnTo>
                <a:lnTo>
                  <a:pt x="118" y="84"/>
                </a:lnTo>
                <a:lnTo>
                  <a:pt x="118" y="84"/>
                </a:lnTo>
                <a:lnTo>
                  <a:pt x="110" y="74"/>
                </a:lnTo>
                <a:lnTo>
                  <a:pt x="106" y="66"/>
                </a:lnTo>
                <a:lnTo>
                  <a:pt x="106" y="66"/>
                </a:lnTo>
                <a:lnTo>
                  <a:pt x="106" y="64"/>
                </a:lnTo>
                <a:lnTo>
                  <a:pt x="102" y="62"/>
                </a:lnTo>
                <a:lnTo>
                  <a:pt x="98" y="62"/>
                </a:lnTo>
                <a:lnTo>
                  <a:pt x="98" y="62"/>
                </a:lnTo>
                <a:lnTo>
                  <a:pt x="90" y="56"/>
                </a:lnTo>
                <a:lnTo>
                  <a:pt x="86" y="46"/>
                </a:lnTo>
                <a:lnTo>
                  <a:pt x="82" y="34"/>
                </a:lnTo>
                <a:lnTo>
                  <a:pt x="82" y="22"/>
                </a:lnTo>
                <a:lnTo>
                  <a:pt x="78" y="12"/>
                </a:lnTo>
                <a:lnTo>
                  <a:pt x="68" y="14"/>
                </a:lnTo>
                <a:lnTo>
                  <a:pt x="66" y="14"/>
                </a:lnTo>
                <a:lnTo>
                  <a:pt x="66" y="14"/>
                </a:lnTo>
                <a:lnTo>
                  <a:pt x="66" y="14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6" name="MH_Other_8"/>
          <p:cNvSpPr/>
          <p:nvPr>
            <p:custDataLst>
              <p:tags r:id="rId8"/>
            </p:custDataLst>
          </p:nvPr>
        </p:nvSpPr>
        <p:spPr bwMode="auto">
          <a:xfrm>
            <a:off x="3587814" y="3397881"/>
            <a:ext cx="2331382" cy="1413848"/>
          </a:xfrm>
          <a:custGeom>
            <a:avLst/>
            <a:gdLst>
              <a:gd name="T0" fmla="*/ 138 w 1256"/>
              <a:gd name="T1" fmla="*/ 22 h 764"/>
              <a:gd name="T2" fmla="*/ 122 w 1256"/>
              <a:gd name="T3" fmla="*/ 56 h 764"/>
              <a:gd name="T4" fmla="*/ 66 w 1256"/>
              <a:gd name="T5" fmla="*/ 58 h 764"/>
              <a:gd name="T6" fmla="*/ 48 w 1256"/>
              <a:gd name="T7" fmla="*/ 92 h 764"/>
              <a:gd name="T8" fmla="*/ 56 w 1256"/>
              <a:gd name="T9" fmla="*/ 150 h 764"/>
              <a:gd name="T10" fmla="*/ 56 w 1256"/>
              <a:gd name="T11" fmla="*/ 196 h 764"/>
              <a:gd name="T12" fmla="*/ 16 w 1256"/>
              <a:gd name="T13" fmla="*/ 232 h 764"/>
              <a:gd name="T14" fmla="*/ 2 w 1256"/>
              <a:gd name="T15" fmla="*/ 262 h 764"/>
              <a:gd name="T16" fmla="*/ 28 w 1256"/>
              <a:gd name="T17" fmla="*/ 300 h 764"/>
              <a:gd name="T18" fmla="*/ 60 w 1256"/>
              <a:gd name="T19" fmla="*/ 332 h 764"/>
              <a:gd name="T20" fmla="*/ 138 w 1256"/>
              <a:gd name="T21" fmla="*/ 408 h 764"/>
              <a:gd name="T22" fmla="*/ 182 w 1256"/>
              <a:gd name="T23" fmla="*/ 394 h 764"/>
              <a:gd name="T24" fmla="*/ 240 w 1256"/>
              <a:gd name="T25" fmla="*/ 464 h 764"/>
              <a:gd name="T26" fmla="*/ 294 w 1256"/>
              <a:gd name="T27" fmla="*/ 504 h 764"/>
              <a:gd name="T28" fmla="*/ 376 w 1256"/>
              <a:gd name="T29" fmla="*/ 586 h 764"/>
              <a:gd name="T30" fmla="*/ 426 w 1256"/>
              <a:gd name="T31" fmla="*/ 628 h 764"/>
              <a:gd name="T32" fmla="*/ 524 w 1256"/>
              <a:gd name="T33" fmla="*/ 648 h 764"/>
              <a:gd name="T34" fmla="*/ 590 w 1256"/>
              <a:gd name="T35" fmla="*/ 644 h 764"/>
              <a:gd name="T36" fmla="*/ 588 w 1256"/>
              <a:gd name="T37" fmla="*/ 670 h 764"/>
              <a:gd name="T38" fmla="*/ 592 w 1256"/>
              <a:gd name="T39" fmla="*/ 698 h 764"/>
              <a:gd name="T40" fmla="*/ 616 w 1256"/>
              <a:gd name="T41" fmla="*/ 676 h 764"/>
              <a:gd name="T42" fmla="*/ 660 w 1256"/>
              <a:gd name="T43" fmla="*/ 638 h 764"/>
              <a:gd name="T44" fmla="*/ 772 w 1256"/>
              <a:gd name="T45" fmla="*/ 682 h 764"/>
              <a:gd name="T46" fmla="*/ 808 w 1256"/>
              <a:gd name="T47" fmla="*/ 762 h 764"/>
              <a:gd name="T48" fmla="*/ 928 w 1256"/>
              <a:gd name="T49" fmla="*/ 716 h 764"/>
              <a:gd name="T50" fmla="*/ 1024 w 1256"/>
              <a:gd name="T51" fmla="*/ 680 h 764"/>
              <a:gd name="T52" fmla="*/ 1122 w 1256"/>
              <a:gd name="T53" fmla="*/ 712 h 764"/>
              <a:gd name="T54" fmla="*/ 1138 w 1256"/>
              <a:gd name="T55" fmla="*/ 716 h 764"/>
              <a:gd name="T56" fmla="*/ 1144 w 1256"/>
              <a:gd name="T57" fmla="*/ 674 h 764"/>
              <a:gd name="T58" fmla="*/ 1182 w 1256"/>
              <a:gd name="T59" fmla="*/ 682 h 764"/>
              <a:gd name="T60" fmla="*/ 1214 w 1256"/>
              <a:gd name="T61" fmla="*/ 686 h 764"/>
              <a:gd name="T62" fmla="*/ 1214 w 1256"/>
              <a:gd name="T63" fmla="*/ 660 h 764"/>
              <a:gd name="T64" fmla="*/ 1256 w 1256"/>
              <a:gd name="T65" fmla="*/ 598 h 764"/>
              <a:gd name="T66" fmla="*/ 1248 w 1256"/>
              <a:gd name="T67" fmla="*/ 540 h 764"/>
              <a:gd name="T68" fmla="*/ 1232 w 1256"/>
              <a:gd name="T69" fmla="*/ 498 h 764"/>
              <a:gd name="T70" fmla="*/ 1228 w 1256"/>
              <a:gd name="T71" fmla="*/ 448 h 764"/>
              <a:gd name="T72" fmla="*/ 1200 w 1256"/>
              <a:gd name="T73" fmla="*/ 412 h 764"/>
              <a:gd name="T74" fmla="*/ 1162 w 1256"/>
              <a:gd name="T75" fmla="*/ 366 h 764"/>
              <a:gd name="T76" fmla="*/ 1152 w 1256"/>
              <a:gd name="T77" fmla="*/ 418 h 764"/>
              <a:gd name="T78" fmla="*/ 1074 w 1256"/>
              <a:gd name="T79" fmla="*/ 436 h 764"/>
              <a:gd name="T80" fmla="*/ 1024 w 1256"/>
              <a:gd name="T81" fmla="*/ 380 h 764"/>
              <a:gd name="T82" fmla="*/ 974 w 1256"/>
              <a:gd name="T83" fmla="*/ 350 h 764"/>
              <a:gd name="T84" fmla="*/ 860 w 1256"/>
              <a:gd name="T85" fmla="*/ 324 h 764"/>
              <a:gd name="T86" fmla="*/ 820 w 1256"/>
              <a:gd name="T87" fmla="*/ 308 h 764"/>
              <a:gd name="T88" fmla="*/ 788 w 1256"/>
              <a:gd name="T89" fmla="*/ 272 h 764"/>
              <a:gd name="T90" fmla="*/ 760 w 1256"/>
              <a:gd name="T91" fmla="*/ 280 h 764"/>
              <a:gd name="T92" fmla="*/ 736 w 1256"/>
              <a:gd name="T93" fmla="*/ 272 h 764"/>
              <a:gd name="T94" fmla="*/ 704 w 1256"/>
              <a:gd name="T95" fmla="*/ 232 h 764"/>
              <a:gd name="T96" fmla="*/ 692 w 1256"/>
              <a:gd name="T97" fmla="*/ 196 h 764"/>
              <a:gd name="T98" fmla="*/ 694 w 1256"/>
              <a:gd name="T99" fmla="*/ 118 h 764"/>
              <a:gd name="T100" fmla="*/ 708 w 1256"/>
              <a:gd name="T101" fmla="*/ 84 h 764"/>
              <a:gd name="T102" fmla="*/ 712 w 1256"/>
              <a:gd name="T103" fmla="*/ 62 h 764"/>
              <a:gd name="T104" fmla="*/ 710 w 1256"/>
              <a:gd name="T105" fmla="*/ 42 h 764"/>
              <a:gd name="T106" fmla="*/ 692 w 1256"/>
              <a:gd name="T107" fmla="*/ 30 h 764"/>
              <a:gd name="T108" fmla="*/ 608 w 1256"/>
              <a:gd name="T109" fmla="*/ 4 h 764"/>
              <a:gd name="T110" fmla="*/ 532 w 1256"/>
              <a:gd name="T111" fmla="*/ 16 h 764"/>
              <a:gd name="T112" fmla="*/ 472 w 1256"/>
              <a:gd name="T113" fmla="*/ 40 h 764"/>
              <a:gd name="T114" fmla="*/ 438 w 1256"/>
              <a:gd name="T115" fmla="*/ 36 h 764"/>
              <a:gd name="T116" fmla="*/ 356 w 1256"/>
              <a:gd name="T117" fmla="*/ 36 h 764"/>
              <a:gd name="T118" fmla="*/ 318 w 1256"/>
              <a:gd name="T119" fmla="*/ 20 h 764"/>
              <a:gd name="T120" fmla="*/ 296 w 1256"/>
              <a:gd name="T121" fmla="*/ 8 h 764"/>
              <a:gd name="T122" fmla="*/ 226 w 1256"/>
              <a:gd name="T123" fmla="*/ 20 h 764"/>
              <a:gd name="T124" fmla="*/ 152 w 1256"/>
              <a:gd name="T125" fmla="*/ 4 h 7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256" h="764">
                <a:moveTo>
                  <a:pt x="152" y="4"/>
                </a:moveTo>
                <a:lnTo>
                  <a:pt x="152" y="4"/>
                </a:lnTo>
                <a:lnTo>
                  <a:pt x="152" y="4"/>
                </a:lnTo>
                <a:lnTo>
                  <a:pt x="146" y="14"/>
                </a:lnTo>
                <a:lnTo>
                  <a:pt x="138" y="22"/>
                </a:lnTo>
                <a:lnTo>
                  <a:pt x="138" y="22"/>
                </a:lnTo>
                <a:lnTo>
                  <a:pt x="132" y="26"/>
                </a:lnTo>
                <a:lnTo>
                  <a:pt x="132" y="32"/>
                </a:lnTo>
                <a:lnTo>
                  <a:pt x="132" y="36"/>
                </a:lnTo>
                <a:lnTo>
                  <a:pt x="132" y="36"/>
                </a:lnTo>
                <a:lnTo>
                  <a:pt x="130" y="44"/>
                </a:lnTo>
                <a:lnTo>
                  <a:pt x="122" y="56"/>
                </a:lnTo>
                <a:lnTo>
                  <a:pt x="122" y="60"/>
                </a:lnTo>
                <a:lnTo>
                  <a:pt x="122" y="60"/>
                </a:lnTo>
                <a:lnTo>
                  <a:pt x="118" y="62"/>
                </a:lnTo>
                <a:lnTo>
                  <a:pt x="112" y="64"/>
                </a:lnTo>
                <a:lnTo>
                  <a:pt x="66" y="58"/>
                </a:lnTo>
                <a:lnTo>
                  <a:pt x="66" y="58"/>
                </a:lnTo>
                <a:lnTo>
                  <a:pt x="62" y="68"/>
                </a:lnTo>
                <a:lnTo>
                  <a:pt x="62" y="70"/>
                </a:lnTo>
                <a:lnTo>
                  <a:pt x="62" y="70"/>
                </a:lnTo>
                <a:lnTo>
                  <a:pt x="62" y="70"/>
                </a:lnTo>
                <a:lnTo>
                  <a:pt x="62" y="70"/>
                </a:lnTo>
                <a:lnTo>
                  <a:pt x="48" y="92"/>
                </a:lnTo>
                <a:lnTo>
                  <a:pt x="42" y="100"/>
                </a:lnTo>
                <a:lnTo>
                  <a:pt x="40" y="108"/>
                </a:lnTo>
                <a:lnTo>
                  <a:pt x="40" y="108"/>
                </a:lnTo>
                <a:lnTo>
                  <a:pt x="42" y="112"/>
                </a:lnTo>
                <a:lnTo>
                  <a:pt x="44" y="122"/>
                </a:lnTo>
                <a:lnTo>
                  <a:pt x="56" y="150"/>
                </a:lnTo>
                <a:lnTo>
                  <a:pt x="62" y="168"/>
                </a:lnTo>
                <a:lnTo>
                  <a:pt x="62" y="168"/>
                </a:lnTo>
                <a:lnTo>
                  <a:pt x="64" y="174"/>
                </a:lnTo>
                <a:lnTo>
                  <a:pt x="64" y="180"/>
                </a:lnTo>
                <a:lnTo>
                  <a:pt x="60" y="188"/>
                </a:lnTo>
                <a:lnTo>
                  <a:pt x="56" y="196"/>
                </a:lnTo>
                <a:lnTo>
                  <a:pt x="42" y="210"/>
                </a:lnTo>
                <a:lnTo>
                  <a:pt x="18" y="210"/>
                </a:lnTo>
                <a:lnTo>
                  <a:pt x="12" y="184"/>
                </a:lnTo>
                <a:lnTo>
                  <a:pt x="6" y="216"/>
                </a:lnTo>
                <a:lnTo>
                  <a:pt x="16" y="232"/>
                </a:lnTo>
                <a:lnTo>
                  <a:pt x="16" y="232"/>
                </a:lnTo>
                <a:lnTo>
                  <a:pt x="16" y="236"/>
                </a:lnTo>
                <a:lnTo>
                  <a:pt x="16" y="238"/>
                </a:lnTo>
                <a:lnTo>
                  <a:pt x="16" y="238"/>
                </a:lnTo>
                <a:lnTo>
                  <a:pt x="10" y="246"/>
                </a:lnTo>
                <a:lnTo>
                  <a:pt x="2" y="262"/>
                </a:lnTo>
                <a:lnTo>
                  <a:pt x="2" y="262"/>
                </a:lnTo>
                <a:lnTo>
                  <a:pt x="0" y="272"/>
                </a:lnTo>
                <a:lnTo>
                  <a:pt x="0" y="280"/>
                </a:lnTo>
                <a:lnTo>
                  <a:pt x="4" y="290"/>
                </a:lnTo>
                <a:lnTo>
                  <a:pt x="10" y="300"/>
                </a:lnTo>
                <a:lnTo>
                  <a:pt x="28" y="300"/>
                </a:lnTo>
                <a:lnTo>
                  <a:pt x="28" y="300"/>
                </a:lnTo>
                <a:lnTo>
                  <a:pt x="34" y="302"/>
                </a:lnTo>
                <a:lnTo>
                  <a:pt x="42" y="308"/>
                </a:lnTo>
                <a:lnTo>
                  <a:pt x="58" y="330"/>
                </a:lnTo>
                <a:lnTo>
                  <a:pt x="60" y="332"/>
                </a:lnTo>
                <a:lnTo>
                  <a:pt x="60" y="332"/>
                </a:lnTo>
                <a:lnTo>
                  <a:pt x="60" y="332"/>
                </a:lnTo>
                <a:lnTo>
                  <a:pt x="62" y="338"/>
                </a:lnTo>
                <a:lnTo>
                  <a:pt x="66" y="344"/>
                </a:lnTo>
                <a:lnTo>
                  <a:pt x="108" y="384"/>
                </a:lnTo>
                <a:lnTo>
                  <a:pt x="108" y="384"/>
                </a:lnTo>
                <a:lnTo>
                  <a:pt x="128" y="408"/>
                </a:lnTo>
                <a:lnTo>
                  <a:pt x="138" y="408"/>
                </a:lnTo>
                <a:lnTo>
                  <a:pt x="150" y="386"/>
                </a:lnTo>
                <a:lnTo>
                  <a:pt x="152" y="384"/>
                </a:lnTo>
                <a:lnTo>
                  <a:pt x="152" y="384"/>
                </a:lnTo>
                <a:lnTo>
                  <a:pt x="182" y="392"/>
                </a:lnTo>
                <a:lnTo>
                  <a:pt x="182" y="392"/>
                </a:lnTo>
                <a:lnTo>
                  <a:pt x="182" y="394"/>
                </a:lnTo>
                <a:lnTo>
                  <a:pt x="186" y="414"/>
                </a:lnTo>
                <a:lnTo>
                  <a:pt x="222" y="454"/>
                </a:lnTo>
                <a:lnTo>
                  <a:pt x="234" y="460"/>
                </a:lnTo>
                <a:lnTo>
                  <a:pt x="234" y="460"/>
                </a:lnTo>
                <a:lnTo>
                  <a:pt x="240" y="464"/>
                </a:lnTo>
                <a:lnTo>
                  <a:pt x="240" y="464"/>
                </a:lnTo>
                <a:lnTo>
                  <a:pt x="268" y="504"/>
                </a:lnTo>
                <a:lnTo>
                  <a:pt x="288" y="500"/>
                </a:lnTo>
                <a:lnTo>
                  <a:pt x="290" y="500"/>
                </a:lnTo>
                <a:lnTo>
                  <a:pt x="292" y="500"/>
                </a:lnTo>
                <a:lnTo>
                  <a:pt x="292" y="502"/>
                </a:lnTo>
                <a:lnTo>
                  <a:pt x="294" y="504"/>
                </a:lnTo>
                <a:lnTo>
                  <a:pt x="312" y="542"/>
                </a:lnTo>
                <a:lnTo>
                  <a:pt x="334" y="556"/>
                </a:lnTo>
                <a:lnTo>
                  <a:pt x="352" y="560"/>
                </a:lnTo>
                <a:lnTo>
                  <a:pt x="362" y="584"/>
                </a:lnTo>
                <a:lnTo>
                  <a:pt x="376" y="584"/>
                </a:lnTo>
                <a:lnTo>
                  <a:pt x="376" y="586"/>
                </a:lnTo>
                <a:lnTo>
                  <a:pt x="376" y="586"/>
                </a:lnTo>
                <a:lnTo>
                  <a:pt x="404" y="602"/>
                </a:lnTo>
                <a:lnTo>
                  <a:pt x="404" y="602"/>
                </a:lnTo>
                <a:lnTo>
                  <a:pt x="404" y="602"/>
                </a:lnTo>
                <a:lnTo>
                  <a:pt x="406" y="604"/>
                </a:lnTo>
                <a:lnTo>
                  <a:pt x="426" y="628"/>
                </a:lnTo>
                <a:lnTo>
                  <a:pt x="456" y="624"/>
                </a:lnTo>
                <a:lnTo>
                  <a:pt x="458" y="624"/>
                </a:lnTo>
                <a:lnTo>
                  <a:pt x="470" y="628"/>
                </a:lnTo>
                <a:lnTo>
                  <a:pt x="470" y="628"/>
                </a:lnTo>
                <a:lnTo>
                  <a:pt x="490" y="644"/>
                </a:lnTo>
                <a:lnTo>
                  <a:pt x="524" y="648"/>
                </a:lnTo>
                <a:lnTo>
                  <a:pt x="544" y="644"/>
                </a:lnTo>
                <a:lnTo>
                  <a:pt x="544" y="644"/>
                </a:lnTo>
                <a:lnTo>
                  <a:pt x="544" y="644"/>
                </a:lnTo>
                <a:lnTo>
                  <a:pt x="564" y="642"/>
                </a:lnTo>
                <a:lnTo>
                  <a:pt x="580" y="642"/>
                </a:lnTo>
                <a:lnTo>
                  <a:pt x="590" y="644"/>
                </a:lnTo>
                <a:lnTo>
                  <a:pt x="596" y="648"/>
                </a:lnTo>
                <a:lnTo>
                  <a:pt x="596" y="648"/>
                </a:lnTo>
                <a:lnTo>
                  <a:pt x="598" y="654"/>
                </a:lnTo>
                <a:lnTo>
                  <a:pt x="598" y="658"/>
                </a:lnTo>
                <a:lnTo>
                  <a:pt x="594" y="664"/>
                </a:lnTo>
                <a:lnTo>
                  <a:pt x="588" y="670"/>
                </a:lnTo>
                <a:lnTo>
                  <a:pt x="580" y="678"/>
                </a:lnTo>
                <a:lnTo>
                  <a:pt x="580" y="678"/>
                </a:lnTo>
                <a:lnTo>
                  <a:pt x="580" y="682"/>
                </a:lnTo>
                <a:lnTo>
                  <a:pt x="582" y="686"/>
                </a:lnTo>
                <a:lnTo>
                  <a:pt x="586" y="692"/>
                </a:lnTo>
                <a:lnTo>
                  <a:pt x="592" y="698"/>
                </a:lnTo>
                <a:lnTo>
                  <a:pt x="592" y="700"/>
                </a:lnTo>
                <a:lnTo>
                  <a:pt x="592" y="700"/>
                </a:lnTo>
                <a:lnTo>
                  <a:pt x="598" y="704"/>
                </a:lnTo>
                <a:lnTo>
                  <a:pt x="600" y="702"/>
                </a:lnTo>
                <a:lnTo>
                  <a:pt x="600" y="702"/>
                </a:lnTo>
                <a:lnTo>
                  <a:pt x="616" y="676"/>
                </a:lnTo>
                <a:lnTo>
                  <a:pt x="628" y="658"/>
                </a:lnTo>
                <a:lnTo>
                  <a:pt x="638" y="646"/>
                </a:lnTo>
                <a:lnTo>
                  <a:pt x="648" y="640"/>
                </a:lnTo>
                <a:lnTo>
                  <a:pt x="648" y="640"/>
                </a:lnTo>
                <a:lnTo>
                  <a:pt x="654" y="638"/>
                </a:lnTo>
                <a:lnTo>
                  <a:pt x="660" y="638"/>
                </a:lnTo>
                <a:lnTo>
                  <a:pt x="676" y="644"/>
                </a:lnTo>
                <a:lnTo>
                  <a:pt x="698" y="654"/>
                </a:lnTo>
                <a:lnTo>
                  <a:pt x="724" y="670"/>
                </a:lnTo>
                <a:lnTo>
                  <a:pt x="772" y="678"/>
                </a:lnTo>
                <a:lnTo>
                  <a:pt x="772" y="680"/>
                </a:lnTo>
                <a:lnTo>
                  <a:pt x="772" y="682"/>
                </a:lnTo>
                <a:lnTo>
                  <a:pt x="768" y="704"/>
                </a:lnTo>
                <a:lnTo>
                  <a:pt x="792" y="708"/>
                </a:lnTo>
                <a:lnTo>
                  <a:pt x="792" y="738"/>
                </a:lnTo>
                <a:lnTo>
                  <a:pt x="792" y="738"/>
                </a:lnTo>
                <a:lnTo>
                  <a:pt x="802" y="754"/>
                </a:lnTo>
                <a:lnTo>
                  <a:pt x="808" y="762"/>
                </a:lnTo>
                <a:lnTo>
                  <a:pt x="808" y="762"/>
                </a:lnTo>
                <a:lnTo>
                  <a:pt x="816" y="764"/>
                </a:lnTo>
                <a:lnTo>
                  <a:pt x="830" y="764"/>
                </a:lnTo>
                <a:lnTo>
                  <a:pt x="880" y="762"/>
                </a:lnTo>
                <a:lnTo>
                  <a:pt x="904" y="748"/>
                </a:lnTo>
                <a:lnTo>
                  <a:pt x="928" y="716"/>
                </a:lnTo>
                <a:lnTo>
                  <a:pt x="956" y="714"/>
                </a:lnTo>
                <a:lnTo>
                  <a:pt x="970" y="710"/>
                </a:lnTo>
                <a:lnTo>
                  <a:pt x="1022" y="680"/>
                </a:lnTo>
                <a:lnTo>
                  <a:pt x="1024" y="680"/>
                </a:lnTo>
                <a:lnTo>
                  <a:pt x="1024" y="680"/>
                </a:lnTo>
                <a:lnTo>
                  <a:pt x="1024" y="680"/>
                </a:lnTo>
                <a:lnTo>
                  <a:pt x="1024" y="680"/>
                </a:lnTo>
                <a:lnTo>
                  <a:pt x="1060" y="676"/>
                </a:lnTo>
                <a:lnTo>
                  <a:pt x="1070" y="678"/>
                </a:lnTo>
                <a:lnTo>
                  <a:pt x="1076" y="680"/>
                </a:lnTo>
                <a:lnTo>
                  <a:pt x="1112" y="708"/>
                </a:lnTo>
                <a:lnTo>
                  <a:pt x="1122" y="712"/>
                </a:lnTo>
                <a:lnTo>
                  <a:pt x="1124" y="714"/>
                </a:lnTo>
                <a:lnTo>
                  <a:pt x="1136" y="720"/>
                </a:lnTo>
                <a:lnTo>
                  <a:pt x="1138" y="720"/>
                </a:lnTo>
                <a:lnTo>
                  <a:pt x="1138" y="718"/>
                </a:lnTo>
                <a:lnTo>
                  <a:pt x="1138" y="716"/>
                </a:lnTo>
                <a:lnTo>
                  <a:pt x="1138" y="716"/>
                </a:lnTo>
                <a:lnTo>
                  <a:pt x="1138" y="716"/>
                </a:lnTo>
                <a:lnTo>
                  <a:pt x="1144" y="692"/>
                </a:lnTo>
                <a:lnTo>
                  <a:pt x="1144" y="692"/>
                </a:lnTo>
                <a:lnTo>
                  <a:pt x="1142" y="682"/>
                </a:lnTo>
                <a:lnTo>
                  <a:pt x="1144" y="674"/>
                </a:lnTo>
                <a:lnTo>
                  <a:pt x="1144" y="674"/>
                </a:lnTo>
                <a:lnTo>
                  <a:pt x="1148" y="668"/>
                </a:lnTo>
                <a:lnTo>
                  <a:pt x="1156" y="666"/>
                </a:lnTo>
                <a:lnTo>
                  <a:pt x="1156" y="666"/>
                </a:lnTo>
                <a:lnTo>
                  <a:pt x="1164" y="666"/>
                </a:lnTo>
                <a:lnTo>
                  <a:pt x="1172" y="672"/>
                </a:lnTo>
                <a:lnTo>
                  <a:pt x="1182" y="682"/>
                </a:lnTo>
                <a:lnTo>
                  <a:pt x="1190" y="696"/>
                </a:lnTo>
                <a:lnTo>
                  <a:pt x="1192" y="696"/>
                </a:lnTo>
                <a:lnTo>
                  <a:pt x="1192" y="696"/>
                </a:lnTo>
                <a:lnTo>
                  <a:pt x="1212" y="688"/>
                </a:lnTo>
                <a:lnTo>
                  <a:pt x="1212" y="688"/>
                </a:lnTo>
                <a:lnTo>
                  <a:pt x="1214" y="686"/>
                </a:lnTo>
                <a:lnTo>
                  <a:pt x="1216" y="684"/>
                </a:lnTo>
                <a:lnTo>
                  <a:pt x="1218" y="680"/>
                </a:lnTo>
                <a:lnTo>
                  <a:pt x="1214" y="664"/>
                </a:lnTo>
                <a:lnTo>
                  <a:pt x="1214" y="664"/>
                </a:lnTo>
                <a:lnTo>
                  <a:pt x="1214" y="664"/>
                </a:lnTo>
                <a:lnTo>
                  <a:pt x="1214" y="660"/>
                </a:lnTo>
                <a:lnTo>
                  <a:pt x="1214" y="656"/>
                </a:lnTo>
                <a:lnTo>
                  <a:pt x="1216" y="652"/>
                </a:lnTo>
                <a:lnTo>
                  <a:pt x="1220" y="650"/>
                </a:lnTo>
                <a:lnTo>
                  <a:pt x="1228" y="644"/>
                </a:lnTo>
                <a:lnTo>
                  <a:pt x="1244" y="624"/>
                </a:lnTo>
                <a:lnTo>
                  <a:pt x="1256" y="598"/>
                </a:lnTo>
                <a:lnTo>
                  <a:pt x="1256" y="598"/>
                </a:lnTo>
                <a:lnTo>
                  <a:pt x="1250" y="586"/>
                </a:lnTo>
                <a:lnTo>
                  <a:pt x="1246" y="576"/>
                </a:lnTo>
                <a:lnTo>
                  <a:pt x="1246" y="568"/>
                </a:lnTo>
                <a:lnTo>
                  <a:pt x="1246" y="562"/>
                </a:lnTo>
                <a:lnTo>
                  <a:pt x="1248" y="540"/>
                </a:lnTo>
                <a:lnTo>
                  <a:pt x="1248" y="540"/>
                </a:lnTo>
                <a:lnTo>
                  <a:pt x="1244" y="528"/>
                </a:lnTo>
                <a:lnTo>
                  <a:pt x="1242" y="518"/>
                </a:lnTo>
                <a:lnTo>
                  <a:pt x="1242" y="518"/>
                </a:lnTo>
                <a:lnTo>
                  <a:pt x="1240" y="510"/>
                </a:lnTo>
                <a:lnTo>
                  <a:pt x="1232" y="498"/>
                </a:lnTo>
                <a:lnTo>
                  <a:pt x="1232" y="498"/>
                </a:lnTo>
                <a:lnTo>
                  <a:pt x="1232" y="496"/>
                </a:lnTo>
                <a:lnTo>
                  <a:pt x="1228" y="468"/>
                </a:lnTo>
                <a:lnTo>
                  <a:pt x="1228" y="468"/>
                </a:lnTo>
                <a:lnTo>
                  <a:pt x="1228" y="458"/>
                </a:lnTo>
                <a:lnTo>
                  <a:pt x="1228" y="448"/>
                </a:lnTo>
                <a:lnTo>
                  <a:pt x="1228" y="448"/>
                </a:lnTo>
                <a:lnTo>
                  <a:pt x="1220" y="440"/>
                </a:lnTo>
                <a:lnTo>
                  <a:pt x="1214" y="432"/>
                </a:lnTo>
                <a:lnTo>
                  <a:pt x="1202" y="416"/>
                </a:lnTo>
                <a:lnTo>
                  <a:pt x="1200" y="414"/>
                </a:lnTo>
                <a:lnTo>
                  <a:pt x="1200" y="412"/>
                </a:lnTo>
                <a:lnTo>
                  <a:pt x="1200" y="412"/>
                </a:lnTo>
                <a:lnTo>
                  <a:pt x="1196" y="392"/>
                </a:lnTo>
                <a:lnTo>
                  <a:pt x="1184" y="382"/>
                </a:lnTo>
                <a:lnTo>
                  <a:pt x="1184" y="384"/>
                </a:lnTo>
                <a:lnTo>
                  <a:pt x="1162" y="364"/>
                </a:lnTo>
                <a:lnTo>
                  <a:pt x="1162" y="366"/>
                </a:lnTo>
                <a:lnTo>
                  <a:pt x="1164" y="392"/>
                </a:lnTo>
                <a:lnTo>
                  <a:pt x="1164" y="392"/>
                </a:lnTo>
                <a:lnTo>
                  <a:pt x="1164" y="394"/>
                </a:lnTo>
                <a:lnTo>
                  <a:pt x="1152" y="400"/>
                </a:lnTo>
                <a:lnTo>
                  <a:pt x="1152" y="416"/>
                </a:lnTo>
                <a:lnTo>
                  <a:pt x="1152" y="418"/>
                </a:lnTo>
                <a:lnTo>
                  <a:pt x="1124" y="428"/>
                </a:lnTo>
                <a:lnTo>
                  <a:pt x="1114" y="406"/>
                </a:lnTo>
                <a:lnTo>
                  <a:pt x="1108" y="404"/>
                </a:lnTo>
                <a:lnTo>
                  <a:pt x="1100" y="414"/>
                </a:lnTo>
                <a:lnTo>
                  <a:pt x="1094" y="430"/>
                </a:lnTo>
                <a:lnTo>
                  <a:pt x="1074" y="436"/>
                </a:lnTo>
                <a:lnTo>
                  <a:pt x="1062" y="428"/>
                </a:lnTo>
                <a:lnTo>
                  <a:pt x="1046" y="422"/>
                </a:lnTo>
                <a:lnTo>
                  <a:pt x="1042" y="400"/>
                </a:lnTo>
                <a:lnTo>
                  <a:pt x="1036" y="386"/>
                </a:lnTo>
                <a:lnTo>
                  <a:pt x="1026" y="382"/>
                </a:lnTo>
                <a:lnTo>
                  <a:pt x="1024" y="380"/>
                </a:lnTo>
                <a:lnTo>
                  <a:pt x="1018" y="372"/>
                </a:lnTo>
                <a:lnTo>
                  <a:pt x="1018" y="372"/>
                </a:lnTo>
                <a:lnTo>
                  <a:pt x="1010" y="360"/>
                </a:lnTo>
                <a:lnTo>
                  <a:pt x="1000" y="344"/>
                </a:lnTo>
                <a:lnTo>
                  <a:pt x="990" y="344"/>
                </a:lnTo>
                <a:lnTo>
                  <a:pt x="974" y="350"/>
                </a:lnTo>
                <a:lnTo>
                  <a:pt x="972" y="352"/>
                </a:lnTo>
                <a:lnTo>
                  <a:pt x="932" y="348"/>
                </a:lnTo>
                <a:lnTo>
                  <a:pt x="900" y="342"/>
                </a:lnTo>
                <a:lnTo>
                  <a:pt x="900" y="342"/>
                </a:lnTo>
                <a:lnTo>
                  <a:pt x="884" y="332"/>
                </a:lnTo>
                <a:lnTo>
                  <a:pt x="860" y="324"/>
                </a:lnTo>
                <a:lnTo>
                  <a:pt x="860" y="324"/>
                </a:lnTo>
                <a:lnTo>
                  <a:pt x="838" y="318"/>
                </a:lnTo>
                <a:lnTo>
                  <a:pt x="832" y="314"/>
                </a:lnTo>
                <a:lnTo>
                  <a:pt x="828" y="312"/>
                </a:lnTo>
                <a:lnTo>
                  <a:pt x="824" y="308"/>
                </a:lnTo>
                <a:lnTo>
                  <a:pt x="820" y="308"/>
                </a:lnTo>
                <a:lnTo>
                  <a:pt x="804" y="300"/>
                </a:lnTo>
                <a:lnTo>
                  <a:pt x="804" y="298"/>
                </a:lnTo>
                <a:lnTo>
                  <a:pt x="804" y="298"/>
                </a:lnTo>
                <a:lnTo>
                  <a:pt x="796" y="290"/>
                </a:lnTo>
                <a:lnTo>
                  <a:pt x="794" y="282"/>
                </a:lnTo>
                <a:lnTo>
                  <a:pt x="788" y="272"/>
                </a:lnTo>
                <a:lnTo>
                  <a:pt x="776" y="268"/>
                </a:lnTo>
                <a:lnTo>
                  <a:pt x="772" y="270"/>
                </a:lnTo>
                <a:lnTo>
                  <a:pt x="768" y="274"/>
                </a:lnTo>
                <a:lnTo>
                  <a:pt x="766" y="276"/>
                </a:lnTo>
                <a:lnTo>
                  <a:pt x="766" y="276"/>
                </a:lnTo>
                <a:lnTo>
                  <a:pt x="760" y="280"/>
                </a:lnTo>
                <a:lnTo>
                  <a:pt x="756" y="280"/>
                </a:lnTo>
                <a:lnTo>
                  <a:pt x="756" y="280"/>
                </a:lnTo>
                <a:lnTo>
                  <a:pt x="750" y="282"/>
                </a:lnTo>
                <a:lnTo>
                  <a:pt x="746" y="280"/>
                </a:lnTo>
                <a:lnTo>
                  <a:pt x="740" y="276"/>
                </a:lnTo>
                <a:lnTo>
                  <a:pt x="736" y="272"/>
                </a:lnTo>
                <a:lnTo>
                  <a:pt x="720" y="256"/>
                </a:lnTo>
                <a:lnTo>
                  <a:pt x="720" y="256"/>
                </a:lnTo>
                <a:lnTo>
                  <a:pt x="714" y="246"/>
                </a:lnTo>
                <a:lnTo>
                  <a:pt x="708" y="238"/>
                </a:lnTo>
                <a:lnTo>
                  <a:pt x="704" y="232"/>
                </a:lnTo>
                <a:lnTo>
                  <a:pt x="704" y="232"/>
                </a:lnTo>
                <a:lnTo>
                  <a:pt x="698" y="224"/>
                </a:lnTo>
                <a:lnTo>
                  <a:pt x="692" y="216"/>
                </a:lnTo>
                <a:lnTo>
                  <a:pt x="692" y="216"/>
                </a:lnTo>
                <a:lnTo>
                  <a:pt x="690" y="206"/>
                </a:lnTo>
                <a:lnTo>
                  <a:pt x="692" y="196"/>
                </a:lnTo>
                <a:lnTo>
                  <a:pt x="692" y="196"/>
                </a:lnTo>
                <a:lnTo>
                  <a:pt x="692" y="196"/>
                </a:lnTo>
                <a:lnTo>
                  <a:pt x="702" y="178"/>
                </a:lnTo>
                <a:lnTo>
                  <a:pt x="708" y="160"/>
                </a:lnTo>
                <a:lnTo>
                  <a:pt x="710" y="148"/>
                </a:lnTo>
                <a:lnTo>
                  <a:pt x="706" y="128"/>
                </a:lnTo>
                <a:lnTo>
                  <a:pt x="694" y="118"/>
                </a:lnTo>
                <a:lnTo>
                  <a:pt x="696" y="104"/>
                </a:lnTo>
                <a:lnTo>
                  <a:pt x="696" y="104"/>
                </a:lnTo>
                <a:lnTo>
                  <a:pt x="698" y="96"/>
                </a:lnTo>
                <a:lnTo>
                  <a:pt x="700" y="90"/>
                </a:lnTo>
                <a:lnTo>
                  <a:pt x="704" y="86"/>
                </a:lnTo>
                <a:lnTo>
                  <a:pt x="708" y="84"/>
                </a:lnTo>
                <a:lnTo>
                  <a:pt x="708" y="84"/>
                </a:lnTo>
                <a:lnTo>
                  <a:pt x="712" y="84"/>
                </a:lnTo>
                <a:lnTo>
                  <a:pt x="712" y="80"/>
                </a:lnTo>
                <a:lnTo>
                  <a:pt x="712" y="78"/>
                </a:lnTo>
                <a:lnTo>
                  <a:pt x="712" y="62"/>
                </a:lnTo>
                <a:lnTo>
                  <a:pt x="712" y="62"/>
                </a:lnTo>
                <a:lnTo>
                  <a:pt x="712" y="62"/>
                </a:lnTo>
                <a:lnTo>
                  <a:pt x="712" y="44"/>
                </a:lnTo>
                <a:lnTo>
                  <a:pt x="712" y="44"/>
                </a:lnTo>
                <a:lnTo>
                  <a:pt x="710" y="42"/>
                </a:lnTo>
                <a:lnTo>
                  <a:pt x="710" y="42"/>
                </a:lnTo>
                <a:lnTo>
                  <a:pt x="710" y="42"/>
                </a:lnTo>
                <a:lnTo>
                  <a:pt x="708" y="40"/>
                </a:lnTo>
                <a:lnTo>
                  <a:pt x="708" y="40"/>
                </a:lnTo>
                <a:lnTo>
                  <a:pt x="706" y="40"/>
                </a:lnTo>
                <a:lnTo>
                  <a:pt x="692" y="30"/>
                </a:lnTo>
                <a:lnTo>
                  <a:pt x="692" y="30"/>
                </a:lnTo>
                <a:lnTo>
                  <a:pt x="692" y="30"/>
                </a:lnTo>
                <a:lnTo>
                  <a:pt x="680" y="20"/>
                </a:lnTo>
                <a:lnTo>
                  <a:pt x="642" y="14"/>
                </a:lnTo>
                <a:lnTo>
                  <a:pt x="642" y="14"/>
                </a:lnTo>
                <a:lnTo>
                  <a:pt x="630" y="4"/>
                </a:lnTo>
                <a:lnTo>
                  <a:pt x="608" y="4"/>
                </a:lnTo>
                <a:lnTo>
                  <a:pt x="608" y="4"/>
                </a:lnTo>
                <a:lnTo>
                  <a:pt x="602" y="6"/>
                </a:lnTo>
                <a:lnTo>
                  <a:pt x="596" y="10"/>
                </a:lnTo>
                <a:lnTo>
                  <a:pt x="594" y="10"/>
                </a:lnTo>
                <a:lnTo>
                  <a:pt x="576" y="16"/>
                </a:lnTo>
                <a:lnTo>
                  <a:pt x="532" y="16"/>
                </a:lnTo>
                <a:lnTo>
                  <a:pt x="532" y="16"/>
                </a:lnTo>
                <a:lnTo>
                  <a:pt x="524" y="20"/>
                </a:lnTo>
                <a:lnTo>
                  <a:pt x="518" y="24"/>
                </a:lnTo>
                <a:lnTo>
                  <a:pt x="518" y="24"/>
                </a:lnTo>
                <a:lnTo>
                  <a:pt x="508" y="28"/>
                </a:lnTo>
                <a:lnTo>
                  <a:pt x="492" y="34"/>
                </a:lnTo>
                <a:lnTo>
                  <a:pt x="472" y="40"/>
                </a:lnTo>
                <a:lnTo>
                  <a:pt x="472" y="40"/>
                </a:lnTo>
                <a:lnTo>
                  <a:pt x="470" y="40"/>
                </a:lnTo>
                <a:lnTo>
                  <a:pt x="440" y="36"/>
                </a:lnTo>
                <a:lnTo>
                  <a:pt x="438" y="36"/>
                </a:lnTo>
                <a:lnTo>
                  <a:pt x="438" y="36"/>
                </a:lnTo>
                <a:lnTo>
                  <a:pt x="438" y="36"/>
                </a:lnTo>
                <a:lnTo>
                  <a:pt x="428" y="36"/>
                </a:lnTo>
                <a:lnTo>
                  <a:pt x="410" y="40"/>
                </a:lnTo>
                <a:lnTo>
                  <a:pt x="374" y="44"/>
                </a:lnTo>
                <a:lnTo>
                  <a:pt x="374" y="44"/>
                </a:lnTo>
                <a:lnTo>
                  <a:pt x="372" y="44"/>
                </a:lnTo>
                <a:lnTo>
                  <a:pt x="356" y="36"/>
                </a:lnTo>
                <a:lnTo>
                  <a:pt x="340" y="36"/>
                </a:lnTo>
                <a:lnTo>
                  <a:pt x="340" y="36"/>
                </a:lnTo>
                <a:lnTo>
                  <a:pt x="330" y="32"/>
                </a:lnTo>
                <a:lnTo>
                  <a:pt x="320" y="20"/>
                </a:lnTo>
                <a:lnTo>
                  <a:pt x="318" y="20"/>
                </a:lnTo>
                <a:lnTo>
                  <a:pt x="318" y="20"/>
                </a:lnTo>
                <a:lnTo>
                  <a:pt x="316" y="12"/>
                </a:lnTo>
                <a:lnTo>
                  <a:pt x="314" y="8"/>
                </a:lnTo>
                <a:lnTo>
                  <a:pt x="310" y="4"/>
                </a:lnTo>
                <a:lnTo>
                  <a:pt x="302" y="0"/>
                </a:lnTo>
                <a:lnTo>
                  <a:pt x="296" y="8"/>
                </a:lnTo>
                <a:lnTo>
                  <a:pt x="296" y="8"/>
                </a:lnTo>
                <a:lnTo>
                  <a:pt x="270" y="20"/>
                </a:lnTo>
                <a:lnTo>
                  <a:pt x="268" y="20"/>
                </a:lnTo>
                <a:lnTo>
                  <a:pt x="268" y="20"/>
                </a:lnTo>
                <a:lnTo>
                  <a:pt x="236" y="22"/>
                </a:lnTo>
                <a:lnTo>
                  <a:pt x="236" y="22"/>
                </a:lnTo>
                <a:lnTo>
                  <a:pt x="226" y="20"/>
                </a:lnTo>
                <a:lnTo>
                  <a:pt x="210" y="16"/>
                </a:lnTo>
                <a:lnTo>
                  <a:pt x="184" y="12"/>
                </a:lnTo>
                <a:lnTo>
                  <a:pt x="182" y="12"/>
                </a:lnTo>
                <a:lnTo>
                  <a:pt x="182" y="12"/>
                </a:lnTo>
                <a:lnTo>
                  <a:pt x="166" y="4"/>
                </a:lnTo>
                <a:lnTo>
                  <a:pt x="152" y="4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7" name="MH_Other_9"/>
          <p:cNvSpPr/>
          <p:nvPr>
            <p:custDataLst>
              <p:tags r:id="rId9"/>
            </p:custDataLst>
          </p:nvPr>
        </p:nvSpPr>
        <p:spPr bwMode="auto">
          <a:xfrm>
            <a:off x="5712974" y="4575728"/>
            <a:ext cx="1054982" cy="1095569"/>
          </a:xfrm>
          <a:custGeom>
            <a:avLst/>
            <a:gdLst>
              <a:gd name="T0" fmla="*/ 20 w 568"/>
              <a:gd name="T1" fmla="*/ 364 h 592"/>
              <a:gd name="T2" fmla="*/ 74 w 568"/>
              <a:gd name="T3" fmla="*/ 378 h 592"/>
              <a:gd name="T4" fmla="*/ 136 w 568"/>
              <a:gd name="T5" fmla="*/ 442 h 592"/>
              <a:gd name="T6" fmla="*/ 110 w 568"/>
              <a:gd name="T7" fmla="*/ 506 h 592"/>
              <a:gd name="T8" fmla="*/ 144 w 568"/>
              <a:gd name="T9" fmla="*/ 520 h 592"/>
              <a:gd name="T10" fmla="*/ 236 w 568"/>
              <a:gd name="T11" fmla="*/ 562 h 592"/>
              <a:gd name="T12" fmla="*/ 252 w 568"/>
              <a:gd name="T13" fmla="*/ 586 h 592"/>
              <a:gd name="T14" fmla="*/ 262 w 568"/>
              <a:gd name="T15" fmla="*/ 522 h 592"/>
              <a:gd name="T16" fmla="*/ 320 w 568"/>
              <a:gd name="T17" fmla="*/ 470 h 592"/>
              <a:gd name="T18" fmla="*/ 362 w 568"/>
              <a:gd name="T19" fmla="*/ 490 h 592"/>
              <a:gd name="T20" fmla="*/ 438 w 568"/>
              <a:gd name="T21" fmla="*/ 466 h 592"/>
              <a:gd name="T22" fmla="*/ 528 w 568"/>
              <a:gd name="T23" fmla="*/ 426 h 592"/>
              <a:gd name="T24" fmla="*/ 540 w 568"/>
              <a:gd name="T25" fmla="*/ 432 h 592"/>
              <a:gd name="T26" fmla="*/ 566 w 568"/>
              <a:gd name="T27" fmla="*/ 386 h 592"/>
              <a:gd name="T28" fmla="*/ 534 w 568"/>
              <a:gd name="T29" fmla="*/ 392 h 592"/>
              <a:gd name="T30" fmla="*/ 504 w 568"/>
              <a:gd name="T31" fmla="*/ 360 h 592"/>
              <a:gd name="T32" fmla="*/ 468 w 568"/>
              <a:gd name="T33" fmla="*/ 364 h 592"/>
              <a:gd name="T34" fmla="*/ 468 w 568"/>
              <a:gd name="T35" fmla="*/ 310 h 592"/>
              <a:gd name="T36" fmla="*/ 452 w 568"/>
              <a:gd name="T37" fmla="*/ 272 h 592"/>
              <a:gd name="T38" fmla="*/ 440 w 568"/>
              <a:gd name="T39" fmla="*/ 190 h 592"/>
              <a:gd name="T40" fmla="*/ 400 w 568"/>
              <a:gd name="T41" fmla="*/ 168 h 592"/>
              <a:gd name="T42" fmla="*/ 412 w 568"/>
              <a:gd name="T43" fmla="*/ 132 h 592"/>
              <a:gd name="T44" fmla="*/ 472 w 568"/>
              <a:gd name="T45" fmla="*/ 126 h 592"/>
              <a:gd name="T46" fmla="*/ 512 w 568"/>
              <a:gd name="T47" fmla="*/ 112 h 592"/>
              <a:gd name="T48" fmla="*/ 478 w 568"/>
              <a:gd name="T49" fmla="*/ 100 h 592"/>
              <a:gd name="T50" fmla="*/ 454 w 568"/>
              <a:gd name="T51" fmla="*/ 90 h 592"/>
              <a:gd name="T52" fmla="*/ 454 w 568"/>
              <a:gd name="T53" fmla="*/ 66 h 592"/>
              <a:gd name="T54" fmla="*/ 404 w 568"/>
              <a:gd name="T55" fmla="*/ 82 h 592"/>
              <a:gd name="T56" fmla="*/ 386 w 568"/>
              <a:gd name="T57" fmla="*/ 124 h 592"/>
              <a:gd name="T58" fmla="*/ 364 w 568"/>
              <a:gd name="T59" fmla="*/ 170 h 592"/>
              <a:gd name="T60" fmla="*/ 356 w 568"/>
              <a:gd name="T61" fmla="*/ 208 h 592"/>
              <a:gd name="T62" fmla="*/ 346 w 568"/>
              <a:gd name="T63" fmla="*/ 214 h 592"/>
              <a:gd name="T64" fmla="*/ 316 w 568"/>
              <a:gd name="T65" fmla="*/ 214 h 592"/>
              <a:gd name="T66" fmla="*/ 288 w 568"/>
              <a:gd name="T67" fmla="*/ 240 h 592"/>
              <a:gd name="T68" fmla="*/ 276 w 568"/>
              <a:gd name="T69" fmla="*/ 224 h 592"/>
              <a:gd name="T70" fmla="*/ 264 w 568"/>
              <a:gd name="T71" fmla="*/ 222 h 592"/>
              <a:gd name="T72" fmla="*/ 252 w 568"/>
              <a:gd name="T73" fmla="*/ 176 h 592"/>
              <a:gd name="T74" fmla="*/ 220 w 568"/>
              <a:gd name="T75" fmla="*/ 116 h 592"/>
              <a:gd name="T76" fmla="*/ 212 w 568"/>
              <a:gd name="T77" fmla="*/ 92 h 592"/>
              <a:gd name="T78" fmla="*/ 188 w 568"/>
              <a:gd name="T79" fmla="*/ 96 h 592"/>
              <a:gd name="T80" fmla="*/ 172 w 568"/>
              <a:gd name="T81" fmla="*/ 70 h 592"/>
              <a:gd name="T82" fmla="*/ 156 w 568"/>
              <a:gd name="T83" fmla="*/ 50 h 592"/>
              <a:gd name="T84" fmla="*/ 142 w 568"/>
              <a:gd name="T85" fmla="*/ 78 h 592"/>
              <a:gd name="T86" fmla="*/ 124 w 568"/>
              <a:gd name="T87" fmla="*/ 84 h 592"/>
              <a:gd name="T88" fmla="*/ 116 w 568"/>
              <a:gd name="T89" fmla="*/ 62 h 592"/>
              <a:gd name="T90" fmla="*/ 104 w 568"/>
              <a:gd name="T91" fmla="*/ 6 h 592"/>
              <a:gd name="T92" fmla="*/ 82 w 568"/>
              <a:gd name="T93" fmla="*/ 36 h 592"/>
              <a:gd name="T94" fmla="*/ 72 w 568"/>
              <a:gd name="T95" fmla="*/ 60 h 592"/>
              <a:gd name="T96" fmla="*/ 54 w 568"/>
              <a:gd name="T97" fmla="*/ 104 h 592"/>
              <a:gd name="T98" fmla="*/ 72 w 568"/>
              <a:gd name="T99" fmla="*/ 106 h 592"/>
              <a:gd name="T100" fmla="*/ 92 w 568"/>
              <a:gd name="T101" fmla="*/ 140 h 592"/>
              <a:gd name="T102" fmla="*/ 68 w 568"/>
              <a:gd name="T103" fmla="*/ 254 h 592"/>
              <a:gd name="T104" fmla="*/ 22 w 568"/>
              <a:gd name="T105" fmla="*/ 298 h 592"/>
              <a:gd name="T106" fmla="*/ 4 w 568"/>
              <a:gd name="T107" fmla="*/ 326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68" h="592">
                <a:moveTo>
                  <a:pt x="4" y="364"/>
                </a:moveTo>
                <a:lnTo>
                  <a:pt x="0" y="374"/>
                </a:lnTo>
                <a:lnTo>
                  <a:pt x="0" y="374"/>
                </a:lnTo>
                <a:lnTo>
                  <a:pt x="10" y="372"/>
                </a:lnTo>
                <a:lnTo>
                  <a:pt x="18" y="366"/>
                </a:lnTo>
                <a:lnTo>
                  <a:pt x="20" y="364"/>
                </a:lnTo>
                <a:lnTo>
                  <a:pt x="20" y="364"/>
                </a:lnTo>
                <a:lnTo>
                  <a:pt x="52" y="360"/>
                </a:lnTo>
                <a:lnTo>
                  <a:pt x="74" y="350"/>
                </a:lnTo>
                <a:lnTo>
                  <a:pt x="82" y="362"/>
                </a:lnTo>
                <a:lnTo>
                  <a:pt x="84" y="362"/>
                </a:lnTo>
                <a:lnTo>
                  <a:pt x="74" y="378"/>
                </a:lnTo>
                <a:lnTo>
                  <a:pt x="84" y="388"/>
                </a:lnTo>
                <a:lnTo>
                  <a:pt x="84" y="390"/>
                </a:lnTo>
                <a:lnTo>
                  <a:pt x="84" y="392"/>
                </a:lnTo>
                <a:lnTo>
                  <a:pt x="76" y="426"/>
                </a:lnTo>
                <a:lnTo>
                  <a:pt x="98" y="440"/>
                </a:lnTo>
                <a:lnTo>
                  <a:pt x="136" y="442"/>
                </a:lnTo>
                <a:lnTo>
                  <a:pt x="130" y="450"/>
                </a:lnTo>
                <a:lnTo>
                  <a:pt x="130" y="450"/>
                </a:lnTo>
                <a:lnTo>
                  <a:pt x="104" y="486"/>
                </a:lnTo>
                <a:lnTo>
                  <a:pt x="98" y="496"/>
                </a:lnTo>
                <a:lnTo>
                  <a:pt x="96" y="502"/>
                </a:lnTo>
                <a:lnTo>
                  <a:pt x="110" y="506"/>
                </a:lnTo>
                <a:lnTo>
                  <a:pt x="110" y="506"/>
                </a:lnTo>
                <a:lnTo>
                  <a:pt x="122" y="508"/>
                </a:lnTo>
                <a:lnTo>
                  <a:pt x="132" y="510"/>
                </a:lnTo>
                <a:lnTo>
                  <a:pt x="140" y="516"/>
                </a:lnTo>
                <a:lnTo>
                  <a:pt x="144" y="520"/>
                </a:lnTo>
                <a:lnTo>
                  <a:pt x="144" y="520"/>
                </a:lnTo>
                <a:lnTo>
                  <a:pt x="152" y="534"/>
                </a:lnTo>
                <a:lnTo>
                  <a:pt x="158" y="550"/>
                </a:lnTo>
                <a:lnTo>
                  <a:pt x="180" y="562"/>
                </a:lnTo>
                <a:lnTo>
                  <a:pt x="192" y="564"/>
                </a:lnTo>
                <a:lnTo>
                  <a:pt x="220" y="540"/>
                </a:lnTo>
                <a:lnTo>
                  <a:pt x="236" y="562"/>
                </a:lnTo>
                <a:lnTo>
                  <a:pt x="236" y="564"/>
                </a:lnTo>
                <a:lnTo>
                  <a:pt x="236" y="564"/>
                </a:lnTo>
                <a:lnTo>
                  <a:pt x="236" y="564"/>
                </a:lnTo>
                <a:lnTo>
                  <a:pt x="240" y="584"/>
                </a:lnTo>
                <a:lnTo>
                  <a:pt x="252" y="586"/>
                </a:lnTo>
                <a:lnTo>
                  <a:pt x="252" y="586"/>
                </a:lnTo>
                <a:lnTo>
                  <a:pt x="272" y="592"/>
                </a:lnTo>
                <a:lnTo>
                  <a:pt x="276" y="592"/>
                </a:lnTo>
                <a:lnTo>
                  <a:pt x="276" y="590"/>
                </a:lnTo>
                <a:lnTo>
                  <a:pt x="272" y="570"/>
                </a:lnTo>
                <a:lnTo>
                  <a:pt x="272" y="568"/>
                </a:lnTo>
                <a:lnTo>
                  <a:pt x="262" y="522"/>
                </a:lnTo>
                <a:lnTo>
                  <a:pt x="262" y="520"/>
                </a:lnTo>
                <a:lnTo>
                  <a:pt x="268" y="488"/>
                </a:lnTo>
                <a:lnTo>
                  <a:pt x="270" y="488"/>
                </a:lnTo>
                <a:lnTo>
                  <a:pt x="272" y="488"/>
                </a:lnTo>
                <a:lnTo>
                  <a:pt x="294" y="490"/>
                </a:lnTo>
                <a:lnTo>
                  <a:pt x="320" y="470"/>
                </a:lnTo>
                <a:lnTo>
                  <a:pt x="324" y="472"/>
                </a:lnTo>
                <a:lnTo>
                  <a:pt x="324" y="472"/>
                </a:lnTo>
                <a:lnTo>
                  <a:pt x="342" y="486"/>
                </a:lnTo>
                <a:lnTo>
                  <a:pt x="352" y="498"/>
                </a:lnTo>
                <a:lnTo>
                  <a:pt x="352" y="498"/>
                </a:lnTo>
                <a:lnTo>
                  <a:pt x="362" y="490"/>
                </a:lnTo>
                <a:lnTo>
                  <a:pt x="378" y="474"/>
                </a:lnTo>
                <a:lnTo>
                  <a:pt x="378" y="472"/>
                </a:lnTo>
                <a:lnTo>
                  <a:pt x="380" y="472"/>
                </a:lnTo>
                <a:lnTo>
                  <a:pt x="420" y="482"/>
                </a:lnTo>
                <a:lnTo>
                  <a:pt x="438" y="468"/>
                </a:lnTo>
                <a:lnTo>
                  <a:pt x="438" y="466"/>
                </a:lnTo>
                <a:lnTo>
                  <a:pt x="440" y="466"/>
                </a:lnTo>
                <a:lnTo>
                  <a:pt x="440" y="466"/>
                </a:lnTo>
                <a:lnTo>
                  <a:pt x="440" y="466"/>
                </a:lnTo>
                <a:lnTo>
                  <a:pt x="458" y="470"/>
                </a:lnTo>
                <a:lnTo>
                  <a:pt x="512" y="422"/>
                </a:lnTo>
                <a:lnTo>
                  <a:pt x="528" y="426"/>
                </a:lnTo>
                <a:lnTo>
                  <a:pt x="528" y="426"/>
                </a:lnTo>
                <a:lnTo>
                  <a:pt x="530" y="428"/>
                </a:lnTo>
                <a:lnTo>
                  <a:pt x="530" y="428"/>
                </a:lnTo>
                <a:lnTo>
                  <a:pt x="532" y="428"/>
                </a:lnTo>
                <a:lnTo>
                  <a:pt x="536" y="436"/>
                </a:lnTo>
                <a:lnTo>
                  <a:pt x="540" y="432"/>
                </a:lnTo>
                <a:lnTo>
                  <a:pt x="540" y="432"/>
                </a:lnTo>
                <a:lnTo>
                  <a:pt x="540" y="430"/>
                </a:lnTo>
                <a:lnTo>
                  <a:pt x="540" y="430"/>
                </a:lnTo>
                <a:lnTo>
                  <a:pt x="556" y="422"/>
                </a:lnTo>
                <a:lnTo>
                  <a:pt x="568" y="410"/>
                </a:lnTo>
                <a:lnTo>
                  <a:pt x="566" y="386"/>
                </a:lnTo>
                <a:lnTo>
                  <a:pt x="564" y="382"/>
                </a:lnTo>
                <a:lnTo>
                  <a:pt x="548" y="388"/>
                </a:lnTo>
                <a:lnTo>
                  <a:pt x="548" y="388"/>
                </a:lnTo>
                <a:lnTo>
                  <a:pt x="548" y="388"/>
                </a:lnTo>
                <a:lnTo>
                  <a:pt x="542" y="392"/>
                </a:lnTo>
                <a:lnTo>
                  <a:pt x="534" y="392"/>
                </a:lnTo>
                <a:lnTo>
                  <a:pt x="516" y="392"/>
                </a:lnTo>
                <a:lnTo>
                  <a:pt x="516" y="392"/>
                </a:lnTo>
                <a:lnTo>
                  <a:pt x="510" y="390"/>
                </a:lnTo>
                <a:lnTo>
                  <a:pt x="504" y="386"/>
                </a:lnTo>
                <a:lnTo>
                  <a:pt x="504" y="360"/>
                </a:lnTo>
                <a:lnTo>
                  <a:pt x="504" y="360"/>
                </a:lnTo>
                <a:lnTo>
                  <a:pt x="496" y="358"/>
                </a:lnTo>
                <a:lnTo>
                  <a:pt x="492" y="356"/>
                </a:lnTo>
                <a:lnTo>
                  <a:pt x="488" y="358"/>
                </a:lnTo>
                <a:lnTo>
                  <a:pt x="484" y="360"/>
                </a:lnTo>
                <a:lnTo>
                  <a:pt x="472" y="364"/>
                </a:lnTo>
                <a:lnTo>
                  <a:pt x="468" y="364"/>
                </a:lnTo>
                <a:lnTo>
                  <a:pt x="468" y="362"/>
                </a:lnTo>
                <a:lnTo>
                  <a:pt x="462" y="350"/>
                </a:lnTo>
                <a:lnTo>
                  <a:pt x="460" y="340"/>
                </a:lnTo>
                <a:lnTo>
                  <a:pt x="460" y="340"/>
                </a:lnTo>
                <a:lnTo>
                  <a:pt x="468" y="310"/>
                </a:lnTo>
                <a:lnTo>
                  <a:pt x="468" y="310"/>
                </a:lnTo>
                <a:lnTo>
                  <a:pt x="468" y="310"/>
                </a:lnTo>
                <a:lnTo>
                  <a:pt x="468" y="308"/>
                </a:lnTo>
                <a:lnTo>
                  <a:pt x="476" y="294"/>
                </a:lnTo>
                <a:lnTo>
                  <a:pt x="452" y="274"/>
                </a:lnTo>
                <a:lnTo>
                  <a:pt x="452" y="272"/>
                </a:lnTo>
                <a:lnTo>
                  <a:pt x="452" y="272"/>
                </a:lnTo>
                <a:lnTo>
                  <a:pt x="452" y="248"/>
                </a:lnTo>
                <a:lnTo>
                  <a:pt x="452" y="248"/>
                </a:lnTo>
                <a:lnTo>
                  <a:pt x="464" y="212"/>
                </a:lnTo>
                <a:lnTo>
                  <a:pt x="456" y="192"/>
                </a:lnTo>
                <a:lnTo>
                  <a:pt x="450" y="190"/>
                </a:lnTo>
                <a:lnTo>
                  <a:pt x="440" y="190"/>
                </a:lnTo>
                <a:lnTo>
                  <a:pt x="432" y="204"/>
                </a:lnTo>
                <a:lnTo>
                  <a:pt x="420" y="196"/>
                </a:lnTo>
                <a:lnTo>
                  <a:pt x="410" y="190"/>
                </a:lnTo>
                <a:lnTo>
                  <a:pt x="400" y="168"/>
                </a:lnTo>
                <a:lnTo>
                  <a:pt x="400" y="168"/>
                </a:lnTo>
                <a:lnTo>
                  <a:pt x="400" y="168"/>
                </a:lnTo>
                <a:lnTo>
                  <a:pt x="398" y="152"/>
                </a:lnTo>
                <a:lnTo>
                  <a:pt x="398" y="150"/>
                </a:lnTo>
                <a:lnTo>
                  <a:pt x="396" y="148"/>
                </a:lnTo>
                <a:lnTo>
                  <a:pt x="400" y="148"/>
                </a:lnTo>
                <a:lnTo>
                  <a:pt x="410" y="132"/>
                </a:lnTo>
                <a:lnTo>
                  <a:pt x="412" y="132"/>
                </a:lnTo>
                <a:lnTo>
                  <a:pt x="412" y="132"/>
                </a:lnTo>
                <a:lnTo>
                  <a:pt x="412" y="132"/>
                </a:lnTo>
                <a:lnTo>
                  <a:pt x="420" y="130"/>
                </a:lnTo>
                <a:lnTo>
                  <a:pt x="430" y="128"/>
                </a:lnTo>
                <a:lnTo>
                  <a:pt x="472" y="126"/>
                </a:lnTo>
                <a:lnTo>
                  <a:pt x="472" y="126"/>
                </a:lnTo>
                <a:lnTo>
                  <a:pt x="478" y="128"/>
                </a:lnTo>
                <a:lnTo>
                  <a:pt x="480" y="128"/>
                </a:lnTo>
                <a:lnTo>
                  <a:pt x="486" y="132"/>
                </a:lnTo>
                <a:lnTo>
                  <a:pt x="496" y="126"/>
                </a:lnTo>
                <a:lnTo>
                  <a:pt x="506" y="120"/>
                </a:lnTo>
                <a:lnTo>
                  <a:pt x="512" y="112"/>
                </a:lnTo>
                <a:lnTo>
                  <a:pt x="512" y="108"/>
                </a:lnTo>
                <a:lnTo>
                  <a:pt x="512" y="90"/>
                </a:lnTo>
                <a:lnTo>
                  <a:pt x="502" y="88"/>
                </a:lnTo>
                <a:lnTo>
                  <a:pt x="486" y="94"/>
                </a:lnTo>
                <a:lnTo>
                  <a:pt x="486" y="94"/>
                </a:lnTo>
                <a:lnTo>
                  <a:pt x="478" y="100"/>
                </a:lnTo>
                <a:lnTo>
                  <a:pt x="474" y="102"/>
                </a:lnTo>
                <a:lnTo>
                  <a:pt x="470" y="104"/>
                </a:lnTo>
                <a:lnTo>
                  <a:pt x="470" y="104"/>
                </a:lnTo>
                <a:lnTo>
                  <a:pt x="466" y="102"/>
                </a:lnTo>
                <a:lnTo>
                  <a:pt x="462" y="100"/>
                </a:lnTo>
                <a:lnTo>
                  <a:pt x="454" y="90"/>
                </a:lnTo>
                <a:lnTo>
                  <a:pt x="454" y="90"/>
                </a:lnTo>
                <a:lnTo>
                  <a:pt x="454" y="90"/>
                </a:lnTo>
                <a:lnTo>
                  <a:pt x="454" y="88"/>
                </a:lnTo>
                <a:lnTo>
                  <a:pt x="452" y="78"/>
                </a:lnTo>
                <a:lnTo>
                  <a:pt x="452" y="76"/>
                </a:lnTo>
                <a:lnTo>
                  <a:pt x="454" y="66"/>
                </a:lnTo>
                <a:lnTo>
                  <a:pt x="444" y="44"/>
                </a:lnTo>
                <a:lnTo>
                  <a:pt x="428" y="48"/>
                </a:lnTo>
                <a:lnTo>
                  <a:pt x="420" y="56"/>
                </a:lnTo>
                <a:lnTo>
                  <a:pt x="424" y="80"/>
                </a:lnTo>
                <a:lnTo>
                  <a:pt x="396" y="68"/>
                </a:lnTo>
                <a:lnTo>
                  <a:pt x="404" y="82"/>
                </a:lnTo>
                <a:lnTo>
                  <a:pt x="404" y="82"/>
                </a:lnTo>
                <a:lnTo>
                  <a:pt x="404" y="84"/>
                </a:lnTo>
                <a:lnTo>
                  <a:pt x="402" y="100"/>
                </a:lnTo>
                <a:lnTo>
                  <a:pt x="402" y="102"/>
                </a:lnTo>
                <a:lnTo>
                  <a:pt x="400" y="102"/>
                </a:lnTo>
                <a:lnTo>
                  <a:pt x="386" y="124"/>
                </a:lnTo>
                <a:lnTo>
                  <a:pt x="386" y="124"/>
                </a:lnTo>
                <a:lnTo>
                  <a:pt x="360" y="138"/>
                </a:lnTo>
                <a:lnTo>
                  <a:pt x="358" y="152"/>
                </a:lnTo>
                <a:lnTo>
                  <a:pt x="358" y="152"/>
                </a:lnTo>
                <a:lnTo>
                  <a:pt x="360" y="160"/>
                </a:lnTo>
                <a:lnTo>
                  <a:pt x="364" y="170"/>
                </a:lnTo>
                <a:lnTo>
                  <a:pt x="366" y="170"/>
                </a:lnTo>
                <a:lnTo>
                  <a:pt x="366" y="172"/>
                </a:lnTo>
                <a:lnTo>
                  <a:pt x="368" y="192"/>
                </a:lnTo>
                <a:lnTo>
                  <a:pt x="368" y="194"/>
                </a:lnTo>
                <a:lnTo>
                  <a:pt x="366" y="196"/>
                </a:lnTo>
                <a:lnTo>
                  <a:pt x="356" y="208"/>
                </a:lnTo>
                <a:lnTo>
                  <a:pt x="356" y="208"/>
                </a:lnTo>
                <a:lnTo>
                  <a:pt x="356" y="208"/>
                </a:lnTo>
                <a:lnTo>
                  <a:pt x="356" y="208"/>
                </a:lnTo>
                <a:lnTo>
                  <a:pt x="348" y="214"/>
                </a:lnTo>
                <a:lnTo>
                  <a:pt x="348" y="214"/>
                </a:lnTo>
                <a:lnTo>
                  <a:pt x="346" y="214"/>
                </a:lnTo>
                <a:lnTo>
                  <a:pt x="346" y="214"/>
                </a:lnTo>
                <a:lnTo>
                  <a:pt x="344" y="214"/>
                </a:lnTo>
                <a:lnTo>
                  <a:pt x="326" y="210"/>
                </a:lnTo>
                <a:lnTo>
                  <a:pt x="326" y="210"/>
                </a:lnTo>
                <a:lnTo>
                  <a:pt x="322" y="210"/>
                </a:lnTo>
                <a:lnTo>
                  <a:pt x="316" y="214"/>
                </a:lnTo>
                <a:lnTo>
                  <a:pt x="308" y="224"/>
                </a:lnTo>
                <a:lnTo>
                  <a:pt x="300" y="232"/>
                </a:lnTo>
                <a:lnTo>
                  <a:pt x="300" y="232"/>
                </a:lnTo>
                <a:lnTo>
                  <a:pt x="298" y="236"/>
                </a:lnTo>
                <a:lnTo>
                  <a:pt x="294" y="238"/>
                </a:lnTo>
                <a:lnTo>
                  <a:pt x="288" y="240"/>
                </a:lnTo>
                <a:lnTo>
                  <a:pt x="282" y="238"/>
                </a:lnTo>
                <a:lnTo>
                  <a:pt x="282" y="238"/>
                </a:lnTo>
                <a:lnTo>
                  <a:pt x="280" y="238"/>
                </a:lnTo>
                <a:lnTo>
                  <a:pt x="278" y="234"/>
                </a:lnTo>
                <a:lnTo>
                  <a:pt x="276" y="230"/>
                </a:lnTo>
                <a:lnTo>
                  <a:pt x="276" y="224"/>
                </a:lnTo>
                <a:lnTo>
                  <a:pt x="276" y="220"/>
                </a:lnTo>
                <a:lnTo>
                  <a:pt x="276" y="214"/>
                </a:lnTo>
                <a:lnTo>
                  <a:pt x="272" y="218"/>
                </a:lnTo>
                <a:lnTo>
                  <a:pt x="272" y="218"/>
                </a:lnTo>
                <a:lnTo>
                  <a:pt x="270" y="220"/>
                </a:lnTo>
                <a:lnTo>
                  <a:pt x="264" y="222"/>
                </a:lnTo>
                <a:lnTo>
                  <a:pt x="264" y="222"/>
                </a:lnTo>
                <a:lnTo>
                  <a:pt x="260" y="218"/>
                </a:lnTo>
                <a:lnTo>
                  <a:pt x="258" y="212"/>
                </a:lnTo>
                <a:lnTo>
                  <a:pt x="258" y="212"/>
                </a:lnTo>
                <a:lnTo>
                  <a:pt x="256" y="192"/>
                </a:lnTo>
                <a:lnTo>
                  <a:pt x="252" y="176"/>
                </a:lnTo>
                <a:lnTo>
                  <a:pt x="244" y="168"/>
                </a:lnTo>
                <a:lnTo>
                  <a:pt x="244" y="168"/>
                </a:lnTo>
                <a:lnTo>
                  <a:pt x="244" y="166"/>
                </a:lnTo>
                <a:lnTo>
                  <a:pt x="226" y="128"/>
                </a:lnTo>
                <a:lnTo>
                  <a:pt x="226" y="128"/>
                </a:lnTo>
                <a:lnTo>
                  <a:pt x="220" y="116"/>
                </a:lnTo>
                <a:lnTo>
                  <a:pt x="220" y="116"/>
                </a:lnTo>
                <a:lnTo>
                  <a:pt x="220" y="116"/>
                </a:lnTo>
                <a:lnTo>
                  <a:pt x="220" y="114"/>
                </a:lnTo>
                <a:lnTo>
                  <a:pt x="216" y="94"/>
                </a:lnTo>
                <a:lnTo>
                  <a:pt x="214" y="90"/>
                </a:lnTo>
                <a:lnTo>
                  <a:pt x="212" y="92"/>
                </a:lnTo>
                <a:lnTo>
                  <a:pt x="212" y="92"/>
                </a:lnTo>
                <a:lnTo>
                  <a:pt x="204" y="100"/>
                </a:lnTo>
                <a:lnTo>
                  <a:pt x="200" y="104"/>
                </a:lnTo>
                <a:lnTo>
                  <a:pt x="200" y="104"/>
                </a:lnTo>
                <a:lnTo>
                  <a:pt x="196" y="102"/>
                </a:lnTo>
                <a:lnTo>
                  <a:pt x="188" y="96"/>
                </a:lnTo>
                <a:lnTo>
                  <a:pt x="176" y="90"/>
                </a:lnTo>
                <a:lnTo>
                  <a:pt x="174" y="88"/>
                </a:lnTo>
                <a:lnTo>
                  <a:pt x="172" y="88"/>
                </a:lnTo>
                <a:lnTo>
                  <a:pt x="172" y="88"/>
                </a:lnTo>
                <a:lnTo>
                  <a:pt x="172" y="86"/>
                </a:lnTo>
                <a:lnTo>
                  <a:pt x="172" y="70"/>
                </a:lnTo>
                <a:lnTo>
                  <a:pt x="172" y="70"/>
                </a:lnTo>
                <a:lnTo>
                  <a:pt x="168" y="58"/>
                </a:lnTo>
                <a:lnTo>
                  <a:pt x="162" y="42"/>
                </a:lnTo>
                <a:lnTo>
                  <a:pt x="156" y="42"/>
                </a:lnTo>
                <a:lnTo>
                  <a:pt x="156" y="42"/>
                </a:lnTo>
                <a:lnTo>
                  <a:pt x="156" y="50"/>
                </a:lnTo>
                <a:lnTo>
                  <a:pt x="154" y="58"/>
                </a:lnTo>
                <a:lnTo>
                  <a:pt x="154" y="58"/>
                </a:lnTo>
                <a:lnTo>
                  <a:pt x="150" y="64"/>
                </a:lnTo>
                <a:lnTo>
                  <a:pt x="144" y="70"/>
                </a:lnTo>
                <a:lnTo>
                  <a:pt x="144" y="70"/>
                </a:lnTo>
                <a:lnTo>
                  <a:pt x="142" y="78"/>
                </a:lnTo>
                <a:lnTo>
                  <a:pt x="138" y="82"/>
                </a:lnTo>
                <a:lnTo>
                  <a:pt x="138" y="82"/>
                </a:lnTo>
                <a:lnTo>
                  <a:pt x="134" y="86"/>
                </a:lnTo>
                <a:lnTo>
                  <a:pt x="130" y="86"/>
                </a:lnTo>
                <a:lnTo>
                  <a:pt x="128" y="86"/>
                </a:lnTo>
                <a:lnTo>
                  <a:pt x="124" y="84"/>
                </a:lnTo>
                <a:lnTo>
                  <a:pt x="122" y="84"/>
                </a:lnTo>
                <a:lnTo>
                  <a:pt x="122" y="84"/>
                </a:lnTo>
                <a:lnTo>
                  <a:pt x="118" y="82"/>
                </a:lnTo>
                <a:lnTo>
                  <a:pt x="118" y="78"/>
                </a:lnTo>
                <a:lnTo>
                  <a:pt x="116" y="66"/>
                </a:lnTo>
                <a:lnTo>
                  <a:pt x="116" y="62"/>
                </a:lnTo>
                <a:lnTo>
                  <a:pt x="106" y="56"/>
                </a:lnTo>
                <a:lnTo>
                  <a:pt x="106" y="56"/>
                </a:lnTo>
                <a:lnTo>
                  <a:pt x="104" y="54"/>
                </a:lnTo>
                <a:lnTo>
                  <a:pt x="102" y="50"/>
                </a:lnTo>
                <a:lnTo>
                  <a:pt x="100" y="42"/>
                </a:lnTo>
                <a:lnTo>
                  <a:pt x="104" y="6"/>
                </a:lnTo>
                <a:lnTo>
                  <a:pt x="102" y="0"/>
                </a:lnTo>
                <a:lnTo>
                  <a:pt x="88" y="14"/>
                </a:lnTo>
                <a:lnTo>
                  <a:pt x="80" y="20"/>
                </a:lnTo>
                <a:lnTo>
                  <a:pt x="78" y="26"/>
                </a:lnTo>
                <a:lnTo>
                  <a:pt x="78" y="26"/>
                </a:lnTo>
                <a:lnTo>
                  <a:pt x="82" y="36"/>
                </a:lnTo>
                <a:lnTo>
                  <a:pt x="82" y="44"/>
                </a:lnTo>
                <a:lnTo>
                  <a:pt x="82" y="44"/>
                </a:lnTo>
                <a:lnTo>
                  <a:pt x="82" y="48"/>
                </a:lnTo>
                <a:lnTo>
                  <a:pt x="80" y="54"/>
                </a:lnTo>
                <a:lnTo>
                  <a:pt x="76" y="58"/>
                </a:lnTo>
                <a:lnTo>
                  <a:pt x="72" y="60"/>
                </a:lnTo>
                <a:lnTo>
                  <a:pt x="56" y="66"/>
                </a:lnTo>
                <a:lnTo>
                  <a:pt x="52" y="68"/>
                </a:lnTo>
                <a:lnTo>
                  <a:pt x="52" y="74"/>
                </a:lnTo>
                <a:lnTo>
                  <a:pt x="52" y="96"/>
                </a:lnTo>
                <a:lnTo>
                  <a:pt x="52" y="96"/>
                </a:lnTo>
                <a:lnTo>
                  <a:pt x="54" y="104"/>
                </a:lnTo>
                <a:lnTo>
                  <a:pt x="54" y="106"/>
                </a:lnTo>
                <a:lnTo>
                  <a:pt x="56" y="108"/>
                </a:lnTo>
                <a:lnTo>
                  <a:pt x="56" y="108"/>
                </a:lnTo>
                <a:lnTo>
                  <a:pt x="64" y="108"/>
                </a:lnTo>
                <a:lnTo>
                  <a:pt x="68" y="108"/>
                </a:lnTo>
                <a:lnTo>
                  <a:pt x="72" y="106"/>
                </a:lnTo>
                <a:lnTo>
                  <a:pt x="76" y="104"/>
                </a:lnTo>
                <a:lnTo>
                  <a:pt x="92" y="138"/>
                </a:lnTo>
                <a:lnTo>
                  <a:pt x="92" y="140"/>
                </a:lnTo>
                <a:lnTo>
                  <a:pt x="92" y="140"/>
                </a:lnTo>
                <a:lnTo>
                  <a:pt x="92" y="140"/>
                </a:lnTo>
                <a:lnTo>
                  <a:pt x="92" y="140"/>
                </a:lnTo>
                <a:lnTo>
                  <a:pt x="88" y="184"/>
                </a:lnTo>
                <a:lnTo>
                  <a:pt x="82" y="216"/>
                </a:lnTo>
                <a:lnTo>
                  <a:pt x="78" y="238"/>
                </a:lnTo>
                <a:lnTo>
                  <a:pt x="72" y="250"/>
                </a:lnTo>
                <a:lnTo>
                  <a:pt x="72" y="250"/>
                </a:lnTo>
                <a:lnTo>
                  <a:pt x="68" y="254"/>
                </a:lnTo>
                <a:lnTo>
                  <a:pt x="62" y="256"/>
                </a:lnTo>
                <a:lnTo>
                  <a:pt x="62" y="256"/>
                </a:lnTo>
                <a:lnTo>
                  <a:pt x="54" y="254"/>
                </a:lnTo>
                <a:lnTo>
                  <a:pt x="48" y="252"/>
                </a:lnTo>
                <a:lnTo>
                  <a:pt x="48" y="252"/>
                </a:lnTo>
                <a:lnTo>
                  <a:pt x="22" y="298"/>
                </a:lnTo>
                <a:lnTo>
                  <a:pt x="12" y="312"/>
                </a:lnTo>
                <a:lnTo>
                  <a:pt x="6" y="318"/>
                </a:lnTo>
                <a:lnTo>
                  <a:pt x="8" y="318"/>
                </a:lnTo>
                <a:lnTo>
                  <a:pt x="8" y="318"/>
                </a:lnTo>
                <a:lnTo>
                  <a:pt x="6" y="320"/>
                </a:lnTo>
                <a:lnTo>
                  <a:pt x="4" y="326"/>
                </a:lnTo>
                <a:lnTo>
                  <a:pt x="4" y="348"/>
                </a:lnTo>
                <a:lnTo>
                  <a:pt x="8" y="352"/>
                </a:lnTo>
                <a:lnTo>
                  <a:pt x="10" y="352"/>
                </a:lnTo>
                <a:lnTo>
                  <a:pt x="12" y="354"/>
                </a:lnTo>
                <a:lnTo>
                  <a:pt x="4" y="364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8" name="MH_Other_10"/>
          <p:cNvSpPr/>
          <p:nvPr>
            <p:custDataLst>
              <p:tags r:id="rId10"/>
            </p:custDataLst>
          </p:nvPr>
        </p:nvSpPr>
        <p:spPr bwMode="auto">
          <a:xfrm>
            <a:off x="6470564" y="4560570"/>
            <a:ext cx="712005" cy="614905"/>
          </a:xfrm>
          <a:custGeom>
            <a:avLst/>
            <a:gdLst>
              <a:gd name="T0" fmla="*/ 284 w 384"/>
              <a:gd name="T1" fmla="*/ 14 h 332"/>
              <a:gd name="T2" fmla="*/ 272 w 384"/>
              <a:gd name="T3" fmla="*/ 26 h 332"/>
              <a:gd name="T4" fmla="*/ 262 w 384"/>
              <a:gd name="T5" fmla="*/ 20 h 332"/>
              <a:gd name="T6" fmla="*/ 260 w 384"/>
              <a:gd name="T7" fmla="*/ 10 h 332"/>
              <a:gd name="T8" fmla="*/ 250 w 384"/>
              <a:gd name="T9" fmla="*/ 8 h 332"/>
              <a:gd name="T10" fmla="*/ 240 w 384"/>
              <a:gd name="T11" fmla="*/ 34 h 332"/>
              <a:gd name="T12" fmla="*/ 216 w 384"/>
              <a:gd name="T13" fmla="*/ 34 h 332"/>
              <a:gd name="T14" fmla="*/ 208 w 384"/>
              <a:gd name="T15" fmla="*/ 44 h 332"/>
              <a:gd name="T16" fmla="*/ 188 w 384"/>
              <a:gd name="T17" fmla="*/ 58 h 332"/>
              <a:gd name="T18" fmla="*/ 182 w 384"/>
              <a:gd name="T19" fmla="*/ 58 h 332"/>
              <a:gd name="T20" fmla="*/ 160 w 384"/>
              <a:gd name="T21" fmla="*/ 54 h 332"/>
              <a:gd name="T22" fmla="*/ 160 w 384"/>
              <a:gd name="T23" fmla="*/ 50 h 332"/>
              <a:gd name="T24" fmla="*/ 148 w 384"/>
              <a:gd name="T25" fmla="*/ 74 h 332"/>
              <a:gd name="T26" fmla="*/ 170 w 384"/>
              <a:gd name="T27" fmla="*/ 82 h 332"/>
              <a:gd name="T28" fmla="*/ 176 w 384"/>
              <a:gd name="T29" fmla="*/ 110 h 332"/>
              <a:gd name="T30" fmla="*/ 160 w 384"/>
              <a:gd name="T31" fmla="*/ 122 h 332"/>
              <a:gd name="T32" fmla="*/ 124 w 384"/>
              <a:gd name="T33" fmla="*/ 130 h 332"/>
              <a:gd name="T34" fmla="*/ 114 w 384"/>
              <a:gd name="T35" fmla="*/ 126 h 332"/>
              <a:gd name="T36" fmla="*/ 104 w 384"/>
              <a:gd name="T37" fmla="*/ 134 h 332"/>
              <a:gd name="T38" fmla="*/ 78 w 384"/>
              <a:gd name="T39" fmla="*/ 148 h 332"/>
              <a:gd name="T40" fmla="*/ 16 w 384"/>
              <a:gd name="T41" fmla="*/ 146 h 332"/>
              <a:gd name="T42" fmla="*/ 0 w 384"/>
              <a:gd name="T43" fmla="*/ 172 h 332"/>
              <a:gd name="T44" fmla="*/ 18 w 384"/>
              <a:gd name="T45" fmla="*/ 196 h 332"/>
              <a:gd name="T46" fmla="*/ 28 w 384"/>
              <a:gd name="T47" fmla="*/ 190 h 332"/>
              <a:gd name="T48" fmla="*/ 44 w 384"/>
              <a:gd name="T49" fmla="*/ 188 h 332"/>
              <a:gd name="T50" fmla="*/ 66 w 384"/>
              <a:gd name="T51" fmla="*/ 220 h 332"/>
              <a:gd name="T52" fmla="*/ 58 w 384"/>
              <a:gd name="T53" fmla="*/ 246 h 332"/>
              <a:gd name="T54" fmla="*/ 62 w 384"/>
              <a:gd name="T55" fmla="*/ 286 h 332"/>
              <a:gd name="T56" fmla="*/ 68 w 384"/>
              <a:gd name="T57" fmla="*/ 320 h 332"/>
              <a:gd name="T58" fmla="*/ 78 w 384"/>
              <a:gd name="T59" fmla="*/ 326 h 332"/>
              <a:gd name="T60" fmla="*/ 110 w 384"/>
              <a:gd name="T61" fmla="*/ 320 h 332"/>
              <a:gd name="T62" fmla="*/ 168 w 384"/>
              <a:gd name="T63" fmla="*/ 320 h 332"/>
              <a:gd name="T64" fmla="*/ 196 w 384"/>
              <a:gd name="T65" fmla="*/ 302 h 332"/>
              <a:gd name="T66" fmla="*/ 216 w 384"/>
              <a:gd name="T67" fmla="*/ 290 h 332"/>
              <a:gd name="T68" fmla="*/ 248 w 384"/>
              <a:gd name="T69" fmla="*/ 282 h 332"/>
              <a:gd name="T70" fmla="*/ 256 w 384"/>
              <a:gd name="T71" fmla="*/ 292 h 332"/>
              <a:gd name="T72" fmla="*/ 276 w 384"/>
              <a:gd name="T73" fmla="*/ 292 h 332"/>
              <a:gd name="T74" fmla="*/ 294 w 384"/>
              <a:gd name="T75" fmla="*/ 296 h 332"/>
              <a:gd name="T76" fmla="*/ 296 w 384"/>
              <a:gd name="T77" fmla="*/ 288 h 332"/>
              <a:gd name="T78" fmla="*/ 312 w 384"/>
              <a:gd name="T79" fmla="*/ 276 h 332"/>
              <a:gd name="T80" fmla="*/ 322 w 384"/>
              <a:gd name="T81" fmla="*/ 276 h 332"/>
              <a:gd name="T82" fmla="*/ 330 w 384"/>
              <a:gd name="T83" fmla="*/ 262 h 332"/>
              <a:gd name="T84" fmla="*/ 348 w 384"/>
              <a:gd name="T85" fmla="*/ 252 h 332"/>
              <a:gd name="T86" fmla="*/ 352 w 384"/>
              <a:gd name="T87" fmla="*/ 248 h 332"/>
              <a:gd name="T88" fmla="*/ 374 w 384"/>
              <a:gd name="T89" fmla="*/ 244 h 332"/>
              <a:gd name="T90" fmla="*/ 384 w 384"/>
              <a:gd name="T91" fmla="*/ 228 h 332"/>
              <a:gd name="T92" fmla="*/ 372 w 384"/>
              <a:gd name="T93" fmla="*/ 206 h 332"/>
              <a:gd name="T94" fmla="*/ 372 w 384"/>
              <a:gd name="T95" fmla="*/ 204 h 332"/>
              <a:gd name="T96" fmla="*/ 380 w 384"/>
              <a:gd name="T97" fmla="*/ 174 h 332"/>
              <a:gd name="T98" fmla="*/ 372 w 384"/>
              <a:gd name="T99" fmla="*/ 156 h 332"/>
              <a:gd name="T100" fmla="*/ 350 w 384"/>
              <a:gd name="T101" fmla="*/ 136 h 332"/>
              <a:gd name="T102" fmla="*/ 366 w 384"/>
              <a:gd name="T103" fmla="*/ 92 h 332"/>
              <a:gd name="T104" fmla="*/ 372 w 384"/>
              <a:gd name="T105" fmla="*/ 68 h 332"/>
              <a:gd name="T106" fmla="*/ 356 w 384"/>
              <a:gd name="T107" fmla="*/ 76 h 332"/>
              <a:gd name="T108" fmla="*/ 346 w 384"/>
              <a:gd name="T109" fmla="*/ 82 h 332"/>
              <a:gd name="T110" fmla="*/ 336 w 384"/>
              <a:gd name="T111" fmla="*/ 76 h 332"/>
              <a:gd name="T112" fmla="*/ 332 w 384"/>
              <a:gd name="T113" fmla="*/ 60 h 332"/>
              <a:gd name="T114" fmla="*/ 316 w 384"/>
              <a:gd name="T115" fmla="*/ 60 h 332"/>
              <a:gd name="T116" fmla="*/ 304 w 384"/>
              <a:gd name="T117" fmla="*/ 12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84" h="332">
                <a:moveTo>
                  <a:pt x="300" y="6"/>
                </a:moveTo>
                <a:lnTo>
                  <a:pt x="296" y="4"/>
                </a:lnTo>
                <a:lnTo>
                  <a:pt x="288" y="8"/>
                </a:lnTo>
                <a:lnTo>
                  <a:pt x="284" y="14"/>
                </a:lnTo>
                <a:lnTo>
                  <a:pt x="284" y="14"/>
                </a:lnTo>
                <a:lnTo>
                  <a:pt x="280" y="22"/>
                </a:lnTo>
                <a:lnTo>
                  <a:pt x="276" y="24"/>
                </a:lnTo>
                <a:lnTo>
                  <a:pt x="272" y="26"/>
                </a:lnTo>
                <a:lnTo>
                  <a:pt x="272" y="26"/>
                </a:lnTo>
                <a:lnTo>
                  <a:pt x="268" y="24"/>
                </a:lnTo>
                <a:lnTo>
                  <a:pt x="264" y="20"/>
                </a:lnTo>
                <a:lnTo>
                  <a:pt x="262" y="20"/>
                </a:lnTo>
                <a:lnTo>
                  <a:pt x="262" y="20"/>
                </a:lnTo>
                <a:lnTo>
                  <a:pt x="262" y="20"/>
                </a:lnTo>
                <a:lnTo>
                  <a:pt x="260" y="12"/>
                </a:lnTo>
                <a:lnTo>
                  <a:pt x="260" y="10"/>
                </a:lnTo>
                <a:lnTo>
                  <a:pt x="258" y="0"/>
                </a:lnTo>
                <a:lnTo>
                  <a:pt x="254" y="0"/>
                </a:lnTo>
                <a:lnTo>
                  <a:pt x="252" y="0"/>
                </a:lnTo>
                <a:lnTo>
                  <a:pt x="250" y="8"/>
                </a:lnTo>
                <a:lnTo>
                  <a:pt x="250" y="20"/>
                </a:lnTo>
                <a:lnTo>
                  <a:pt x="250" y="20"/>
                </a:lnTo>
                <a:lnTo>
                  <a:pt x="248" y="20"/>
                </a:lnTo>
                <a:lnTo>
                  <a:pt x="240" y="34"/>
                </a:lnTo>
                <a:lnTo>
                  <a:pt x="238" y="36"/>
                </a:lnTo>
                <a:lnTo>
                  <a:pt x="236" y="36"/>
                </a:lnTo>
                <a:lnTo>
                  <a:pt x="216" y="34"/>
                </a:lnTo>
                <a:lnTo>
                  <a:pt x="216" y="34"/>
                </a:lnTo>
                <a:lnTo>
                  <a:pt x="216" y="34"/>
                </a:lnTo>
                <a:lnTo>
                  <a:pt x="216" y="34"/>
                </a:lnTo>
                <a:lnTo>
                  <a:pt x="216" y="36"/>
                </a:lnTo>
                <a:lnTo>
                  <a:pt x="208" y="44"/>
                </a:lnTo>
                <a:lnTo>
                  <a:pt x="212" y="50"/>
                </a:lnTo>
                <a:lnTo>
                  <a:pt x="212" y="50"/>
                </a:lnTo>
                <a:lnTo>
                  <a:pt x="206" y="58"/>
                </a:lnTo>
                <a:lnTo>
                  <a:pt x="188" y="58"/>
                </a:lnTo>
                <a:lnTo>
                  <a:pt x="188" y="56"/>
                </a:lnTo>
                <a:lnTo>
                  <a:pt x="188" y="54"/>
                </a:lnTo>
                <a:lnTo>
                  <a:pt x="184" y="52"/>
                </a:lnTo>
                <a:lnTo>
                  <a:pt x="182" y="58"/>
                </a:lnTo>
                <a:lnTo>
                  <a:pt x="180" y="60"/>
                </a:lnTo>
                <a:lnTo>
                  <a:pt x="168" y="60"/>
                </a:lnTo>
                <a:lnTo>
                  <a:pt x="168" y="60"/>
                </a:lnTo>
                <a:lnTo>
                  <a:pt x="160" y="54"/>
                </a:lnTo>
                <a:lnTo>
                  <a:pt x="160" y="52"/>
                </a:lnTo>
                <a:lnTo>
                  <a:pt x="160" y="52"/>
                </a:lnTo>
                <a:lnTo>
                  <a:pt x="160" y="52"/>
                </a:lnTo>
                <a:lnTo>
                  <a:pt x="160" y="50"/>
                </a:lnTo>
                <a:lnTo>
                  <a:pt x="146" y="48"/>
                </a:lnTo>
                <a:lnTo>
                  <a:pt x="136" y="52"/>
                </a:lnTo>
                <a:lnTo>
                  <a:pt x="132" y="56"/>
                </a:lnTo>
                <a:lnTo>
                  <a:pt x="148" y="74"/>
                </a:lnTo>
                <a:lnTo>
                  <a:pt x="168" y="80"/>
                </a:lnTo>
                <a:lnTo>
                  <a:pt x="168" y="80"/>
                </a:lnTo>
                <a:lnTo>
                  <a:pt x="168" y="80"/>
                </a:lnTo>
                <a:lnTo>
                  <a:pt x="170" y="82"/>
                </a:lnTo>
                <a:lnTo>
                  <a:pt x="180" y="92"/>
                </a:lnTo>
                <a:lnTo>
                  <a:pt x="176" y="108"/>
                </a:lnTo>
                <a:lnTo>
                  <a:pt x="176" y="108"/>
                </a:lnTo>
                <a:lnTo>
                  <a:pt x="176" y="110"/>
                </a:lnTo>
                <a:lnTo>
                  <a:pt x="176" y="110"/>
                </a:lnTo>
                <a:lnTo>
                  <a:pt x="162" y="120"/>
                </a:lnTo>
                <a:lnTo>
                  <a:pt x="162" y="122"/>
                </a:lnTo>
                <a:lnTo>
                  <a:pt x="160" y="122"/>
                </a:lnTo>
                <a:lnTo>
                  <a:pt x="138" y="128"/>
                </a:lnTo>
                <a:lnTo>
                  <a:pt x="138" y="128"/>
                </a:lnTo>
                <a:lnTo>
                  <a:pt x="124" y="130"/>
                </a:lnTo>
                <a:lnTo>
                  <a:pt x="124" y="130"/>
                </a:lnTo>
                <a:lnTo>
                  <a:pt x="124" y="130"/>
                </a:lnTo>
                <a:lnTo>
                  <a:pt x="124" y="130"/>
                </a:lnTo>
                <a:lnTo>
                  <a:pt x="124" y="130"/>
                </a:lnTo>
                <a:lnTo>
                  <a:pt x="114" y="126"/>
                </a:lnTo>
                <a:lnTo>
                  <a:pt x="110" y="126"/>
                </a:lnTo>
                <a:lnTo>
                  <a:pt x="104" y="134"/>
                </a:lnTo>
                <a:lnTo>
                  <a:pt x="104" y="134"/>
                </a:lnTo>
                <a:lnTo>
                  <a:pt x="104" y="134"/>
                </a:lnTo>
                <a:lnTo>
                  <a:pt x="94" y="142"/>
                </a:lnTo>
                <a:lnTo>
                  <a:pt x="92" y="142"/>
                </a:lnTo>
                <a:lnTo>
                  <a:pt x="92" y="142"/>
                </a:lnTo>
                <a:lnTo>
                  <a:pt x="78" y="148"/>
                </a:lnTo>
                <a:lnTo>
                  <a:pt x="78" y="148"/>
                </a:lnTo>
                <a:lnTo>
                  <a:pt x="60" y="142"/>
                </a:lnTo>
                <a:lnTo>
                  <a:pt x="24" y="144"/>
                </a:lnTo>
                <a:lnTo>
                  <a:pt x="16" y="146"/>
                </a:lnTo>
                <a:lnTo>
                  <a:pt x="16" y="148"/>
                </a:lnTo>
                <a:lnTo>
                  <a:pt x="8" y="148"/>
                </a:lnTo>
                <a:lnTo>
                  <a:pt x="0" y="160"/>
                </a:lnTo>
                <a:lnTo>
                  <a:pt x="0" y="172"/>
                </a:lnTo>
                <a:lnTo>
                  <a:pt x="8" y="192"/>
                </a:lnTo>
                <a:lnTo>
                  <a:pt x="18" y="196"/>
                </a:lnTo>
                <a:lnTo>
                  <a:pt x="18" y="196"/>
                </a:lnTo>
                <a:lnTo>
                  <a:pt x="18" y="196"/>
                </a:lnTo>
                <a:lnTo>
                  <a:pt x="22" y="200"/>
                </a:lnTo>
                <a:lnTo>
                  <a:pt x="28" y="192"/>
                </a:lnTo>
                <a:lnTo>
                  <a:pt x="28" y="190"/>
                </a:lnTo>
                <a:lnTo>
                  <a:pt x="28" y="190"/>
                </a:lnTo>
                <a:lnTo>
                  <a:pt x="30" y="190"/>
                </a:lnTo>
                <a:lnTo>
                  <a:pt x="42" y="188"/>
                </a:lnTo>
                <a:lnTo>
                  <a:pt x="44" y="188"/>
                </a:lnTo>
                <a:lnTo>
                  <a:pt x="44" y="188"/>
                </a:lnTo>
                <a:lnTo>
                  <a:pt x="56" y="192"/>
                </a:lnTo>
                <a:lnTo>
                  <a:pt x="68" y="220"/>
                </a:lnTo>
                <a:lnTo>
                  <a:pt x="66" y="220"/>
                </a:lnTo>
                <a:lnTo>
                  <a:pt x="66" y="220"/>
                </a:lnTo>
                <a:lnTo>
                  <a:pt x="62" y="236"/>
                </a:lnTo>
                <a:lnTo>
                  <a:pt x="62" y="236"/>
                </a:lnTo>
                <a:lnTo>
                  <a:pt x="58" y="244"/>
                </a:lnTo>
                <a:lnTo>
                  <a:pt x="58" y="246"/>
                </a:lnTo>
                <a:lnTo>
                  <a:pt x="52" y="260"/>
                </a:lnTo>
                <a:lnTo>
                  <a:pt x="52" y="276"/>
                </a:lnTo>
                <a:lnTo>
                  <a:pt x="62" y="286"/>
                </a:lnTo>
                <a:lnTo>
                  <a:pt x="62" y="286"/>
                </a:lnTo>
                <a:lnTo>
                  <a:pt x="76" y="296"/>
                </a:lnTo>
                <a:lnTo>
                  <a:pt x="76" y="298"/>
                </a:lnTo>
                <a:lnTo>
                  <a:pt x="78" y="298"/>
                </a:lnTo>
                <a:lnTo>
                  <a:pt x="68" y="320"/>
                </a:lnTo>
                <a:lnTo>
                  <a:pt x="66" y="332"/>
                </a:lnTo>
                <a:lnTo>
                  <a:pt x="68" y="330"/>
                </a:lnTo>
                <a:lnTo>
                  <a:pt x="70" y="330"/>
                </a:lnTo>
                <a:lnTo>
                  <a:pt x="78" y="326"/>
                </a:lnTo>
                <a:lnTo>
                  <a:pt x="92" y="318"/>
                </a:lnTo>
                <a:lnTo>
                  <a:pt x="92" y="318"/>
                </a:lnTo>
                <a:lnTo>
                  <a:pt x="108" y="320"/>
                </a:lnTo>
                <a:lnTo>
                  <a:pt x="110" y="320"/>
                </a:lnTo>
                <a:lnTo>
                  <a:pt x="110" y="320"/>
                </a:lnTo>
                <a:lnTo>
                  <a:pt x="134" y="330"/>
                </a:lnTo>
                <a:lnTo>
                  <a:pt x="160" y="330"/>
                </a:lnTo>
                <a:lnTo>
                  <a:pt x="168" y="320"/>
                </a:lnTo>
                <a:lnTo>
                  <a:pt x="168" y="320"/>
                </a:lnTo>
                <a:lnTo>
                  <a:pt x="168" y="320"/>
                </a:lnTo>
                <a:lnTo>
                  <a:pt x="182" y="312"/>
                </a:lnTo>
                <a:lnTo>
                  <a:pt x="196" y="302"/>
                </a:lnTo>
                <a:lnTo>
                  <a:pt x="196" y="300"/>
                </a:lnTo>
                <a:lnTo>
                  <a:pt x="196" y="300"/>
                </a:lnTo>
                <a:lnTo>
                  <a:pt x="206" y="298"/>
                </a:lnTo>
                <a:lnTo>
                  <a:pt x="216" y="290"/>
                </a:lnTo>
                <a:lnTo>
                  <a:pt x="228" y="274"/>
                </a:lnTo>
                <a:lnTo>
                  <a:pt x="246" y="280"/>
                </a:lnTo>
                <a:lnTo>
                  <a:pt x="248" y="280"/>
                </a:lnTo>
                <a:lnTo>
                  <a:pt x="248" y="282"/>
                </a:lnTo>
                <a:lnTo>
                  <a:pt x="248" y="282"/>
                </a:lnTo>
                <a:lnTo>
                  <a:pt x="248" y="282"/>
                </a:lnTo>
                <a:lnTo>
                  <a:pt x="252" y="290"/>
                </a:lnTo>
                <a:lnTo>
                  <a:pt x="256" y="292"/>
                </a:lnTo>
                <a:lnTo>
                  <a:pt x="266" y="292"/>
                </a:lnTo>
                <a:lnTo>
                  <a:pt x="268" y="292"/>
                </a:lnTo>
                <a:lnTo>
                  <a:pt x="274" y="292"/>
                </a:lnTo>
                <a:lnTo>
                  <a:pt x="276" y="292"/>
                </a:lnTo>
                <a:lnTo>
                  <a:pt x="276" y="294"/>
                </a:lnTo>
                <a:lnTo>
                  <a:pt x="288" y="298"/>
                </a:lnTo>
                <a:lnTo>
                  <a:pt x="292" y="298"/>
                </a:lnTo>
                <a:lnTo>
                  <a:pt x="294" y="296"/>
                </a:lnTo>
                <a:lnTo>
                  <a:pt x="296" y="290"/>
                </a:lnTo>
                <a:lnTo>
                  <a:pt x="296" y="290"/>
                </a:lnTo>
                <a:lnTo>
                  <a:pt x="296" y="288"/>
                </a:lnTo>
                <a:lnTo>
                  <a:pt x="296" y="288"/>
                </a:lnTo>
                <a:lnTo>
                  <a:pt x="296" y="288"/>
                </a:lnTo>
                <a:lnTo>
                  <a:pt x="302" y="284"/>
                </a:lnTo>
                <a:lnTo>
                  <a:pt x="302" y="284"/>
                </a:lnTo>
                <a:lnTo>
                  <a:pt x="312" y="276"/>
                </a:lnTo>
                <a:lnTo>
                  <a:pt x="312" y="276"/>
                </a:lnTo>
                <a:lnTo>
                  <a:pt x="312" y="276"/>
                </a:lnTo>
                <a:lnTo>
                  <a:pt x="314" y="276"/>
                </a:lnTo>
                <a:lnTo>
                  <a:pt x="322" y="276"/>
                </a:lnTo>
                <a:lnTo>
                  <a:pt x="322" y="276"/>
                </a:lnTo>
                <a:lnTo>
                  <a:pt x="324" y="268"/>
                </a:lnTo>
                <a:lnTo>
                  <a:pt x="330" y="262"/>
                </a:lnTo>
                <a:lnTo>
                  <a:pt x="330" y="262"/>
                </a:lnTo>
                <a:lnTo>
                  <a:pt x="336" y="258"/>
                </a:lnTo>
                <a:lnTo>
                  <a:pt x="342" y="256"/>
                </a:lnTo>
                <a:lnTo>
                  <a:pt x="346" y="252"/>
                </a:lnTo>
                <a:lnTo>
                  <a:pt x="348" y="252"/>
                </a:lnTo>
                <a:lnTo>
                  <a:pt x="348" y="252"/>
                </a:lnTo>
                <a:lnTo>
                  <a:pt x="352" y="248"/>
                </a:lnTo>
                <a:lnTo>
                  <a:pt x="352" y="248"/>
                </a:lnTo>
                <a:lnTo>
                  <a:pt x="352" y="248"/>
                </a:lnTo>
                <a:lnTo>
                  <a:pt x="352" y="246"/>
                </a:lnTo>
                <a:lnTo>
                  <a:pt x="354" y="246"/>
                </a:lnTo>
                <a:lnTo>
                  <a:pt x="366" y="244"/>
                </a:lnTo>
                <a:lnTo>
                  <a:pt x="374" y="244"/>
                </a:lnTo>
                <a:lnTo>
                  <a:pt x="376" y="240"/>
                </a:lnTo>
                <a:lnTo>
                  <a:pt x="380" y="236"/>
                </a:lnTo>
                <a:lnTo>
                  <a:pt x="380" y="236"/>
                </a:lnTo>
                <a:lnTo>
                  <a:pt x="384" y="228"/>
                </a:lnTo>
                <a:lnTo>
                  <a:pt x="382" y="228"/>
                </a:lnTo>
                <a:lnTo>
                  <a:pt x="382" y="228"/>
                </a:lnTo>
                <a:lnTo>
                  <a:pt x="376" y="218"/>
                </a:lnTo>
                <a:lnTo>
                  <a:pt x="372" y="206"/>
                </a:lnTo>
                <a:lnTo>
                  <a:pt x="372" y="206"/>
                </a:lnTo>
                <a:lnTo>
                  <a:pt x="372" y="206"/>
                </a:lnTo>
                <a:lnTo>
                  <a:pt x="372" y="206"/>
                </a:lnTo>
                <a:lnTo>
                  <a:pt x="372" y="204"/>
                </a:lnTo>
                <a:lnTo>
                  <a:pt x="376" y="188"/>
                </a:lnTo>
                <a:lnTo>
                  <a:pt x="376" y="188"/>
                </a:lnTo>
                <a:lnTo>
                  <a:pt x="376" y="180"/>
                </a:lnTo>
                <a:lnTo>
                  <a:pt x="380" y="174"/>
                </a:lnTo>
                <a:lnTo>
                  <a:pt x="380" y="160"/>
                </a:lnTo>
                <a:lnTo>
                  <a:pt x="380" y="160"/>
                </a:lnTo>
                <a:lnTo>
                  <a:pt x="378" y="158"/>
                </a:lnTo>
                <a:lnTo>
                  <a:pt x="372" y="156"/>
                </a:lnTo>
                <a:lnTo>
                  <a:pt x="348" y="166"/>
                </a:lnTo>
                <a:lnTo>
                  <a:pt x="348" y="140"/>
                </a:lnTo>
                <a:lnTo>
                  <a:pt x="348" y="140"/>
                </a:lnTo>
                <a:lnTo>
                  <a:pt x="350" y="136"/>
                </a:lnTo>
                <a:lnTo>
                  <a:pt x="356" y="132"/>
                </a:lnTo>
                <a:lnTo>
                  <a:pt x="372" y="120"/>
                </a:lnTo>
                <a:lnTo>
                  <a:pt x="366" y="92"/>
                </a:lnTo>
                <a:lnTo>
                  <a:pt x="366" y="92"/>
                </a:lnTo>
                <a:lnTo>
                  <a:pt x="366" y="84"/>
                </a:lnTo>
                <a:lnTo>
                  <a:pt x="366" y="78"/>
                </a:lnTo>
                <a:lnTo>
                  <a:pt x="368" y="74"/>
                </a:lnTo>
                <a:lnTo>
                  <a:pt x="372" y="68"/>
                </a:lnTo>
                <a:lnTo>
                  <a:pt x="372" y="64"/>
                </a:lnTo>
                <a:lnTo>
                  <a:pt x="364" y="64"/>
                </a:lnTo>
                <a:lnTo>
                  <a:pt x="360" y="64"/>
                </a:lnTo>
                <a:lnTo>
                  <a:pt x="356" y="76"/>
                </a:lnTo>
                <a:lnTo>
                  <a:pt x="356" y="76"/>
                </a:lnTo>
                <a:lnTo>
                  <a:pt x="352" y="80"/>
                </a:lnTo>
                <a:lnTo>
                  <a:pt x="348" y="82"/>
                </a:lnTo>
                <a:lnTo>
                  <a:pt x="346" y="82"/>
                </a:lnTo>
                <a:lnTo>
                  <a:pt x="338" y="76"/>
                </a:lnTo>
                <a:lnTo>
                  <a:pt x="336" y="76"/>
                </a:lnTo>
                <a:lnTo>
                  <a:pt x="336" y="76"/>
                </a:lnTo>
                <a:lnTo>
                  <a:pt x="336" y="76"/>
                </a:lnTo>
                <a:lnTo>
                  <a:pt x="336" y="74"/>
                </a:lnTo>
                <a:lnTo>
                  <a:pt x="334" y="68"/>
                </a:lnTo>
                <a:lnTo>
                  <a:pt x="332" y="60"/>
                </a:lnTo>
                <a:lnTo>
                  <a:pt x="332" y="60"/>
                </a:lnTo>
                <a:lnTo>
                  <a:pt x="332" y="60"/>
                </a:lnTo>
                <a:lnTo>
                  <a:pt x="332" y="64"/>
                </a:lnTo>
                <a:lnTo>
                  <a:pt x="316" y="64"/>
                </a:lnTo>
                <a:lnTo>
                  <a:pt x="316" y="60"/>
                </a:lnTo>
                <a:lnTo>
                  <a:pt x="312" y="52"/>
                </a:lnTo>
                <a:lnTo>
                  <a:pt x="312" y="40"/>
                </a:lnTo>
                <a:lnTo>
                  <a:pt x="304" y="24"/>
                </a:lnTo>
                <a:lnTo>
                  <a:pt x="304" y="12"/>
                </a:lnTo>
                <a:lnTo>
                  <a:pt x="300" y="6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9" name="MH_Other_11"/>
          <p:cNvSpPr/>
          <p:nvPr>
            <p:custDataLst>
              <p:tags r:id="rId11"/>
            </p:custDataLst>
          </p:nvPr>
        </p:nvSpPr>
        <p:spPr bwMode="auto">
          <a:xfrm>
            <a:off x="6585613" y="4937308"/>
            <a:ext cx="931252" cy="708005"/>
          </a:xfrm>
          <a:custGeom>
            <a:avLst/>
            <a:gdLst>
              <a:gd name="T0" fmla="*/ 394 w 502"/>
              <a:gd name="T1" fmla="*/ 28 h 382"/>
              <a:gd name="T2" fmla="*/ 376 w 502"/>
              <a:gd name="T3" fmla="*/ 36 h 382"/>
              <a:gd name="T4" fmla="*/ 344 w 502"/>
              <a:gd name="T5" fmla="*/ 44 h 382"/>
              <a:gd name="T6" fmla="*/ 322 w 502"/>
              <a:gd name="T7" fmla="*/ 42 h 382"/>
              <a:gd name="T8" fmla="*/ 322 w 502"/>
              <a:gd name="T9" fmla="*/ 42 h 382"/>
              <a:gd name="T10" fmla="*/ 282 w 502"/>
              <a:gd name="T11" fmla="*/ 60 h 382"/>
              <a:gd name="T12" fmla="*/ 270 w 502"/>
              <a:gd name="T13" fmla="*/ 70 h 382"/>
              <a:gd name="T14" fmla="*/ 254 w 502"/>
              <a:gd name="T15" fmla="*/ 80 h 382"/>
              <a:gd name="T16" fmla="*/ 238 w 502"/>
              <a:gd name="T17" fmla="*/ 100 h 382"/>
              <a:gd name="T18" fmla="*/ 210 w 502"/>
              <a:gd name="T19" fmla="*/ 96 h 382"/>
              <a:gd name="T20" fmla="*/ 190 w 502"/>
              <a:gd name="T21" fmla="*/ 96 h 382"/>
              <a:gd name="T22" fmla="*/ 162 w 502"/>
              <a:gd name="T23" fmla="*/ 92 h 382"/>
              <a:gd name="T24" fmla="*/ 148 w 502"/>
              <a:gd name="T25" fmla="*/ 100 h 382"/>
              <a:gd name="T26" fmla="*/ 126 w 502"/>
              <a:gd name="T27" fmla="*/ 116 h 382"/>
              <a:gd name="T28" fmla="*/ 70 w 502"/>
              <a:gd name="T29" fmla="*/ 134 h 382"/>
              <a:gd name="T30" fmla="*/ 20 w 502"/>
              <a:gd name="T31" fmla="*/ 130 h 382"/>
              <a:gd name="T32" fmla="*/ 10 w 502"/>
              <a:gd name="T33" fmla="*/ 132 h 382"/>
              <a:gd name="T34" fmla="*/ 4 w 502"/>
              <a:gd name="T35" fmla="*/ 158 h 382"/>
              <a:gd name="T36" fmla="*/ 40 w 502"/>
              <a:gd name="T37" fmla="*/ 158 h 382"/>
              <a:gd name="T38" fmla="*/ 46 w 502"/>
              <a:gd name="T39" fmla="*/ 188 h 382"/>
              <a:gd name="T40" fmla="*/ 76 w 502"/>
              <a:gd name="T41" fmla="*/ 184 h 382"/>
              <a:gd name="T42" fmla="*/ 100 w 502"/>
              <a:gd name="T43" fmla="*/ 178 h 382"/>
              <a:gd name="T44" fmla="*/ 106 w 502"/>
              <a:gd name="T45" fmla="*/ 218 h 382"/>
              <a:gd name="T46" fmla="*/ 74 w 502"/>
              <a:gd name="T47" fmla="*/ 242 h 382"/>
              <a:gd name="T48" fmla="*/ 106 w 502"/>
              <a:gd name="T49" fmla="*/ 256 h 382"/>
              <a:gd name="T50" fmla="*/ 152 w 502"/>
              <a:gd name="T51" fmla="*/ 264 h 382"/>
              <a:gd name="T52" fmla="*/ 154 w 502"/>
              <a:gd name="T53" fmla="*/ 286 h 382"/>
              <a:gd name="T54" fmla="*/ 142 w 502"/>
              <a:gd name="T55" fmla="*/ 320 h 382"/>
              <a:gd name="T56" fmla="*/ 194 w 502"/>
              <a:gd name="T57" fmla="*/ 356 h 382"/>
              <a:gd name="T58" fmla="*/ 216 w 502"/>
              <a:gd name="T59" fmla="*/ 348 h 382"/>
              <a:gd name="T60" fmla="*/ 254 w 502"/>
              <a:gd name="T61" fmla="*/ 360 h 382"/>
              <a:gd name="T62" fmla="*/ 270 w 502"/>
              <a:gd name="T63" fmla="*/ 360 h 382"/>
              <a:gd name="T64" fmla="*/ 312 w 502"/>
              <a:gd name="T65" fmla="*/ 370 h 382"/>
              <a:gd name="T66" fmla="*/ 320 w 502"/>
              <a:gd name="T67" fmla="*/ 380 h 382"/>
              <a:gd name="T68" fmla="*/ 358 w 502"/>
              <a:gd name="T69" fmla="*/ 356 h 382"/>
              <a:gd name="T70" fmla="*/ 372 w 502"/>
              <a:gd name="T71" fmla="*/ 328 h 382"/>
              <a:gd name="T72" fmla="*/ 400 w 502"/>
              <a:gd name="T73" fmla="*/ 306 h 382"/>
              <a:gd name="T74" fmla="*/ 410 w 502"/>
              <a:gd name="T75" fmla="*/ 286 h 382"/>
              <a:gd name="T76" fmla="*/ 416 w 502"/>
              <a:gd name="T77" fmla="*/ 274 h 382"/>
              <a:gd name="T78" fmla="*/ 456 w 502"/>
              <a:gd name="T79" fmla="*/ 230 h 382"/>
              <a:gd name="T80" fmla="*/ 466 w 502"/>
              <a:gd name="T81" fmla="*/ 210 h 382"/>
              <a:gd name="T82" fmla="*/ 490 w 502"/>
              <a:gd name="T83" fmla="*/ 168 h 382"/>
              <a:gd name="T84" fmla="*/ 502 w 502"/>
              <a:gd name="T85" fmla="*/ 146 h 382"/>
              <a:gd name="T86" fmla="*/ 496 w 502"/>
              <a:gd name="T87" fmla="*/ 120 h 382"/>
              <a:gd name="T88" fmla="*/ 472 w 502"/>
              <a:gd name="T89" fmla="*/ 128 h 382"/>
              <a:gd name="T90" fmla="*/ 454 w 502"/>
              <a:gd name="T91" fmla="*/ 122 h 382"/>
              <a:gd name="T92" fmla="*/ 446 w 502"/>
              <a:gd name="T93" fmla="*/ 98 h 382"/>
              <a:gd name="T94" fmla="*/ 428 w 502"/>
              <a:gd name="T95" fmla="*/ 114 h 382"/>
              <a:gd name="T96" fmla="*/ 422 w 502"/>
              <a:gd name="T97" fmla="*/ 108 h 382"/>
              <a:gd name="T98" fmla="*/ 424 w 502"/>
              <a:gd name="T99" fmla="*/ 88 h 382"/>
              <a:gd name="T100" fmla="*/ 444 w 502"/>
              <a:gd name="T101" fmla="*/ 58 h 382"/>
              <a:gd name="T102" fmla="*/ 442 w 502"/>
              <a:gd name="T103" fmla="*/ 28 h 382"/>
              <a:gd name="T104" fmla="*/ 440 w 502"/>
              <a:gd name="T105" fmla="*/ 8 h 382"/>
              <a:gd name="T106" fmla="*/ 432 w 502"/>
              <a:gd name="T107" fmla="*/ 2 h 382"/>
              <a:gd name="T108" fmla="*/ 422 w 502"/>
              <a:gd name="T109" fmla="*/ 10 h 382"/>
              <a:gd name="T110" fmla="*/ 402 w 502"/>
              <a:gd name="T111" fmla="*/ 8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502" h="382">
                <a:moveTo>
                  <a:pt x="402" y="8"/>
                </a:moveTo>
                <a:lnTo>
                  <a:pt x="402" y="10"/>
                </a:lnTo>
                <a:lnTo>
                  <a:pt x="404" y="12"/>
                </a:lnTo>
                <a:lnTo>
                  <a:pt x="394" y="28"/>
                </a:lnTo>
                <a:lnTo>
                  <a:pt x="394" y="28"/>
                </a:lnTo>
                <a:lnTo>
                  <a:pt x="386" y="34"/>
                </a:lnTo>
                <a:lnTo>
                  <a:pt x="378" y="36"/>
                </a:lnTo>
                <a:lnTo>
                  <a:pt x="376" y="36"/>
                </a:lnTo>
                <a:lnTo>
                  <a:pt x="368" y="30"/>
                </a:lnTo>
                <a:lnTo>
                  <a:pt x="360" y="32"/>
                </a:lnTo>
                <a:lnTo>
                  <a:pt x="344" y="44"/>
                </a:lnTo>
                <a:lnTo>
                  <a:pt x="344" y="44"/>
                </a:lnTo>
                <a:lnTo>
                  <a:pt x="340" y="44"/>
                </a:lnTo>
                <a:lnTo>
                  <a:pt x="336" y="42"/>
                </a:lnTo>
                <a:lnTo>
                  <a:pt x="328" y="32"/>
                </a:lnTo>
                <a:lnTo>
                  <a:pt x="322" y="42"/>
                </a:lnTo>
                <a:lnTo>
                  <a:pt x="322" y="42"/>
                </a:lnTo>
                <a:lnTo>
                  <a:pt x="322" y="42"/>
                </a:lnTo>
                <a:lnTo>
                  <a:pt x="322" y="42"/>
                </a:lnTo>
                <a:lnTo>
                  <a:pt x="322" y="42"/>
                </a:lnTo>
                <a:lnTo>
                  <a:pt x="316" y="48"/>
                </a:lnTo>
                <a:lnTo>
                  <a:pt x="306" y="48"/>
                </a:lnTo>
                <a:lnTo>
                  <a:pt x="294" y="52"/>
                </a:lnTo>
                <a:lnTo>
                  <a:pt x="282" y="60"/>
                </a:lnTo>
                <a:lnTo>
                  <a:pt x="278" y="60"/>
                </a:lnTo>
                <a:lnTo>
                  <a:pt x="274" y="64"/>
                </a:lnTo>
                <a:lnTo>
                  <a:pt x="274" y="64"/>
                </a:lnTo>
                <a:lnTo>
                  <a:pt x="270" y="70"/>
                </a:lnTo>
                <a:lnTo>
                  <a:pt x="270" y="72"/>
                </a:lnTo>
                <a:lnTo>
                  <a:pt x="270" y="74"/>
                </a:lnTo>
                <a:lnTo>
                  <a:pt x="276" y="82"/>
                </a:lnTo>
                <a:lnTo>
                  <a:pt x="254" y="80"/>
                </a:lnTo>
                <a:lnTo>
                  <a:pt x="242" y="90"/>
                </a:lnTo>
                <a:lnTo>
                  <a:pt x="240" y="94"/>
                </a:lnTo>
                <a:lnTo>
                  <a:pt x="240" y="94"/>
                </a:lnTo>
                <a:lnTo>
                  <a:pt x="238" y="100"/>
                </a:lnTo>
                <a:lnTo>
                  <a:pt x="236" y="102"/>
                </a:lnTo>
                <a:lnTo>
                  <a:pt x="236" y="102"/>
                </a:lnTo>
                <a:lnTo>
                  <a:pt x="224" y="102"/>
                </a:lnTo>
                <a:lnTo>
                  <a:pt x="210" y="96"/>
                </a:lnTo>
                <a:lnTo>
                  <a:pt x="206" y="96"/>
                </a:lnTo>
                <a:lnTo>
                  <a:pt x="194" y="98"/>
                </a:lnTo>
                <a:lnTo>
                  <a:pt x="194" y="98"/>
                </a:lnTo>
                <a:lnTo>
                  <a:pt x="190" y="96"/>
                </a:lnTo>
                <a:lnTo>
                  <a:pt x="186" y="94"/>
                </a:lnTo>
                <a:lnTo>
                  <a:pt x="178" y="84"/>
                </a:lnTo>
                <a:lnTo>
                  <a:pt x="170" y="80"/>
                </a:lnTo>
                <a:lnTo>
                  <a:pt x="162" y="92"/>
                </a:lnTo>
                <a:lnTo>
                  <a:pt x="162" y="92"/>
                </a:lnTo>
                <a:lnTo>
                  <a:pt x="160" y="92"/>
                </a:lnTo>
                <a:lnTo>
                  <a:pt x="150" y="100"/>
                </a:lnTo>
                <a:lnTo>
                  <a:pt x="148" y="100"/>
                </a:lnTo>
                <a:lnTo>
                  <a:pt x="148" y="102"/>
                </a:lnTo>
                <a:lnTo>
                  <a:pt x="146" y="102"/>
                </a:lnTo>
                <a:lnTo>
                  <a:pt x="138" y="104"/>
                </a:lnTo>
                <a:lnTo>
                  <a:pt x="126" y="116"/>
                </a:lnTo>
                <a:lnTo>
                  <a:pt x="126" y="116"/>
                </a:lnTo>
                <a:lnTo>
                  <a:pt x="112" y="122"/>
                </a:lnTo>
                <a:lnTo>
                  <a:pt x="102" y="134"/>
                </a:lnTo>
                <a:lnTo>
                  <a:pt x="70" y="134"/>
                </a:lnTo>
                <a:lnTo>
                  <a:pt x="70" y="134"/>
                </a:lnTo>
                <a:lnTo>
                  <a:pt x="46" y="124"/>
                </a:lnTo>
                <a:lnTo>
                  <a:pt x="32" y="124"/>
                </a:lnTo>
                <a:lnTo>
                  <a:pt x="20" y="130"/>
                </a:lnTo>
                <a:lnTo>
                  <a:pt x="18" y="130"/>
                </a:lnTo>
                <a:lnTo>
                  <a:pt x="18" y="130"/>
                </a:lnTo>
                <a:lnTo>
                  <a:pt x="10" y="132"/>
                </a:lnTo>
                <a:lnTo>
                  <a:pt x="10" y="132"/>
                </a:lnTo>
                <a:lnTo>
                  <a:pt x="2" y="138"/>
                </a:lnTo>
                <a:lnTo>
                  <a:pt x="0" y="142"/>
                </a:lnTo>
                <a:lnTo>
                  <a:pt x="0" y="152"/>
                </a:lnTo>
                <a:lnTo>
                  <a:pt x="4" y="158"/>
                </a:lnTo>
                <a:lnTo>
                  <a:pt x="22" y="152"/>
                </a:lnTo>
                <a:lnTo>
                  <a:pt x="22" y="152"/>
                </a:lnTo>
                <a:lnTo>
                  <a:pt x="30" y="154"/>
                </a:lnTo>
                <a:lnTo>
                  <a:pt x="40" y="158"/>
                </a:lnTo>
                <a:lnTo>
                  <a:pt x="42" y="158"/>
                </a:lnTo>
                <a:lnTo>
                  <a:pt x="42" y="160"/>
                </a:lnTo>
                <a:lnTo>
                  <a:pt x="42" y="186"/>
                </a:lnTo>
                <a:lnTo>
                  <a:pt x="46" y="188"/>
                </a:lnTo>
                <a:lnTo>
                  <a:pt x="64" y="188"/>
                </a:lnTo>
                <a:lnTo>
                  <a:pt x="74" y="184"/>
                </a:lnTo>
                <a:lnTo>
                  <a:pt x="76" y="184"/>
                </a:lnTo>
                <a:lnTo>
                  <a:pt x="76" y="184"/>
                </a:lnTo>
                <a:lnTo>
                  <a:pt x="86" y="180"/>
                </a:lnTo>
                <a:lnTo>
                  <a:pt x="94" y="176"/>
                </a:lnTo>
                <a:lnTo>
                  <a:pt x="98" y="176"/>
                </a:lnTo>
                <a:lnTo>
                  <a:pt x="100" y="178"/>
                </a:lnTo>
                <a:lnTo>
                  <a:pt x="104" y="188"/>
                </a:lnTo>
                <a:lnTo>
                  <a:pt x="104" y="188"/>
                </a:lnTo>
                <a:lnTo>
                  <a:pt x="106" y="216"/>
                </a:lnTo>
                <a:lnTo>
                  <a:pt x="106" y="218"/>
                </a:lnTo>
                <a:lnTo>
                  <a:pt x="92" y="232"/>
                </a:lnTo>
                <a:lnTo>
                  <a:pt x="92" y="232"/>
                </a:lnTo>
                <a:lnTo>
                  <a:pt x="92" y="234"/>
                </a:lnTo>
                <a:lnTo>
                  <a:pt x="74" y="242"/>
                </a:lnTo>
                <a:lnTo>
                  <a:pt x="70" y="248"/>
                </a:lnTo>
                <a:lnTo>
                  <a:pt x="72" y="252"/>
                </a:lnTo>
                <a:lnTo>
                  <a:pt x="106" y="256"/>
                </a:lnTo>
                <a:lnTo>
                  <a:pt x="106" y="256"/>
                </a:lnTo>
                <a:lnTo>
                  <a:pt x="106" y="256"/>
                </a:lnTo>
                <a:lnTo>
                  <a:pt x="108" y="258"/>
                </a:lnTo>
                <a:lnTo>
                  <a:pt x="122" y="266"/>
                </a:lnTo>
                <a:lnTo>
                  <a:pt x="152" y="264"/>
                </a:lnTo>
                <a:lnTo>
                  <a:pt x="152" y="268"/>
                </a:lnTo>
                <a:lnTo>
                  <a:pt x="154" y="284"/>
                </a:lnTo>
                <a:lnTo>
                  <a:pt x="154" y="286"/>
                </a:lnTo>
                <a:lnTo>
                  <a:pt x="154" y="286"/>
                </a:lnTo>
                <a:lnTo>
                  <a:pt x="140" y="300"/>
                </a:lnTo>
                <a:lnTo>
                  <a:pt x="140" y="300"/>
                </a:lnTo>
                <a:lnTo>
                  <a:pt x="140" y="312"/>
                </a:lnTo>
                <a:lnTo>
                  <a:pt x="142" y="320"/>
                </a:lnTo>
                <a:lnTo>
                  <a:pt x="144" y="326"/>
                </a:lnTo>
                <a:lnTo>
                  <a:pt x="150" y="330"/>
                </a:lnTo>
                <a:lnTo>
                  <a:pt x="174" y="344"/>
                </a:lnTo>
                <a:lnTo>
                  <a:pt x="194" y="356"/>
                </a:lnTo>
                <a:lnTo>
                  <a:pt x="212" y="348"/>
                </a:lnTo>
                <a:lnTo>
                  <a:pt x="214" y="348"/>
                </a:lnTo>
                <a:lnTo>
                  <a:pt x="214" y="348"/>
                </a:lnTo>
                <a:lnTo>
                  <a:pt x="216" y="348"/>
                </a:lnTo>
                <a:lnTo>
                  <a:pt x="242" y="368"/>
                </a:lnTo>
                <a:lnTo>
                  <a:pt x="246" y="368"/>
                </a:lnTo>
                <a:lnTo>
                  <a:pt x="252" y="360"/>
                </a:lnTo>
                <a:lnTo>
                  <a:pt x="254" y="360"/>
                </a:lnTo>
                <a:lnTo>
                  <a:pt x="254" y="358"/>
                </a:lnTo>
                <a:lnTo>
                  <a:pt x="254" y="358"/>
                </a:lnTo>
                <a:lnTo>
                  <a:pt x="256" y="358"/>
                </a:lnTo>
                <a:lnTo>
                  <a:pt x="270" y="360"/>
                </a:lnTo>
                <a:lnTo>
                  <a:pt x="274" y="334"/>
                </a:lnTo>
                <a:lnTo>
                  <a:pt x="294" y="368"/>
                </a:lnTo>
                <a:lnTo>
                  <a:pt x="310" y="370"/>
                </a:lnTo>
                <a:lnTo>
                  <a:pt x="312" y="370"/>
                </a:lnTo>
                <a:lnTo>
                  <a:pt x="314" y="370"/>
                </a:lnTo>
                <a:lnTo>
                  <a:pt x="314" y="372"/>
                </a:lnTo>
                <a:lnTo>
                  <a:pt x="314" y="382"/>
                </a:lnTo>
                <a:lnTo>
                  <a:pt x="320" y="380"/>
                </a:lnTo>
                <a:lnTo>
                  <a:pt x="346" y="346"/>
                </a:lnTo>
                <a:lnTo>
                  <a:pt x="358" y="362"/>
                </a:lnTo>
                <a:lnTo>
                  <a:pt x="358" y="356"/>
                </a:lnTo>
                <a:lnTo>
                  <a:pt x="358" y="356"/>
                </a:lnTo>
                <a:lnTo>
                  <a:pt x="358" y="356"/>
                </a:lnTo>
                <a:lnTo>
                  <a:pt x="358" y="356"/>
                </a:lnTo>
                <a:lnTo>
                  <a:pt x="366" y="340"/>
                </a:lnTo>
                <a:lnTo>
                  <a:pt x="372" y="328"/>
                </a:lnTo>
                <a:lnTo>
                  <a:pt x="392" y="328"/>
                </a:lnTo>
                <a:lnTo>
                  <a:pt x="396" y="304"/>
                </a:lnTo>
                <a:lnTo>
                  <a:pt x="398" y="304"/>
                </a:lnTo>
                <a:lnTo>
                  <a:pt x="400" y="306"/>
                </a:lnTo>
                <a:lnTo>
                  <a:pt x="414" y="308"/>
                </a:lnTo>
                <a:lnTo>
                  <a:pt x="416" y="300"/>
                </a:lnTo>
                <a:lnTo>
                  <a:pt x="410" y="288"/>
                </a:lnTo>
                <a:lnTo>
                  <a:pt x="410" y="286"/>
                </a:lnTo>
                <a:lnTo>
                  <a:pt x="414" y="276"/>
                </a:lnTo>
                <a:lnTo>
                  <a:pt x="414" y="276"/>
                </a:lnTo>
                <a:lnTo>
                  <a:pt x="414" y="274"/>
                </a:lnTo>
                <a:lnTo>
                  <a:pt x="416" y="274"/>
                </a:lnTo>
                <a:lnTo>
                  <a:pt x="416" y="274"/>
                </a:lnTo>
                <a:lnTo>
                  <a:pt x="458" y="252"/>
                </a:lnTo>
                <a:lnTo>
                  <a:pt x="456" y="230"/>
                </a:lnTo>
                <a:lnTo>
                  <a:pt x="456" y="230"/>
                </a:lnTo>
                <a:lnTo>
                  <a:pt x="456" y="228"/>
                </a:lnTo>
                <a:lnTo>
                  <a:pt x="464" y="212"/>
                </a:lnTo>
                <a:lnTo>
                  <a:pt x="466" y="210"/>
                </a:lnTo>
                <a:lnTo>
                  <a:pt x="466" y="210"/>
                </a:lnTo>
                <a:lnTo>
                  <a:pt x="478" y="180"/>
                </a:lnTo>
                <a:lnTo>
                  <a:pt x="478" y="180"/>
                </a:lnTo>
                <a:lnTo>
                  <a:pt x="478" y="180"/>
                </a:lnTo>
                <a:lnTo>
                  <a:pt x="490" y="168"/>
                </a:lnTo>
                <a:lnTo>
                  <a:pt x="496" y="156"/>
                </a:lnTo>
                <a:lnTo>
                  <a:pt x="496" y="156"/>
                </a:lnTo>
                <a:lnTo>
                  <a:pt x="496" y="156"/>
                </a:lnTo>
                <a:lnTo>
                  <a:pt x="502" y="146"/>
                </a:lnTo>
                <a:lnTo>
                  <a:pt x="496" y="134"/>
                </a:lnTo>
                <a:lnTo>
                  <a:pt x="496" y="132"/>
                </a:lnTo>
                <a:lnTo>
                  <a:pt x="496" y="132"/>
                </a:lnTo>
                <a:lnTo>
                  <a:pt x="496" y="120"/>
                </a:lnTo>
                <a:lnTo>
                  <a:pt x="490" y="120"/>
                </a:lnTo>
                <a:lnTo>
                  <a:pt x="478" y="126"/>
                </a:lnTo>
                <a:lnTo>
                  <a:pt x="478" y="126"/>
                </a:lnTo>
                <a:lnTo>
                  <a:pt x="472" y="128"/>
                </a:lnTo>
                <a:lnTo>
                  <a:pt x="468" y="128"/>
                </a:lnTo>
                <a:lnTo>
                  <a:pt x="460" y="126"/>
                </a:lnTo>
                <a:lnTo>
                  <a:pt x="454" y="122"/>
                </a:lnTo>
                <a:lnTo>
                  <a:pt x="454" y="122"/>
                </a:lnTo>
                <a:lnTo>
                  <a:pt x="452" y="118"/>
                </a:lnTo>
                <a:lnTo>
                  <a:pt x="450" y="114"/>
                </a:lnTo>
                <a:lnTo>
                  <a:pt x="452" y="98"/>
                </a:lnTo>
                <a:lnTo>
                  <a:pt x="446" y="98"/>
                </a:lnTo>
                <a:lnTo>
                  <a:pt x="442" y="102"/>
                </a:lnTo>
                <a:lnTo>
                  <a:pt x="442" y="102"/>
                </a:lnTo>
                <a:lnTo>
                  <a:pt x="432" y="112"/>
                </a:lnTo>
                <a:lnTo>
                  <a:pt x="428" y="114"/>
                </a:lnTo>
                <a:lnTo>
                  <a:pt x="428" y="114"/>
                </a:lnTo>
                <a:lnTo>
                  <a:pt x="424" y="114"/>
                </a:lnTo>
                <a:lnTo>
                  <a:pt x="424" y="114"/>
                </a:lnTo>
                <a:lnTo>
                  <a:pt x="422" y="108"/>
                </a:lnTo>
                <a:lnTo>
                  <a:pt x="422" y="100"/>
                </a:lnTo>
                <a:lnTo>
                  <a:pt x="422" y="100"/>
                </a:lnTo>
                <a:lnTo>
                  <a:pt x="422" y="92"/>
                </a:lnTo>
                <a:lnTo>
                  <a:pt x="424" y="88"/>
                </a:lnTo>
                <a:lnTo>
                  <a:pt x="424" y="88"/>
                </a:lnTo>
                <a:lnTo>
                  <a:pt x="426" y="86"/>
                </a:lnTo>
                <a:lnTo>
                  <a:pt x="428" y="86"/>
                </a:lnTo>
                <a:lnTo>
                  <a:pt x="444" y="58"/>
                </a:lnTo>
                <a:lnTo>
                  <a:pt x="448" y="48"/>
                </a:lnTo>
                <a:lnTo>
                  <a:pt x="450" y="36"/>
                </a:lnTo>
                <a:lnTo>
                  <a:pt x="442" y="28"/>
                </a:lnTo>
                <a:lnTo>
                  <a:pt x="442" y="28"/>
                </a:lnTo>
                <a:lnTo>
                  <a:pt x="440" y="22"/>
                </a:lnTo>
                <a:lnTo>
                  <a:pt x="440" y="12"/>
                </a:lnTo>
                <a:lnTo>
                  <a:pt x="440" y="8"/>
                </a:lnTo>
                <a:lnTo>
                  <a:pt x="440" y="8"/>
                </a:lnTo>
                <a:lnTo>
                  <a:pt x="438" y="4"/>
                </a:lnTo>
                <a:lnTo>
                  <a:pt x="434" y="0"/>
                </a:lnTo>
                <a:lnTo>
                  <a:pt x="434" y="0"/>
                </a:lnTo>
                <a:lnTo>
                  <a:pt x="432" y="2"/>
                </a:lnTo>
                <a:lnTo>
                  <a:pt x="432" y="2"/>
                </a:lnTo>
                <a:lnTo>
                  <a:pt x="430" y="6"/>
                </a:lnTo>
                <a:lnTo>
                  <a:pt x="426" y="8"/>
                </a:lnTo>
                <a:lnTo>
                  <a:pt x="422" y="10"/>
                </a:lnTo>
                <a:lnTo>
                  <a:pt x="416" y="8"/>
                </a:lnTo>
                <a:lnTo>
                  <a:pt x="416" y="8"/>
                </a:lnTo>
                <a:lnTo>
                  <a:pt x="410" y="8"/>
                </a:lnTo>
                <a:lnTo>
                  <a:pt x="402" y="8"/>
                </a:lnTo>
                <a:lnTo>
                  <a:pt x="402" y="8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3" name="MH_Other_12"/>
          <p:cNvSpPr/>
          <p:nvPr>
            <p:custDataLst>
              <p:tags r:id="rId12"/>
            </p:custDataLst>
          </p:nvPr>
        </p:nvSpPr>
        <p:spPr bwMode="auto">
          <a:xfrm>
            <a:off x="6715859" y="4160018"/>
            <a:ext cx="527492" cy="534794"/>
          </a:xfrm>
          <a:custGeom>
            <a:avLst/>
            <a:gdLst>
              <a:gd name="T0" fmla="*/ 268 w 284"/>
              <a:gd name="T1" fmla="*/ 32 h 288"/>
              <a:gd name="T2" fmla="*/ 258 w 284"/>
              <a:gd name="T3" fmla="*/ 28 h 288"/>
              <a:gd name="T4" fmla="*/ 250 w 284"/>
              <a:gd name="T5" fmla="*/ 24 h 288"/>
              <a:gd name="T6" fmla="*/ 234 w 284"/>
              <a:gd name="T7" fmla="*/ 28 h 288"/>
              <a:gd name="T8" fmla="*/ 222 w 284"/>
              <a:gd name="T9" fmla="*/ 22 h 288"/>
              <a:gd name="T10" fmla="*/ 220 w 284"/>
              <a:gd name="T11" fmla="*/ 20 h 288"/>
              <a:gd name="T12" fmla="*/ 204 w 284"/>
              <a:gd name="T13" fmla="*/ 4 h 288"/>
              <a:gd name="T14" fmla="*/ 176 w 284"/>
              <a:gd name="T15" fmla="*/ 16 h 288"/>
              <a:gd name="T16" fmla="*/ 172 w 284"/>
              <a:gd name="T17" fmla="*/ 40 h 288"/>
              <a:gd name="T18" fmla="*/ 162 w 284"/>
              <a:gd name="T19" fmla="*/ 60 h 288"/>
              <a:gd name="T20" fmla="*/ 144 w 284"/>
              <a:gd name="T21" fmla="*/ 86 h 288"/>
              <a:gd name="T22" fmla="*/ 124 w 284"/>
              <a:gd name="T23" fmla="*/ 104 h 288"/>
              <a:gd name="T24" fmla="*/ 114 w 284"/>
              <a:gd name="T25" fmla="*/ 120 h 288"/>
              <a:gd name="T26" fmla="*/ 88 w 284"/>
              <a:gd name="T27" fmla="*/ 144 h 288"/>
              <a:gd name="T28" fmla="*/ 72 w 284"/>
              <a:gd name="T29" fmla="*/ 164 h 288"/>
              <a:gd name="T30" fmla="*/ 8 w 284"/>
              <a:gd name="T31" fmla="*/ 160 h 288"/>
              <a:gd name="T32" fmla="*/ 6 w 284"/>
              <a:gd name="T33" fmla="*/ 208 h 288"/>
              <a:gd name="T34" fmla="*/ 32 w 284"/>
              <a:gd name="T35" fmla="*/ 234 h 288"/>
              <a:gd name="T36" fmla="*/ 32 w 284"/>
              <a:gd name="T37" fmla="*/ 234 h 288"/>
              <a:gd name="T38" fmla="*/ 42 w 284"/>
              <a:gd name="T39" fmla="*/ 262 h 288"/>
              <a:gd name="T40" fmla="*/ 44 w 284"/>
              <a:gd name="T41" fmla="*/ 268 h 288"/>
              <a:gd name="T42" fmla="*/ 62 w 284"/>
              <a:gd name="T43" fmla="*/ 262 h 288"/>
              <a:gd name="T44" fmla="*/ 70 w 284"/>
              <a:gd name="T45" fmla="*/ 266 h 288"/>
              <a:gd name="T46" fmla="*/ 76 w 284"/>
              <a:gd name="T47" fmla="*/ 246 h 288"/>
              <a:gd name="T48" fmla="*/ 80 w 284"/>
              <a:gd name="T49" fmla="*/ 242 h 288"/>
              <a:gd name="T50" fmla="*/ 110 w 284"/>
              <a:gd name="T51" fmla="*/ 232 h 288"/>
              <a:gd name="T52" fmla="*/ 112 w 284"/>
              <a:gd name="T53" fmla="*/ 212 h 288"/>
              <a:gd name="T54" fmla="*/ 120 w 284"/>
              <a:gd name="T55" fmla="*/ 206 h 288"/>
              <a:gd name="T56" fmla="*/ 122 w 284"/>
              <a:gd name="T57" fmla="*/ 206 h 288"/>
              <a:gd name="T58" fmla="*/ 136 w 284"/>
              <a:gd name="T59" fmla="*/ 220 h 288"/>
              <a:gd name="T60" fmla="*/ 140 w 284"/>
              <a:gd name="T61" fmla="*/ 232 h 288"/>
              <a:gd name="T62" fmla="*/ 152 w 284"/>
              <a:gd name="T63" fmla="*/ 216 h 288"/>
              <a:gd name="T64" fmla="*/ 162 w 284"/>
              <a:gd name="T65" fmla="*/ 212 h 288"/>
              <a:gd name="T66" fmla="*/ 174 w 284"/>
              <a:gd name="T67" fmla="*/ 214 h 288"/>
              <a:gd name="T68" fmla="*/ 180 w 284"/>
              <a:gd name="T69" fmla="*/ 236 h 288"/>
              <a:gd name="T70" fmla="*/ 188 w 284"/>
              <a:gd name="T71" fmla="*/ 254 h 288"/>
              <a:gd name="T72" fmla="*/ 194 w 284"/>
              <a:gd name="T73" fmla="*/ 270 h 288"/>
              <a:gd name="T74" fmla="*/ 208 w 284"/>
              <a:gd name="T75" fmla="*/ 270 h 288"/>
              <a:gd name="T76" fmla="*/ 208 w 284"/>
              <a:gd name="T77" fmla="*/ 272 h 288"/>
              <a:gd name="T78" fmla="*/ 216 w 284"/>
              <a:gd name="T79" fmla="*/ 288 h 288"/>
              <a:gd name="T80" fmla="*/ 220 w 284"/>
              <a:gd name="T81" fmla="*/ 276 h 288"/>
              <a:gd name="T82" fmla="*/ 224 w 284"/>
              <a:gd name="T83" fmla="*/ 274 h 288"/>
              <a:gd name="T84" fmla="*/ 230 w 284"/>
              <a:gd name="T85" fmla="*/ 270 h 288"/>
              <a:gd name="T86" fmla="*/ 236 w 284"/>
              <a:gd name="T87" fmla="*/ 264 h 288"/>
              <a:gd name="T88" fmla="*/ 188 w 284"/>
              <a:gd name="T89" fmla="*/ 168 h 288"/>
              <a:gd name="T90" fmla="*/ 176 w 284"/>
              <a:gd name="T91" fmla="*/ 128 h 288"/>
              <a:gd name="T92" fmla="*/ 174 w 284"/>
              <a:gd name="T93" fmla="*/ 128 h 288"/>
              <a:gd name="T94" fmla="*/ 182 w 284"/>
              <a:gd name="T95" fmla="*/ 104 h 288"/>
              <a:gd name="T96" fmla="*/ 260 w 284"/>
              <a:gd name="T97" fmla="*/ 88 h 288"/>
              <a:gd name="T98" fmla="*/ 262 w 284"/>
              <a:gd name="T99" fmla="*/ 86 h 288"/>
              <a:gd name="T100" fmla="*/ 280 w 284"/>
              <a:gd name="T101" fmla="*/ 76 h 288"/>
              <a:gd name="T102" fmla="*/ 284 w 284"/>
              <a:gd name="T103" fmla="*/ 58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84" h="288">
                <a:moveTo>
                  <a:pt x="284" y="58"/>
                </a:moveTo>
                <a:lnTo>
                  <a:pt x="278" y="44"/>
                </a:lnTo>
                <a:lnTo>
                  <a:pt x="268" y="32"/>
                </a:lnTo>
                <a:lnTo>
                  <a:pt x="260" y="30"/>
                </a:lnTo>
                <a:lnTo>
                  <a:pt x="258" y="30"/>
                </a:lnTo>
                <a:lnTo>
                  <a:pt x="258" y="28"/>
                </a:lnTo>
                <a:lnTo>
                  <a:pt x="258" y="28"/>
                </a:lnTo>
                <a:lnTo>
                  <a:pt x="250" y="24"/>
                </a:lnTo>
                <a:lnTo>
                  <a:pt x="250" y="24"/>
                </a:lnTo>
                <a:lnTo>
                  <a:pt x="248" y="24"/>
                </a:lnTo>
                <a:lnTo>
                  <a:pt x="244" y="26"/>
                </a:lnTo>
                <a:lnTo>
                  <a:pt x="234" y="28"/>
                </a:lnTo>
                <a:lnTo>
                  <a:pt x="234" y="28"/>
                </a:lnTo>
                <a:lnTo>
                  <a:pt x="232" y="26"/>
                </a:lnTo>
                <a:lnTo>
                  <a:pt x="222" y="22"/>
                </a:lnTo>
                <a:lnTo>
                  <a:pt x="222" y="22"/>
                </a:lnTo>
                <a:lnTo>
                  <a:pt x="220" y="22"/>
                </a:lnTo>
                <a:lnTo>
                  <a:pt x="220" y="20"/>
                </a:lnTo>
                <a:lnTo>
                  <a:pt x="220" y="20"/>
                </a:lnTo>
                <a:lnTo>
                  <a:pt x="212" y="12"/>
                </a:lnTo>
                <a:lnTo>
                  <a:pt x="204" y="4"/>
                </a:lnTo>
                <a:lnTo>
                  <a:pt x="196" y="0"/>
                </a:lnTo>
                <a:lnTo>
                  <a:pt x="188" y="8"/>
                </a:lnTo>
                <a:lnTo>
                  <a:pt x="176" y="16"/>
                </a:lnTo>
                <a:lnTo>
                  <a:pt x="172" y="40"/>
                </a:lnTo>
                <a:lnTo>
                  <a:pt x="172" y="40"/>
                </a:lnTo>
                <a:lnTo>
                  <a:pt x="172" y="40"/>
                </a:lnTo>
                <a:lnTo>
                  <a:pt x="162" y="58"/>
                </a:lnTo>
                <a:lnTo>
                  <a:pt x="162" y="60"/>
                </a:lnTo>
                <a:lnTo>
                  <a:pt x="162" y="60"/>
                </a:lnTo>
                <a:lnTo>
                  <a:pt x="154" y="68"/>
                </a:lnTo>
                <a:lnTo>
                  <a:pt x="144" y="86"/>
                </a:lnTo>
                <a:lnTo>
                  <a:pt x="144" y="86"/>
                </a:lnTo>
                <a:lnTo>
                  <a:pt x="144" y="88"/>
                </a:lnTo>
                <a:lnTo>
                  <a:pt x="144" y="88"/>
                </a:lnTo>
                <a:lnTo>
                  <a:pt x="124" y="104"/>
                </a:lnTo>
                <a:lnTo>
                  <a:pt x="116" y="118"/>
                </a:lnTo>
                <a:lnTo>
                  <a:pt x="116" y="118"/>
                </a:lnTo>
                <a:lnTo>
                  <a:pt x="114" y="120"/>
                </a:lnTo>
                <a:lnTo>
                  <a:pt x="110" y="124"/>
                </a:lnTo>
                <a:lnTo>
                  <a:pt x="96" y="132"/>
                </a:lnTo>
                <a:lnTo>
                  <a:pt x="88" y="144"/>
                </a:lnTo>
                <a:lnTo>
                  <a:pt x="88" y="144"/>
                </a:lnTo>
                <a:lnTo>
                  <a:pt x="74" y="164"/>
                </a:lnTo>
                <a:lnTo>
                  <a:pt x="72" y="164"/>
                </a:lnTo>
                <a:lnTo>
                  <a:pt x="72" y="164"/>
                </a:lnTo>
                <a:lnTo>
                  <a:pt x="72" y="164"/>
                </a:lnTo>
                <a:lnTo>
                  <a:pt x="8" y="160"/>
                </a:lnTo>
                <a:lnTo>
                  <a:pt x="0" y="168"/>
                </a:lnTo>
                <a:lnTo>
                  <a:pt x="0" y="180"/>
                </a:lnTo>
                <a:lnTo>
                  <a:pt x="6" y="208"/>
                </a:lnTo>
                <a:lnTo>
                  <a:pt x="20" y="226"/>
                </a:lnTo>
                <a:lnTo>
                  <a:pt x="32" y="232"/>
                </a:lnTo>
                <a:lnTo>
                  <a:pt x="32" y="234"/>
                </a:lnTo>
                <a:lnTo>
                  <a:pt x="32" y="234"/>
                </a:lnTo>
                <a:lnTo>
                  <a:pt x="32" y="234"/>
                </a:lnTo>
                <a:lnTo>
                  <a:pt x="32" y="234"/>
                </a:lnTo>
                <a:lnTo>
                  <a:pt x="40" y="244"/>
                </a:lnTo>
                <a:lnTo>
                  <a:pt x="42" y="252"/>
                </a:lnTo>
                <a:lnTo>
                  <a:pt x="42" y="262"/>
                </a:lnTo>
                <a:lnTo>
                  <a:pt x="38" y="266"/>
                </a:lnTo>
                <a:lnTo>
                  <a:pt x="40" y="268"/>
                </a:lnTo>
                <a:lnTo>
                  <a:pt x="44" y="268"/>
                </a:lnTo>
                <a:lnTo>
                  <a:pt x="48" y="258"/>
                </a:lnTo>
                <a:lnTo>
                  <a:pt x="50" y="258"/>
                </a:lnTo>
                <a:lnTo>
                  <a:pt x="62" y="262"/>
                </a:lnTo>
                <a:lnTo>
                  <a:pt x="64" y="266"/>
                </a:lnTo>
                <a:lnTo>
                  <a:pt x="70" y="266"/>
                </a:lnTo>
                <a:lnTo>
                  <a:pt x="70" y="266"/>
                </a:lnTo>
                <a:lnTo>
                  <a:pt x="68" y="260"/>
                </a:lnTo>
                <a:lnTo>
                  <a:pt x="68" y="260"/>
                </a:lnTo>
                <a:lnTo>
                  <a:pt x="76" y="246"/>
                </a:lnTo>
                <a:lnTo>
                  <a:pt x="76" y="246"/>
                </a:lnTo>
                <a:lnTo>
                  <a:pt x="78" y="244"/>
                </a:lnTo>
                <a:lnTo>
                  <a:pt x="80" y="242"/>
                </a:lnTo>
                <a:lnTo>
                  <a:pt x="88" y="242"/>
                </a:lnTo>
                <a:lnTo>
                  <a:pt x="102" y="242"/>
                </a:lnTo>
                <a:lnTo>
                  <a:pt x="110" y="232"/>
                </a:lnTo>
                <a:lnTo>
                  <a:pt x="110" y="222"/>
                </a:lnTo>
                <a:lnTo>
                  <a:pt x="112" y="212"/>
                </a:lnTo>
                <a:lnTo>
                  <a:pt x="112" y="212"/>
                </a:lnTo>
                <a:lnTo>
                  <a:pt x="114" y="210"/>
                </a:lnTo>
                <a:lnTo>
                  <a:pt x="114" y="210"/>
                </a:lnTo>
                <a:lnTo>
                  <a:pt x="120" y="206"/>
                </a:lnTo>
                <a:lnTo>
                  <a:pt x="120" y="206"/>
                </a:lnTo>
                <a:lnTo>
                  <a:pt x="120" y="206"/>
                </a:lnTo>
                <a:lnTo>
                  <a:pt x="122" y="206"/>
                </a:lnTo>
                <a:lnTo>
                  <a:pt x="134" y="208"/>
                </a:lnTo>
                <a:lnTo>
                  <a:pt x="134" y="210"/>
                </a:lnTo>
                <a:lnTo>
                  <a:pt x="136" y="220"/>
                </a:lnTo>
                <a:lnTo>
                  <a:pt x="136" y="224"/>
                </a:lnTo>
                <a:lnTo>
                  <a:pt x="138" y="232"/>
                </a:lnTo>
                <a:lnTo>
                  <a:pt x="140" y="232"/>
                </a:lnTo>
                <a:lnTo>
                  <a:pt x="144" y="226"/>
                </a:lnTo>
                <a:lnTo>
                  <a:pt x="144" y="226"/>
                </a:lnTo>
                <a:lnTo>
                  <a:pt x="152" y="216"/>
                </a:lnTo>
                <a:lnTo>
                  <a:pt x="152" y="216"/>
                </a:lnTo>
                <a:lnTo>
                  <a:pt x="160" y="212"/>
                </a:lnTo>
                <a:lnTo>
                  <a:pt x="162" y="212"/>
                </a:lnTo>
                <a:lnTo>
                  <a:pt x="162" y="210"/>
                </a:lnTo>
                <a:lnTo>
                  <a:pt x="172" y="214"/>
                </a:lnTo>
                <a:lnTo>
                  <a:pt x="174" y="214"/>
                </a:lnTo>
                <a:lnTo>
                  <a:pt x="176" y="214"/>
                </a:lnTo>
                <a:lnTo>
                  <a:pt x="180" y="226"/>
                </a:lnTo>
                <a:lnTo>
                  <a:pt x="180" y="236"/>
                </a:lnTo>
                <a:lnTo>
                  <a:pt x="188" y="252"/>
                </a:lnTo>
                <a:lnTo>
                  <a:pt x="188" y="252"/>
                </a:lnTo>
                <a:lnTo>
                  <a:pt x="188" y="254"/>
                </a:lnTo>
                <a:lnTo>
                  <a:pt x="188" y="264"/>
                </a:lnTo>
                <a:lnTo>
                  <a:pt x="192" y="270"/>
                </a:lnTo>
                <a:lnTo>
                  <a:pt x="194" y="270"/>
                </a:lnTo>
                <a:lnTo>
                  <a:pt x="196" y="266"/>
                </a:lnTo>
                <a:lnTo>
                  <a:pt x="198" y="264"/>
                </a:lnTo>
                <a:lnTo>
                  <a:pt x="208" y="270"/>
                </a:lnTo>
                <a:lnTo>
                  <a:pt x="208" y="270"/>
                </a:lnTo>
                <a:lnTo>
                  <a:pt x="208" y="270"/>
                </a:lnTo>
                <a:lnTo>
                  <a:pt x="208" y="272"/>
                </a:lnTo>
                <a:lnTo>
                  <a:pt x="208" y="272"/>
                </a:lnTo>
                <a:lnTo>
                  <a:pt x="212" y="286"/>
                </a:lnTo>
                <a:lnTo>
                  <a:pt x="216" y="288"/>
                </a:lnTo>
                <a:lnTo>
                  <a:pt x="216" y="286"/>
                </a:lnTo>
                <a:lnTo>
                  <a:pt x="220" y="276"/>
                </a:lnTo>
                <a:lnTo>
                  <a:pt x="220" y="276"/>
                </a:lnTo>
                <a:lnTo>
                  <a:pt x="222" y="274"/>
                </a:lnTo>
                <a:lnTo>
                  <a:pt x="222" y="274"/>
                </a:lnTo>
                <a:lnTo>
                  <a:pt x="224" y="274"/>
                </a:lnTo>
                <a:lnTo>
                  <a:pt x="228" y="270"/>
                </a:lnTo>
                <a:lnTo>
                  <a:pt x="230" y="270"/>
                </a:lnTo>
                <a:lnTo>
                  <a:pt x="230" y="270"/>
                </a:lnTo>
                <a:lnTo>
                  <a:pt x="236" y="270"/>
                </a:lnTo>
                <a:lnTo>
                  <a:pt x="236" y="266"/>
                </a:lnTo>
                <a:lnTo>
                  <a:pt x="236" y="264"/>
                </a:lnTo>
                <a:lnTo>
                  <a:pt x="232" y="226"/>
                </a:lnTo>
                <a:lnTo>
                  <a:pt x="216" y="202"/>
                </a:lnTo>
                <a:lnTo>
                  <a:pt x="188" y="168"/>
                </a:lnTo>
                <a:lnTo>
                  <a:pt x="186" y="168"/>
                </a:lnTo>
                <a:lnTo>
                  <a:pt x="184" y="146"/>
                </a:lnTo>
                <a:lnTo>
                  <a:pt x="176" y="128"/>
                </a:lnTo>
                <a:lnTo>
                  <a:pt x="176" y="128"/>
                </a:lnTo>
                <a:lnTo>
                  <a:pt x="174" y="128"/>
                </a:lnTo>
                <a:lnTo>
                  <a:pt x="174" y="128"/>
                </a:lnTo>
                <a:lnTo>
                  <a:pt x="176" y="126"/>
                </a:lnTo>
                <a:lnTo>
                  <a:pt x="180" y="104"/>
                </a:lnTo>
                <a:lnTo>
                  <a:pt x="182" y="104"/>
                </a:lnTo>
                <a:lnTo>
                  <a:pt x="184" y="104"/>
                </a:lnTo>
                <a:lnTo>
                  <a:pt x="234" y="102"/>
                </a:lnTo>
                <a:lnTo>
                  <a:pt x="260" y="88"/>
                </a:lnTo>
                <a:lnTo>
                  <a:pt x="260" y="88"/>
                </a:lnTo>
                <a:lnTo>
                  <a:pt x="262" y="86"/>
                </a:lnTo>
                <a:lnTo>
                  <a:pt x="262" y="86"/>
                </a:lnTo>
                <a:lnTo>
                  <a:pt x="274" y="82"/>
                </a:lnTo>
                <a:lnTo>
                  <a:pt x="278" y="78"/>
                </a:lnTo>
                <a:lnTo>
                  <a:pt x="280" y="76"/>
                </a:lnTo>
                <a:lnTo>
                  <a:pt x="280" y="76"/>
                </a:lnTo>
                <a:lnTo>
                  <a:pt x="282" y="68"/>
                </a:lnTo>
                <a:lnTo>
                  <a:pt x="284" y="58"/>
                </a:lnTo>
                <a:lnTo>
                  <a:pt x="284" y="58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4" name="MH_Other_13"/>
          <p:cNvSpPr/>
          <p:nvPr>
            <p:custDataLst>
              <p:tags r:id="rId13"/>
            </p:custDataLst>
          </p:nvPr>
        </p:nvSpPr>
        <p:spPr bwMode="auto">
          <a:xfrm>
            <a:off x="6715858" y="3122908"/>
            <a:ext cx="601297" cy="1071752"/>
          </a:xfrm>
          <a:custGeom>
            <a:avLst/>
            <a:gdLst>
              <a:gd name="T0" fmla="*/ 108 w 324"/>
              <a:gd name="T1" fmla="*/ 196 h 578"/>
              <a:gd name="T2" fmla="*/ 124 w 324"/>
              <a:gd name="T3" fmla="*/ 202 h 578"/>
              <a:gd name="T4" fmla="*/ 176 w 324"/>
              <a:gd name="T5" fmla="*/ 228 h 578"/>
              <a:gd name="T6" fmla="*/ 186 w 324"/>
              <a:gd name="T7" fmla="*/ 244 h 578"/>
              <a:gd name="T8" fmla="*/ 178 w 324"/>
              <a:gd name="T9" fmla="*/ 260 h 578"/>
              <a:gd name="T10" fmla="*/ 178 w 324"/>
              <a:gd name="T11" fmla="*/ 286 h 578"/>
              <a:gd name="T12" fmla="*/ 168 w 324"/>
              <a:gd name="T13" fmla="*/ 316 h 578"/>
              <a:gd name="T14" fmla="*/ 140 w 324"/>
              <a:gd name="T15" fmla="*/ 312 h 578"/>
              <a:gd name="T16" fmla="*/ 130 w 324"/>
              <a:gd name="T17" fmla="*/ 340 h 578"/>
              <a:gd name="T18" fmla="*/ 116 w 324"/>
              <a:gd name="T19" fmla="*/ 354 h 578"/>
              <a:gd name="T20" fmla="*/ 88 w 324"/>
              <a:gd name="T21" fmla="*/ 348 h 578"/>
              <a:gd name="T22" fmla="*/ 40 w 324"/>
              <a:gd name="T23" fmla="*/ 376 h 578"/>
              <a:gd name="T24" fmla="*/ 48 w 324"/>
              <a:gd name="T25" fmla="*/ 408 h 578"/>
              <a:gd name="T26" fmla="*/ 52 w 324"/>
              <a:gd name="T27" fmla="*/ 440 h 578"/>
              <a:gd name="T28" fmla="*/ 16 w 324"/>
              <a:gd name="T29" fmla="*/ 446 h 578"/>
              <a:gd name="T30" fmla="*/ 6 w 324"/>
              <a:gd name="T31" fmla="*/ 486 h 578"/>
              <a:gd name="T32" fmla="*/ 30 w 324"/>
              <a:gd name="T33" fmla="*/ 518 h 578"/>
              <a:gd name="T34" fmla="*/ 80 w 324"/>
              <a:gd name="T35" fmla="*/ 504 h 578"/>
              <a:gd name="T36" fmla="*/ 94 w 324"/>
              <a:gd name="T37" fmla="*/ 532 h 578"/>
              <a:gd name="T38" fmla="*/ 104 w 324"/>
              <a:gd name="T39" fmla="*/ 530 h 578"/>
              <a:gd name="T40" fmla="*/ 152 w 324"/>
              <a:gd name="T41" fmla="*/ 546 h 578"/>
              <a:gd name="T42" fmla="*/ 196 w 324"/>
              <a:gd name="T43" fmla="*/ 548 h 578"/>
              <a:gd name="T44" fmla="*/ 208 w 324"/>
              <a:gd name="T45" fmla="*/ 556 h 578"/>
              <a:gd name="T46" fmla="*/ 226 w 324"/>
              <a:gd name="T47" fmla="*/ 574 h 578"/>
              <a:gd name="T48" fmla="*/ 240 w 324"/>
              <a:gd name="T49" fmla="*/ 548 h 578"/>
              <a:gd name="T50" fmla="*/ 246 w 324"/>
              <a:gd name="T51" fmla="*/ 516 h 578"/>
              <a:gd name="T52" fmla="*/ 268 w 324"/>
              <a:gd name="T53" fmla="*/ 512 h 578"/>
              <a:gd name="T54" fmla="*/ 236 w 324"/>
              <a:gd name="T55" fmla="*/ 476 h 578"/>
              <a:gd name="T56" fmla="*/ 242 w 324"/>
              <a:gd name="T57" fmla="*/ 460 h 578"/>
              <a:gd name="T58" fmla="*/ 302 w 324"/>
              <a:gd name="T59" fmla="*/ 466 h 578"/>
              <a:gd name="T60" fmla="*/ 320 w 324"/>
              <a:gd name="T61" fmla="*/ 438 h 578"/>
              <a:gd name="T62" fmla="*/ 296 w 324"/>
              <a:gd name="T63" fmla="*/ 420 h 578"/>
              <a:gd name="T64" fmla="*/ 276 w 324"/>
              <a:gd name="T65" fmla="*/ 368 h 578"/>
              <a:gd name="T66" fmla="*/ 274 w 324"/>
              <a:gd name="T67" fmla="*/ 364 h 578"/>
              <a:gd name="T68" fmla="*/ 280 w 324"/>
              <a:gd name="T69" fmla="*/ 232 h 578"/>
              <a:gd name="T70" fmla="*/ 278 w 324"/>
              <a:gd name="T71" fmla="*/ 162 h 578"/>
              <a:gd name="T72" fmla="*/ 296 w 324"/>
              <a:gd name="T73" fmla="*/ 136 h 578"/>
              <a:gd name="T74" fmla="*/ 280 w 324"/>
              <a:gd name="T75" fmla="*/ 110 h 578"/>
              <a:gd name="T76" fmla="*/ 276 w 324"/>
              <a:gd name="T77" fmla="*/ 88 h 578"/>
              <a:gd name="T78" fmla="*/ 298 w 324"/>
              <a:gd name="T79" fmla="*/ 60 h 578"/>
              <a:gd name="T80" fmla="*/ 290 w 324"/>
              <a:gd name="T81" fmla="*/ 34 h 578"/>
              <a:gd name="T82" fmla="*/ 312 w 324"/>
              <a:gd name="T83" fmla="*/ 12 h 578"/>
              <a:gd name="T84" fmla="*/ 292 w 324"/>
              <a:gd name="T85" fmla="*/ 18 h 578"/>
              <a:gd name="T86" fmla="*/ 260 w 324"/>
              <a:gd name="T87" fmla="*/ 28 h 578"/>
              <a:gd name="T88" fmla="*/ 210 w 324"/>
              <a:gd name="T89" fmla="*/ 56 h 578"/>
              <a:gd name="T90" fmla="*/ 192 w 324"/>
              <a:gd name="T91" fmla="*/ 88 h 578"/>
              <a:gd name="T92" fmla="*/ 184 w 324"/>
              <a:gd name="T93" fmla="*/ 130 h 578"/>
              <a:gd name="T94" fmla="*/ 174 w 324"/>
              <a:gd name="T95" fmla="*/ 144 h 578"/>
              <a:gd name="T96" fmla="*/ 172 w 324"/>
              <a:gd name="T97" fmla="*/ 146 h 578"/>
              <a:gd name="T98" fmla="*/ 152 w 324"/>
              <a:gd name="T99" fmla="*/ 148 h 578"/>
              <a:gd name="T100" fmla="*/ 108 w 324"/>
              <a:gd name="T101" fmla="*/ 132 h 5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24" h="578">
                <a:moveTo>
                  <a:pt x="108" y="132"/>
                </a:moveTo>
                <a:lnTo>
                  <a:pt x="104" y="130"/>
                </a:lnTo>
                <a:lnTo>
                  <a:pt x="96" y="180"/>
                </a:lnTo>
                <a:lnTo>
                  <a:pt x="108" y="196"/>
                </a:lnTo>
                <a:lnTo>
                  <a:pt x="122" y="200"/>
                </a:lnTo>
                <a:lnTo>
                  <a:pt x="122" y="200"/>
                </a:lnTo>
                <a:lnTo>
                  <a:pt x="122" y="200"/>
                </a:lnTo>
                <a:lnTo>
                  <a:pt x="124" y="202"/>
                </a:lnTo>
                <a:lnTo>
                  <a:pt x="140" y="216"/>
                </a:lnTo>
                <a:lnTo>
                  <a:pt x="164" y="220"/>
                </a:lnTo>
                <a:lnTo>
                  <a:pt x="164" y="220"/>
                </a:lnTo>
                <a:lnTo>
                  <a:pt x="176" y="228"/>
                </a:lnTo>
                <a:lnTo>
                  <a:pt x="176" y="228"/>
                </a:lnTo>
                <a:lnTo>
                  <a:pt x="176" y="228"/>
                </a:lnTo>
                <a:lnTo>
                  <a:pt x="176" y="230"/>
                </a:lnTo>
                <a:lnTo>
                  <a:pt x="186" y="244"/>
                </a:lnTo>
                <a:lnTo>
                  <a:pt x="188" y="244"/>
                </a:lnTo>
                <a:lnTo>
                  <a:pt x="186" y="246"/>
                </a:lnTo>
                <a:lnTo>
                  <a:pt x="178" y="260"/>
                </a:lnTo>
                <a:lnTo>
                  <a:pt x="178" y="260"/>
                </a:lnTo>
                <a:lnTo>
                  <a:pt x="178" y="264"/>
                </a:lnTo>
                <a:lnTo>
                  <a:pt x="176" y="272"/>
                </a:lnTo>
                <a:lnTo>
                  <a:pt x="178" y="272"/>
                </a:lnTo>
                <a:lnTo>
                  <a:pt x="178" y="286"/>
                </a:lnTo>
                <a:lnTo>
                  <a:pt x="176" y="288"/>
                </a:lnTo>
                <a:lnTo>
                  <a:pt x="176" y="288"/>
                </a:lnTo>
                <a:lnTo>
                  <a:pt x="170" y="312"/>
                </a:lnTo>
                <a:lnTo>
                  <a:pt x="168" y="316"/>
                </a:lnTo>
                <a:lnTo>
                  <a:pt x="168" y="316"/>
                </a:lnTo>
                <a:lnTo>
                  <a:pt x="164" y="314"/>
                </a:lnTo>
                <a:lnTo>
                  <a:pt x="154" y="312"/>
                </a:lnTo>
                <a:lnTo>
                  <a:pt x="140" y="312"/>
                </a:lnTo>
                <a:lnTo>
                  <a:pt x="128" y="316"/>
                </a:lnTo>
                <a:lnTo>
                  <a:pt x="116" y="328"/>
                </a:lnTo>
                <a:lnTo>
                  <a:pt x="112" y="332"/>
                </a:lnTo>
                <a:lnTo>
                  <a:pt x="130" y="340"/>
                </a:lnTo>
                <a:lnTo>
                  <a:pt x="128" y="344"/>
                </a:lnTo>
                <a:lnTo>
                  <a:pt x="128" y="344"/>
                </a:lnTo>
                <a:lnTo>
                  <a:pt x="124" y="350"/>
                </a:lnTo>
                <a:lnTo>
                  <a:pt x="116" y="354"/>
                </a:lnTo>
                <a:lnTo>
                  <a:pt x="106" y="354"/>
                </a:lnTo>
                <a:lnTo>
                  <a:pt x="88" y="348"/>
                </a:lnTo>
                <a:lnTo>
                  <a:pt x="88" y="348"/>
                </a:lnTo>
                <a:lnTo>
                  <a:pt x="88" y="348"/>
                </a:lnTo>
                <a:lnTo>
                  <a:pt x="70" y="338"/>
                </a:lnTo>
                <a:lnTo>
                  <a:pt x="64" y="338"/>
                </a:lnTo>
                <a:lnTo>
                  <a:pt x="44" y="366"/>
                </a:lnTo>
                <a:lnTo>
                  <a:pt x="40" y="376"/>
                </a:lnTo>
                <a:lnTo>
                  <a:pt x="40" y="392"/>
                </a:lnTo>
                <a:lnTo>
                  <a:pt x="48" y="406"/>
                </a:lnTo>
                <a:lnTo>
                  <a:pt x="48" y="408"/>
                </a:lnTo>
                <a:lnTo>
                  <a:pt x="48" y="408"/>
                </a:lnTo>
                <a:lnTo>
                  <a:pt x="48" y="408"/>
                </a:lnTo>
                <a:lnTo>
                  <a:pt x="52" y="420"/>
                </a:lnTo>
                <a:lnTo>
                  <a:pt x="52" y="422"/>
                </a:lnTo>
                <a:lnTo>
                  <a:pt x="52" y="440"/>
                </a:lnTo>
                <a:lnTo>
                  <a:pt x="52" y="442"/>
                </a:lnTo>
                <a:lnTo>
                  <a:pt x="54" y="444"/>
                </a:lnTo>
                <a:lnTo>
                  <a:pt x="40" y="446"/>
                </a:lnTo>
                <a:lnTo>
                  <a:pt x="16" y="446"/>
                </a:lnTo>
                <a:lnTo>
                  <a:pt x="6" y="454"/>
                </a:lnTo>
                <a:lnTo>
                  <a:pt x="0" y="462"/>
                </a:lnTo>
                <a:lnTo>
                  <a:pt x="2" y="462"/>
                </a:lnTo>
                <a:lnTo>
                  <a:pt x="6" y="486"/>
                </a:lnTo>
                <a:lnTo>
                  <a:pt x="8" y="486"/>
                </a:lnTo>
                <a:lnTo>
                  <a:pt x="8" y="496"/>
                </a:lnTo>
                <a:lnTo>
                  <a:pt x="12" y="508"/>
                </a:lnTo>
                <a:lnTo>
                  <a:pt x="30" y="518"/>
                </a:lnTo>
                <a:lnTo>
                  <a:pt x="54" y="512"/>
                </a:lnTo>
                <a:lnTo>
                  <a:pt x="66" y="504"/>
                </a:lnTo>
                <a:lnTo>
                  <a:pt x="68" y="504"/>
                </a:lnTo>
                <a:lnTo>
                  <a:pt x="80" y="504"/>
                </a:lnTo>
                <a:lnTo>
                  <a:pt x="86" y="520"/>
                </a:lnTo>
                <a:lnTo>
                  <a:pt x="86" y="520"/>
                </a:lnTo>
                <a:lnTo>
                  <a:pt x="92" y="526"/>
                </a:lnTo>
                <a:lnTo>
                  <a:pt x="94" y="532"/>
                </a:lnTo>
                <a:lnTo>
                  <a:pt x="100" y="532"/>
                </a:lnTo>
                <a:lnTo>
                  <a:pt x="102" y="532"/>
                </a:lnTo>
                <a:lnTo>
                  <a:pt x="104" y="532"/>
                </a:lnTo>
                <a:lnTo>
                  <a:pt x="104" y="530"/>
                </a:lnTo>
                <a:lnTo>
                  <a:pt x="116" y="520"/>
                </a:lnTo>
                <a:lnTo>
                  <a:pt x="126" y="540"/>
                </a:lnTo>
                <a:lnTo>
                  <a:pt x="136" y="546"/>
                </a:lnTo>
                <a:lnTo>
                  <a:pt x="152" y="546"/>
                </a:lnTo>
                <a:lnTo>
                  <a:pt x="164" y="544"/>
                </a:lnTo>
                <a:lnTo>
                  <a:pt x="168" y="544"/>
                </a:lnTo>
                <a:lnTo>
                  <a:pt x="196" y="548"/>
                </a:lnTo>
                <a:lnTo>
                  <a:pt x="196" y="548"/>
                </a:lnTo>
                <a:lnTo>
                  <a:pt x="196" y="550"/>
                </a:lnTo>
                <a:lnTo>
                  <a:pt x="208" y="556"/>
                </a:lnTo>
                <a:lnTo>
                  <a:pt x="208" y="556"/>
                </a:lnTo>
                <a:lnTo>
                  <a:pt x="208" y="556"/>
                </a:lnTo>
                <a:lnTo>
                  <a:pt x="208" y="558"/>
                </a:lnTo>
                <a:lnTo>
                  <a:pt x="220" y="566"/>
                </a:lnTo>
                <a:lnTo>
                  <a:pt x="220" y="566"/>
                </a:lnTo>
                <a:lnTo>
                  <a:pt x="226" y="574"/>
                </a:lnTo>
                <a:lnTo>
                  <a:pt x="234" y="578"/>
                </a:lnTo>
                <a:lnTo>
                  <a:pt x="248" y="576"/>
                </a:lnTo>
                <a:lnTo>
                  <a:pt x="248" y="560"/>
                </a:lnTo>
                <a:lnTo>
                  <a:pt x="240" y="548"/>
                </a:lnTo>
                <a:lnTo>
                  <a:pt x="240" y="548"/>
                </a:lnTo>
                <a:lnTo>
                  <a:pt x="240" y="548"/>
                </a:lnTo>
                <a:lnTo>
                  <a:pt x="236" y="526"/>
                </a:lnTo>
                <a:lnTo>
                  <a:pt x="246" y="516"/>
                </a:lnTo>
                <a:lnTo>
                  <a:pt x="248" y="514"/>
                </a:lnTo>
                <a:lnTo>
                  <a:pt x="248" y="514"/>
                </a:lnTo>
                <a:lnTo>
                  <a:pt x="258" y="512"/>
                </a:lnTo>
                <a:lnTo>
                  <a:pt x="268" y="512"/>
                </a:lnTo>
                <a:lnTo>
                  <a:pt x="272" y="508"/>
                </a:lnTo>
                <a:lnTo>
                  <a:pt x="264" y="500"/>
                </a:lnTo>
                <a:lnTo>
                  <a:pt x="242" y="484"/>
                </a:lnTo>
                <a:lnTo>
                  <a:pt x="236" y="476"/>
                </a:lnTo>
                <a:lnTo>
                  <a:pt x="236" y="476"/>
                </a:lnTo>
                <a:lnTo>
                  <a:pt x="234" y="474"/>
                </a:lnTo>
                <a:lnTo>
                  <a:pt x="236" y="472"/>
                </a:lnTo>
                <a:lnTo>
                  <a:pt x="242" y="460"/>
                </a:lnTo>
                <a:lnTo>
                  <a:pt x="244" y="462"/>
                </a:lnTo>
                <a:lnTo>
                  <a:pt x="260" y="466"/>
                </a:lnTo>
                <a:lnTo>
                  <a:pt x="302" y="464"/>
                </a:lnTo>
                <a:lnTo>
                  <a:pt x="302" y="466"/>
                </a:lnTo>
                <a:lnTo>
                  <a:pt x="304" y="466"/>
                </a:lnTo>
                <a:lnTo>
                  <a:pt x="316" y="470"/>
                </a:lnTo>
                <a:lnTo>
                  <a:pt x="324" y="462"/>
                </a:lnTo>
                <a:lnTo>
                  <a:pt x="320" y="438"/>
                </a:lnTo>
                <a:lnTo>
                  <a:pt x="304" y="428"/>
                </a:lnTo>
                <a:lnTo>
                  <a:pt x="304" y="428"/>
                </a:lnTo>
                <a:lnTo>
                  <a:pt x="300" y="424"/>
                </a:lnTo>
                <a:lnTo>
                  <a:pt x="296" y="420"/>
                </a:lnTo>
                <a:lnTo>
                  <a:pt x="292" y="410"/>
                </a:lnTo>
                <a:lnTo>
                  <a:pt x="290" y="394"/>
                </a:lnTo>
                <a:lnTo>
                  <a:pt x="290" y="374"/>
                </a:lnTo>
                <a:lnTo>
                  <a:pt x="276" y="368"/>
                </a:lnTo>
                <a:lnTo>
                  <a:pt x="276" y="368"/>
                </a:lnTo>
                <a:lnTo>
                  <a:pt x="274" y="368"/>
                </a:lnTo>
                <a:lnTo>
                  <a:pt x="274" y="366"/>
                </a:lnTo>
                <a:lnTo>
                  <a:pt x="274" y="364"/>
                </a:lnTo>
                <a:lnTo>
                  <a:pt x="272" y="344"/>
                </a:lnTo>
                <a:lnTo>
                  <a:pt x="288" y="262"/>
                </a:lnTo>
                <a:lnTo>
                  <a:pt x="288" y="262"/>
                </a:lnTo>
                <a:lnTo>
                  <a:pt x="280" y="232"/>
                </a:lnTo>
                <a:lnTo>
                  <a:pt x="278" y="214"/>
                </a:lnTo>
                <a:lnTo>
                  <a:pt x="276" y="190"/>
                </a:lnTo>
                <a:lnTo>
                  <a:pt x="278" y="164"/>
                </a:lnTo>
                <a:lnTo>
                  <a:pt x="278" y="162"/>
                </a:lnTo>
                <a:lnTo>
                  <a:pt x="280" y="160"/>
                </a:lnTo>
                <a:lnTo>
                  <a:pt x="280" y="160"/>
                </a:lnTo>
                <a:lnTo>
                  <a:pt x="296" y="148"/>
                </a:lnTo>
                <a:lnTo>
                  <a:pt x="296" y="136"/>
                </a:lnTo>
                <a:lnTo>
                  <a:pt x="296" y="136"/>
                </a:lnTo>
                <a:lnTo>
                  <a:pt x="294" y="130"/>
                </a:lnTo>
                <a:lnTo>
                  <a:pt x="290" y="122"/>
                </a:lnTo>
                <a:lnTo>
                  <a:pt x="280" y="110"/>
                </a:lnTo>
                <a:lnTo>
                  <a:pt x="278" y="110"/>
                </a:lnTo>
                <a:lnTo>
                  <a:pt x="278" y="108"/>
                </a:lnTo>
                <a:lnTo>
                  <a:pt x="276" y="88"/>
                </a:lnTo>
                <a:lnTo>
                  <a:pt x="276" y="88"/>
                </a:lnTo>
                <a:lnTo>
                  <a:pt x="276" y="88"/>
                </a:lnTo>
                <a:lnTo>
                  <a:pt x="276" y="86"/>
                </a:lnTo>
                <a:lnTo>
                  <a:pt x="276" y="86"/>
                </a:lnTo>
                <a:lnTo>
                  <a:pt x="298" y="60"/>
                </a:lnTo>
                <a:lnTo>
                  <a:pt x="298" y="48"/>
                </a:lnTo>
                <a:lnTo>
                  <a:pt x="292" y="36"/>
                </a:lnTo>
                <a:lnTo>
                  <a:pt x="292" y="36"/>
                </a:lnTo>
                <a:lnTo>
                  <a:pt x="290" y="34"/>
                </a:lnTo>
                <a:lnTo>
                  <a:pt x="300" y="20"/>
                </a:lnTo>
                <a:lnTo>
                  <a:pt x="300" y="20"/>
                </a:lnTo>
                <a:lnTo>
                  <a:pt x="302" y="20"/>
                </a:lnTo>
                <a:lnTo>
                  <a:pt x="312" y="12"/>
                </a:lnTo>
                <a:lnTo>
                  <a:pt x="312" y="0"/>
                </a:lnTo>
                <a:lnTo>
                  <a:pt x="306" y="0"/>
                </a:lnTo>
                <a:lnTo>
                  <a:pt x="296" y="0"/>
                </a:lnTo>
                <a:lnTo>
                  <a:pt x="292" y="18"/>
                </a:lnTo>
                <a:lnTo>
                  <a:pt x="290" y="18"/>
                </a:lnTo>
                <a:lnTo>
                  <a:pt x="268" y="10"/>
                </a:lnTo>
                <a:lnTo>
                  <a:pt x="256" y="8"/>
                </a:lnTo>
                <a:lnTo>
                  <a:pt x="260" y="28"/>
                </a:lnTo>
                <a:lnTo>
                  <a:pt x="244" y="32"/>
                </a:lnTo>
                <a:lnTo>
                  <a:pt x="218" y="46"/>
                </a:lnTo>
                <a:lnTo>
                  <a:pt x="210" y="56"/>
                </a:lnTo>
                <a:lnTo>
                  <a:pt x="210" y="56"/>
                </a:lnTo>
                <a:lnTo>
                  <a:pt x="210" y="58"/>
                </a:lnTo>
                <a:lnTo>
                  <a:pt x="208" y="58"/>
                </a:lnTo>
                <a:lnTo>
                  <a:pt x="196" y="70"/>
                </a:lnTo>
                <a:lnTo>
                  <a:pt x="192" y="88"/>
                </a:lnTo>
                <a:lnTo>
                  <a:pt x="192" y="90"/>
                </a:lnTo>
                <a:lnTo>
                  <a:pt x="186" y="118"/>
                </a:lnTo>
                <a:lnTo>
                  <a:pt x="186" y="118"/>
                </a:lnTo>
                <a:lnTo>
                  <a:pt x="184" y="130"/>
                </a:lnTo>
                <a:lnTo>
                  <a:pt x="184" y="132"/>
                </a:lnTo>
                <a:lnTo>
                  <a:pt x="184" y="132"/>
                </a:lnTo>
                <a:lnTo>
                  <a:pt x="182" y="132"/>
                </a:lnTo>
                <a:lnTo>
                  <a:pt x="174" y="144"/>
                </a:lnTo>
                <a:lnTo>
                  <a:pt x="172" y="144"/>
                </a:lnTo>
                <a:lnTo>
                  <a:pt x="172" y="144"/>
                </a:lnTo>
                <a:lnTo>
                  <a:pt x="172" y="146"/>
                </a:lnTo>
                <a:lnTo>
                  <a:pt x="172" y="146"/>
                </a:lnTo>
                <a:lnTo>
                  <a:pt x="152" y="148"/>
                </a:lnTo>
                <a:lnTo>
                  <a:pt x="152" y="148"/>
                </a:lnTo>
                <a:lnTo>
                  <a:pt x="152" y="148"/>
                </a:lnTo>
                <a:lnTo>
                  <a:pt x="152" y="148"/>
                </a:lnTo>
                <a:lnTo>
                  <a:pt x="152" y="148"/>
                </a:lnTo>
                <a:lnTo>
                  <a:pt x="122" y="138"/>
                </a:lnTo>
                <a:lnTo>
                  <a:pt x="122" y="138"/>
                </a:lnTo>
                <a:lnTo>
                  <a:pt x="108" y="132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5" name="MH_Other_14"/>
          <p:cNvSpPr/>
          <p:nvPr>
            <p:custDataLst>
              <p:tags r:id="rId14"/>
            </p:custDataLst>
          </p:nvPr>
        </p:nvSpPr>
        <p:spPr bwMode="auto">
          <a:xfrm>
            <a:off x="7234669" y="2923714"/>
            <a:ext cx="401588" cy="876887"/>
          </a:xfrm>
          <a:custGeom>
            <a:avLst/>
            <a:gdLst>
              <a:gd name="T0" fmla="*/ 200 w 216"/>
              <a:gd name="T1" fmla="*/ 8 h 474"/>
              <a:gd name="T2" fmla="*/ 188 w 216"/>
              <a:gd name="T3" fmla="*/ 12 h 474"/>
              <a:gd name="T4" fmla="*/ 176 w 216"/>
              <a:gd name="T5" fmla="*/ 24 h 474"/>
              <a:gd name="T6" fmla="*/ 174 w 216"/>
              <a:gd name="T7" fmla="*/ 24 h 474"/>
              <a:gd name="T8" fmla="*/ 136 w 216"/>
              <a:gd name="T9" fmla="*/ 28 h 474"/>
              <a:gd name="T10" fmla="*/ 122 w 216"/>
              <a:gd name="T11" fmla="*/ 40 h 474"/>
              <a:gd name="T12" fmla="*/ 112 w 216"/>
              <a:gd name="T13" fmla="*/ 48 h 474"/>
              <a:gd name="T14" fmla="*/ 92 w 216"/>
              <a:gd name="T15" fmla="*/ 48 h 474"/>
              <a:gd name="T16" fmla="*/ 84 w 216"/>
              <a:gd name="T17" fmla="*/ 76 h 474"/>
              <a:gd name="T18" fmla="*/ 82 w 216"/>
              <a:gd name="T19" fmla="*/ 76 h 474"/>
              <a:gd name="T20" fmla="*/ 66 w 216"/>
              <a:gd name="T21" fmla="*/ 92 h 474"/>
              <a:gd name="T22" fmla="*/ 42 w 216"/>
              <a:gd name="T23" fmla="*/ 120 h 474"/>
              <a:gd name="T24" fmla="*/ 28 w 216"/>
              <a:gd name="T25" fmla="*/ 136 h 474"/>
              <a:gd name="T26" fmla="*/ 26 w 216"/>
              <a:gd name="T27" fmla="*/ 154 h 474"/>
              <a:gd name="T28" fmla="*/ 26 w 216"/>
              <a:gd name="T29" fmla="*/ 170 h 474"/>
              <a:gd name="T30" fmla="*/ 16 w 216"/>
              <a:gd name="T31" fmla="*/ 184 h 474"/>
              <a:gd name="T32" fmla="*/ 16 w 216"/>
              <a:gd name="T33" fmla="*/ 224 h 474"/>
              <a:gd name="T34" fmla="*/ 16 w 216"/>
              <a:gd name="T35" fmla="*/ 224 h 474"/>
              <a:gd name="T36" fmla="*/ 24 w 216"/>
              <a:gd name="T37" fmla="*/ 262 h 474"/>
              <a:gd name="T38" fmla="*/ 6 w 216"/>
              <a:gd name="T39" fmla="*/ 276 h 474"/>
              <a:gd name="T40" fmla="*/ 6 w 216"/>
              <a:gd name="T41" fmla="*/ 324 h 474"/>
              <a:gd name="T42" fmla="*/ 18 w 216"/>
              <a:gd name="T43" fmla="*/ 370 h 474"/>
              <a:gd name="T44" fmla="*/ 2 w 216"/>
              <a:gd name="T45" fmla="*/ 468 h 474"/>
              <a:gd name="T46" fmla="*/ 32 w 216"/>
              <a:gd name="T47" fmla="*/ 456 h 474"/>
              <a:gd name="T48" fmla="*/ 112 w 216"/>
              <a:gd name="T49" fmla="*/ 416 h 474"/>
              <a:gd name="T50" fmla="*/ 116 w 216"/>
              <a:gd name="T51" fmla="*/ 416 h 474"/>
              <a:gd name="T52" fmla="*/ 162 w 216"/>
              <a:gd name="T53" fmla="*/ 416 h 474"/>
              <a:gd name="T54" fmla="*/ 182 w 216"/>
              <a:gd name="T55" fmla="*/ 392 h 474"/>
              <a:gd name="T56" fmla="*/ 190 w 216"/>
              <a:gd name="T57" fmla="*/ 372 h 474"/>
              <a:gd name="T58" fmla="*/ 190 w 216"/>
              <a:gd name="T59" fmla="*/ 368 h 474"/>
              <a:gd name="T60" fmla="*/ 194 w 216"/>
              <a:gd name="T61" fmla="*/ 364 h 474"/>
              <a:gd name="T62" fmla="*/ 190 w 216"/>
              <a:gd name="T63" fmla="*/ 356 h 474"/>
              <a:gd name="T64" fmla="*/ 198 w 216"/>
              <a:gd name="T65" fmla="*/ 336 h 474"/>
              <a:gd name="T66" fmla="*/ 184 w 216"/>
              <a:gd name="T67" fmla="*/ 310 h 474"/>
              <a:gd name="T68" fmla="*/ 180 w 216"/>
              <a:gd name="T69" fmla="*/ 302 h 474"/>
              <a:gd name="T70" fmla="*/ 182 w 216"/>
              <a:gd name="T71" fmla="*/ 294 h 474"/>
              <a:gd name="T72" fmla="*/ 192 w 216"/>
              <a:gd name="T73" fmla="*/ 268 h 474"/>
              <a:gd name="T74" fmla="*/ 202 w 216"/>
              <a:gd name="T75" fmla="*/ 248 h 474"/>
              <a:gd name="T76" fmla="*/ 208 w 216"/>
              <a:gd name="T77" fmla="*/ 200 h 474"/>
              <a:gd name="T78" fmla="*/ 182 w 216"/>
              <a:gd name="T79" fmla="*/ 184 h 474"/>
              <a:gd name="T80" fmla="*/ 176 w 216"/>
              <a:gd name="T81" fmla="*/ 170 h 474"/>
              <a:gd name="T82" fmla="*/ 180 w 216"/>
              <a:gd name="T83" fmla="*/ 146 h 474"/>
              <a:gd name="T84" fmla="*/ 184 w 216"/>
              <a:gd name="T85" fmla="*/ 130 h 474"/>
              <a:gd name="T86" fmla="*/ 188 w 216"/>
              <a:gd name="T87" fmla="*/ 116 h 474"/>
              <a:gd name="T88" fmla="*/ 208 w 216"/>
              <a:gd name="T89" fmla="*/ 112 h 474"/>
              <a:gd name="T90" fmla="*/ 214 w 216"/>
              <a:gd name="T91" fmla="*/ 66 h 474"/>
              <a:gd name="T92" fmla="*/ 200 w 216"/>
              <a:gd name="T93" fmla="*/ 64 h 474"/>
              <a:gd name="T94" fmla="*/ 182 w 216"/>
              <a:gd name="T95" fmla="*/ 52 h 474"/>
              <a:gd name="T96" fmla="*/ 180 w 216"/>
              <a:gd name="T97" fmla="*/ 32 h 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16" h="474">
                <a:moveTo>
                  <a:pt x="202" y="24"/>
                </a:moveTo>
                <a:lnTo>
                  <a:pt x="204" y="20"/>
                </a:lnTo>
                <a:lnTo>
                  <a:pt x="200" y="8"/>
                </a:lnTo>
                <a:lnTo>
                  <a:pt x="194" y="0"/>
                </a:lnTo>
                <a:lnTo>
                  <a:pt x="188" y="12"/>
                </a:lnTo>
                <a:lnTo>
                  <a:pt x="188" y="12"/>
                </a:lnTo>
                <a:lnTo>
                  <a:pt x="188" y="12"/>
                </a:lnTo>
                <a:lnTo>
                  <a:pt x="188" y="12"/>
                </a:lnTo>
                <a:lnTo>
                  <a:pt x="176" y="24"/>
                </a:lnTo>
                <a:lnTo>
                  <a:pt x="176" y="24"/>
                </a:lnTo>
                <a:lnTo>
                  <a:pt x="176" y="24"/>
                </a:lnTo>
                <a:lnTo>
                  <a:pt x="174" y="24"/>
                </a:lnTo>
                <a:lnTo>
                  <a:pt x="156" y="30"/>
                </a:lnTo>
                <a:lnTo>
                  <a:pt x="154" y="30"/>
                </a:lnTo>
                <a:lnTo>
                  <a:pt x="136" y="28"/>
                </a:lnTo>
                <a:lnTo>
                  <a:pt x="124" y="30"/>
                </a:lnTo>
                <a:lnTo>
                  <a:pt x="122" y="40"/>
                </a:lnTo>
                <a:lnTo>
                  <a:pt x="122" y="40"/>
                </a:lnTo>
                <a:lnTo>
                  <a:pt x="122" y="40"/>
                </a:lnTo>
                <a:lnTo>
                  <a:pt x="112" y="46"/>
                </a:lnTo>
                <a:lnTo>
                  <a:pt x="112" y="48"/>
                </a:lnTo>
                <a:lnTo>
                  <a:pt x="110" y="48"/>
                </a:lnTo>
                <a:lnTo>
                  <a:pt x="94" y="46"/>
                </a:lnTo>
                <a:lnTo>
                  <a:pt x="92" y="48"/>
                </a:lnTo>
                <a:lnTo>
                  <a:pt x="92" y="64"/>
                </a:lnTo>
                <a:lnTo>
                  <a:pt x="92" y="64"/>
                </a:lnTo>
                <a:lnTo>
                  <a:pt x="84" y="76"/>
                </a:lnTo>
                <a:lnTo>
                  <a:pt x="84" y="76"/>
                </a:lnTo>
                <a:lnTo>
                  <a:pt x="84" y="76"/>
                </a:lnTo>
                <a:lnTo>
                  <a:pt x="82" y="76"/>
                </a:lnTo>
                <a:lnTo>
                  <a:pt x="68" y="92"/>
                </a:lnTo>
                <a:lnTo>
                  <a:pt x="66" y="92"/>
                </a:lnTo>
                <a:lnTo>
                  <a:pt x="66" y="92"/>
                </a:lnTo>
                <a:lnTo>
                  <a:pt x="50" y="96"/>
                </a:lnTo>
                <a:lnTo>
                  <a:pt x="40" y="106"/>
                </a:lnTo>
                <a:lnTo>
                  <a:pt x="42" y="120"/>
                </a:lnTo>
                <a:lnTo>
                  <a:pt x="42" y="124"/>
                </a:lnTo>
                <a:lnTo>
                  <a:pt x="40" y="124"/>
                </a:lnTo>
                <a:lnTo>
                  <a:pt x="28" y="136"/>
                </a:lnTo>
                <a:lnTo>
                  <a:pt x="20" y="144"/>
                </a:lnTo>
                <a:lnTo>
                  <a:pt x="26" y="154"/>
                </a:lnTo>
                <a:lnTo>
                  <a:pt x="26" y="154"/>
                </a:lnTo>
                <a:lnTo>
                  <a:pt x="26" y="156"/>
                </a:lnTo>
                <a:lnTo>
                  <a:pt x="26" y="170"/>
                </a:lnTo>
                <a:lnTo>
                  <a:pt x="26" y="170"/>
                </a:lnTo>
                <a:lnTo>
                  <a:pt x="26" y="172"/>
                </a:lnTo>
                <a:lnTo>
                  <a:pt x="16" y="184"/>
                </a:lnTo>
                <a:lnTo>
                  <a:pt x="16" y="184"/>
                </a:lnTo>
                <a:lnTo>
                  <a:pt x="4" y="198"/>
                </a:lnTo>
                <a:lnTo>
                  <a:pt x="6" y="214"/>
                </a:lnTo>
                <a:lnTo>
                  <a:pt x="16" y="224"/>
                </a:lnTo>
                <a:lnTo>
                  <a:pt x="16" y="224"/>
                </a:lnTo>
                <a:lnTo>
                  <a:pt x="16" y="224"/>
                </a:lnTo>
                <a:lnTo>
                  <a:pt x="16" y="224"/>
                </a:lnTo>
                <a:lnTo>
                  <a:pt x="22" y="236"/>
                </a:lnTo>
                <a:lnTo>
                  <a:pt x="24" y="244"/>
                </a:lnTo>
                <a:lnTo>
                  <a:pt x="24" y="262"/>
                </a:lnTo>
                <a:lnTo>
                  <a:pt x="24" y="262"/>
                </a:lnTo>
                <a:lnTo>
                  <a:pt x="22" y="264"/>
                </a:lnTo>
                <a:lnTo>
                  <a:pt x="6" y="276"/>
                </a:lnTo>
                <a:lnTo>
                  <a:pt x="4" y="300"/>
                </a:lnTo>
                <a:lnTo>
                  <a:pt x="6" y="324"/>
                </a:lnTo>
                <a:lnTo>
                  <a:pt x="6" y="324"/>
                </a:lnTo>
                <a:lnTo>
                  <a:pt x="10" y="340"/>
                </a:lnTo>
                <a:lnTo>
                  <a:pt x="18" y="368"/>
                </a:lnTo>
                <a:lnTo>
                  <a:pt x="18" y="370"/>
                </a:lnTo>
                <a:lnTo>
                  <a:pt x="18" y="372"/>
                </a:lnTo>
                <a:lnTo>
                  <a:pt x="0" y="452"/>
                </a:lnTo>
                <a:lnTo>
                  <a:pt x="2" y="468"/>
                </a:lnTo>
                <a:lnTo>
                  <a:pt x="14" y="474"/>
                </a:lnTo>
                <a:lnTo>
                  <a:pt x="32" y="456"/>
                </a:lnTo>
                <a:lnTo>
                  <a:pt x="32" y="456"/>
                </a:lnTo>
                <a:lnTo>
                  <a:pt x="34" y="456"/>
                </a:lnTo>
                <a:lnTo>
                  <a:pt x="96" y="432"/>
                </a:lnTo>
                <a:lnTo>
                  <a:pt x="112" y="416"/>
                </a:lnTo>
                <a:lnTo>
                  <a:pt x="112" y="416"/>
                </a:lnTo>
                <a:lnTo>
                  <a:pt x="114" y="416"/>
                </a:lnTo>
                <a:lnTo>
                  <a:pt x="116" y="416"/>
                </a:lnTo>
                <a:lnTo>
                  <a:pt x="150" y="420"/>
                </a:lnTo>
                <a:lnTo>
                  <a:pt x="150" y="420"/>
                </a:lnTo>
                <a:lnTo>
                  <a:pt x="162" y="416"/>
                </a:lnTo>
                <a:lnTo>
                  <a:pt x="180" y="408"/>
                </a:lnTo>
                <a:lnTo>
                  <a:pt x="180" y="392"/>
                </a:lnTo>
                <a:lnTo>
                  <a:pt x="182" y="392"/>
                </a:lnTo>
                <a:lnTo>
                  <a:pt x="182" y="392"/>
                </a:lnTo>
                <a:lnTo>
                  <a:pt x="192" y="382"/>
                </a:lnTo>
                <a:lnTo>
                  <a:pt x="190" y="372"/>
                </a:lnTo>
                <a:lnTo>
                  <a:pt x="190" y="372"/>
                </a:lnTo>
                <a:lnTo>
                  <a:pt x="190" y="370"/>
                </a:lnTo>
                <a:lnTo>
                  <a:pt x="190" y="368"/>
                </a:lnTo>
                <a:lnTo>
                  <a:pt x="190" y="368"/>
                </a:lnTo>
                <a:lnTo>
                  <a:pt x="190" y="368"/>
                </a:lnTo>
                <a:lnTo>
                  <a:pt x="194" y="364"/>
                </a:lnTo>
                <a:lnTo>
                  <a:pt x="192" y="360"/>
                </a:lnTo>
                <a:lnTo>
                  <a:pt x="192" y="360"/>
                </a:lnTo>
                <a:lnTo>
                  <a:pt x="190" y="356"/>
                </a:lnTo>
                <a:lnTo>
                  <a:pt x="190" y="352"/>
                </a:lnTo>
                <a:lnTo>
                  <a:pt x="194" y="340"/>
                </a:lnTo>
                <a:lnTo>
                  <a:pt x="198" y="336"/>
                </a:lnTo>
                <a:lnTo>
                  <a:pt x="198" y="336"/>
                </a:lnTo>
                <a:lnTo>
                  <a:pt x="196" y="324"/>
                </a:lnTo>
                <a:lnTo>
                  <a:pt x="184" y="310"/>
                </a:lnTo>
                <a:lnTo>
                  <a:pt x="184" y="310"/>
                </a:lnTo>
                <a:lnTo>
                  <a:pt x="182" y="306"/>
                </a:lnTo>
                <a:lnTo>
                  <a:pt x="180" y="302"/>
                </a:lnTo>
                <a:lnTo>
                  <a:pt x="180" y="298"/>
                </a:lnTo>
                <a:lnTo>
                  <a:pt x="182" y="294"/>
                </a:lnTo>
                <a:lnTo>
                  <a:pt x="182" y="294"/>
                </a:lnTo>
                <a:lnTo>
                  <a:pt x="184" y="288"/>
                </a:lnTo>
                <a:lnTo>
                  <a:pt x="190" y="280"/>
                </a:lnTo>
                <a:lnTo>
                  <a:pt x="192" y="268"/>
                </a:lnTo>
                <a:lnTo>
                  <a:pt x="192" y="268"/>
                </a:lnTo>
                <a:lnTo>
                  <a:pt x="192" y="268"/>
                </a:lnTo>
                <a:lnTo>
                  <a:pt x="202" y="248"/>
                </a:lnTo>
                <a:lnTo>
                  <a:pt x="204" y="240"/>
                </a:lnTo>
                <a:lnTo>
                  <a:pt x="216" y="216"/>
                </a:lnTo>
                <a:lnTo>
                  <a:pt x="208" y="200"/>
                </a:lnTo>
                <a:lnTo>
                  <a:pt x="184" y="184"/>
                </a:lnTo>
                <a:lnTo>
                  <a:pt x="182" y="184"/>
                </a:lnTo>
                <a:lnTo>
                  <a:pt x="182" y="184"/>
                </a:lnTo>
                <a:lnTo>
                  <a:pt x="182" y="184"/>
                </a:lnTo>
                <a:lnTo>
                  <a:pt x="176" y="170"/>
                </a:lnTo>
                <a:lnTo>
                  <a:pt x="176" y="170"/>
                </a:lnTo>
                <a:lnTo>
                  <a:pt x="176" y="168"/>
                </a:lnTo>
                <a:lnTo>
                  <a:pt x="180" y="146"/>
                </a:lnTo>
                <a:lnTo>
                  <a:pt x="180" y="146"/>
                </a:lnTo>
                <a:lnTo>
                  <a:pt x="180" y="146"/>
                </a:lnTo>
                <a:lnTo>
                  <a:pt x="184" y="130"/>
                </a:lnTo>
                <a:lnTo>
                  <a:pt x="184" y="130"/>
                </a:lnTo>
                <a:lnTo>
                  <a:pt x="184" y="122"/>
                </a:lnTo>
                <a:lnTo>
                  <a:pt x="188" y="116"/>
                </a:lnTo>
                <a:lnTo>
                  <a:pt x="188" y="116"/>
                </a:lnTo>
                <a:lnTo>
                  <a:pt x="190" y="114"/>
                </a:lnTo>
                <a:lnTo>
                  <a:pt x="194" y="114"/>
                </a:lnTo>
                <a:lnTo>
                  <a:pt x="208" y="112"/>
                </a:lnTo>
                <a:lnTo>
                  <a:pt x="212" y="102"/>
                </a:lnTo>
                <a:lnTo>
                  <a:pt x="216" y="76"/>
                </a:lnTo>
                <a:lnTo>
                  <a:pt x="214" y="66"/>
                </a:lnTo>
                <a:lnTo>
                  <a:pt x="200" y="64"/>
                </a:lnTo>
                <a:lnTo>
                  <a:pt x="200" y="64"/>
                </a:lnTo>
                <a:lnTo>
                  <a:pt x="200" y="64"/>
                </a:lnTo>
                <a:lnTo>
                  <a:pt x="184" y="56"/>
                </a:lnTo>
                <a:lnTo>
                  <a:pt x="182" y="54"/>
                </a:lnTo>
                <a:lnTo>
                  <a:pt x="182" y="52"/>
                </a:lnTo>
                <a:lnTo>
                  <a:pt x="182" y="52"/>
                </a:lnTo>
                <a:lnTo>
                  <a:pt x="180" y="32"/>
                </a:lnTo>
                <a:lnTo>
                  <a:pt x="180" y="32"/>
                </a:lnTo>
                <a:lnTo>
                  <a:pt x="180" y="28"/>
                </a:lnTo>
                <a:lnTo>
                  <a:pt x="202" y="24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6" name="MH_Other_15"/>
          <p:cNvSpPr/>
          <p:nvPr>
            <p:custDataLst>
              <p:tags r:id="rId15"/>
            </p:custDataLst>
          </p:nvPr>
        </p:nvSpPr>
        <p:spPr bwMode="auto">
          <a:xfrm>
            <a:off x="7130473" y="4419836"/>
            <a:ext cx="638200" cy="740483"/>
          </a:xfrm>
          <a:custGeom>
            <a:avLst/>
            <a:gdLst>
              <a:gd name="T0" fmla="*/ 300 w 344"/>
              <a:gd name="T1" fmla="*/ 66 h 400"/>
              <a:gd name="T2" fmla="*/ 294 w 344"/>
              <a:gd name="T3" fmla="*/ 32 h 400"/>
              <a:gd name="T4" fmla="*/ 282 w 344"/>
              <a:gd name="T5" fmla="*/ 24 h 400"/>
              <a:gd name="T6" fmla="*/ 252 w 344"/>
              <a:gd name="T7" fmla="*/ 44 h 400"/>
              <a:gd name="T8" fmla="*/ 250 w 344"/>
              <a:gd name="T9" fmla="*/ 14 h 400"/>
              <a:gd name="T10" fmla="*/ 244 w 344"/>
              <a:gd name="T11" fmla="*/ 20 h 400"/>
              <a:gd name="T12" fmla="*/ 216 w 344"/>
              <a:gd name="T13" fmla="*/ 44 h 400"/>
              <a:gd name="T14" fmla="*/ 198 w 344"/>
              <a:gd name="T15" fmla="*/ 32 h 400"/>
              <a:gd name="T16" fmla="*/ 176 w 344"/>
              <a:gd name="T17" fmla="*/ 20 h 400"/>
              <a:gd name="T18" fmla="*/ 132 w 344"/>
              <a:gd name="T19" fmla="*/ 6 h 400"/>
              <a:gd name="T20" fmla="*/ 94 w 344"/>
              <a:gd name="T21" fmla="*/ 0 h 400"/>
              <a:gd name="T22" fmla="*/ 70 w 344"/>
              <a:gd name="T23" fmla="*/ 32 h 400"/>
              <a:gd name="T24" fmla="*/ 44 w 344"/>
              <a:gd name="T25" fmla="*/ 32 h 400"/>
              <a:gd name="T26" fmla="*/ 26 w 344"/>
              <a:gd name="T27" fmla="*/ 144 h 400"/>
              <a:gd name="T28" fmla="*/ 24 w 344"/>
              <a:gd name="T29" fmla="*/ 150 h 400"/>
              <a:gd name="T30" fmla="*/ 26 w 344"/>
              <a:gd name="T31" fmla="*/ 198 h 400"/>
              <a:gd name="T32" fmla="*/ 4 w 344"/>
              <a:gd name="T33" fmla="*/ 214 h 400"/>
              <a:gd name="T34" fmla="*/ 14 w 344"/>
              <a:gd name="T35" fmla="*/ 222 h 400"/>
              <a:gd name="T36" fmla="*/ 26 w 344"/>
              <a:gd name="T37" fmla="*/ 226 h 400"/>
              <a:gd name="T38" fmla="*/ 32 w 344"/>
              <a:gd name="T39" fmla="*/ 254 h 400"/>
              <a:gd name="T40" fmla="*/ 28 w 344"/>
              <a:gd name="T41" fmla="*/ 264 h 400"/>
              <a:gd name="T42" fmla="*/ 32 w 344"/>
              <a:gd name="T43" fmla="*/ 296 h 400"/>
              <a:gd name="T44" fmla="*/ 76 w 344"/>
              <a:gd name="T45" fmla="*/ 302 h 400"/>
              <a:gd name="T46" fmla="*/ 88 w 344"/>
              <a:gd name="T47" fmla="*/ 306 h 400"/>
              <a:gd name="T48" fmla="*/ 98 w 344"/>
              <a:gd name="T49" fmla="*/ 286 h 400"/>
              <a:gd name="T50" fmla="*/ 124 w 344"/>
              <a:gd name="T51" fmla="*/ 280 h 400"/>
              <a:gd name="T52" fmla="*/ 134 w 344"/>
              <a:gd name="T53" fmla="*/ 274 h 400"/>
              <a:gd name="T54" fmla="*/ 146 w 344"/>
              <a:gd name="T55" fmla="*/ 272 h 400"/>
              <a:gd name="T56" fmla="*/ 156 w 344"/>
              <a:gd name="T57" fmla="*/ 288 h 400"/>
              <a:gd name="T58" fmla="*/ 162 w 344"/>
              <a:gd name="T59" fmla="*/ 310 h 400"/>
              <a:gd name="T60" fmla="*/ 158 w 344"/>
              <a:gd name="T61" fmla="*/ 340 h 400"/>
              <a:gd name="T62" fmla="*/ 146 w 344"/>
              <a:gd name="T63" fmla="*/ 372 h 400"/>
              <a:gd name="T64" fmla="*/ 168 w 344"/>
              <a:gd name="T65" fmla="*/ 376 h 400"/>
              <a:gd name="T66" fmla="*/ 172 w 344"/>
              <a:gd name="T67" fmla="*/ 398 h 400"/>
              <a:gd name="T68" fmla="*/ 194 w 344"/>
              <a:gd name="T69" fmla="*/ 392 h 400"/>
              <a:gd name="T70" fmla="*/ 216 w 344"/>
              <a:gd name="T71" fmla="*/ 366 h 400"/>
              <a:gd name="T72" fmla="*/ 220 w 344"/>
              <a:gd name="T73" fmla="*/ 354 h 400"/>
              <a:gd name="T74" fmla="*/ 256 w 344"/>
              <a:gd name="T75" fmla="*/ 372 h 400"/>
              <a:gd name="T76" fmla="*/ 270 w 344"/>
              <a:gd name="T77" fmla="*/ 376 h 400"/>
              <a:gd name="T78" fmla="*/ 256 w 344"/>
              <a:gd name="T79" fmla="*/ 344 h 400"/>
              <a:gd name="T80" fmla="*/ 256 w 344"/>
              <a:gd name="T81" fmla="*/ 340 h 400"/>
              <a:gd name="T82" fmla="*/ 292 w 344"/>
              <a:gd name="T83" fmla="*/ 326 h 400"/>
              <a:gd name="T84" fmla="*/ 334 w 344"/>
              <a:gd name="T85" fmla="*/ 330 h 400"/>
              <a:gd name="T86" fmla="*/ 334 w 344"/>
              <a:gd name="T87" fmla="*/ 326 h 400"/>
              <a:gd name="T88" fmla="*/ 344 w 344"/>
              <a:gd name="T89" fmla="*/ 298 h 400"/>
              <a:gd name="T90" fmla="*/ 334 w 344"/>
              <a:gd name="T91" fmla="*/ 284 h 400"/>
              <a:gd name="T92" fmla="*/ 332 w 344"/>
              <a:gd name="T93" fmla="*/ 276 h 400"/>
              <a:gd name="T94" fmla="*/ 326 w 344"/>
              <a:gd name="T95" fmla="*/ 252 h 400"/>
              <a:gd name="T96" fmla="*/ 320 w 344"/>
              <a:gd name="T97" fmla="*/ 232 h 400"/>
              <a:gd name="T98" fmla="*/ 308 w 344"/>
              <a:gd name="T99" fmla="*/ 196 h 400"/>
              <a:gd name="T100" fmla="*/ 300 w 344"/>
              <a:gd name="T101" fmla="*/ 168 h 400"/>
              <a:gd name="T102" fmla="*/ 334 w 344"/>
              <a:gd name="T103" fmla="*/ 124 h 400"/>
              <a:gd name="T104" fmla="*/ 308 w 344"/>
              <a:gd name="T105" fmla="*/ 7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44" h="400">
                <a:moveTo>
                  <a:pt x="300" y="68"/>
                </a:moveTo>
                <a:lnTo>
                  <a:pt x="300" y="68"/>
                </a:lnTo>
                <a:lnTo>
                  <a:pt x="300" y="68"/>
                </a:lnTo>
                <a:lnTo>
                  <a:pt x="300" y="66"/>
                </a:lnTo>
                <a:lnTo>
                  <a:pt x="292" y="54"/>
                </a:lnTo>
                <a:lnTo>
                  <a:pt x="292" y="52"/>
                </a:lnTo>
                <a:lnTo>
                  <a:pt x="292" y="52"/>
                </a:lnTo>
                <a:lnTo>
                  <a:pt x="294" y="32"/>
                </a:lnTo>
                <a:lnTo>
                  <a:pt x="294" y="32"/>
                </a:lnTo>
                <a:lnTo>
                  <a:pt x="292" y="28"/>
                </a:lnTo>
                <a:lnTo>
                  <a:pt x="286" y="24"/>
                </a:lnTo>
                <a:lnTo>
                  <a:pt x="282" y="24"/>
                </a:lnTo>
                <a:lnTo>
                  <a:pt x="274" y="34"/>
                </a:lnTo>
                <a:lnTo>
                  <a:pt x="272" y="34"/>
                </a:lnTo>
                <a:lnTo>
                  <a:pt x="272" y="34"/>
                </a:lnTo>
                <a:lnTo>
                  <a:pt x="252" y="44"/>
                </a:lnTo>
                <a:lnTo>
                  <a:pt x="250" y="30"/>
                </a:lnTo>
                <a:lnTo>
                  <a:pt x="250" y="28"/>
                </a:lnTo>
                <a:lnTo>
                  <a:pt x="252" y="22"/>
                </a:lnTo>
                <a:lnTo>
                  <a:pt x="250" y="14"/>
                </a:lnTo>
                <a:lnTo>
                  <a:pt x="248" y="12"/>
                </a:lnTo>
                <a:lnTo>
                  <a:pt x="244" y="20"/>
                </a:lnTo>
                <a:lnTo>
                  <a:pt x="244" y="20"/>
                </a:lnTo>
                <a:lnTo>
                  <a:pt x="244" y="20"/>
                </a:lnTo>
                <a:lnTo>
                  <a:pt x="218" y="42"/>
                </a:lnTo>
                <a:lnTo>
                  <a:pt x="218" y="44"/>
                </a:lnTo>
                <a:lnTo>
                  <a:pt x="216" y="44"/>
                </a:lnTo>
                <a:lnTo>
                  <a:pt x="216" y="44"/>
                </a:lnTo>
                <a:lnTo>
                  <a:pt x="214" y="44"/>
                </a:lnTo>
                <a:lnTo>
                  <a:pt x="206" y="40"/>
                </a:lnTo>
                <a:lnTo>
                  <a:pt x="206" y="40"/>
                </a:lnTo>
                <a:lnTo>
                  <a:pt x="198" y="32"/>
                </a:lnTo>
                <a:lnTo>
                  <a:pt x="184" y="28"/>
                </a:lnTo>
                <a:lnTo>
                  <a:pt x="184" y="28"/>
                </a:lnTo>
                <a:lnTo>
                  <a:pt x="184" y="26"/>
                </a:lnTo>
                <a:lnTo>
                  <a:pt x="176" y="20"/>
                </a:lnTo>
                <a:lnTo>
                  <a:pt x="150" y="16"/>
                </a:lnTo>
                <a:lnTo>
                  <a:pt x="150" y="16"/>
                </a:lnTo>
                <a:lnTo>
                  <a:pt x="148" y="16"/>
                </a:lnTo>
                <a:lnTo>
                  <a:pt x="132" y="6"/>
                </a:lnTo>
                <a:lnTo>
                  <a:pt x="132" y="8"/>
                </a:lnTo>
                <a:lnTo>
                  <a:pt x="118" y="0"/>
                </a:lnTo>
                <a:lnTo>
                  <a:pt x="100" y="0"/>
                </a:lnTo>
                <a:lnTo>
                  <a:pt x="94" y="0"/>
                </a:lnTo>
                <a:lnTo>
                  <a:pt x="100" y="30"/>
                </a:lnTo>
                <a:lnTo>
                  <a:pt x="96" y="30"/>
                </a:lnTo>
                <a:lnTo>
                  <a:pt x="80" y="32"/>
                </a:lnTo>
                <a:lnTo>
                  <a:pt x="70" y="32"/>
                </a:lnTo>
                <a:lnTo>
                  <a:pt x="68" y="32"/>
                </a:lnTo>
                <a:lnTo>
                  <a:pt x="68" y="32"/>
                </a:lnTo>
                <a:lnTo>
                  <a:pt x="60" y="24"/>
                </a:lnTo>
                <a:lnTo>
                  <a:pt x="44" y="32"/>
                </a:lnTo>
                <a:lnTo>
                  <a:pt x="28" y="52"/>
                </a:lnTo>
                <a:lnTo>
                  <a:pt x="16" y="86"/>
                </a:lnTo>
                <a:lnTo>
                  <a:pt x="20" y="124"/>
                </a:lnTo>
                <a:lnTo>
                  <a:pt x="26" y="144"/>
                </a:lnTo>
                <a:lnTo>
                  <a:pt x="26" y="144"/>
                </a:lnTo>
                <a:lnTo>
                  <a:pt x="26" y="148"/>
                </a:lnTo>
                <a:lnTo>
                  <a:pt x="24" y="150"/>
                </a:lnTo>
                <a:lnTo>
                  <a:pt x="24" y="150"/>
                </a:lnTo>
                <a:lnTo>
                  <a:pt x="20" y="152"/>
                </a:lnTo>
                <a:lnTo>
                  <a:pt x="20" y="156"/>
                </a:lnTo>
                <a:lnTo>
                  <a:pt x="18" y="166"/>
                </a:lnTo>
                <a:lnTo>
                  <a:pt x="26" y="198"/>
                </a:lnTo>
                <a:lnTo>
                  <a:pt x="24" y="200"/>
                </a:lnTo>
                <a:lnTo>
                  <a:pt x="24" y="200"/>
                </a:lnTo>
                <a:lnTo>
                  <a:pt x="8" y="210"/>
                </a:lnTo>
                <a:lnTo>
                  <a:pt x="4" y="214"/>
                </a:lnTo>
                <a:lnTo>
                  <a:pt x="2" y="218"/>
                </a:lnTo>
                <a:lnTo>
                  <a:pt x="0" y="228"/>
                </a:lnTo>
                <a:lnTo>
                  <a:pt x="14" y="224"/>
                </a:lnTo>
                <a:lnTo>
                  <a:pt x="14" y="222"/>
                </a:lnTo>
                <a:lnTo>
                  <a:pt x="16" y="222"/>
                </a:lnTo>
                <a:lnTo>
                  <a:pt x="16" y="222"/>
                </a:lnTo>
                <a:lnTo>
                  <a:pt x="22" y="224"/>
                </a:lnTo>
                <a:lnTo>
                  <a:pt x="26" y="226"/>
                </a:lnTo>
                <a:lnTo>
                  <a:pt x="30" y="228"/>
                </a:lnTo>
                <a:lnTo>
                  <a:pt x="32" y="234"/>
                </a:lnTo>
                <a:lnTo>
                  <a:pt x="34" y="252"/>
                </a:lnTo>
                <a:lnTo>
                  <a:pt x="32" y="254"/>
                </a:lnTo>
                <a:lnTo>
                  <a:pt x="32" y="256"/>
                </a:lnTo>
                <a:lnTo>
                  <a:pt x="32" y="256"/>
                </a:lnTo>
                <a:lnTo>
                  <a:pt x="28" y="260"/>
                </a:lnTo>
                <a:lnTo>
                  <a:pt x="28" y="264"/>
                </a:lnTo>
                <a:lnTo>
                  <a:pt x="24" y="282"/>
                </a:lnTo>
                <a:lnTo>
                  <a:pt x="24" y="282"/>
                </a:lnTo>
                <a:lnTo>
                  <a:pt x="28" y="290"/>
                </a:lnTo>
                <a:lnTo>
                  <a:pt x="32" y="296"/>
                </a:lnTo>
                <a:lnTo>
                  <a:pt x="48" y="316"/>
                </a:lnTo>
                <a:lnTo>
                  <a:pt x="64" y="304"/>
                </a:lnTo>
                <a:lnTo>
                  <a:pt x="76" y="302"/>
                </a:lnTo>
                <a:lnTo>
                  <a:pt x="76" y="302"/>
                </a:lnTo>
                <a:lnTo>
                  <a:pt x="76" y="304"/>
                </a:lnTo>
                <a:lnTo>
                  <a:pt x="84" y="306"/>
                </a:lnTo>
                <a:lnTo>
                  <a:pt x="84" y="306"/>
                </a:lnTo>
                <a:lnTo>
                  <a:pt x="88" y="306"/>
                </a:lnTo>
                <a:lnTo>
                  <a:pt x="92" y="302"/>
                </a:lnTo>
                <a:lnTo>
                  <a:pt x="100" y="292"/>
                </a:lnTo>
                <a:lnTo>
                  <a:pt x="98" y="286"/>
                </a:lnTo>
                <a:lnTo>
                  <a:pt x="98" y="286"/>
                </a:lnTo>
                <a:lnTo>
                  <a:pt x="100" y="282"/>
                </a:lnTo>
                <a:lnTo>
                  <a:pt x="104" y="280"/>
                </a:lnTo>
                <a:lnTo>
                  <a:pt x="124" y="280"/>
                </a:lnTo>
                <a:lnTo>
                  <a:pt x="124" y="280"/>
                </a:lnTo>
                <a:lnTo>
                  <a:pt x="128" y="280"/>
                </a:lnTo>
                <a:lnTo>
                  <a:pt x="130" y="280"/>
                </a:lnTo>
                <a:lnTo>
                  <a:pt x="130" y="280"/>
                </a:lnTo>
                <a:lnTo>
                  <a:pt x="134" y="274"/>
                </a:lnTo>
                <a:lnTo>
                  <a:pt x="136" y="270"/>
                </a:lnTo>
                <a:lnTo>
                  <a:pt x="136" y="270"/>
                </a:lnTo>
                <a:lnTo>
                  <a:pt x="142" y="270"/>
                </a:lnTo>
                <a:lnTo>
                  <a:pt x="146" y="272"/>
                </a:lnTo>
                <a:lnTo>
                  <a:pt x="146" y="272"/>
                </a:lnTo>
                <a:lnTo>
                  <a:pt x="152" y="280"/>
                </a:lnTo>
                <a:lnTo>
                  <a:pt x="154" y="284"/>
                </a:lnTo>
                <a:lnTo>
                  <a:pt x="156" y="288"/>
                </a:lnTo>
                <a:lnTo>
                  <a:pt x="154" y="302"/>
                </a:lnTo>
                <a:lnTo>
                  <a:pt x="156" y="304"/>
                </a:lnTo>
                <a:lnTo>
                  <a:pt x="156" y="304"/>
                </a:lnTo>
                <a:lnTo>
                  <a:pt x="162" y="310"/>
                </a:lnTo>
                <a:lnTo>
                  <a:pt x="164" y="316"/>
                </a:lnTo>
                <a:lnTo>
                  <a:pt x="162" y="330"/>
                </a:lnTo>
                <a:lnTo>
                  <a:pt x="162" y="330"/>
                </a:lnTo>
                <a:lnTo>
                  <a:pt x="158" y="340"/>
                </a:lnTo>
                <a:lnTo>
                  <a:pt x="154" y="344"/>
                </a:lnTo>
                <a:lnTo>
                  <a:pt x="154" y="344"/>
                </a:lnTo>
                <a:lnTo>
                  <a:pt x="142" y="370"/>
                </a:lnTo>
                <a:lnTo>
                  <a:pt x="146" y="372"/>
                </a:lnTo>
                <a:lnTo>
                  <a:pt x="164" y="372"/>
                </a:lnTo>
                <a:lnTo>
                  <a:pt x="168" y="374"/>
                </a:lnTo>
                <a:lnTo>
                  <a:pt x="168" y="376"/>
                </a:lnTo>
                <a:lnTo>
                  <a:pt x="168" y="376"/>
                </a:lnTo>
                <a:lnTo>
                  <a:pt x="164" y="388"/>
                </a:lnTo>
                <a:lnTo>
                  <a:pt x="164" y="394"/>
                </a:lnTo>
                <a:lnTo>
                  <a:pt x="164" y="394"/>
                </a:lnTo>
                <a:lnTo>
                  <a:pt x="172" y="398"/>
                </a:lnTo>
                <a:lnTo>
                  <a:pt x="176" y="400"/>
                </a:lnTo>
                <a:lnTo>
                  <a:pt x="178" y="398"/>
                </a:lnTo>
                <a:lnTo>
                  <a:pt x="188" y="394"/>
                </a:lnTo>
                <a:lnTo>
                  <a:pt x="194" y="392"/>
                </a:lnTo>
                <a:lnTo>
                  <a:pt x="204" y="392"/>
                </a:lnTo>
                <a:lnTo>
                  <a:pt x="216" y="380"/>
                </a:lnTo>
                <a:lnTo>
                  <a:pt x="216" y="366"/>
                </a:lnTo>
                <a:lnTo>
                  <a:pt x="216" y="366"/>
                </a:lnTo>
                <a:lnTo>
                  <a:pt x="216" y="360"/>
                </a:lnTo>
                <a:lnTo>
                  <a:pt x="216" y="356"/>
                </a:lnTo>
                <a:lnTo>
                  <a:pt x="216" y="356"/>
                </a:lnTo>
                <a:lnTo>
                  <a:pt x="220" y="354"/>
                </a:lnTo>
                <a:lnTo>
                  <a:pt x="224" y="354"/>
                </a:lnTo>
                <a:lnTo>
                  <a:pt x="230" y="356"/>
                </a:lnTo>
                <a:lnTo>
                  <a:pt x="236" y="360"/>
                </a:lnTo>
                <a:lnTo>
                  <a:pt x="256" y="372"/>
                </a:lnTo>
                <a:lnTo>
                  <a:pt x="256" y="372"/>
                </a:lnTo>
                <a:lnTo>
                  <a:pt x="264" y="376"/>
                </a:lnTo>
                <a:lnTo>
                  <a:pt x="270" y="378"/>
                </a:lnTo>
                <a:lnTo>
                  <a:pt x="270" y="376"/>
                </a:lnTo>
                <a:lnTo>
                  <a:pt x="270" y="376"/>
                </a:lnTo>
                <a:lnTo>
                  <a:pt x="270" y="370"/>
                </a:lnTo>
                <a:lnTo>
                  <a:pt x="266" y="360"/>
                </a:lnTo>
                <a:lnTo>
                  <a:pt x="256" y="344"/>
                </a:lnTo>
                <a:lnTo>
                  <a:pt x="256" y="342"/>
                </a:lnTo>
                <a:lnTo>
                  <a:pt x="256" y="342"/>
                </a:lnTo>
                <a:lnTo>
                  <a:pt x="256" y="340"/>
                </a:lnTo>
                <a:lnTo>
                  <a:pt x="256" y="340"/>
                </a:lnTo>
                <a:lnTo>
                  <a:pt x="264" y="332"/>
                </a:lnTo>
                <a:lnTo>
                  <a:pt x="274" y="326"/>
                </a:lnTo>
                <a:lnTo>
                  <a:pt x="282" y="324"/>
                </a:lnTo>
                <a:lnTo>
                  <a:pt x="292" y="326"/>
                </a:lnTo>
                <a:lnTo>
                  <a:pt x="320" y="340"/>
                </a:lnTo>
                <a:lnTo>
                  <a:pt x="332" y="332"/>
                </a:lnTo>
                <a:lnTo>
                  <a:pt x="334" y="332"/>
                </a:lnTo>
                <a:lnTo>
                  <a:pt x="334" y="330"/>
                </a:lnTo>
                <a:lnTo>
                  <a:pt x="334" y="330"/>
                </a:lnTo>
                <a:lnTo>
                  <a:pt x="332" y="328"/>
                </a:lnTo>
                <a:lnTo>
                  <a:pt x="332" y="328"/>
                </a:lnTo>
                <a:lnTo>
                  <a:pt x="334" y="326"/>
                </a:lnTo>
                <a:lnTo>
                  <a:pt x="334" y="326"/>
                </a:lnTo>
                <a:lnTo>
                  <a:pt x="340" y="314"/>
                </a:lnTo>
                <a:lnTo>
                  <a:pt x="344" y="304"/>
                </a:lnTo>
                <a:lnTo>
                  <a:pt x="344" y="298"/>
                </a:lnTo>
                <a:lnTo>
                  <a:pt x="344" y="292"/>
                </a:lnTo>
                <a:lnTo>
                  <a:pt x="344" y="292"/>
                </a:lnTo>
                <a:lnTo>
                  <a:pt x="338" y="286"/>
                </a:lnTo>
                <a:lnTo>
                  <a:pt x="334" y="284"/>
                </a:lnTo>
                <a:lnTo>
                  <a:pt x="332" y="284"/>
                </a:lnTo>
                <a:lnTo>
                  <a:pt x="330" y="276"/>
                </a:lnTo>
                <a:lnTo>
                  <a:pt x="332" y="276"/>
                </a:lnTo>
                <a:lnTo>
                  <a:pt x="332" y="276"/>
                </a:lnTo>
                <a:lnTo>
                  <a:pt x="338" y="272"/>
                </a:lnTo>
                <a:lnTo>
                  <a:pt x="340" y="268"/>
                </a:lnTo>
                <a:lnTo>
                  <a:pt x="338" y="264"/>
                </a:lnTo>
                <a:lnTo>
                  <a:pt x="326" y="252"/>
                </a:lnTo>
                <a:lnTo>
                  <a:pt x="326" y="252"/>
                </a:lnTo>
                <a:lnTo>
                  <a:pt x="326" y="250"/>
                </a:lnTo>
                <a:lnTo>
                  <a:pt x="320" y="232"/>
                </a:lnTo>
                <a:lnTo>
                  <a:pt x="320" y="232"/>
                </a:lnTo>
                <a:lnTo>
                  <a:pt x="316" y="214"/>
                </a:lnTo>
                <a:lnTo>
                  <a:pt x="316" y="196"/>
                </a:lnTo>
                <a:lnTo>
                  <a:pt x="316" y="188"/>
                </a:lnTo>
                <a:lnTo>
                  <a:pt x="308" y="196"/>
                </a:lnTo>
                <a:lnTo>
                  <a:pt x="302" y="204"/>
                </a:lnTo>
                <a:lnTo>
                  <a:pt x="300" y="170"/>
                </a:lnTo>
                <a:lnTo>
                  <a:pt x="300" y="170"/>
                </a:lnTo>
                <a:lnTo>
                  <a:pt x="300" y="168"/>
                </a:lnTo>
                <a:lnTo>
                  <a:pt x="300" y="168"/>
                </a:lnTo>
                <a:lnTo>
                  <a:pt x="300" y="168"/>
                </a:lnTo>
                <a:lnTo>
                  <a:pt x="322" y="138"/>
                </a:lnTo>
                <a:lnTo>
                  <a:pt x="334" y="124"/>
                </a:lnTo>
                <a:lnTo>
                  <a:pt x="326" y="100"/>
                </a:lnTo>
                <a:lnTo>
                  <a:pt x="326" y="100"/>
                </a:lnTo>
                <a:lnTo>
                  <a:pt x="322" y="76"/>
                </a:lnTo>
                <a:lnTo>
                  <a:pt x="308" y="70"/>
                </a:lnTo>
                <a:lnTo>
                  <a:pt x="300" y="68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7" name="MH_Other_16"/>
          <p:cNvSpPr/>
          <p:nvPr>
            <p:custDataLst>
              <p:tags r:id="rId16"/>
            </p:custDataLst>
          </p:nvPr>
        </p:nvSpPr>
        <p:spPr bwMode="auto">
          <a:xfrm>
            <a:off x="7056667" y="3993301"/>
            <a:ext cx="905200" cy="567271"/>
          </a:xfrm>
          <a:custGeom>
            <a:avLst/>
            <a:gdLst>
              <a:gd name="T0" fmla="*/ 64 w 488"/>
              <a:gd name="T1" fmla="*/ 10 h 306"/>
              <a:gd name="T2" fmla="*/ 86 w 488"/>
              <a:gd name="T3" fmla="*/ 24 h 306"/>
              <a:gd name="T4" fmla="*/ 98 w 488"/>
              <a:gd name="T5" fmla="*/ 40 h 306"/>
              <a:gd name="T6" fmla="*/ 88 w 488"/>
              <a:gd name="T7" fmla="*/ 52 h 306"/>
              <a:gd name="T8" fmla="*/ 60 w 488"/>
              <a:gd name="T9" fmla="*/ 58 h 306"/>
              <a:gd name="T10" fmla="*/ 64 w 488"/>
              <a:gd name="T11" fmla="*/ 74 h 306"/>
              <a:gd name="T12" fmla="*/ 72 w 488"/>
              <a:gd name="T13" fmla="*/ 108 h 306"/>
              <a:gd name="T14" fmla="*/ 90 w 488"/>
              <a:gd name="T15" fmla="*/ 114 h 306"/>
              <a:gd name="T16" fmla="*/ 92 w 488"/>
              <a:gd name="T17" fmla="*/ 116 h 306"/>
              <a:gd name="T18" fmla="*/ 102 w 488"/>
              <a:gd name="T19" fmla="*/ 130 h 306"/>
              <a:gd name="T20" fmla="*/ 108 w 488"/>
              <a:gd name="T21" fmla="*/ 146 h 306"/>
              <a:gd name="T22" fmla="*/ 106 w 488"/>
              <a:gd name="T23" fmla="*/ 164 h 306"/>
              <a:gd name="T24" fmla="*/ 94 w 488"/>
              <a:gd name="T25" fmla="*/ 178 h 306"/>
              <a:gd name="T26" fmla="*/ 52 w 488"/>
              <a:gd name="T27" fmla="*/ 200 h 306"/>
              <a:gd name="T28" fmla="*/ 8 w 488"/>
              <a:gd name="T29" fmla="*/ 232 h 306"/>
              <a:gd name="T30" fmla="*/ 12 w 488"/>
              <a:gd name="T31" fmla="*/ 254 h 306"/>
              <a:gd name="T32" fmla="*/ 40 w 488"/>
              <a:gd name="T33" fmla="*/ 286 h 306"/>
              <a:gd name="T34" fmla="*/ 52 w 488"/>
              <a:gd name="T35" fmla="*/ 302 h 306"/>
              <a:gd name="T36" fmla="*/ 60 w 488"/>
              <a:gd name="T37" fmla="*/ 278 h 306"/>
              <a:gd name="T38" fmla="*/ 76 w 488"/>
              <a:gd name="T39" fmla="*/ 256 h 306"/>
              <a:gd name="T40" fmla="*/ 100 w 488"/>
              <a:gd name="T41" fmla="*/ 246 h 306"/>
              <a:gd name="T42" fmla="*/ 124 w 488"/>
              <a:gd name="T43" fmla="*/ 224 h 306"/>
              <a:gd name="T44" fmla="*/ 158 w 488"/>
              <a:gd name="T45" fmla="*/ 222 h 306"/>
              <a:gd name="T46" fmla="*/ 192 w 488"/>
              <a:gd name="T47" fmla="*/ 238 h 306"/>
              <a:gd name="T48" fmla="*/ 220 w 488"/>
              <a:gd name="T49" fmla="*/ 242 h 306"/>
              <a:gd name="T50" fmla="*/ 242 w 488"/>
              <a:gd name="T51" fmla="*/ 254 h 306"/>
              <a:gd name="T52" fmla="*/ 242 w 488"/>
              <a:gd name="T53" fmla="*/ 254 h 306"/>
              <a:gd name="T54" fmla="*/ 254 w 488"/>
              <a:gd name="T55" fmla="*/ 264 h 306"/>
              <a:gd name="T56" fmla="*/ 276 w 488"/>
              <a:gd name="T57" fmla="*/ 244 h 306"/>
              <a:gd name="T58" fmla="*/ 296 w 488"/>
              <a:gd name="T59" fmla="*/ 238 h 306"/>
              <a:gd name="T60" fmla="*/ 300 w 488"/>
              <a:gd name="T61" fmla="*/ 252 h 306"/>
              <a:gd name="T62" fmla="*/ 308 w 488"/>
              <a:gd name="T63" fmla="*/ 256 h 306"/>
              <a:gd name="T64" fmla="*/ 328 w 488"/>
              <a:gd name="T65" fmla="*/ 246 h 306"/>
              <a:gd name="T66" fmla="*/ 336 w 488"/>
              <a:gd name="T67" fmla="*/ 250 h 306"/>
              <a:gd name="T68" fmla="*/ 342 w 488"/>
              <a:gd name="T69" fmla="*/ 264 h 306"/>
              <a:gd name="T70" fmla="*/ 348 w 488"/>
              <a:gd name="T71" fmla="*/ 290 h 306"/>
              <a:gd name="T72" fmla="*/ 372 w 488"/>
              <a:gd name="T73" fmla="*/ 268 h 306"/>
              <a:gd name="T74" fmla="*/ 408 w 488"/>
              <a:gd name="T75" fmla="*/ 260 h 306"/>
              <a:gd name="T76" fmla="*/ 432 w 488"/>
              <a:gd name="T77" fmla="*/ 242 h 306"/>
              <a:gd name="T78" fmla="*/ 474 w 488"/>
              <a:gd name="T79" fmla="*/ 228 h 306"/>
              <a:gd name="T80" fmla="*/ 486 w 488"/>
              <a:gd name="T81" fmla="*/ 220 h 306"/>
              <a:gd name="T82" fmla="*/ 460 w 488"/>
              <a:gd name="T83" fmla="*/ 152 h 306"/>
              <a:gd name="T84" fmla="*/ 468 w 488"/>
              <a:gd name="T85" fmla="*/ 130 h 306"/>
              <a:gd name="T86" fmla="*/ 444 w 488"/>
              <a:gd name="T87" fmla="*/ 126 h 306"/>
              <a:gd name="T88" fmla="*/ 430 w 488"/>
              <a:gd name="T89" fmla="*/ 106 h 306"/>
              <a:gd name="T90" fmla="*/ 416 w 488"/>
              <a:gd name="T91" fmla="*/ 100 h 306"/>
              <a:gd name="T92" fmla="*/ 400 w 488"/>
              <a:gd name="T93" fmla="*/ 114 h 306"/>
              <a:gd name="T94" fmla="*/ 388 w 488"/>
              <a:gd name="T95" fmla="*/ 110 h 306"/>
              <a:gd name="T96" fmla="*/ 366 w 488"/>
              <a:gd name="T97" fmla="*/ 86 h 306"/>
              <a:gd name="T98" fmla="*/ 352 w 488"/>
              <a:gd name="T99" fmla="*/ 90 h 306"/>
              <a:gd name="T100" fmla="*/ 328 w 488"/>
              <a:gd name="T101" fmla="*/ 94 h 306"/>
              <a:gd name="T102" fmla="*/ 322 w 488"/>
              <a:gd name="T103" fmla="*/ 90 h 306"/>
              <a:gd name="T104" fmla="*/ 320 w 488"/>
              <a:gd name="T105" fmla="*/ 70 h 306"/>
              <a:gd name="T106" fmla="*/ 216 w 488"/>
              <a:gd name="T107" fmla="*/ 50 h 306"/>
              <a:gd name="T108" fmla="*/ 194 w 488"/>
              <a:gd name="T109" fmla="*/ 38 h 306"/>
              <a:gd name="T110" fmla="*/ 172 w 488"/>
              <a:gd name="T111" fmla="*/ 30 h 306"/>
              <a:gd name="T112" fmla="*/ 132 w 488"/>
              <a:gd name="T113" fmla="*/ 10 h 306"/>
              <a:gd name="T114" fmla="*/ 74 w 488"/>
              <a:gd name="T115" fmla="*/ 6 h 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488" h="306">
                <a:moveTo>
                  <a:pt x="62" y="2"/>
                </a:moveTo>
                <a:lnTo>
                  <a:pt x="60" y="4"/>
                </a:lnTo>
                <a:lnTo>
                  <a:pt x="64" y="10"/>
                </a:lnTo>
                <a:lnTo>
                  <a:pt x="86" y="24"/>
                </a:lnTo>
                <a:lnTo>
                  <a:pt x="86" y="24"/>
                </a:lnTo>
                <a:lnTo>
                  <a:pt x="86" y="24"/>
                </a:lnTo>
                <a:lnTo>
                  <a:pt x="86" y="24"/>
                </a:lnTo>
                <a:lnTo>
                  <a:pt x="100" y="38"/>
                </a:lnTo>
                <a:lnTo>
                  <a:pt x="98" y="40"/>
                </a:lnTo>
                <a:lnTo>
                  <a:pt x="90" y="50"/>
                </a:lnTo>
                <a:lnTo>
                  <a:pt x="88" y="50"/>
                </a:lnTo>
                <a:lnTo>
                  <a:pt x="88" y="52"/>
                </a:lnTo>
                <a:lnTo>
                  <a:pt x="74" y="52"/>
                </a:lnTo>
                <a:lnTo>
                  <a:pt x="66" y="54"/>
                </a:lnTo>
                <a:lnTo>
                  <a:pt x="60" y="58"/>
                </a:lnTo>
                <a:lnTo>
                  <a:pt x="64" y="66"/>
                </a:lnTo>
                <a:lnTo>
                  <a:pt x="64" y="66"/>
                </a:lnTo>
                <a:lnTo>
                  <a:pt x="64" y="74"/>
                </a:lnTo>
                <a:lnTo>
                  <a:pt x="72" y="86"/>
                </a:lnTo>
                <a:lnTo>
                  <a:pt x="72" y="86"/>
                </a:lnTo>
                <a:lnTo>
                  <a:pt x="72" y="108"/>
                </a:lnTo>
                <a:lnTo>
                  <a:pt x="78" y="110"/>
                </a:lnTo>
                <a:lnTo>
                  <a:pt x="88" y="114"/>
                </a:lnTo>
                <a:lnTo>
                  <a:pt x="90" y="114"/>
                </a:lnTo>
                <a:lnTo>
                  <a:pt x="90" y="114"/>
                </a:lnTo>
                <a:lnTo>
                  <a:pt x="90" y="114"/>
                </a:lnTo>
                <a:lnTo>
                  <a:pt x="92" y="116"/>
                </a:lnTo>
                <a:lnTo>
                  <a:pt x="102" y="130"/>
                </a:lnTo>
                <a:lnTo>
                  <a:pt x="102" y="130"/>
                </a:lnTo>
                <a:lnTo>
                  <a:pt x="102" y="130"/>
                </a:lnTo>
                <a:lnTo>
                  <a:pt x="108" y="146"/>
                </a:lnTo>
                <a:lnTo>
                  <a:pt x="108" y="146"/>
                </a:lnTo>
                <a:lnTo>
                  <a:pt x="108" y="146"/>
                </a:lnTo>
                <a:lnTo>
                  <a:pt x="108" y="156"/>
                </a:lnTo>
                <a:lnTo>
                  <a:pt x="108" y="156"/>
                </a:lnTo>
                <a:lnTo>
                  <a:pt x="106" y="164"/>
                </a:lnTo>
                <a:lnTo>
                  <a:pt x="104" y="170"/>
                </a:lnTo>
                <a:lnTo>
                  <a:pt x="104" y="170"/>
                </a:lnTo>
                <a:lnTo>
                  <a:pt x="94" y="178"/>
                </a:lnTo>
                <a:lnTo>
                  <a:pt x="80" y="184"/>
                </a:lnTo>
                <a:lnTo>
                  <a:pt x="54" y="200"/>
                </a:lnTo>
                <a:lnTo>
                  <a:pt x="52" y="200"/>
                </a:lnTo>
                <a:lnTo>
                  <a:pt x="4" y="204"/>
                </a:lnTo>
                <a:lnTo>
                  <a:pt x="0" y="216"/>
                </a:lnTo>
                <a:lnTo>
                  <a:pt x="8" y="232"/>
                </a:lnTo>
                <a:lnTo>
                  <a:pt x="8" y="232"/>
                </a:lnTo>
                <a:lnTo>
                  <a:pt x="8" y="234"/>
                </a:lnTo>
                <a:lnTo>
                  <a:pt x="12" y="254"/>
                </a:lnTo>
                <a:lnTo>
                  <a:pt x="38" y="286"/>
                </a:lnTo>
                <a:lnTo>
                  <a:pt x="40" y="286"/>
                </a:lnTo>
                <a:lnTo>
                  <a:pt x="40" y="286"/>
                </a:lnTo>
                <a:lnTo>
                  <a:pt x="40" y="286"/>
                </a:lnTo>
                <a:lnTo>
                  <a:pt x="50" y="306"/>
                </a:lnTo>
                <a:lnTo>
                  <a:pt x="52" y="302"/>
                </a:lnTo>
                <a:lnTo>
                  <a:pt x="52" y="302"/>
                </a:lnTo>
                <a:lnTo>
                  <a:pt x="60" y="278"/>
                </a:lnTo>
                <a:lnTo>
                  <a:pt x="60" y="278"/>
                </a:lnTo>
                <a:lnTo>
                  <a:pt x="60" y="276"/>
                </a:lnTo>
                <a:lnTo>
                  <a:pt x="60" y="276"/>
                </a:lnTo>
                <a:lnTo>
                  <a:pt x="76" y="256"/>
                </a:lnTo>
                <a:lnTo>
                  <a:pt x="78" y="254"/>
                </a:lnTo>
                <a:lnTo>
                  <a:pt x="98" y="246"/>
                </a:lnTo>
                <a:lnTo>
                  <a:pt x="100" y="246"/>
                </a:lnTo>
                <a:lnTo>
                  <a:pt x="112" y="254"/>
                </a:lnTo>
                <a:lnTo>
                  <a:pt x="128" y="252"/>
                </a:lnTo>
                <a:lnTo>
                  <a:pt x="124" y="224"/>
                </a:lnTo>
                <a:lnTo>
                  <a:pt x="126" y="222"/>
                </a:lnTo>
                <a:lnTo>
                  <a:pt x="142" y="222"/>
                </a:lnTo>
                <a:lnTo>
                  <a:pt x="158" y="222"/>
                </a:lnTo>
                <a:lnTo>
                  <a:pt x="160" y="222"/>
                </a:lnTo>
                <a:lnTo>
                  <a:pt x="160" y="222"/>
                </a:lnTo>
                <a:lnTo>
                  <a:pt x="192" y="238"/>
                </a:lnTo>
                <a:lnTo>
                  <a:pt x="218" y="242"/>
                </a:lnTo>
                <a:lnTo>
                  <a:pt x="220" y="242"/>
                </a:lnTo>
                <a:lnTo>
                  <a:pt x="220" y="242"/>
                </a:lnTo>
                <a:lnTo>
                  <a:pt x="220" y="242"/>
                </a:lnTo>
                <a:lnTo>
                  <a:pt x="228" y="250"/>
                </a:lnTo>
                <a:lnTo>
                  <a:pt x="242" y="254"/>
                </a:lnTo>
                <a:lnTo>
                  <a:pt x="242" y="254"/>
                </a:lnTo>
                <a:lnTo>
                  <a:pt x="242" y="254"/>
                </a:lnTo>
                <a:lnTo>
                  <a:pt x="242" y="254"/>
                </a:lnTo>
                <a:lnTo>
                  <a:pt x="242" y="254"/>
                </a:lnTo>
                <a:lnTo>
                  <a:pt x="250" y="262"/>
                </a:lnTo>
                <a:lnTo>
                  <a:pt x="254" y="264"/>
                </a:lnTo>
                <a:lnTo>
                  <a:pt x="264" y="256"/>
                </a:lnTo>
                <a:lnTo>
                  <a:pt x="264" y="254"/>
                </a:lnTo>
                <a:lnTo>
                  <a:pt x="276" y="244"/>
                </a:lnTo>
                <a:lnTo>
                  <a:pt x="284" y="230"/>
                </a:lnTo>
                <a:lnTo>
                  <a:pt x="296" y="238"/>
                </a:lnTo>
                <a:lnTo>
                  <a:pt x="296" y="238"/>
                </a:lnTo>
                <a:lnTo>
                  <a:pt x="296" y="240"/>
                </a:lnTo>
                <a:lnTo>
                  <a:pt x="300" y="250"/>
                </a:lnTo>
                <a:lnTo>
                  <a:pt x="300" y="252"/>
                </a:lnTo>
                <a:lnTo>
                  <a:pt x="298" y="258"/>
                </a:lnTo>
                <a:lnTo>
                  <a:pt x="300" y="260"/>
                </a:lnTo>
                <a:lnTo>
                  <a:pt x="308" y="256"/>
                </a:lnTo>
                <a:lnTo>
                  <a:pt x="318" y="246"/>
                </a:lnTo>
                <a:lnTo>
                  <a:pt x="328" y="246"/>
                </a:lnTo>
                <a:lnTo>
                  <a:pt x="328" y="246"/>
                </a:lnTo>
                <a:lnTo>
                  <a:pt x="330" y="246"/>
                </a:lnTo>
                <a:lnTo>
                  <a:pt x="336" y="250"/>
                </a:lnTo>
                <a:lnTo>
                  <a:pt x="336" y="250"/>
                </a:lnTo>
                <a:lnTo>
                  <a:pt x="342" y="258"/>
                </a:lnTo>
                <a:lnTo>
                  <a:pt x="342" y="260"/>
                </a:lnTo>
                <a:lnTo>
                  <a:pt x="342" y="264"/>
                </a:lnTo>
                <a:lnTo>
                  <a:pt x="340" y="282"/>
                </a:lnTo>
                <a:lnTo>
                  <a:pt x="346" y="290"/>
                </a:lnTo>
                <a:lnTo>
                  <a:pt x="348" y="290"/>
                </a:lnTo>
                <a:lnTo>
                  <a:pt x="348" y="290"/>
                </a:lnTo>
                <a:lnTo>
                  <a:pt x="360" y="278"/>
                </a:lnTo>
                <a:lnTo>
                  <a:pt x="372" y="268"/>
                </a:lnTo>
                <a:lnTo>
                  <a:pt x="380" y="262"/>
                </a:lnTo>
                <a:lnTo>
                  <a:pt x="388" y="260"/>
                </a:lnTo>
                <a:lnTo>
                  <a:pt x="408" y="260"/>
                </a:lnTo>
                <a:lnTo>
                  <a:pt x="414" y="250"/>
                </a:lnTo>
                <a:lnTo>
                  <a:pt x="430" y="242"/>
                </a:lnTo>
                <a:lnTo>
                  <a:pt x="432" y="242"/>
                </a:lnTo>
                <a:lnTo>
                  <a:pt x="452" y="240"/>
                </a:lnTo>
                <a:lnTo>
                  <a:pt x="474" y="228"/>
                </a:lnTo>
                <a:lnTo>
                  <a:pt x="474" y="228"/>
                </a:lnTo>
                <a:lnTo>
                  <a:pt x="488" y="228"/>
                </a:lnTo>
                <a:lnTo>
                  <a:pt x="484" y="222"/>
                </a:lnTo>
                <a:lnTo>
                  <a:pt x="486" y="220"/>
                </a:lnTo>
                <a:lnTo>
                  <a:pt x="488" y="216"/>
                </a:lnTo>
                <a:lnTo>
                  <a:pt x="460" y="154"/>
                </a:lnTo>
                <a:lnTo>
                  <a:pt x="460" y="152"/>
                </a:lnTo>
                <a:lnTo>
                  <a:pt x="458" y="150"/>
                </a:lnTo>
                <a:lnTo>
                  <a:pt x="472" y="134"/>
                </a:lnTo>
                <a:lnTo>
                  <a:pt x="468" y="130"/>
                </a:lnTo>
                <a:lnTo>
                  <a:pt x="446" y="126"/>
                </a:lnTo>
                <a:lnTo>
                  <a:pt x="444" y="126"/>
                </a:lnTo>
                <a:lnTo>
                  <a:pt x="444" y="126"/>
                </a:lnTo>
                <a:lnTo>
                  <a:pt x="444" y="124"/>
                </a:lnTo>
                <a:lnTo>
                  <a:pt x="430" y="110"/>
                </a:lnTo>
                <a:lnTo>
                  <a:pt x="430" y="106"/>
                </a:lnTo>
                <a:lnTo>
                  <a:pt x="430" y="106"/>
                </a:lnTo>
                <a:lnTo>
                  <a:pt x="428" y="108"/>
                </a:lnTo>
                <a:lnTo>
                  <a:pt x="416" y="100"/>
                </a:lnTo>
                <a:lnTo>
                  <a:pt x="416" y="100"/>
                </a:lnTo>
                <a:lnTo>
                  <a:pt x="408" y="108"/>
                </a:lnTo>
                <a:lnTo>
                  <a:pt x="400" y="114"/>
                </a:lnTo>
                <a:lnTo>
                  <a:pt x="400" y="114"/>
                </a:lnTo>
                <a:lnTo>
                  <a:pt x="394" y="114"/>
                </a:lnTo>
                <a:lnTo>
                  <a:pt x="388" y="110"/>
                </a:lnTo>
                <a:lnTo>
                  <a:pt x="382" y="104"/>
                </a:lnTo>
                <a:lnTo>
                  <a:pt x="372" y="94"/>
                </a:lnTo>
                <a:lnTo>
                  <a:pt x="366" y="86"/>
                </a:lnTo>
                <a:lnTo>
                  <a:pt x="366" y="86"/>
                </a:lnTo>
                <a:lnTo>
                  <a:pt x="362" y="86"/>
                </a:lnTo>
                <a:lnTo>
                  <a:pt x="352" y="90"/>
                </a:lnTo>
                <a:lnTo>
                  <a:pt x="352" y="90"/>
                </a:lnTo>
                <a:lnTo>
                  <a:pt x="334" y="94"/>
                </a:lnTo>
                <a:lnTo>
                  <a:pt x="328" y="94"/>
                </a:lnTo>
                <a:lnTo>
                  <a:pt x="324" y="94"/>
                </a:lnTo>
                <a:lnTo>
                  <a:pt x="324" y="94"/>
                </a:lnTo>
                <a:lnTo>
                  <a:pt x="322" y="90"/>
                </a:lnTo>
                <a:lnTo>
                  <a:pt x="320" y="84"/>
                </a:lnTo>
                <a:lnTo>
                  <a:pt x="320" y="70"/>
                </a:lnTo>
                <a:lnTo>
                  <a:pt x="320" y="70"/>
                </a:lnTo>
                <a:lnTo>
                  <a:pt x="322" y="60"/>
                </a:lnTo>
                <a:lnTo>
                  <a:pt x="320" y="54"/>
                </a:lnTo>
                <a:lnTo>
                  <a:pt x="216" y="50"/>
                </a:lnTo>
                <a:lnTo>
                  <a:pt x="216" y="50"/>
                </a:lnTo>
                <a:lnTo>
                  <a:pt x="202" y="44"/>
                </a:lnTo>
                <a:lnTo>
                  <a:pt x="194" y="38"/>
                </a:lnTo>
                <a:lnTo>
                  <a:pt x="178" y="34"/>
                </a:lnTo>
                <a:lnTo>
                  <a:pt x="178" y="34"/>
                </a:lnTo>
                <a:lnTo>
                  <a:pt x="172" y="30"/>
                </a:lnTo>
                <a:lnTo>
                  <a:pt x="164" y="24"/>
                </a:lnTo>
                <a:lnTo>
                  <a:pt x="144" y="0"/>
                </a:lnTo>
                <a:lnTo>
                  <a:pt x="132" y="10"/>
                </a:lnTo>
                <a:lnTo>
                  <a:pt x="116" y="4"/>
                </a:lnTo>
                <a:lnTo>
                  <a:pt x="74" y="6"/>
                </a:lnTo>
                <a:lnTo>
                  <a:pt x="74" y="6"/>
                </a:lnTo>
                <a:lnTo>
                  <a:pt x="74" y="6"/>
                </a:lnTo>
                <a:lnTo>
                  <a:pt x="62" y="2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8" name="MH_Other_17"/>
          <p:cNvSpPr/>
          <p:nvPr>
            <p:custDataLst>
              <p:tags r:id="rId17"/>
            </p:custDataLst>
          </p:nvPr>
        </p:nvSpPr>
        <p:spPr bwMode="auto">
          <a:xfrm>
            <a:off x="7256374" y="5034739"/>
            <a:ext cx="944274" cy="744813"/>
          </a:xfrm>
          <a:custGeom>
            <a:avLst/>
            <a:gdLst>
              <a:gd name="T0" fmla="*/ 488 w 508"/>
              <a:gd name="T1" fmla="*/ 130 h 402"/>
              <a:gd name="T2" fmla="*/ 508 w 508"/>
              <a:gd name="T3" fmla="*/ 126 h 402"/>
              <a:gd name="T4" fmla="*/ 496 w 508"/>
              <a:gd name="T5" fmla="*/ 110 h 402"/>
              <a:gd name="T6" fmla="*/ 446 w 508"/>
              <a:gd name="T7" fmla="*/ 44 h 402"/>
              <a:gd name="T8" fmla="*/ 402 w 508"/>
              <a:gd name="T9" fmla="*/ 44 h 402"/>
              <a:gd name="T10" fmla="*/ 400 w 508"/>
              <a:gd name="T11" fmla="*/ 58 h 402"/>
              <a:gd name="T12" fmla="*/ 372 w 508"/>
              <a:gd name="T13" fmla="*/ 50 h 402"/>
              <a:gd name="T14" fmla="*/ 332 w 508"/>
              <a:gd name="T15" fmla="*/ 64 h 402"/>
              <a:gd name="T16" fmla="*/ 310 w 508"/>
              <a:gd name="T17" fmla="*/ 70 h 402"/>
              <a:gd name="T18" fmla="*/ 298 w 508"/>
              <a:gd name="T19" fmla="*/ 76 h 402"/>
              <a:gd name="T20" fmla="*/ 286 w 508"/>
              <a:gd name="T21" fmla="*/ 58 h 402"/>
              <a:gd name="T22" fmla="*/ 314 w 508"/>
              <a:gd name="T23" fmla="*/ 22 h 402"/>
              <a:gd name="T24" fmla="*/ 312 w 508"/>
              <a:gd name="T25" fmla="*/ 12 h 402"/>
              <a:gd name="T26" fmla="*/ 288 w 508"/>
              <a:gd name="T27" fmla="*/ 26 h 402"/>
              <a:gd name="T28" fmla="*/ 278 w 508"/>
              <a:gd name="T29" fmla="*/ 20 h 402"/>
              <a:gd name="T30" fmla="*/ 252 w 508"/>
              <a:gd name="T31" fmla="*/ 18 h 402"/>
              <a:gd name="T32" fmla="*/ 236 w 508"/>
              <a:gd name="T33" fmla="*/ 8 h 402"/>
              <a:gd name="T34" fmla="*/ 208 w 508"/>
              <a:gd name="T35" fmla="*/ 2 h 402"/>
              <a:gd name="T36" fmla="*/ 204 w 508"/>
              <a:gd name="T37" fmla="*/ 24 h 402"/>
              <a:gd name="T38" fmla="*/ 210 w 508"/>
              <a:gd name="T39" fmla="*/ 48 h 402"/>
              <a:gd name="T40" fmla="*/ 200 w 508"/>
              <a:gd name="T41" fmla="*/ 54 h 402"/>
              <a:gd name="T42" fmla="*/ 182 w 508"/>
              <a:gd name="T43" fmla="*/ 46 h 402"/>
              <a:gd name="T44" fmla="*/ 156 w 508"/>
              <a:gd name="T45" fmla="*/ 32 h 402"/>
              <a:gd name="T46" fmla="*/ 144 w 508"/>
              <a:gd name="T47" fmla="*/ 80 h 402"/>
              <a:gd name="T48" fmla="*/ 136 w 508"/>
              <a:gd name="T49" fmla="*/ 120 h 402"/>
              <a:gd name="T50" fmla="*/ 104 w 508"/>
              <a:gd name="T51" fmla="*/ 204 h 402"/>
              <a:gd name="T52" fmla="*/ 64 w 508"/>
              <a:gd name="T53" fmla="*/ 248 h 402"/>
              <a:gd name="T54" fmla="*/ 42 w 508"/>
              <a:gd name="T55" fmla="*/ 264 h 402"/>
              <a:gd name="T56" fmla="*/ 10 w 508"/>
              <a:gd name="T57" fmla="*/ 292 h 402"/>
              <a:gd name="T58" fmla="*/ 6 w 508"/>
              <a:gd name="T59" fmla="*/ 368 h 402"/>
              <a:gd name="T60" fmla="*/ 16 w 508"/>
              <a:gd name="T61" fmla="*/ 402 h 402"/>
              <a:gd name="T62" fmla="*/ 44 w 508"/>
              <a:gd name="T63" fmla="*/ 398 h 402"/>
              <a:gd name="T64" fmla="*/ 34 w 508"/>
              <a:gd name="T65" fmla="*/ 372 h 402"/>
              <a:gd name="T66" fmla="*/ 24 w 508"/>
              <a:gd name="T67" fmla="*/ 346 h 402"/>
              <a:gd name="T68" fmla="*/ 64 w 508"/>
              <a:gd name="T69" fmla="*/ 324 h 402"/>
              <a:gd name="T70" fmla="*/ 140 w 508"/>
              <a:gd name="T71" fmla="*/ 288 h 402"/>
              <a:gd name="T72" fmla="*/ 152 w 508"/>
              <a:gd name="T73" fmla="*/ 294 h 402"/>
              <a:gd name="T74" fmla="*/ 192 w 508"/>
              <a:gd name="T75" fmla="*/ 274 h 402"/>
              <a:gd name="T76" fmla="*/ 214 w 508"/>
              <a:gd name="T77" fmla="*/ 266 h 402"/>
              <a:gd name="T78" fmla="*/ 250 w 508"/>
              <a:gd name="T79" fmla="*/ 252 h 402"/>
              <a:gd name="T80" fmla="*/ 260 w 508"/>
              <a:gd name="T81" fmla="*/ 188 h 402"/>
              <a:gd name="T82" fmla="*/ 286 w 508"/>
              <a:gd name="T83" fmla="*/ 230 h 402"/>
              <a:gd name="T84" fmla="*/ 314 w 508"/>
              <a:gd name="T85" fmla="*/ 208 h 402"/>
              <a:gd name="T86" fmla="*/ 332 w 508"/>
              <a:gd name="T87" fmla="*/ 198 h 402"/>
              <a:gd name="T88" fmla="*/ 350 w 508"/>
              <a:gd name="T89" fmla="*/ 190 h 402"/>
              <a:gd name="T90" fmla="*/ 376 w 508"/>
              <a:gd name="T91" fmla="*/ 194 h 402"/>
              <a:gd name="T92" fmla="*/ 392 w 508"/>
              <a:gd name="T93" fmla="*/ 186 h 402"/>
              <a:gd name="T94" fmla="*/ 406 w 508"/>
              <a:gd name="T95" fmla="*/ 182 h 402"/>
              <a:gd name="T96" fmla="*/ 414 w 508"/>
              <a:gd name="T97" fmla="*/ 188 h 402"/>
              <a:gd name="T98" fmla="*/ 432 w 508"/>
              <a:gd name="T99" fmla="*/ 180 h 402"/>
              <a:gd name="T100" fmla="*/ 464 w 508"/>
              <a:gd name="T101" fmla="*/ 146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508" h="402">
                <a:moveTo>
                  <a:pt x="476" y="138"/>
                </a:moveTo>
                <a:lnTo>
                  <a:pt x="476" y="138"/>
                </a:lnTo>
                <a:lnTo>
                  <a:pt x="484" y="134"/>
                </a:lnTo>
                <a:lnTo>
                  <a:pt x="488" y="130"/>
                </a:lnTo>
                <a:lnTo>
                  <a:pt x="488" y="128"/>
                </a:lnTo>
                <a:lnTo>
                  <a:pt x="490" y="126"/>
                </a:lnTo>
                <a:lnTo>
                  <a:pt x="492" y="126"/>
                </a:lnTo>
                <a:lnTo>
                  <a:pt x="508" y="126"/>
                </a:lnTo>
                <a:lnTo>
                  <a:pt x="508" y="116"/>
                </a:lnTo>
                <a:lnTo>
                  <a:pt x="508" y="116"/>
                </a:lnTo>
                <a:lnTo>
                  <a:pt x="502" y="114"/>
                </a:lnTo>
                <a:lnTo>
                  <a:pt x="496" y="110"/>
                </a:lnTo>
                <a:lnTo>
                  <a:pt x="472" y="88"/>
                </a:lnTo>
                <a:lnTo>
                  <a:pt x="472" y="88"/>
                </a:lnTo>
                <a:lnTo>
                  <a:pt x="460" y="58"/>
                </a:lnTo>
                <a:lnTo>
                  <a:pt x="446" y="44"/>
                </a:lnTo>
                <a:lnTo>
                  <a:pt x="446" y="44"/>
                </a:lnTo>
                <a:lnTo>
                  <a:pt x="424" y="42"/>
                </a:lnTo>
                <a:lnTo>
                  <a:pt x="406" y="44"/>
                </a:lnTo>
                <a:lnTo>
                  <a:pt x="402" y="44"/>
                </a:lnTo>
                <a:lnTo>
                  <a:pt x="404" y="54"/>
                </a:lnTo>
                <a:lnTo>
                  <a:pt x="404" y="56"/>
                </a:lnTo>
                <a:lnTo>
                  <a:pt x="404" y="58"/>
                </a:lnTo>
                <a:lnTo>
                  <a:pt x="400" y="58"/>
                </a:lnTo>
                <a:lnTo>
                  <a:pt x="388" y="64"/>
                </a:lnTo>
                <a:lnTo>
                  <a:pt x="386" y="62"/>
                </a:lnTo>
                <a:lnTo>
                  <a:pt x="386" y="62"/>
                </a:lnTo>
                <a:lnTo>
                  <a:pt x="372" y="50"/>
                </a:lnTo>
                <a:lnTo>
                  <a:pt x="368" y="50"/>
                </a:lnTo>
                <a:lnTo>
                  <a:pt x="364" y="50"/>
                </a:lnTo>
                <a:lnTo>
                  <a:pt x="364" y="50"/>
                </a:lnTo>
                <a:lnTo>
                  <a:pt x="332" y="64"/>
                </a:lnTo>
                <a:lnTo>
                  <a:pt x="322" y="68"/>
                </a:lnTo>
                <a:lnTo>
                  <a:pt x="316" y="66"/>
                </a:lnTo>
                <a:lnTo>
                  <a:pt x="316" y="66"/>
                </a:lnTo>
                <a:lnTo>
                  <a:pt x="310" y="70"/>
                </a:lnTo>
                <a:lnTo>
                  <a:pt x="304" y="76"/>
                </a:lnTo>
                <a:lnTo>
                  <a:pt x="300" y="80"/>
                </a:lnTo>
                <a:lnTo>
                  <a:pt x="298" y="76"/>
                </a:lnTo>
                <a:lnTo>
                  <a:pt x="298" y="76"/>
                </a:lnTo>
                <a:lnTo>
                  <a:pt x="288" y="66"/>
                </a:lnTo>
                <a:lnTo>
                  <a:pt x="286" y="62"/>
                </a:lnTo>
                <a:lnTo>
                  <a:pt x="286" y="58"/>
                </a:lnTo>
                <a:lnTo>
                  <a:pt x="286" y="58"/>
                </a:lnTo>
                <a:lnTo>
                  <a:pt x="290" y="50"/>
                </a:lnTo>
                <a:lnTo>
                  <a:pt x="300" y="38"/>
                </a:lnTo>
                <a:lnTo>
                  <a:pt x="300" y="38"/>
                </a:lnTo>
                <a:lnTo>
                  <a:pt x="314" y="22"/>
                </a:lnTo>
                <a:lnTo>
                  <a:pt x="318" y="16"/>
                </a:lnTo>
                <a:lnTo>
                  <a:pt x="316" y="12"/>
                </a:lnTo>
                <a:lnTo>
                  <a:pt x="316" y="12"/>
                </a:lnTo>
                <a:lnTo>
                  <a:pt x="312" y="12"/>
                </a:lnTo>
                <a:lnTo>
                  <a:pt x="308" y="14"/>
                </a:lnTo>
                <a:lnTo>
                  <a:pt x="298" y="20"/>
                </a:lnTo>
                <a:lnTo>
                  <a:pt x="298" y="20"/>
                </a:lnTo>
                <a:lnTo>
                  <a:pt x="288" y="26"/>
                </a:lnTo>
                <a:lnTo>
                  <a:pt x="282" y="28"/>
                </a:lnTo>
                <a:lnTo>
                  <a:pt x="282" y="28"/>
                </a:lnTo>
                <a:lnTo>
                  <a:pt x="280" y="26"/>
                </a:lnTo>
                <a:lnTo>
                  <a:pt x="278" y="20"/>
                </a:lnTo>
                <a:lnTo>
                  <a:pt x="276" y="20"/>
                </a:lnTo>
                <a:lnTo>
                  <a:pt x="270" y="6"/>
                </a:lnTo>
                <a:lnTo>
                  <a:pt x="254" y="16"/>
                </a:lnTo>
                <a:lnTo>
                  <a:pt x="252" y="18"/>
                </a:lnTo>
                <a:lnTo>
                  <a:pt x="252" y="16"/>
                </a:lnTo>
                <a:lnTo>
                  <a:pt x="252" y="16"/>
                </a:lnTo>
                <a:lnTo>
                  <a:pt x="252" y="16"/>
                </a:lnTo>
                <a:lnTo>
                  <a:pt x="236" y="8"/>
                </a:lnTo>
                <a:lnTo>
                  <a:pt x="220" y="2"/>
                </a:lnTo>
                <a:lnTo>
                  <a:pt x="220" y="2"/>
                </a:lnTo>
                <a:lnTo>
                  <a:pt x="214" y="0"/>
                </a:lnTo>
                <a:lnTo>
                  <a:pt x="208" y="2"/>
                </a:lnTo>
                <a:lnTo>
                  <a:pt x="204" y="6"/>
                </a:lnTo>
                <a:lnTo>
                  <a:pt x="198" y="12"/>
                </a:lnTo>
                <a:lnTo>
                  <a:pt x="204" y="24"/>
                </a:lnTo>
                <a:lnTo>
                  <a:pt x="204" y="24"/>
                </a:lnTo>
                <a:lnTo>
                  <a:pt x="210" y="38"/>
                </a:lnTo>
                <a:lnTo>
                  <a:pt x="210" y="44"/>
                </a:lnTo>
                <a:lnTo>
                  <a:pt x="210" y="48"/>
                </a:lnTo>
                <a:lnTo>
                  <a:pt x="210" y="48"/>
                </a:lnTo>
                <a:lnTo>
                  <a:pt x="208" y="52"/>
                </a:lnTo>
                <a:lnTo>
                  <a:pt x="204" y="54"/>
                </a:lnTo>
                <a:lnTo>
                  <a:pt x="204" y="54"/>
                </a:lnTo>
                <a:lnTo>
                  <a:pt x="200" y="54"/>
                </a:lnTo>
                <a:lnTo>
                  <a:pt x="194" y="54"/>
                </a:lnTo>
                <a:lnTo>
                  <a:pt x="188" y="50"/>
                </a:lnTo>
                <a:lnTo>
                  <a:pt x="182" y="46"/>
                </a:lnTo>
                <a:lnTo>
                  <a:pt x="182" y="46"/>
                </a:lnTo>
                <a:lnTo>
                  <a:pt x="164" y="36"/>
                </a:lnTo>
                <a:lnTo>
                  <a:pt x="156" y="32"/>
                </a:lnTo>
                <a:lnTo>
                  <a:pt x="156" y="32"/>
                </a:lnTo>
                <a:lnTo>
                  <a:pt x="156" y="32"/>
                </a:lnTo>
                <a:lnTo>
                  <a:pt x="156" y="34"/>
                </a:lnTo>
                <a:lnTo>
                  <a:pt x="156" y="52"/>
                </a:lnTo>
                <a:lnTo>
                  <a:pt x="144" y="66"/>
                </a:lnTo>
                <a:lnTo>
                  <a:pt x="144" y="80"/>
                </a:lnTo>
                <a:lnTo>
                  <a:pt x="148" y="94"/>
                </a:lnTo>
                <a:lnTo>
                  <a:pt x="150" y="94"/>
                </a:lnTo>
                <a:lnTo>
                  <a:pt x="140" y="108"/>
                </a:lnTo>
                <a:lnTo>
                  <a:pt x="136" y="120"/>
                </a:lnTo>
                <a:lnTo>
                  <a:pt x="136" y="122"/>
                </a:lnTo>
                <a:lnTo>
                  <a:pt x="124" y="134"/>
                </a:lnTo>
                <a:lnTo>
                  <a:pt x="104" y="180"/>
                </a:lnTo>
                <a:lnTo>
                  <a:pt x="104" y="204"/>
                </a:lnTo>
                <a:lnTo>
                  <a:pt x="104" y="204"/>
                </a:lnTo>
                <a:lnTo>
                  <a:pt x="60" y="230"/>
                </a:lnTo>
                <a:lnTo>
                  <a:pt x="58" y="234"/>
                </a:lnTo>
                <a:lnTo>
                  <a:pt x="64" y="248"/>
                </a:lnTo>
                <a:lnTo>
                  <a:pt x="64" y="248"/>
                </a:lnTo>
                <a:lnTo>
                  <a:pt x="64" y="248"/>
                </a:lnTo>
                <a:lnTo>
                  <a:pt x="60" y="266"/>
                </a:lnTo>
                <a:lnTo>
                  <a:pt x="42" y="264"/>
                </a:lnTo>
                <a:lnTo>
                  <a:pt x="38" y="284"/>
                </a:lnTo>
                <a:lnTo>
                  <a:pt x="16" y="284"/>
                </a:lnTo>
                <a:lnTo>
                  <a:pt x="10" y="292"/>
                </a:lnTo>
                <a:lnTo>
                  <a:pt x="10" y="292"/>
                </a:lnTo>
                <a:lnTo>
                  <a:pt x="4" y="306"/>
                </a:lnTo>
                <a:lnTo>
                  <a:pt x="0" y="356"/>
                </a:lnTo>
                <a:lnTo>
                  <a:pt x="4" y="368"/>
                </a:lnTo>
                <a:lnTo>
                  <a:pt x="6" y="368"/>
                </a:lnTo>
                <a:lnTo>
                  <a:pt x="6" y="380"/>
                </a:lnTo>
                <a:lnTo>
                  <a:pt x="16" y="392"/>
                </a:lnTo>
                <a:lnTo>
                  <a:pt x="16" y="392"/>
                </a:lnTo>
                <a:lnTo>
                  <a:pt x="16" y="402"/>
                </a:lnTo>
                <a:lnTo>
                  <a:pt x="42" y="400"/>
                </a:lnTo>
                <a:lnTo>
                  <a:pt x="44" y="398"/>
                </a:lnTo>
                <a:lnTo>
                  <a:pt x="44" y="398"/>
                </a:lnTo>
                <a:lnTo>
                  <a:pt x="44" y="398"/>
                </a:lnTo>
                <a:lnTo>
                  <a:pt x="44" y="396"/>
                </a:lnTo>
                <a:lnTo>
                  <a:pt x="52" y="388"/>
                </a:lnTo>
                <a:lnTo>
                  <a:pt x="36" y="372"/>
                </a:lnTo>
                <a:lnTo>
                  <a:pt x="34" y="372"/>
                </a:lnTo>
                <a:lnTo>
                  <a:pt x="24" y="364"/>
                </a:lnTo>
                <a:lnTo>
                  <a:pt x="24" y="364"/>
                </a:lnTo>
                <a:lnTo>
                  <a:pt x="24" y="362"/>
                </a:lnTo>
                <a:lnTo>
                  <a:pt x="24" y="346"/>
                </a:lnTo>
                <a:lnTo>
                  <a:pt x="36" y="346"/>
                </a:lnTo>
                <a:lnTo>
                  <a:pt x="38" y="340"/>
                </a:lnTo>
                <a:lnTo>
                  <a:pt x="32" y="324"/>
                </a:lnTo>
                <a:lnTo>
                  <a:pt x="64" y="324"/>
                </a:lnTo>
                <a:lnTo>
                  <a:pt x="120" y="298"/>
                </a:lnTo>
                <a:lnTo>
                  <a:pt x="126" y="286"/>
                </a:lnTo>
                <a:lnTo>
                  <a:pt x="128" y="282"/>
                </a:lnTo>
                <a:lnTo>
                  <a:pt x="140" y="288"/>
                </a:lnTo>
                <a:lnTo>
                  <a:pt x="140" y="288"/>
                </a:lnTo>
                <a:lnTo>
                  <a:pt x="140" y="290"/>
                </a:lnTo>
                <a:lnTo>
                  <a:pt x="146" y="296"/>
                </a:lnTo>
                <a:lnTo>
                  <a:pt x="152" y="294"/>
                </a:lnTo>
                <a:lnTo>
                  <a:pt x="150" y="282"/>
                </a:lnTo>
                <a:lnTo>
                  <a:pt x="168" y="282"/>
                </a:lnTo>
                <a:lnTo>
                  <a:pt x="186" y="286"/>
                </a:lnTo>
                <a:lnTo>
                  <a:pt x="192" y="274"/>
                </a:lnTo>
                <a:lnTo>
                  <a:pt x="194" y="272"/>
                </a:lnTo>
                <a:lnTo>
                  <a:pt x="194" y="272"/>
                </a:lnTo>
                <a:lnTo>
                  <a:pt x="196" y="272"/>
                </a:lnTo>
                <a:lnTo>
                  <a:pt x="214" y="266"/>
                </a:lnTo>
                <a:lnTo>
                  <a:pt x="218" y="238"/>
                </a:lnTo>
                <a:lnTo>
                  <a:pt x="238" y="256"/>
                </a:lnTo>
                <a:lnTo>
                  <a:pt x="246" y="256"/>
                </a:lnTo>
                <a:lnTo>
                  <a:pt x="250" y="252"/>
                </a:lnTo>
                <a:lnTo>
                  <a:pt x="248" y="192"/>
                </a:lnTo>
                <a:lnTo>
                  <a:pt x="248" y="190"/>
                </a:lnTo>
                <a:lnTo>
                  <a:pt x="248" y="186"/>
                </a:lnTo>
                <a:lnTo>
                  <a:pt x="260" y="188"/>
                </a:lnTo>
                <a:lnTo>
                  <a:pt x="262" y="188"/>
                </a:lnTo>
                <a:lnTo>
                  <a:pt x="264" y="190"/>
                </a:lnTo>
                <a:lnTo>
                  <a:pt x="264" y="190"/>
                </a:lnTo>
                <a:lnTo>
                  <a:pt x="286" y="230"/>
                </a:lnTo>
                <a:lnTo>
                  <a:pt x="312" y="226"/>
                </a:lnTo>
                <a:lnTo>
                  <a:pt x="318" y="224"/>
                </a:lnTo>
                <a:lnTo>
                  <a:pt x="322" y="216"/>
                </a:lnTo>
                <a:lnTo>
                  <a:pt x="314" y="208"/>
                </a:lnTo>
                <a:lnTo>
                  <a:pt x="312" y="206"/>
                </a:lnTo>
                <a:lnTo>
                  <a:pt x="330" y="200"/>
                </a:lnTo>
                <a:lnTo>
                  <a:pt x="332" y="198"/>
                </a:lnTo>
                <a:lnTo>
                  <a:pt x="332" y="198"/>
                </a:lnTo>
                <a:lnTo>
                  <a:pt x="340" y="206"/>
                </a:lnTo>
                <a:lnTo>
                  <a:pt x="346" y="202"/>
                </a:lnTo>
                <a:lnTo>
                  <a:pt x="346" y="190"/>
                </a:lnTo>
                <a:lnTo>
                  <a:pt x="350" y="190"/>
                </a:lnTo>
                <a:lnTo>
                  <a:pt x="364" y="190"/>
                </a:lnTo>
                <a:lnTo>
                  <a:pt x="364" y="190"/>
                </a:lnTo>
                <a:lnTo>
                  <a:pt x="370" y="192"/>
                </a:lnTo>
                <a:lnTo>
                  <a:pt x="376" y="194"/>
                </a:lnTo>
                <a:lnTo>
                  <a:pt x="382" y="198"/>
                </a:lnTo>
                <a:lnTo>
                  <a:pt x="386" y="202"/>
                </a:lnTo>
                <a:lnTo>
                  <a:pt x="388" y="206"/>
                </a:lnTo>
                <a:lnTo>
                  <a:pt x="392" y="186"/>
                </a:lnTo>
                <a:lnTo>
                  <a:pt x="392" y="186"/>
                </a:lnTo>
                <a:lnTo>
                  <a:pt x="396" y="184"/>
                </a:lnTo>
                <a:lnTo>
                  <a:pt x="400" y="182"/>
                </a:lnTo>
                <a:lnTo>
                  <a:pt x="406" y="182"/>
                </a:lnTo>
                <a:lnTo>
                  <a:pt x="412" y="184"/>
                </a:lnTo>
                <a:lnTo>
                  <a:pt x="414" y="186"/>
                </a:lnTo>
                <a:lnTo>
                  <a:pt x="414" y="186"/>
                </a:lnTo>
                <a:lnTo>
                  <a:pt x="414" y="188"/>
                </a:lnTo>
                <a:lnTo>
                  <a:pt x="414" y="188"/>
                </a:lnTo>
                <a:lnTo>
                  <a:pt x="418" y="188"/>
                </a:lnTo>
                <a:lnTo>
                  <a:pt x="418" y="188"/>
                </a:lnTo>
                <a:lnTo>
                  <a:pt x="432" y="180"/>
                </a:lnTo>
                <a:lnTo>
                  <a:pt x="460" y="160"/>
                </a:lnTo>
                <a:lnTo>
                  <a:pt x="460" y="160"/>
                </a:lnTo>
                <a:lnTo>
                  <a:pt x="460" y="152"/>
                </a:lnTo>
                <a:lnTo>
                  <a:pt x="464" y="146"/>
                </a:lnTo>
                <a:lnTo>
                  <a:pt x="470" y="140"/>
                </a:lnTo>
                <a:lnTo>
                  <a:pt x="476" y="138"/>
                </a:lnTo>
                <a:lnTo>
                  <a:pt x="476" y="138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9" name="MH_Other_18"/>
          <p:cNvSpPr/>
          <p:nvPr>
            <p:custDataLst>
              <p:tags r:id="rId18"/>
            </p:custDataLst>
          </p:nvPr>
        </p:nvSpPr>
        <p:spPr bwMode="auto">
          <a:xfrm>
            <a:off x="7703549" y="4389524"/>
            <a:ext cx="564394" cy="766465"/>
          </a:xfrm>
          <a:custGeom>
            <a:avLst/>
            <a:gdLst>
              <a:gd name="T0" fmla="*/ 220 w 304"/>
              <a:gd name="T1" fmla="*/ 0 h 414"/>
              <a:gd name="T2" fmla="*/ 206 w 304"/>
              <a:gd name="T3" fmla="*/ 16 h 414"/>
              <a:gd name="T4" fmla="*/ 184 w 304"/>
              <a:gd name="T5" fmla="*/ 32 h 414"/>
              <a:gd name="T6" fmla="*/ 176 w 304"/>
              <a:gd name="T7" fmla="*/ 32 h 414"/>
              <a:gd name="T8" fmla="*/ 174 w 304"/>
              <a:gd name="T9" fmla="*/ 22 h 414"/>
              <a:gd name="T10" fmla="*/ 152 w 304"/>
              <a:gd name="T11" fmla="*/ 24 h 414"/>
              <a:gd name="T12" fmla="*/ 108 w 304"/>
              <a:gd name="T13" fmla="*/ 34 h 414"/>
              <a:gd name="T14" fmla="*/ 72 w 304"/>
              <a:gd name="T15" fmla="*/ 42 h 414"/>
              <a:gd name="T16" fmla="*/ 40 w 304"/>
              <a:gd name="T17" fmla="*/ 56 h 414"/>
              <a:gd name="T18" fmla="*/ 28 w 304"/>
              <a:gd name="T19" fmla="*/ 62 h 414"/>
              <a:gd name="T20" fmla="*/ 16 w 304"/>
              <a:gd name="T21" fmla="*/ 84 h 414"/>
              <a:gd name="T22" fmla="*/ 22 w 304"/>
              <a:gd name="T23" fmla="*/ 92 h 414"/>
              <a:gd name="T24" fmla="*/ 34 w 304"/>
              <a:gd name="T25" fmla="*/ 140 h 414"/>
              <a:gd name="T26" fmla="*/ 32 w 304"/>
              <a:gd name="T27" fmla="*/ 144 h 414"/>
              <a:gd name="T28" fmla="*/ 0 w 304"/>
              <a:gd name="T29" fmla="*/ 200 h 414"/>
              <a:gd name="T30" fmla="*/ 12 w 304"/>
              <a:gd name="T31" fmla="*/ 196 h 414"/>
              <a:gd name="T32" fmla="*/ 18 w 304"/>
              <a:gd name="T33" fmla="*/ 202 h 414"/>
              <a:gd name="T34" fmla="*/ 16 w 304"/>
              <a:gd name="T35" fmla="*/ 226 h 414"/>
              <a:gd name="T36" fmla="*/ 24 w 304"/>
              <a:gd name="T37" fmla="*/ 262 h 414"/>
              <a:gd name="T38" fmla="*/ 40 w 304"/>
              <a:gd name="T39" fmla="*/ 280 h 414"/>
              <a:gd name="T40" fmla="*/ 42 w 304"/>
              <a:gd name="T41" fmla="*/ 304 h 414"/>
              <a:gd name="T42" fmla="*/ 44 w 304"/>
              <a:gd name="T43" fmla="*/ 320 h 414"/>
              <a:gd name="T44" fmla="*/ 44 w 304"/>
              <a:gd name="T45" fmla="*/ 362 h 414"/>
              <a:gd name="T46" fmla="*/ 52 w 304"/>
              <a:gd name="T47" fmla="*/ 362 h 414"/>
              <a:gd name="T48" fmla="*/ 72 w 304"/>
              <a:gd name="T49" fmla="*/ 352 h 414"/>
              <a:gd name="T50" fmla="*/ 84 w 304"/>
              <a:gd name="T51" fmla="*/ 356 h 414"/>
              <a:gd name="T52" fmla="*/ 86 w 304"/>
              <a:gd name="T53" fmla="*/ 366 h 414"/>
              <a:gd name="T54" fmla="*/ 56 w 304"/>
              <a:gd name="T55" fmla="*/ 406 h 414"/>
              <a:gd name="T56" fmla="*/ 72 w 304"/>
              <a:gd name="T57" fmla="*/ 408 h 414"/>
              <a:gd name="T58" fmla="*/ 80 w 304"/>
              <a:gd name="T59" fmla="*/ 406 h 414"/>
              <a:gd name="T60" fmla="*/ 120 w 304"/>
              <a:gd name="T61" fmla="*/ 390 h 414"/>
              <a:gd name="T62" fmla="*/ 142 w 304"/>
              <a:gd name="T63" fmla="*/ 394 h 414"/>
              <a:gd name="T64" fmla="*/ 154 w 304"/>
              <a:gd name="T65" fmla="*/ 390 h 414"/>
              <a:gd name="T66" fmla="*/ 152 w 304"/>
              <a:gd name="T67" fmla="*/ 384 h 414"/>
              <a:gd name="T68" fmla="*/ 150 w 304"/>
              <a:gd name="T69" fmla="*/ 366 h 414"/>
              <a:gd name="T70" fmla="*/ 150 w 304"/>
              <a:gd name="T71" fmla="*/ 358 h 414"/>
              <a:gd name="T72" fmla="*/ 162 w 304"/>
              <a:gd name="T73" fmla="*/ 336 h 414"/>
              <a:gd name="T74" fmla="*/ 162 w 304"/>
              <a:gd name="T75" fmla="*/ 334 h 414"/>
              <a:gd name="T76" fmla="*/ 164 w 304"/>
              <a:gd name="T77" fmla="*/ 324 h 414"/>
              <a:gd name="T78" fmla="*/ 164 w 304"/>
              <a:gd name="T79" fmla="*/ 316 h 414"/>
              <a:gd name="T80" fmla="*/ 178 w 304"/>
              <a:gd name="T81" fmla="*/ 298 h 414"/>
              <a:gd name="T82" fmla="*/ 186 w 304"/>
              <a:gd name="T83" fmla="*/ 278 h 414"/>
              <a:gd name="T84" fmla="*/ 190 w 304"/>
              <a:gd name="T85" fmla="*/ 270 h 414"/>
              <a:gd name="T86" fmla="*/ 206 w 304"/>
              <a:gd name="T87" fmla="*/ 256 h 414"/>
              <a:gd name="T88" fmla="*/ 194 w 304"/>
              <a:gd name="T89" fmla="*/ 242 h 414"/>
              <a:gd name="T90" fmla="*/ 194 w 304"/>
              <a:gd name="T91" fmla="*/ 228 h 414"/>
              <a:gd name="T92" fmla="*/ 224 w 304"/>
              <a:gd name="T93" fmla="*/ 200 h 414"/>
              <a:gd name="T94" fmla="*/ 222 w 304"/>
              <a:gd name="T95" fmla="*/ 192 h 414"/>
              <a:gd name="T96" fmla="*/ 220 w 304"/>
              <a:gd name="T97" fmla="*/ 170 h 414"/>
              <a:gd name="T98" fmla="*/ 230 w 304"/>
              <a:gd name="T99" fmla="*/ 146 h 414"/>
              <a:gd name="T100" fmla="*/ 250 w 304"/>
              <a:gd name="T101" fmla="*/ 136 h 414"/>
              <a:gd name="T102" fmla="*/ 272 w 304"/>
              <a:gd name="T103" fmla="*/ 140 h 414"/>
              <a:gd name="T104" fmla="*/ 284 w 304"/>
              <a:gd name="T105" fmla="*/ 128 h 414"/>
              <a:gd name="T106" fmla="*/ 296 w 304"/>
              <a:gd name="T107" fmla="*/ 108 h 414"/>
              <a:gd name="T108" fmla="*/ 300 w 304"/>
              <a:gd name="T109" fmla="*/ 102 h 414"/>
              <a:gd name="T110" fmla="*/ 296 w 304"/>
              <a:gd name="T111" fmla="*/ 84 h 414"/>
              <a:gd name="T112" fmla="*/ 276 w 304"/>
              <a:gd name="T113" fmla="*/ 52 h 414"/>
              <a:gd name="T114" fmla="*/ 274 w 304"/>
              <a:gd name="T115" fmla="*/ 40 h 414"/>
              <a:gd name="T116" fmla="*/ 264 w 304"/>
              <a:gd name="T117" fmla="*/ 20 h 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04" h="414">
                <a:moveTo>
                  <a:pt x="240" y="16"/>
                </a:moveTo>
                <a:lnTo>
                  <a:pt x="238" y="16"/>
                </a:lnTo>
                <a:lnTo>
                  <a:pt x="220" y="0"/>
                </a:lnTo>
                <a:lnTo>
                  <a:pt x="212" y="6"/>
                </a:lnTo>
                <a:lnTo>
                  <a:pt x="212" y="6"/>
                </a:lnTo>
                <a:lnTo>
                  <a:pt x="206" y="16"/>
                </a:lnTo>
                <a:lnTo>
                  <a:pt x="200" y="24"/>
                </a:lnTo>
                <a:lnTo>
                  <a:pt x="192" y="28"/>
                </a:lnTo>
                <a:lnTo>
                  <a:pt x="184" y="32"/>
                </a:lnTo>
                <a:lnTo>
                  <a:pt x="184" y="32"/>
                </a:lnTo>
                <a:lnTo>
                  <a:pt x="180" y="34"/>
                </a:lnTo>
                <a:lnTo>
                  <a:pt x="176" y="32"/>
                </a:lnTo>
                <a:lnTo>
                  <a:pt x="176" y="32"/>
                </a:lnTo>
                <a:lnTo>
                  <a:pt x="174" y="28"/>
                </a:lnTo>
                <a:lnTo>
                  <a:pt x="174" y="22"/>
                </a:lnTo>
                <a:lnTo>
                  <a:pt x="180" y="4"/>
                </a:lnTo>
                <a:lnTo>
                  <a:pt x="152" y="22"/>
                </a:lnTo>
                <a:lnTo>
                  <a:pt x="152" y="24"/>
                </a:lnTo>
                <a:lnTo>
                  <a:pt x="152" y="24"/>
                </a:lnTo>
                <a:lnTo>
                  <a:pt x="128" y="24"/>
                </a:lnTo>
                <a:lnTo>
                  <a:pt x="108" y="34"/>
                </a:lnTo>
                <a:lnTo>
                  <a:pt x="108" y="36"/>
                </a:lnTo>
                <a:lnTo>
                  <a:pt x="84" y="36"/>
                </a:lnTo>
                <a:lnTo>
                  <a:pt x="72" y="42"/>
                </a:lnTo>
                <a:lnTo>
                  <a:pt x="68" y="54"/>
                </a:lnTo>
                <a:lnTo>
                  <a:pt x="66" y="56"/>
                </a:lnTo>
                <a:lnTo>
                  <a:pt x="40" y="56"/>
                </a:lnTo>
                <a:lnTo>
                  <a:pt x="40" y="56"/>
                </a:lnTo>
                <a:lnTo>
                  <a:pt x="34" y="56"/>
                </a:lnTo>
                <a:lnTo>
                  <a:pt x="28" y="62"/>
                </a:lnTo>
                <a:lnTo>
                  <a:pt x="8" y="80"/>
                </a:lnTo>
                <a:lnTo>
                  <a:pt x="8" y="80"/>
                </a:lnTo>
                <a:lnTo>
                  <a:pt x="16" y="84"/>
                </a:lnTo>
                <a:lnTo>
                  <a:pt x="20" y="88"/>
                </a:lnTo>
                <a:lnTo>
                  <a:pt x="22" y="94"/>
                </a:lnTo>
                <a:lnTo>
                  <a:pt x="22" y="92"/>
                </a:lnTo>
                <a:lnTo>
                  <a:pt x="34" y="138"/>
                </a:lnTo>
                <a:lnTo>
                  <a:pt x="34" y="138"/>
                </a:lnTo>
                <a:lnTo>
                  <a:pt x="34" y="140"/>
                </a:lnTo>
                <a:lnTo>
                  <a:pt x="34" y="144"/>
                </a:lnTo>
                <a:lnTo>
                  <a:pt x="34" y="144"/>
                </a:lnTo>
                <a:lnTo>
                  <a:pt x="32" y="144"/>
                </a:lnTo>
                <a:lnTo>
                  <a:pt x="32" y="144"/>
                </a:lnTo>
                <a:lnTo>
                  <a:pt x="0" y="188"/>
                </a:lnTo>
                <a:lnTo>
                  <a:pt x="0" y="200"/>
                </a:lnTo>
                <a:lnTo>
                  <a:pt x="0" y="200"/>
                </a:lnTo>
                <a:lnTo>
                  <a:pt x="8" y="196"/>
                </a:lnTo>
                <a:lnTo>
                  <a:pt x="12" y="196"/>
                </a:lnTo>
                <a:lnTo>
                  <a:pt x="12" y="196"/>
                </a:lnTo>
                <a:lnTo>
                  <a:pt x="16" y="198"/>
                </a:lnTo>
                <a:lnTo>
                  <a:pt x="18" y="202"/>
                </a:lnTo>
                <a:lnTo>
                  <a:pt x="16" y="214"/>
                </a:lnTo>
                <a:lnTo>
                  <a:pt x="16" y="214"/>
                </a:lnTo>
                <a:lnTo>
                  <a:pt x="16" y="226"/>
                </a:lnTo>
                <a:lnTo>
                  <a:pt x="18" y="238"/>
                </a:lnTo>
                <a:lnTo>
                  <a:pt x="20" y="250"/>
                </a:lnTo>
                <a:lnTo>
                  <a:pt x="24" y="262"/>
                </a:lnTo>
                <a:lnTo>
                  <a:pt x="36" y="274"/>
                </a:lnTo>
                <a:lnTo>
                  <a:pt x="36" y="274"/>
                </a:lnTo>
                <a:lnTo>
                  <a:pt x="40" y="280"/>
                </a:lnTo>
                <a:lnTo>
                  <a:pt x="40" y="286"/>
                </a:lnTo>
                <a:lnTo>
                  <a:pt x="36" y="294"/>
                </a:lnTo>
                <a:lnTo>
                  <a:pt x="42" y="304"/>
                </a:lnTo>
                <a:lnTo>
                  <a:pt x="42" y="304"/>
                </a:lnTo>
                <a:lnTo>
                  <a:pt x="44" y="310"/>
                </a:lnTo>
                <a:lnTo>
                  <a:pt x="44" y="320"/>
                </a:lnTo>
                <a:lnTo>
                  <a:pt x="40" y="330"/>
                </a:lnTo>
                <a:lnTo>
                  <a:pt x="34" y="344"/>
                </a:lnTo>
                <a:lnTo>
                  <a:pt x="44" y="362"/>
                </a:lnTo>
                <a:lnTo>
                  <a:pt x="46" y="366"/>
                </a:lnTo>
                <a:lnTo>
                  <a:pt x="52" y="362"/>
                </a:lnTo>
                <a:lnTo>
                  <a:pt x="52" y="362"/>
                </a:lnTo>
                <a:lnTo>
                  <a:pt x="60" y="356"/>
                </a:lnTo>
                <a:lnTo>
                  <a:pt x="66" y="352"/>
                </a:lnTo>
                <a:lnTo>
                  <a:pt x="72" y="352"/>
                </a:lnTo>
                <a:lnTo>
                  <a:pt x="78" y="352"/>
                </a:lnTo>
                <a:lnTo>
                  <a:pt x="78" y="352"/>
                </a:lnTo>
                <a:lnTo>
                  <a:pt x="84" y="356"/>
                </a:lnTo>
                <a:lnTo>
                  <a:pt x="86" y="362"/>
                </a:lnTo>
                <a:lnTo>
                  <a:pt x="86" y="362"/>
                </a:lnTo>
                <a:lnTo>
                  <a:pt x="86" y="366"/>
                </a:lnTo>
                <a:lnTo>
                  <a:pt x="82" y="374"/>
                </a:lnTo>
                <a:lnTo>
                  <a:pt x="66" y="392"/>
                </a:lnTo>
                <a:lnTo>
                  <a:pt x="56" y="406"/>
                </a:lnTo>
                <a:lnTo>
                  <a:pt x="60" y="414"/>
                </a:lnTo>
                <a:lnTo>
                  <a:pt x="60" y="414"/>
                </a:lnTo>
                <a:lnTo>
                  <a:pt x="72" y="408"/>
                </a:lnTo>
                <a:lnTo>
                  <a:pt x="76" y="406"/>
                </a:lnTo>
                <a:lnTo>
                  <a:pt x="80" y="406"/>
                </a:lnTo>
                <a:lnTo>
                  <a:pt x="80" y="406"/>
                </a:lnTo>
                <a:lnTo>
                  <a:pt x="94" y="402"/>
                </a:lnTo>
                <a:lnTo>
                  <a:pt x="120" y="390"/>
                </a:lnTo>
                <a:lnTo>
                  <a:pt x="120" y="390"/>
                </a:lnTo>
                <a:lnTo>
                  <a:pt x="126" y="388"/>
                </a:lnTo>
                <a:lnTo>
                  <a:pt x="134" y="390"/>
                </a:lnTo>
                <a:lnTo>
                  <a:pt x="142" y="394"/>
                </a:lnTo>
                <a:lnTo>
                  <a:pt x="150" y="402"/>
                </a:lnTo>
                <a:lnTo>
                  <a:pt x="154" y="400"/>
                </a:lnTo>
                <a:lnTo>
                  <a:pt x="154" y="390"/>
                </a:lnTo>
                <a:lnTo>
                  <a:pt x="152" y="388"/>
                </a:lnTo>
                <a:lnTo>
                  <a:pt x="152" y="388"/>
                </a:lnTo>
                <a:lnTo>
                  <a:pt x="152" y="384"/>
                </a:lnTo>
                <a:lnTo>
                  <a:pt x="154" y="380"/>
                </a:lnTo>
                <a:lnTo>
                  <a:pt x="150" y="366"/>
                </a:lnTo>
                <a:lnTo>
                  <a:pt x="150" y="366"/>
                </a:lnTo>
                <a:lnTo>
                  <a:pt x="150" y="362"/>
                </a:lnTo>
                <a:lnTo>
                  <a:pt x="150" y="358"/>
                </a:lnTo>
                <a:lnTo>
                  <a:pt x="150" y="358"/>
                </a:lnTo>
                <a:lnTo>
                  <a:pt x="158" y="352"/>
                </a:lnTo>
                <a:lnTo>
                  <a:pt x="166" y="346"/>
                </a:lnTo>
                <a:lnTo>
                  <a:pt x="162" y="336"/>
                </a:lnTo>
                <a:lnTo>
                  <a:pt x="162" y="336"/>
                </a:lnTo>
                <a:lnTo>
                  <a:pt x="162" y="336"/>
                </a:lnTo>
                <a:lnTo>
                  <a:pt x="162" y="334"/>
                </a:lnTo>
                <a:lnTo>
                  <a:pt x="162" y="334"/>
                </a:lnTo>
                <a:lnTo>
                  <a:pt x="166" y="328"/>
                </a:lnTo>
                <a:lnTo>
                  <a:pt x="164" y="324"/>
                </a:lnTo>
                <a:lnTo>
                  <a:pt x="164" y="324"/>
                </a:lnTo>
                <a:lnTo>
                  <a:pt x="164" y="320"/>
                </a:lnTo>
                <a:lnTo>
                  <a:pt x="164" y="316"/>
                </a:lnTo>
                <a:lnTo>
                  <a:pt x="170" y="308"/>
                </a:lnTo>
                <a:lnTo>
                  <a:pt x="180" y="300"/>
                </a:lnTo>
                <a:lnTo>
                  <a:pt x="178" y="298"/>
                </a:lnTo>
                <a:lnTo>
                  <a:pt x="176" y="296"/>
                </a:lnTo>
                <a:lnTo>
                  <a:pt x="186" y="292"/>
                </a:lnTo>
                <a:lnTo>
                  <a:pt x="186" y="278"/>
                </a:lnTo>
                <a:lnTo>
                  <a:pt x="186" y="278"/>
                </a:lnTo>
                <a:lnTo>
                  <a:pt x="186" y="274"/>
                </a:lnTo>
                <a:lnTo>
                  <a:pt x="190" y="270"/>
                </a:lnTo>
                <a:lnTo>
                  <a:pt x="194" y="266"/>
                </a:lnTo>
                <a:lnTo>
                  <a:pt x="200" y="260"/>
                </a:lnTo>
                <a:lnTo>
                  <a:pt x="206" y="256"/>
                </a:lnTo>
                <a:lnTo>
                  <a:pt x="206" y="256"/>
                </a:lnTo>
                <a:lnTo>
                  <a:pt x="194" y="242"/>
                </a:lnTo>
                <a:lnTo>
                  <a:pt x="194" y="242"/>
                </a:lnTo>
                <a:lnTo>
                  <a:pt x="192" y="238"/>
                </a:lnTo>
                <a:lnTo>
                  <a:pt x="192" y="232"/>
                </a:lnTo>
                <a:lnTo>
                  <a:pt x="194" y="228"/>
                </a:lnTo>
                <a:lnTo>
                  <a:pt x="198" y="222"/>
                </a:lnTo>
                <a:lnTo>
                  <a:pt x="198" y="220"/>
                </a:lnTo>
                <a:lnTo>
                  <a:pt x="224" y="200"/>
                </a:lnTo>
                <a:lnTo>
                  <a:pt x="224" y="194"/>
                </a:lnTo>
                <a:lnTo>
                  <a:pt x="224" y="194"/>
                </a:lnTo>
                <a:lnTo>
                  <a:pt x="222" y="192"/>
                </a:lnTo>
                <a:lnTo>
                  <a:pt x="220" y="186"/>
                </a:lnTo>
                <a:lnTo>
                  <a:pt x="220" y="178"/>
                </a:lnTo>
                <a:lnTo>
                  <a:pt x="220" y="170"/>
                </a:lnTo>
                <a:lnTo>
                  <a:pt x="220" y="170"/>
                </a:lnTo>
                <a:lnTo>
                  <a:pt x="224" y="156"/>
                </a:lnTo>
                <a:lnTo>
                  <a:pt x="230" y="146"/>
                </a:lnTo>
                <a:lnTo>
                  <a:pt x="238" y="138"/>
                </a:lnTo>
                <a:lnTo>
                  <a:pt x="250" y="136"/>
                </a:lnTo>
                <a:lnTo>
                  <a:pt x="250" y="136"/>
                </a:lnTo>
                <a:lnTo>
                  <a:pt x="252" y="136"/>
                </a:lnTo>
                <a:lnTo>
                  <a:pt x="262" y="140"/>
                </a:lnTo>
                <a:lnTo>
                  <a:pt x="272" y="140"/>
                </a:lnTo>
                <a:lnTo>
                  <a:pt x="284" y="128"/>
                </a:lnTo>
                <a:lnTo>
                  <a:pt x="284" y="128"/>
                </a:lnTo>
                <a:lnTo>
                  <a:pt x="284" y="128"/>
                </a:lnTo>
                <a:lnTo>
                  <a:pt x="284" y="128"/>
                </a:lnTo>
                <a:lnTo>
                  <a:pt x="296" y="120"/>
                </a:lnTo>
                <a:lnTo>
                  <a:pt x="296" y="108"/>
                </a:lnTo>
                <a:lnTo>
                  <a:pt x="296" y="106"/>
                </a:lnTo>
                <a:lnTo>
                  <a:pt x="296" y="104"/>
                </a:lnTo>
                <a:lnTo>
                  <a:pt x="300" y="102"/>
                </a:lnTo>
                <a:lnTo>
                  <a:pt x="304" y="98"/>
                </a:lnTo>
                <a:lnTo>
                  <a:pt x="304" y="96"/>
                </a:lnTo>
                <a:lnTo>
                  <a:pt x="296" y="84"/>
                </a:lnTo>
                <a:lnTo>
                  <a:pt x="296" y="84"/>
                </a:lnTo>
                <a:lnTo>
                  <a:pt x="286" y="68"/>
                </a:lnTo>
                <a:lnTo>
                  <a:pt x="276" y="52"/>
                </a:lnTo>
                <a:lnTo>
                  <a:pt x="276" y="52"/>
                </a:lnTo>
                <a:lnTo>
                  <a:pt x="274" y="46"/>
                </a:lnTo>
                <a:lnTo>
                  <a:pt x="274" y="40"/>
                </a:lnTo>
                <a:lnTo>
                  <a:pt x="276" y="34"/>
                </a:lnTo>
                <a:lnTo>
                  <a:pt x="280" y="28"/>
                </a:lnTo>
                <a:lnTo>
                  <a:pt x="264" y="20"/>
                </a:lnTo>
                <a:lnTo>
                  <a:pt x="240" y="16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0" name="MH_Other_19"/>
          <p:cNvSpPr/>
          <p:nvPr>
            <p:custDataLst>
              <p:tags r:id="rId19"/>
            </p:custDataLst>
          </p:nvPr>
        </p:nvSpPr>
        <p:spPr bwMode="auto">
          <a:xfrm>
            <a:off x="7996598" y="4593048"/>
            <a:ext cx="523151" cy="638721"/>
          </a:xfrm>
          <a:custGeom>
            <a:avLst/>
            <a:gdLst>
              <a:gd name="T0" fmla="*/ 132 w 282"/>
              <a:gd name="T1" fmla="*/ 24 h 344"/>
              <a:gd name="T2" fmla="*/ 118 w 282"/>
              <a:gd name="T3" fmla="*/ 40 h 344"/>
              <a:gd name="T4" fmla="*/ 92 w 282"/>
              <a:gd name="T5" fmla="*/ 34 h 344"/>
              <a:gd name="T6" fmla="*/ 78 w 282"/>
              <a:gd name="T7" fmla="*/ 42 h 344"/>
              <a:gd name="T8" fmla="*/ 70 w 282"/>
              <a:gd name="T9" fmla="*/ 74 h 344"/>
              <a:gd name="T10" fmla="*/ 74 w 282"/>
              <a:gd name="T11" fmla="*/ 92 h 344"/>
              <a:gd name="T12" fmla="*/ 46 w 282"/>
              <a:gd name="T13" fmla="*/ 116 h 344"/>
              <a:gd name="T14" fmla="*/ 48 w 282"/>
              <a:gd name="T15" fmla="*/ 134 h 344"/>
              <a:gd name="T16" fmla="*/ 56 w 282"/>
              <a:gd name="T17" fmla="*/ 142 h 344"/>
              <a:gd name="T18" fmla="*/ 56 w 282"/>
              <a:gd name="T19" fmla="*/ 148 h 344"/>
              <a:gd name="T20" fmla="*/ 36 w 282"/>
              <a:gd name="T21" fmla="*/ 166 h 344"/>
              <a:gd name="T22" fmla="*/ 36 w 282"/>
              <a:gd name="T23" fmla="*/ 186 h 344"/>
              <a:gd name="T24" fmla="*/ 30 w 282"/>
              <a:gd name="T25" fmla="*/ 190 h 344"/>
              <a:gd name="T26" fmla="*/ 14 w 282"/>
              <a:gd name="T27" fmla="*/ 208 h 344"/>
              <a:gd name="T28" fmla="*/ 16 w 282"/>
              <a:gd name="T29" fmla="*/ 216 h 344"/>
              <a:gd name="T30" fmla="*/ 16 w 282"/>
              <a:gd name="T31" fmla="*/ 236 h 344"/>
              <a:gd name="T32" fmla="*/ 6 w 282"/>
              <a:gd name="T33" fmla="*/ 250 h 344"/>
              <a:gd name="T34" fmla="*/ 0 w 282"/>
              <a:gd name="T35" fmla="*/ 254 h 344"/>
              <a:gd name="T36" fmla="*/ 6 w 282"/>
              <a:gd name="T37" fmla="*/ 272 h 344"/>
              <a:gd name="T38" fmla="*/ 52 w 282"/>
              <a:gd name="T39" fmla="*/ 272 h 344"/>
              <a:gd name="T40" fmla="*/ 70 w 282"/>
              <a:gd name="T41" fmla="*/ 292 h 344"/>
              <a:gd name="T42" fmla="*/ 102 w 282"/>
              <a:gd name="T43" fmla="*/ 342 h 344"/>
              <a:gd name="T44" fmla="*/ 132 w 282"/>
              <a:gd name="T45" fmla="*/ 340 h 344"/>
              <a:gd name="T46" fmla="*/ 152 w 282"/>
              <a:gd name="T47" fmla="*/ 290 h 344"/>
              <a:gd name="T48" fmla="*/ 172 w 282"/>
              <a:gd name="T49" fmla="*/ 292 h 344"/>
              <a:gd name="T50" fmla="*/ 170 w 282"/>
              <a:gd name="T51" fmla="*/ 276 h 344"/>
              <a:gd name="T52" fmla="*/ 194 w 282"/>
              <a:gd name="T53" fmla="*/ 276 h 344"/>
              <a:gd name="T54" fmla="*/ 208 w 282"/>
              <a:gd name="T55" fmla="*/ 256 h 344"/>
              <a:gd name="T56" fmla="*/ 222 w 282"/>
              <a:gd name="T57" fmla="*/ 226 h 344"/>
              <a:gd name="T58" fmla="*/ 218 w 282"/>
              <a:gd name="T59" fmla="*/ 208 h 344"/>
              <a:gd name="T60" fmla="*/ 236 w 282"/>
              <a:gd name="T61" fmla="*/ 194 h 344"/>
              <a:gd name="T62" fmla="*/ 238 w 282"/>
              <a:gd name="T63" fmla="*/ 182 h 344"/>
              <a:gd name="T64" fmla="*/ 244 w 282"/>
              <a:gd name="T65" fmla="*/ 172 h 344"/>
              <a:gd name="T66" fmla="*/ 238 w 282"/>
              <a:gd name="T67" fmla="*/ 154 h 344"/>
              <a:gd name="T68" fmla="*/ 262 w 282"/>
              <a:gd name="T69" fmla="*/ 134 h 344"/>
              <a:gd name="T70" fmla="*/ 234 w 282"/>
              <a:gd name="T71" fmla="*/ 112 h 344"/>
              <a:gd name="T72" fmla="*/ 242 w 282"/>
              <a:gd name="T73" fmla="*/ 108 h 344"/>
              <a:gd name="T74" fmla="*/ 266 w 282"/>
              <a:gd name="T75" fmla="*/ 96 h 344"/>
              <a:gd name="T76" fmla="*/ 282 w 282"/>
              <a:gd name="T77" fmla="*/ 74 h 344"/>
              <a:gd name="T78" fmla="*/ 270 w 282"/>
              <a:gd name="T79" fmla="*/ 66 h 344"/>
              <a:gd name="T80" fmla="*/ 270 w 282"/>
              <a:gd name="T81" fmla="*/ 58 h 344"/>
              <a:gd name="T82" fmla="*/ 266 w 282"/>
              <a:gd name="T83" fmla="*/ 58 h 344"/>
              <a:gd name="T84" fmla="*/ 256 w 282"/>
              <a:gd name="T85" fmla="*/ 64 h 344"/>
              <a:gd name="T86" fmla="*/ 234 w 282"/>
              <a:gd name="T87" fmla="*/ 54 h 344"/>
              <a:gd name="T88" fmla="*/ 226 w 282"/>
              <a:gd name="T89" fmla="*/ 42 h 344"/>
              <a:gd name="T90" fmla="*/ 222 w 282"/>
              <a:gd name="T91" fmla="*/ 50 h 344"/>
              <a:gd name="T92" fmla="*/ 208 w 282"/>
              <a:gd name="T93" fmla="*/ 60 h 344"/>
              <a:gd name="T94" fmla="*/ 186 w 282"/>
              <a:gd name="T95" fmla="*/ 60 h 344"/>
              <a:gd name="T96" fmla="*/ 178 w 282"/>
              <a:gd name="T97" fmla="*/ 54 h 344"/>
              <a:gd name="T98" fmla="*/ 170 w 282"/>
              <a:gd name="T99" fmla="*/ 30 h 344"/>
              <a:gd name="T100" fmla="*/ 160 w 282"/>
              <a:gd name="T101" fmla="*/ 2 h 344"/>
              <a:gd name="T102" fmla="*/ 146 w 282"/>
              <a:gd name="T103" fmla="*/ 0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82" h="344">
                <a:moveTo>
                  <a:pt x="146" y="14"/>
                </a:moveTo>
                <a:lnTo>
                  <a:pt x="146" y="14"/>
                </a:lnTo>
                <a:lnTo>
                  <a:pt x="132" y="24"/>
                </a:lnTo>
                <a:lnTo>
                  <a:pt x="120" y="38"/>
                </a:lnTo>
                <a:lnTo>
                  <a:pt x="118" y="38"/>
                </a:lnTo>
                <a:lnTo>
                  <a:pt x="118" y="40"/>
                </a:lnTo>
                <a:lnTo>
                  <a:pt x="102" y="40"/>
                </a:lnTo>
                <a:lnTo>
                  <a:pt x="102" y="40"/>
                </a:lnTo>
                <a:lnTo>
                  <a:pt x="92" y="34"/>
                </a:lnTo>
                <a:lnTo>
                  <a:pt x="92" y="34"/>
                </a:lnTo>
                <a:lnTo>
                  <a:pt x="84" y="38"/>
                </a:lnTo>
                <a:lnTo>
                  <a:pt x="78" y="42"/>
                </a:lnTo>
                <a:lnTo>
                  <a:pt x="74" y="50"/>
                </a:lnTo>
                <a:lnTo>
                  <a:pt x="70" y="60"/>
                </a:lnTo>
                <a:lnTo>
                  <a:pt x="70" y="74"/>
                </a:lnTo>
                <a:lnTo>
                  <a:pt x="80" y="66"/>
                </a:lnTo>
                <a:lnTo>
                  <a:pt x="74" y="92"/>
                </a:lnTo>
                <a:lnTo>
                  <a:pt x="74" y="92"/>
                </a:lnTo>
                <a:lnTo>
                  <a:pt x="74" y="94"/>
                </a:lnTo>
                <a:lnTo>
                  <a:pt x="46" y="116"/>
                </a:lnTo>
                <a:lnTo>
                  <a:pt x="46" y="116"/>
                </a:lnTo>
                <a:lnTo>
                  <a:pt x="42" y="124"/>
                </a:lnTo>
                <a:lnTo>
                  <a:pt x="42" y="128"/>
                </a:lnTo>
                <a:lnTo>
                  <a:pt x="48" y="134"/>
                </a:lnTo>
                <a:lnTo>
                  <a:pt x="48" y="134"/>
                </a:lnTo>
                <a:lnTo>
                  <a:pt x="54" y="140"/>
                </a:lnTo>
                <a:lnTo>
                  <a:pt x="56" y="142"/>
                </a:lnTo>
                <a:lnTo>
                  <a:pt x="56" y="146"/>
                </a:lnTo>
                <a:lnTo>
                  <a:pt x="56" y="146"/>
                </a:lnTo>
                <a:lnTo>
                  <a:pt x="56" y="148"/>
                </a:lnTo>
                <a:lnTo>
                  <a:pt x="54" y="152"/>
                </a:lnTo>
                <a:lnTo>
                  <a:pt x="36" y="166"/>
                </a:lnTo>
                <a:lnTo>
                  <a:pt x="36" y="166"/>
                </a:lnTo>
                <a:lnTo>
                  <a:pt x="38" y="174"/>
                </a:lnTo>
                <a:lnTo>
                  <a:pt x="36" y="184"/>
                </a:lnTo>
                <a:lnTo>
                  <a:pt x="36" y="186"/>
                </a:lnTo>
                <a:lnTo>
                  <a:pt x="36" y="186"/>
                </a:lnTo>
                <a:lnTo>
                  <a:pt x="30" y="190"/>
                </a:lnTo>
                <a:lnTo>
                  <a:pt x="30" y="190"/>
                </a:lnTo>
                <a:lnTo>
                  <a:pt x="28" y="194"/>
                </a:lnTo>
                <a:lnTo>
                  <a:pt x="24" y="200"/>
                </a:lnTo>
                <a:lnTo>
                  <a:pt x="14" y="208"/>
                </a:lnTo>
                <a:lnTo>
                  <a:pt x="14" y="210"/>
                </a:lnTo>
                <a:lnTo>
                  <a:pt x="14" y="210"/>
                </a:lnTo>
                <a:lnTo>
                  <a:pt x="16" y="216"/>
                </a:lnTo>
                <a:lnTo>
                  <a:pt x="14" y="226"/>
                </a:lnTo>
                <a:lnTo>
                  <a:pt x="14" y="226"/>
                </a:lnTo>
                <a:lnTo>
                  <a:pt x="16" y="236"/>
                </a:lnTo>
                <a:lnTo>
                  <a:pt x="16" y="238"/>
                </a:lnTo>
                <a:lnTo>
                  <a:pt x="14" y="242"/>
                </a:lnTo>
                <a:lnTo>
                  <a:pt x="6" y="250"/>
                </a:lnTo>
                <a:lnTo>
                  <a:pt x="4" y="250"/>
                </a:lnTo>
                <a:lnTo>
                  <a:pt x="0" y="252"/>
                </a:lnTo>
                <a:lnTo>
                  <a:pt x="0" y="254"/>
                </a:lnTo>
                <a:lnTo>
                  <a:pt x="6" y="272"/>
                </a:lnTo>
                <a:lnTo>
                  <a:pt x="6" y="272"/>
                </a:lnTo>
                <a:lnTo>
                  <a:pt x="6" y="272"/>
                </a:lnTo>
                <a:lnTo>
                  <a:pt x="28" y="272"/>
                </a:lnTo>
                <a:lnTo>
                  <a:pt x="50" y="272"/>
                </a:lnTo>
                <a:lnTo>
                  <a:pt x="52" y="272"/>
                </a:lnTo>
                <a:lnTo>
                  <a:pt x="52" y="274"/>
                </a:lnTo>
                <a:lnTo>
                  <a:pt x="70" y="290"/>
                </a:lnTo>
                <a:lnTo>
                  <a:pt x="70" y="292"/>
                </a:lnTo>
                <a:lnTo>
                  <a:pt x="70" y="292"/>
                </a:lnTo>
                <a:lnTo>
                  <a:pt x="82" y="322"/>
                </a:lnTo>
                <a:lnTo>
                  <a:pt x="102" y="342"/>
                </a:lnTo>
                <a:lnTo>
                  <a:pt x="112" y="344"/>
                </a:lnTo>
                <a:lnTo>
                  <a:pt x="112" y="320"/>
                </a:lnTo>
                <a:lnTo>
                  <a:pt x="132" y="340"/>
                </a:lnTo>
                <a:lnTo>
                  <a:pt x="136" y="336"/>
                </a:lnTo>
                <a:lnTo>
                  <a:pt x="150" y="306"/>
                </a:lnTo>
                <a:lnTo>
                  <a:pt x="152" y="290"/>
                </a:lnTo>
                <a:lnTo>
                  <a:pt x="154" y="290"/>
                </a:lnTo>
                <a:lnTo>
                  <a:pt x="156" y="290"/>
                </a:lnTo>
                <a:lnTo>
                  <a:pt x="172" y="292"/>
                </a:lnTo>
                <a:lnTo>
                  <a:pt x="170" y="280"/>
                </a:lnTo>
                <a:lnTo>
                  <a:pt x="170" y="278"/>
                </a:lnTo>
                <a:lnTo>
                  <a:pt x="170" y="276"/>
                </a:lnTo>
                <a:lnTo>
                  <a:pt x="174" y="276"/>
                </a:lnTo>
                <a:lnTo>
                  <a:pt x="194" y="276"/>
                </a:lnTo>
                <a:lnTo>
                  <a:pt x="194" y="276"/>
                </a:lnTo>
                <a:lnTo>
                  <a:pt x="200" y="270"/>
                </a:lnTo>
                <a:lnTo>
                  <a:pt x="204" y="262"/>
                </a:lnTo>
                <a:lnTo>
                  <a:pt x="208" y="256"/>
                </a:lnTo>
                <a:lnTo>
                  <a:pt x="208" y="250"/>
                </a:lnTo>
                <a:lnTo>
                  <a:pt x="206" y="222"/>
                </a:lnTo>
                <a:lnTo>
                  <a:pt x="222" y="226"/>
                </a:lnTo>
                <a:lnTo>
                  <a:pt x="228" y="218"/>
                </a:lnTo>
                <a:lnTo>
                  <a:pt x="220" y="210"/>
                </a:lnTo>
                <a:lnTo>
                  <a:pt x="218" y="208"/>
                </a:lnTo>
                <a:lnTo>
                  <a:pt x="234" y="192"/>
                </a:lnTo>
                <a:lnTo>
                  <a:pt x="234" y="194"/>
                </a:lnTo>
                <a:lnTo>
                  <a:pt x="236" y="194"/>
                </a:lnTo>
                <a:lnTo>
                  <a:pt x="246" y="198"/>
                </a:lnTo>
                <a:lnTo>
                  <a:pt x="246" y="196"/>
                </a:lnTo>
                <a:lnTo>
                  <a:pt x="238" y="182"/>
                </a:lnTo>
                <a:lnTo>
                  <a:pt x="242" y="180"/>
                </a:lnTo>
                <a:lnTo>
                  <a:pt x="246" y="178"/>
                </a:lnTo>
                <a:lnTo>
                  <a:pt x="244" y="172"/>
                </a:lnTo>
                <a:lnTo>
                  <a:pt x="236" y="156"/>
                </a:lnTo>
                <a:lnTo>
                  <a:pt x="238" y="156"/>
                </a:lnTo>
                <a:lnTo>
                  <a:pt x="238" y="154"/>
                </a:lnTo>
                <a:lnTo>
                  <a:pt x="260" y="142"/>
                </a:lnTo>
                <a:lnTo>
                  <a:pt x="262" y="134"/>
                </a:lnTo>
                <a:lnTo>
                  <a:pt x="262" y="134"/>
                </a:lnTo>
                <a:lnTo>
                  <a:pt x="240" y="120"/>
                </a:lnTo>
                <a:lnTo>
                  <a:pt x="236" y="116"/>
                </a:lnTo>
                <a:lnTo>
                  <a:pt x="234" y="112"/>
                </a:lnTo>
                <a:lnTo>
                  <a:pt x="234" y="112"/>
                </a:lnTo>
                <a:lnTo>
                  <a:pt x="236" y="108"/>
                </a:lnTo>
                <a:lnTo>
                  <a:pt x="242" y="108"/>
                </a:lnTo>
                <a:lnTo>
                  <a:pt x="266" y="112"/>
                </a:lnTo>
                <a:lnTo>
                  <a:pt x="266" y="98"/>
                </a:lnTo>
                <a:lnTo>
                  <a:pt x="266" y="96"/>
                </a:lnTo>
                <a:lnTo>
                  <a:pt x="278" y="84"/>
                </a:lnTo>
                <a:lnTo>
                  <a:pt x="282" y="74"/>
                </a:lnTo>
                <a:lnTo>
                  <a:pt x="282" y="74"/>
                </a:lnTo>
                <a:lnTo>
                  <a:pt x="276" y="72"/>
                </a:lnTo>
                <a:lnTo>
                  <a:pt x="270" y="66"/>
                </a:lnTo>
                <a:lnTo>
                  <a:pt x="270" y="66"/>
                </a:lnTo>
                <a:lnTo>
                  <a:pt x="270" y="64"/>
                </a:lnTo>
                <a:lnTo>
                  <a:pt x="270" y="60"/>
                </a:lnTo>
                <a:lnTo>
                  <a:pt x="270" y="58"/>
                </a:lnTo>
                <a:lnTo>
                  <a:pt x="268" y="58"/>
                </a:lnTo>
                <a:lnTo>
                  <a:pt x="266" y="58"/>
                </a:lnTo>
                <a:lnTo>
                  <a:pt x="266" y="58"/>
                </a:lnTo>
                <a:lnTo>
                  <a:pt x="262" y="62"/>
                </a:lnTo>
                <a:lnTo>
                  <a:pt x="256" y="64"/>
                </a:lnTo>
                <a:lnTo>
                  <a:pt x="256" y="64"/>
                </a:lnTo>
                <a:lnTo>
                  <a:pt x="250" y="62"/>
                </a:lnTo>
                <a:lnTo>
                  <a:pt x="244" y="62"/>
                </a:lnTo>
                <a:lnTo>
                  <a:pt x="234" y="54"/>
                </a:lnTo>
                <a:lnTo>
                  <a:pt x="234" y="54"/>
                </a:lnTo>
                <a:lnTo>
                  <a:pt x="234" y="54"/>
                </a:lnTo>
                <a:lnTo>
                  <a:pt x="226" y="42"/>
                </a:lnTo>
                <a:lnTo>
                  <a:pt x="226" y="44"/>
                </a:lnTo>
                <a:lnTo>
                  <a:pt x="226" y="44"/>
                </a:lnTo>
                <a:lnTo>
                  <a:pt x="222" y="50"/>
                </a:lnTo>
                <a:lnTo>
                  <a:pt x="216" y="58"/>
                </a:lnTo>
                <a:lnTo>
                  <a:pt x="216" y="58"/>
                </a:lnTo>
                <a:lnTo>
                  <a:pt x="208" y="60"/>
                </a:lnTo>
                <a:lnTo>
                  <a:pt x="200" y="62"/>
                </a:lnTo>
                <a:lnTo>
                  <a:pt x="194" y="62"/>
                </a:lnTo>
                <a:lnTo>
                  <a:pt x="186" y="60"/>
                </a:lnTo>
                <a:lnTo>
                  <a:pt x="186" y="60"/>
                </a:lnTo>
                <a:lnTo>
                  <a:pt x="182" y="58"/>
                </a:lnTo>
                <a:lnTo>
                  <a:pt x="178" y="54"/>
                </a:lnTo>
                <a:lnTo>
                  <a:pt x="174" y="46"/>
                </a:lnTo>
                <a:lnTo>
                  <a:pt x="170" y="30"/>
                </a:lnTo>
                <a:lnTo>
                  <a:pt x="170" y="30"/>
                </a:lnTo>
                <a:lnTo>
                  <a:pt x="166" y="12"/>
                </a:lnTo>
                <a:lnTo>
                  <a:pt x="164" y="6"/>
                </a:lnTo>
                <a:lnTo>
                  <a:pt x="160" y="2"/>
                </a:lnTo>
                <a:lnTo>
                  <a:pt x="160" y="2"/>
                </a:lnTo>
                <a:lnTo>
                  <a:pt x="154" y="0"/>
                </a:lnTo>
                <a:lnTo>
                  <a:pt x="146" y="0"/>
                </a:lnTo>
                <a:lnTo>
                  <a:pt x="148" y="14"/>
                </a:lnTo>
                <a:lnTo>
                  <a:pt x="146" y="14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1" name="MH_Other_20"/>
          <p:cNvSpPr/>
          <p:nvPr>
            <p:custDataLst>
              <p:tags r:id="rId20"/>
            </p:custDataLst>
          </p:nvPr>
        </p:nvSpPr>
        <p:spPr bwMode="auto">
          <a:xfrm>
            <a:off x="8231041" y="4190330"/>
            <a:ext cx="449345" cy="517473"/>
          </a:xfrm>
          <a:custGeom>
            <a:avLst/>
            <a:gdLst>
              <a:gd name="T0" fmla="*/ 136 w 242"/>
              <a:gd name="T1" fmla="*/ 8 h 280"/>
              <a:gd name="T2" fmla="*/ 116 w 242"/>
              <a:gd name="T3" fmla="*/ 10 h 280"/>
              <a:gd name="T4" fmla="*/ 84 w 242"/>
              <a:gd name="T5" fmla="*/ 4 h 280"/>
              <a:gd name="T6" fmla="*/ 62 w 242"/>
              <a:gd name="T7" fmla="*/ 28 h 280"/>
              <a:gd name="T8" fmla="*/ 54 w 242"/>
              <a:gd name="T9" fmla="*/ 64 h 280"/>
              <a:gd name="T10" fmla="*/ 44 w 242"/>
              <a:gd name="T11" fmla="*/ 74 h 280"/>
              <a:gd name="T12" fmla="*/ 42 w 242"/>
              <a:gd name="T13" fmla="*/ 88 h 280"/>
              <a:gd name="T14" fmla="*/ 32 w 242"/>
              <a:gd name="T15" fmla="*/ 106 h 280"/>
              <a:gd name="T16" fmla="*/ 6 w 242"/>
              <a:gd name="T17" fmla="*/ 140 h 280"/>
              <a:gd name="T18" fmla="*/ 0 w 242"/>
              <a:gd name="T19" fmla="*/ 148 h 280"/>
              <a:gd name="T20" fmla="*/ 20 w 242"/>
              <a:gd name="T21" fmla="*/ 186 h 280"/>
              <a:gd name="T22" fmla="*/ 30 w 242"/>
              <a:gd name="T23" fmla="*/ 202 h 280"/>
              <a:gd name="T24" fmla="*/ 30 w 242"/>
              <a:gd name="T25" fmla="*/ 206 h 280"/>
              <a:gd name="T26" fmla="*/ 28 w 242"/>
              <a:gd name="T27" fmla="*/ 210 h 280"/>
              <a:gd name="T28" fmla="*/ 40 w 242"/>
              <a:gd name="T29" fmla="*/ 214 h 280"/>
              <a:gd name="T30" fmla="*/ 48 w 242"/>
              <a:gd name="T31" fmla="*/ 224 h 280"/>
              <a:gd name="T32" fmla="*/ 56 w 242"/>
              <a:gd name="T33" fmla="*/ 262 h 280"/>
              <a:gd name="T34" fmla="*/ 64 w 242"/>
              <a:gd name="T35" fmla="*/ 270 h 280"/>
              <a:gd name="T36" fmla="*/ 74 w 242"/>
              <a:gd name="T37" fmla="*/ 272 h 280"/>
              <a:gd name="T38" fmla="*/ 84 w 242"/>
              <a:gd name="T39" fmla="*/ 268 h 280"/>
              <a:gd name="T40" fmla="*/ 90 w 242"/>
              <a:gd name="T41" fmla="*/ 260 h 280"/>
              <a:gd name="T42" fmla="*/ 104 w 242"/>
              <a:gd name="T43" fmla="*/ 250 h 280"/>
              <a:gd name="T44" fmla="*/ 122 w 242"/>
              <a:gd name="T45" fmla="*/ 270 h 280"/>
              <a:gd name="T46" fmla="*/ 134 w 242"/>
              <a:gd name="T47" fmla="*/ 272 h 280"/>
              <a:gd name="T48" fmla="*/ 150 w 242"/>
              <a:gd name="T49" fmla="*/ 268 h 280"/>
              <a:gd name="T50" fmla="*/ 166 w 242"/>
              <a:gd name="T51" fmla="*/ 280 h 280"/>
              <a:gd name="T52" fmla="*/ 170 w 242"/>
              <a:gd name="T53" fmla="*/ 246 h 280"/>
              <a:gd name="T54" fmla="*/ 180 w 242"/>
              <a:gd name="T55" fmla="*/ 234 h 280"/>
              <a:gd name="T56" fmla="*/ 172 w 242"/>
              <a:gd name="T57" fmla="*/ 224 h 280"/>
              <a:gd name="T58" fmla="*/ 178 w 242"/>
              <a:gd name="T59" fmla="*/ 220 h 280"/>
              <a:gd name="T60" fmla="*/ 204 w 242"/>
              <a:gd name="T61" fmla="*/ 188 h 280"/>
              <a:gd name="T62" fmla="*/ 204 w 242"/>
              <a:gd name="T63" fmla="*/ 204 h 280"/>
              <a:gd name="T64" fmla="*/ 226 w 242"/>
              <a:gd name="T65" fmla="*/ 172 h 280"/>
              <a:gd name="T66" fmla="*/ 228 w 242"/>
              <a:gd name="T67" fmla="*/ 136 h 280"/>
              <a:gd name="T68" fmla="*/ 214 w 242"/>
              <a:gd name="T69" fmla="*/ 136 h 280"/>
              <a:gd name="T70" fmla="*/ 210 w 242"/>
              <a:gd name="T71" fmla="*/ 128 h 280"/>
              <a:gd name="T72" fmla="*/ 230 w 242"/>
              <a:gd name="T73" fmla="*/ 116 h 280"/>
              <a:gd name="T74" fmla="*/ 240 w 242"/>
              <a:gd name="T75" fmla="*/ 106 h 280"/>
              <a:gd name="T76" fmla="*/ 232 w 242"/>
              <a:gd name="T77" fmla="*/ 70 h 280"/>
              <a:gd name="T78" fmla="*/ 220 w 242"/>
              <a:gd name="T79" fmla="*/ 68 h 280"/>
              <a:gd name="T80" fmla="*/ 220 w 242"/>
              <a:gd name="T81" fmla="*/ 64 h 280"/>
              <a:gd name="T82" fmla="*/ 214 w 242"/>
              <a:gd name="T83" fmla="*/ 54 h 280"/>
              <a:gd name="T84" fmla="*/ 172 w 242"/>
              <a:gd name="T85" fmla="*/ 48 h 280"/>
              <a:gd name="T86" fmla="*/ 156 w 242"/>
              <a:gd name="T87" fmla="*/ 64 h 280"/>
              <a:gd name="T88" fmla="*/ 154 w 242"/>
              <a:gd name="T89" fmla="*/ 36 h 280"/>
              <a:gd name="T90" fmla="*/ 178 w 242"/>
              <a:gd name="T91" fmla="*/ 12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42" h="280">
                <a:moveTo>
                  <a:pt x="148" y="4"/>
                </a:moveTo>
                <a:lnTo>
                  <a:pt x="148" y="4"/>
                </a:lnTo>
                <a:lnTo>
                  <a:pt x="136" y="8"/>
                </a:lnTo>
                <a:lnTo>
                  <a:pt x="126" y="12"/>
                </a:lnTo>
                <a:lnTo>
                  <a:pt x="126" y="12"/>
                </a:lnTo>
                <a:lnTo>
                  <a:pt x="116" y="10"/>
                </a:lnTo>
                <a:lnTo>
                  <a:pt x="102" y="6"/>
                </a:lnTo>
                <a:lnTo>
                  <a:pt x="84" y="4"/>
                </a:lnTo>
                <a:lnTo>
                  <a:pt x="84" y="4"/>
                </a:lnTo>
                <a:lnTo>
                  <a:pt x="78" y="6"/>
                </a:lnTo>
                <a:lnTo>
                  <a:pt x="74" y="12"/>
                </a:lnTo>
                <a:lnTo>
                  <a:pt x="62" y="28"/>
                </a:lnTo>
                <a:lnTo>
                  <a:pt x="74" y="52"/>
                </a:lnTo>
                <a:lnTo>
                  <a:pt x="54" y="64"/>
                </a:lnTo>
                <a:lnTo>
                  <a:pt x="54" y="64"/>
                </a:lnTo>
                <a:lnTo>
                  <a:pt x="38" y="60"/>
                </a:lnTo>
                <a:lnTo>
                  <a:pt x="38" y="60"/>
                </a:lnTo>
                <a:lnTo>
                  <a:pt x="44" y="74"/>
                </a:lnTo>
                <a:lnTo>
                  <a:pt x="44" y="78"/>
                </a:lnTo>
                <a:lnTo>
                  <a:pt x="44" y="82"/>
                </a:lnTo>
                <a:lnTo>
                  <a:pt x="42" y="88"/>
                </a:lnTo>
                <a:lnTo>
                  <a:pt x="42" y="88"/>
                </a:lnTo>
                <a:lnTo>
                  <a:pt x="36" y="100"/>
                </a:lnTo>
                <a:lnTo>
                  <a:pt x="32" y="106"/>
                </a:lnTo>
                <a:lnTo>
                  <a:pt x="4" y="132"/>
                </a:lnTo>
                <a:lnTo>
                  <a:pt x="10" y="136"/>
                </a:lnTo>
                <a:lnTo>
                  <a:pt x="6" y="140"/>
                </a:lnTo>
                <a:lnTo>
                  <a:pt x="6" y="140"/>
                </a:lnTo>
                <a:lnTo>
                  <a:pt x="2" y="144"/>
                </a:lnTo>
                <a:lnTo>
                  <a:pt x="0" y="148"/>
                </a:lnTo>
                <a:lnTo>
                  <a:pt x="0" y="152"/>
                </a:lnTo>
                <a:lnTo>
                  <a:pt x="0" y="156"/>
                </a:lnTo>
                <a:lnTo>
                  <a:pt x="20" y="186"/>
                </a:lnTo>
                <a:lnTo>
                  <a:pt x="20" y="186"/>
                </a:lnTo>
                <a:lnTo>
                  <a:pt x="20" y="186"/>
                </a:lnTo>
                <a:lnTo>
                  <a:pt x="30" y="202"/>
                </a:lnTo>
                <a:lnTo>
                  <a:pt x="30" y="204"/>
                </a:lnTo>
                <a:lnTo>
                  <a:pt x="30" y="204"/>
                </a:lnTo>
                <a:lnTo>
                  <a:pt x="30" y="206"/>
                </a:lnTo>
                <a:lnTo>
                  <a:pt x="30" y="208"/>
                </a:lnTo>
                <a:lnTo>
                  <a:pt x="30" y="208"/>
                </a:lnTo>
                <a:lnTo>
                  <a:pt x="28" y="210"/>
                </a:lnTo>
                <a:lnTo>
                  <a:pt x="28" y="210"/>
                </a:lnTo>
                <a:lnTo>
                  <a:pt x="34" y="210"/>
                </a:lnTo>
                <a:lnTo>
                  <a:pt x="40" y="214"/>
                </a:lnTo>
                <a:lnTo>
                  <a:pt x="40" y="214"/>
                </a:lnTo>
                <a:lnTo>
                  <a:pt x="44" y="218"/>
                </a:lnTo>
                <a:lnTo>
                  <a:pt x="48" y="224"/>
                </a:lnTo>
                <a:lnTo>
                  <a:pt x="50" y="234"/>
                </a:lnTo>
                <a:lnTo>
                  <a:pt x="52" y="246"/>
                </a:lnTo>
                <a:lnTo>
                  <a:pt x="56" y="262"/>
                </a:lnTo>
                <a:lnTo>
                  <a:pt x="56" y="262"/>
                </a:lnTo>
                <a:lnTo>
                  <a:pt x="58" y="266"/>
                </a:lnTo>
                <a:lnTo>
                  <a:pt x="64" y="270"/>
                </a:lnTo>
                <a:lnTo>
                  <a:pt x="64" y="270"/>
                </a:lnTo>
                <a:lnTo>
                  <a:pt x="68" y="272"/>
                </a:lnTo>
                <a:lnTo>
                  <a:pt x="74" y="272"/>
                </a:lnTo>
                <a:lnTo>
                  <a:pt x="80" y="270"/>
                </a:lnTo>
                <a:lnTo>
                  <a:pt x="84" y="268"/>
                </a:lnTo>
                <a:lnTo>
                  <a:pt x="84" y="268"/>
                </a:lnTo>
                <a:lnTo>
                  <a:pt x="90" y="264"/>
                </a:lnTo>
                <a:lnTo>
                  <a:pt x="90" y="260"/>
                </a:lnTo>
                <a:lnTo>
                  <a:pt x="90" y="260"/>
                </a:lnTo>
                <a:lnTo>
                  <a:pt x="90" y="258"/>
                </a:lnTo>
                <a:lnTo>
                  <a:pt x="104" y="248"/>
                </a:lnTo>
                <a:lnTo>
                  <a:pt x="104" y="250"/>
                </a:lnTo>
                <a:lnTo>
                  <a:pt x="116" y="268"/>
                </a:lnTo>
                <a:lnTo>
                  <a:pt x="116" y="268"/>
                </a:lnTo>
                <a:lnTo>
                  <a:pt x="122" y="270"/>
                </a:lnTo>
                <a:lnTo>
                  <a:pt x="130" y="272"/>
                </a:lnTo>
                <a:lnTo>
                  <a:pt x="134" y="272"/>
                </a:lnTo>
                <a:lnTo>
                  <a:pt x="134" y="272"/>
                </a:lnTo>
                <a:lnTo>
                  <a:pt x="130" y="262"/>
                </a:lnTo>
                <a:lnTo>
                  <a:pt x="146" y="268"/>
                </a:lnTo>
                <a:lnTo>
                  <a:pt x="150" y="268"/>
                </a:lnTo>
                <a:lnTo>
                  <a:pt x="150" y="268"/>
                </a:lnTo>
                <a:lnTo>
                  <a:pt x="152" y="270"/>
                </a:lnTo>
                <a:lnTo>
                  <a:pt x="166" y="280"/>
                </a:lnTo>
                <a:lnTo>
                  <a:pt x="170" y="274"/>
                </a:lnTo>
                <a:lnTo>
                  <a:pt x="168" y="248"/>
                </a:lnTo>
                <a:lnTo>
                  <a:pt x="170" y="246"/>
                </a:lnTo>
                <a:lnTo>
                  <a:pt x="170" y="246"/>
                </a:lnTo>
                <a:lnTo>
                  <a:pt x="180" y="234"/>
                </a:lnTo>
                <a:lnTo>
                  <a:pt x="180" y="234"/>
                </a:lnTo>
                <a:lnTo>
                  <a:pt x="180" y="232"/>
                </a:lnTo>
                <a:lnTo>
                  <a:pt x="176" y="226"/>
                </a:lnTo>
                <a:lnTo>
                  <a:pt x="172" y="224"/>
                </a:lnTo>
                <a:lnTo>
                  <a:pt x="174" y="222"/>
                </a:lnTo>
                <a:lnTo>
                  <a:pt x="176" y="220"/>
                </a:lnTo>
                <a:lnTo>
                  <a:pt x="178" y="220"/>
                </a:lnTo>
                <a:lnTo>
                  <a:pt x="198" y="186"/>
                </a:lnTo>
                <a:lnTo>
                  <a:pt x="200" y="188"/>
                </a:lnTo>
                <a:lnTo>
                  <a:pt x="204" y="188"/>
                </a:lnTo>
                <a:lnTo>
                  <a:pt x="204" y="188"/>
                </a:lnTo>
                <a:lnTo>
                  <a:pt x="204" y="190"/>
                </a:lnTo>
                <a:lnTo>
                  <a:pt x="204" y="204"/>
                </a:lnTo>
                <a:lnTo>
                  <a:pt x="204" y="204"/>
                </a:lnTo>
                <a:lnTo>
                  <a:pt x="228" y="184"/>
                </a:lnTo>
                <a:lnTo>
                  <a:pt x="226" y="172"/>
                </a:lnTo>
                <a:lnTo>
                  <a:pt x="222" y="172"/>
                </a:lnTo>
                <a:lnTo>
                  <a:pt x="214" y="174"/>
                </a:lnTo>
                <a:lnTo>
                  <a:pt x="228" y="136"/>
                </a:lnTo>
                <a:lnTo>
                  <a:pt x="216" y="136"/>
                </a:lnTo>
                <a:lnTo>
                  <a:pt x="216" y="136"/>
                </a:lnTo>
                <a:lnTo>
                  <a:pt x="214" y="136"/>
                </a:lnTo>
                <a:lnTo>
                  <a:pt x="214" y="134"/>
                </a:lnTo>
                <a:lnTo>
                  <a:pt x="210" y="128"/>
                </a:lnTo>
                <a:lnTo>
                  <a:pt x="210" y="128"/>
                </a:lnTo>
                <a:lnTo>
                  <a:pt x="208" y="122"/>
                </a:lnTo>
                <a:lnTo>
                  <a:pt x="210" y="116"/>
                </a:lnTo>
                <a:lnTo>
                  <a:pt x="230" y="116"/>
                </a:lnTo>
                <a:lnTo>
                  <a:pt x="242" y="116"/>
                </a:lnTo>
                <a:lnTo>
                  <a:pt x="242" y="116"/>
                </a:lnTo>
                <a:lnTo>
                  <a:pt x="240" y="106"/>
                </a:lnTo>
                <a:lnTo>
                  <a:pt x="232" y="92"/>
                </a:lnTo>
                <a:lnTo>
                  <a:pt x="216" y="86"/>
                </a:lnTo>
                <a:lnTo>
                  <a:pt x="232" y="70"/>
                </a:lnTo>
                <a:lnTo>
                  <a:pt x="232" y="66"/>
                </a:lnTo>
                <a:lnTo>
                  <a:pt x="224" y="68"/>
                </a:lnTo>
                <a:lnTo>
                  <a:pt x="220" y="68"/>
                </a:lnTo>
                <a:lnTo>
                  <a:pt x="220" y="66"/>
                </a:lnTo>
                <a:lnTo>
                  <a:pt x="220" y="66"/>
                </a:lnTo>
                <a:lnTo>
                  <a:pt x="220" y="64"/>
                </a:lnTo>
                <a:lnTo>
                  <a:pt x="220" y="64"/>
                </a:lnTo>
                <a:lnTo>
                  <a:pt x="218" y="58"/>
                </a:lnTo>
                <a:lnTo>
                  <a:pt x="214" y="54"/>
                </a:lnTo>
                <a:lnTo>
                  <a:pt x="210" y="50"/>
                </a:lnTo>
                <a:lnTo>
                  <a:pt x="204" y="48"/>
                </a:lnTo>
                <a:lnTo>
                  <a:pt x="172" y="48"/>
                </a:lnTo>
                <a:lnTo>
                  <a:pt x="160" y="64"/>
                </a:lnTo>
                <a:lnTo>
                  <a:pt x="160" y="64"/>
                </a:lnTo>
                <a:lnTo>
                  <a:pt x="156" y="64"/>
                </a:lnTo>
                <a:lnTo>
                  <a:pt x="104" y="48"/>
                </a:lnTo>
                <a:lnTo>
                  <a:pt x="154" y="36"/>
                </a:lnTo>
                <a:lnTo>
                  <a:pt x="154" y="36"/>
                </a:lnTo>
                <a:lnTo>
                  <a:pt x="158" y="34"/>
                </a:lnTo>
                <a:lnTo>
                  <a:pt x="162" y="30"/>
                </a:lnTo>
                <a:lnTo>
                  <a:pt x="178" y="12"/>
                </a:lnTo>
                <a:lnTo>
                  <a:pt x="162" y="0"/>
                </a:lnTo>
                <a:lnTo>
                  <a:pt x="148" y="4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2" name="MH_Other_21"/>
          <p:cNvSpPr/>
          <p:nvPr>
            <p:custDataLst>
              <p:tags r:id="rId21"/>
            </p:custDataLst>
          </p:nvPr>
        </p:nvSpPr>
        <p:spPr bwMode="auto">
          <a:xfrm>
            <a:off x="7792548" y="3742142"/>
            <a:ext cx="566566" cy="692850"/>
          </a:xfrm>
          <a:custGeom>
            <a:avLst/>
            <a:gdLst>
              <a:gd name="T0" fmla="*/ 192 w 306"/>
              <a:gd name="T1" fmla="*/ 106 h 374"/>
              <a:gd name="T2" fmla="*/ 180 w 306"/>
              <a:gd name="T3" fmla="*/ 70 h 374"/>
              <a:gd name="T4" fmla="*/ 142 w 306"/>
              <a:gd name="T5" fmla="*/ 46 h 374"/>
              <a:gd name="T6" fmla="*/ 110 w 306"/>
              <a:gd name="T7" fmla="*/ 34 h 374"/>
              <a:gd name="T8" fmla="*/ 96 w 306"/>
              <a:gd name="T9" fmla="*/ 22 h 374"/>
              <a:gd name="T10" fmla="*/ 76 w 306"/>
              <a:gd name="T11" fmla="*/ 2 h 374"/>
              <a:gd name="T12" fmla="*/ 96 w 306"/>
              <a:gd name="T13" fmla="*/ 34 h 374"/>
              <a:gd name="T14" fmla="*/ 86 w 306"/>
              <a:gd name="T15" fmla="*/ 60 h 374"/>
              <a:gd name="T16" fmla="*/ 74 w 306"/>
              <a:gd name="T17" fmla="*/ 72 h 374"/>
              <a:gd name="T18" fmla="*/ 64 w 306"/>
              <a:gd name="T19" fmla="*/ 66 h 374"/>
              <a:gd name="T20" fmla="*/ 38 w 306"/>
              <a:gd name="T21" fmla="*/ 46 h 374"/>
              <a:gd name="T22" fmla="*/ 46 w 306"/>
              <a:gd name="T23" fmla="*/ 70 h 374"/>
              <a:gd name="T24" fmla="*/ 46 w 306"/>
              <a:gd name="T25" fmla="*/ 74 h 374"/>
              <a:gd name="T26" fmla="*/ 28 w 306"/>
              <a:gd name="T27" fmla="*/ 88 h 374"/>
              <a:gd name="T28" fmla="*/ 22 w 306"/>
              <a:gd name="T29" fmla="*/ 94 h 374"/>
              <a:gd name="T30" fmla="*/ 24 w 306"/>
              <a:gd name="T31" fmla="*/ 116 h 374"/>
              <a:gd name="T32" fmla="*/ 18 w 306"/>
              <a:gd name="T33" fmla="*/ 126 h 374"/>
              <a:gd name="T34" fmla="*/ 16 w 306"/>
              <a:gd name="T35" fmla="*/ 126 h 374"/>
              <a:gd name="T36" fmla="*/ 2 w 306"/>
              <a:gd name="T37" fmla="*/ 126 h 374"/>
              <a:gd name="T38" fmla="*/ 18 w 306"/>
              <a:gd name="T39" fmla="*/ 144 h 374"/>
              <a:gd name="T40" fmla="*/ 28 w 306"/>
              <a:gd name="T41" fmla="*/ 162 h 374"/>
              <a:gd name="T42" fmla="*/ 42 w 306"/>
              <a:gd name="T43" fmla="*/ 160 h 374"/>
              <a:gd name="T44" fmla="*/ 60 w 306"/>
              <a:gd name="T45" fmla="*/ 166 h 374"/>
              <a:gd name="T46" fmla="*/ 70 w 306"/>
              <a:gd name="T47" fmla="*/ 178 h 374"/>
              <a:gd name="T48" fmla="*/ 68 w 306"/>
              <a:gd name="T49" fmla="*/ 200 h 374"/>
              <a:gd name="T50" fmla="*/ 72 w 306"/>
              <a:gd name="T51" fmla="*/ 210 h 374"/>
              <a:gd name="T52" fmla="*/ 60 w 306"/>
              <a:gd name="T53" fmla="*/ 218 h 374"/>
              <a:gd name="T54" fmla="*/ 52 w 306"/>
              <a:gd name="T55" fmla="*/ 224 h 374"/>
              <a:gd name="T56" fmla="*/ 50 w 306"/>
              <a:gd name="T57" fmla="*/ 230 h 374"/>
              <a:gd name="T58" fmla="*/ 52 w 306"/>
              <a:gd name="T59" fmla="*/ 254 h 374"/>
              <a:gd name="T60" fmla="*/ 76 w 306"/>
              <a:gd name="T61" fmla="*/ 258 h 374"/>
              <a:gd name="T62" fmla="*/ 102 w 306"/>
              <a:gd name="T63" fmla="*/ 352 h 374"/>
              <a:gd name="T64" fmla="*/ 100 w 306"/>
              <a:gd name="T65" fmla="*/ 364 h 374"/>
              <a:gd name="T66" fmla="*/ 146 w 306"/>
              <a:gd name="T67" fmla="*/ 346 h 374"/>
              <a:gd name="T68" fmla="*/ 134 w 306"/>
              <a:gd name="T69" fmla="*/ 374 h 374"/>
              <a:gd name="T70" fmla="*/ 146 w 306"/>
              <a:gd name="T71" fmla="*/ 366 h 374"/>
              <a:gd name="T72" fmla="*/ 156 w 306"/>
              <a:gd name="T73" fmla="*/ 350 h 374"/>
              <a:gd name="T74" fmla="*/ 174 w 306"/>
              <a:gd name="T75" fmla="*/ 340 h 374"/>
              <a:gd name="T76" fmla="*/ 220 w 306"/>
              <a:gd name="T77" fmla="*/ 360 h 374"/>
              <a:gd name="T78" fmla="*/ 260 w 306"/>
              <a:gd name="T79" fmla="*/ 342 h 374"/>
              <a:gd name="T80" fmla="*/ 272 w 306"/>
              <a:gd name="T81" fmla="*/ 320 h 374"/>
              <a:gd name="T82" fmla="*/ 260 w 306"/>
              <a:gd name="T83" fmla="*/ 296 h 374"/>
              <a:gd name="T84" fmla="*/ 300 w 306"/>
              <a:gd name="T85" fmla="*/ 292 h 374"/>
              <a:gd name="T86" fmla="*/ 306 w 306"/>
              <a:gd name="T87" fmla="*/ 246 h 374"/>
              <a:gd name="T88" fmla="*/ 290 w 306"/>
              <a:gd name="T89" fmla="*/ 226 h 374"/>
              <a:gd name="T90" fmla="*/ 272 w 306"/>
              <a:gd name="T91" fmla="*/ 232 h 374"/>
              <a:gd name="T92" fmla="*/ 256 w 306"/>
              <a:gd name="T93" fmla="*/ 226 h 374"/>
              <a:gd name="T94" fmla="*/ 244 w 306"/>
              <a:gd name="T95" fmla="*/ 210 h 374"/>
              <a:gd name="T96" fmla="*/ 226 w 306"/>
              <a:gd name="T97" fmla="*/ 198 h 374"/>
              <a:gd name="T98" fmla="*/ 216 w 306"/>
              <a:gd name="T99" fmla="*/ 186 h 374"/>
              <a:gd name="T100" fmla="*/ 216 w 306"/>
              <a:gd name="T101" fmla="*/ 180 h 374"/>
              <a:gd name="T102" fmla="*/ 230 w 306"/>
              <a:gd name="T103" fmla="*/ 152 h 374"/>
              <a:gd name="T104" fmla="*/ 234 w 306"/>
              <a:gd name="T105" fmla="*/ 128 h 374"/>
              <a:gd name="T106" fmla="*/ 258 w 306"/>
              <a:gd name="T107" fmla="*/ 130 h 374"/>
              <a:gd name="T108" fmla="*/ 260 w 306"/>
              <a:gd name="T109" fmla="*/ 104 h 374"/>
              <a:gd name="T110" fmla="*/ 230 w 306"/>
              <a:gd name="T111" fmla="*/ 122 h 374"/>
              <a:gd name="T112" fmla="*/ 214 w 306"/>
              <a:gd name="T113" fmla="*/ 120 h 374"/>
              <a:gd name="T114" fmla="*/ 194 w 306"/>
              <a:gd name="T115" fmla="*/ 106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06" h="374">
                <a:moveTo>
                  <a:pt x="192" y="106"/>
                </a:moveTo>
                <a:lnTo>
                  <a:pt x="192" y="106"/>
                </a:lnTo>
                <a:lnTo>
                  <a:pt x="192" y="106"/>
                </a:lnTo>
                <a:lnTo>
                  <a:pt x="192" y="106"/>
                </a:lnTo>
                <a:lnTo>
                  <a:pt x="186" y="86"/>
                </a:lnTo>
                <a:lnTo>
                  <a:pt x="180" y="70"/>
                </a:lnTo>
                <a:lnTo>
                  <a:pt x="174" y="60"/>
                </a:lnTo>
                <a:lnTo>
                  <a:pt x="170" y="56"/>
                </a:lnTo>
                <a:lnTo>
                  <a:pt x="142" y="46"/>
                </a:lnTo>
                <a:lnTo>
                  <a:pt x="142" y="46"/>
                </a:lnTo>
                <a:lnTo>
                  <a:pt x="122" y="40"/>
                </a:lnTo>
                <a:lnTo>
                  <a:pt x="110" y="34"/>
                </a:lnTo>
                <a:lnTo>
                  <a:pt x="110" y="34"/>
                </a:lnTo>
                <a:lnTo>
                  <a:pt x="104" y="30"/>
                </a:lnTo>
                <a:lnTo>
                  <a:pt x="96" y="22"/>
                </a:lnTo>
                <a:lnTo>
                  <a:pt x="80" y="0"/>
                </a:lnTo>
                <a:lnTo>
                  <a:pt x="74" y="0"/>
                </a:lnTo>
                <a:lnTo>
                  <a:pt x="76" y="2"/>
                </a:lnTo>
                <a:lnTo>
                  <a:pt x="76" y="2"/>
                </a:lnTo>
                <a:lnTo>
                  <a:pt x="82" y="14"/>
                </a:lnTo>
                <a:lnTo>
                  <a:pt x="96" y="34"/>
                </a:lnTo>
                <a:lnTo>
                  <a:pt x="98" y="36"/>
                </a:lnTo>
                <a:lnTo>
                  <a:pt x="98" y="38"/>
                </a:lnTo>
                <a:lnTo>
                  <a:pt x="86" y="60"/>
                </a:lnTo>
                <a:lnTo>
                  <a:pt x="86" y="60"/>
                </a:lnTo>
                <a:lnTo>
                  <a:pt x="78" y="70"/>
                </a:lnTo>
                <a:lnTo>
                  <a:pt x="74" y="72"/>
                </a:lnTo>
                <a:lnTo>
                  <a:pt x="72" y="72"/>
                </a:lnTo>
                <a:lnTo>
                  <a:pt x="72" y="72"/>
                </a:lnTo>
                <a:lnTo>
                  <a:pt x="64" y="66"/>
                </a:lnTo>
                <a:lnTo>
                  <a:pt x="52" y="50"/>
                </a:lnTo>
                <a:lnTo>
                  <a:pt x="38" y="46"/>
                </a:lnTo>
                <a:lnTo>
                  <a:pt x="38" y="46"/>
                </a:lnTo>
                <a:lnTo>
                  <a:pt x="40" y="54"/>
                </a:lnTo>
                <a:lnTo>
                  <a:pt x="46" y="70"/>
                </a:lnTo>
                <a:lnTo>
                  <a:pt x="46" y="70"/>
                </a:lnTo>
                <a:lnTo>
                  <a:pt x="46" y="72"/>
                </a:lnTo>
                <a:lnTo>
                  <a:pt x="46" y="72"/>
                </a:lnTo>
                <a:lnTo>
                  <a:pt x="46" y="74"/>
                </a:lnTo>
                <a:lnTo>
                  <a:pt x="44" y="82"/>
                </a:lnTo>
                <a:lnTo>
                  <a:pt x="28" y="88"/>
                </a:lnTo>
                <a:lnTo>
                  <a:pt x="28" y="88"/>
                </a:lnTo>
                <a:lnTo>
                  <a:pt x="24" y="90"/>
                </a:lnTo>
                <a:lnTo>
                  <a:pt x="24" y="90"/>
                </a:lnTo>
                <a:lnTo>
                  <a:pt x="22" y="94"/>
                </a:lnTo>
                <a:lnTo>
                  <a:pt x="22" y="102"/>
                </a:lnTo>
                <a:lnTo>
                  <a:pt x="22" y="102"/>
                </a:lnTo>
                <a:lnTo>
                  <a:pt x="24" y="116"/>
                </a:lnTo>
                <a:lnTo>
                  <a:pt x="20" y="124"/>
                </a:lnTo>
                <a:lnTo>
                  <a:pt x="20" y="124"/>
                </a:lnTo>
                <a:lnTo>
                  <a:pt x="18" y="126"/>
                </a:lnTo>
                <a:lnTo>
                  <a:pt x="16" y="126"/>
                </a:lnTo>
                <a:lnTo>
                  <a:pt x="16" y="126"/>
                </a:lnTo>
                <a:lnTo>
                  <a:pt x="16" y="126"/>
                </a:lnTo>
                <a:lnTo>
                  <a:pt x="0" y="122"/>
                </a:lnTo>
                <a:lnTo>
                  <a:pt x="0" y="122"/>
                </a:lnTo>
                <a:lnTo>
                  <a:pt x="2" y="126"/>
                </a:lnTo>
                <a:lnTo>
                  <a:pt x="8" y="130"/>
                </a:lnTo>
                <a:lnTo>
                  <a:pt x="8" y="130"/>
                </a:lnTo>
                <a:lnTo>
                  <a:pt x="18" y="144"/>
                </a:lnTo>
                <a:lnTo>
                  <a:pt x="28" y="160"/>
                </a:lnTo>
                <a:lnTo>
                  <a:pt x="28" y="162"/>
                </a:lnTo>
                <a:lnTo>
                  <a:pt x="28" y="162"/>
                </a:lnTo>
                <a:lnTo>
                  <a:pt x="36" y="162"/>
                </a:lnTo>
                <a:lnTo>
                  <a:pt x="36" y="162"/>
                </a:lnTo>
                <a:lnTo>
                  <a:pt x="42" y="160"/>
                </a:lnTo>
                <a:lnTo>
                  <a:pt x="48" y="162"/>
                </a:lnTo>
                <a:lnTo>
                  <a:pt x="54" y="164"/>
                </a:lnTo>
                <a:lnTo>
                  <a:pt x="60" y="166"/>
                </a:lnTo>
                <a:lnTo>
                  <a:pt x="70" y="178"/>
                </a:lnTo>
                <a:lnTo>
                  <a:pt x="70" y="178"/>
                </a:lnTo>
                <a:lnTo>
                  <a:pt x="70" y="178"/>
                </a:lnTo>
                <a:lnTo>
                  <a:pt x="70" y="178"/>
                </a:lnTo>
                <a:lnTo>
                  <a:pt x="68" y="200"/>
                </a:lnTo>
                <a:lnTo>
                  <a:pt x="68" y="200"/>
                </a:lnTo>
                <a:lnTo>
                  <a:pt x="72" y="204"/>
                </a:lnTo>
                <a:lnTo>
                  <a:pt x="72" y="210"/>
                </a:lnTo>
                <a:lnTo>
                  <a:pt x="72" y="210"/>
                </a:lnTo>
                <a:lnTo>
                  <a:pt x="68" y="214"/>
                </a:lnTo>
                <a:lnTo>
                  <a:pt x="60" y="218"/>
                </a:lnTo>
                <a:lnTo>
                  <a:pt x="60" y="218"/>
                </a:lnTo>
                <a:lnTo>
                  <a:pt x="56" y="218"/>
                </a:lnTo>
                <a:lnTo>
                  <a:pt x="54" y="220"/>
                </a:lnTo>
                <a:lnTo>
                  <a:pt x="52" y="224"/>
                </a:lnTo>
                <a:lnTo>
                  <a:pt x="50" y="230"/>
                </a:lnTo>
                <a:lnTo>
                  <a:pt x="50" y="230"/>
                </a:lnTo>
                <a:lnTo>
                  <a:pt x="50" y="230"/>
                </a:lnTo>
                <a:lnTo>
                  <a:pt x="50" y="230"/>
                </a:lnTo>
                <a:lnTo>
                  <a:pt x="44" y="244"/>
                </a:lnTo>
                <a:lnTo>
                  <a:pt x="52" y="254"/>
                </a:lnTo>
                <a:lnTo>
                  <a:pt x="74" y="258"/>
                </a:lnTo>
                <a:lnTo>
                  <a:pt x="76" y="258"/>
                </a:lnTo>
                <a:lnTo>
                  <a:pt x="76" y="258"/>
                </a:lnTo>
                <a:lnTo>
                  <a:pt x="86" y="268"/>
                </a:lnTo>
                <a:lnTo>
                  <a:pt x="72" y="288"/>
                </a:lnTo>
                <a:lnTo>
                  <a:pt x="102" y="352"/>
                </a:lnTo>
                <a:lnTo>
                  <a:pt x="104" y="354"/>
                </a:lnTo>
                <a:lnTo>
                  <a:pt x="98" y="358"/>
                </a:lnTo>
                <a:lnTo>
                  <a:pt x="100" y="364"/>
                </a:lnTo>
                <a:lnTo>
                  <a:pt x="100" y="364"/>
                </a:lnTo>
                <a:lnTo>
                  <a:pt x="156" y="330"/>
                </a:lnTo>
                <a:lnTo>
                  <a:pt x="146" y="346"/>
                </a:lnTo>
                <a:lnTo>
                  <a:pt x="146" y="346"/>
                </a:lnTo>
                <a:lnTo>
                  <a:pt x="138" y="362"/>
                </a:lnTo>
                <a:lnTo>
                  <a:pt x="134" y="374"/>
                </a:lnTo>
                <a:lnTo>
                  <a:pt x="134" y="374"/>
                </a:lnTo>
                <a:lnTo>
                  <a:pt x="140" y="372"/>
                </a:lnTo>
                <a:lnTo>
                  <a:pt x="146" y="366"/>
                </a:lnTo>
                <a:lnTo>
                  <a:pt x="152" y="360"/>
                </a:lnTo>
                <a:lnTo>
                  <a:pt x="156" y="350"/>
                </a:lnTo>
                <a:lnTo>
                  <a:pt x="156" y="350"/>
                </a:lnTo>
                <a:lnTo>
                  <a:pt x="158" y="350"/>
                </a:lnTo>
                <a:lnTo>
                  <a:pt x="172" y="342"/>
                </a:lnTo>
                <a:lnTo>
                  <a:pt x="174" y="340"/>
                </a:lnTo>
                <a:lnTo>
                  <a:pt x="196" y="358"/>
                </a:lnTo>
                <a:lnTo>
                  <a:pt x="220" y="360"/>
                </a:lnTo>
                <a:lnTo>
                  <a:pt x="220" y="360"/>
                </a:lnTo>
                <a:lnTo>
                  <a:pt x="232" y="368"/>
                </a:lnTo>
                <a:lnTo>
                  <a:pt x="260" y="342"/>
                </a:lnTo>
                <a:lnTo>
                  <a:pt x="260" y="342"/>
                </a:lnTo>
                <a:lnTo>
                  <a:pt x="264" y="336"/>
                </a:lnTo>
                <a:lnTo>
                  <a:pt x="268" y="326"/>
                </a:lnTo>
                <a:lnTo>
                  <a:pt x="272" y="320"/>
                </a:lnTo>
                <a:lnTo>
                  <a:pt x="272" y="320"/>
                </a:lnTo>
                <a:lnTo>
                  <a:pt x="270" y="312"/>
                </a:lnTo>
                <a:lnTo>
                  <a:pt x="260" y="296"/>
                </a:lnTo>
                <a:lnTo>
                  <a:pt x="254" y="286"/>
                </a:lnTo>
                <a:lnTo>
                  <a:pt x="288" y="298"/>
                </a:lnTo>
                <a:lnTo>
                  <a:pt x="300" y="292"/>
                </a:lnTo>
                <a:lnTo>
                  <a:pt x="288" y="270"/>
                </a:lnTo>
                <a:lnTo>
                  <a:pt x="288" y="268"/>
                </a:lnTo>
                <a:lnTo>
                  <a:pt x="306" y="246"/>
                </a:lnTo>
                <a:lnTo>
                  <a:pt x="298" y="234"/>
                </a:lnTo>
                <a:lnTo>
                  <a:pt x="298" y="234"/>
                </a:lnTo>
                <a:lnTo>
                  <a:pt x="290" y="226"/>
                </a:lnTo>
                <a:lnTo>
                  <a:pt x="284" y="222"/>
                </a:lnTo>
                <a:lnTo>
                  <a:pt x="282" y="222"/>
                </a:lnTo>
                <a:lnTo>
                  <a:pt x="272" y="232"/>
                </a:lnTo>
                <a:lnTo>
                  <a:pt x="272" y="230"/>
                </a:lnTo>
                <a:lnTo>
                  <a:pt x="270" y="230"/>
                </a:lnTo>
                <a:lnTo>
                  <a:pt x="256" y="226"/>
                </a:lnTo>
                <a:lnTo>
                  <a:pt x="252" y="214"/>
                </a:lnTo>
                <a:lnTo>
                  <a:pt x="252" y="214"/>
                </a:lnTo>
                <a:lnTo>
                  <a:pt x="244" y="210"/>
                </a:lnTo>
                <a:lnTo>
                  <a:pt x="236" y="204"/>
                </a:lnTo>
                <a:lnTo>
                  <a:pt x="226" y="198"/>
                </a:lnTo>
                <a:lnTo>
                  <a:pt x="226" y="198"/>
                </a:lnTo>
                <a:lnTo>
                  <a:pt x="218" y="192"/>
                </a:lnTo>
                <a:lnTo>
                  <a:pt x="216" y="190"/>
                </a:lnTo>
                <a:lnTo>
                  <a:pt x="216" y="186"/>
                </a:lnTo>
                <a:lnTo>
                  <a:pt x="216" y="186"/>
                </a:lnTo>
                <a:lnTo>
                  <a:pt x="214" y="184"/>
                </a:lnTo>
                <a:lnTo>
                  <a:pt x="216" y="180"/>
                </a:lnTo>
                <a:lnTo>
                  <a:pt x="220" y="170"/>
                </a:lnTo>
                <a:lnTo>
                  <a:pt x="220" y="170"/>
                </a:lnTo>
                <a:lnTo>
                  <a:pt x="230" y="152"/>
                </a:lnTo>
                <a:lnTo>
                  <a:pt x="232" y="144"/>
                </a:lnTo>
                <a:lnTo>
                  <a:pt x="234" y="138"/>
                </a:lnTo>
                <a:lnTo>
                  <a:pt x="234" y="128"/>
                </a:lnTo>
                <a:lnTo>
                  <a:pt x="240" y="128"/>
                </a:lnTo>
                <a:lnTo>
                  <a:pt x="258" y="130"/>
                </a:lnTo>
                <a:lnTo>
                  <a:pt x="258" y="130"/>
                </a:lnTo>
                <a:lnTo>
                  <a:pt x="260" y="122"/>
                </a:lnTo>
                <a:lnTo>
                  <a:pt x="264" y="106"/>
                </a:lnTo>
                <a:lnTo>
                  <a:pt x="260" y="104"/>
                </a:lnTo>
                <a:lnTo>
                  <a:pt x="260" y="104"/>
                </a:lnTo>
                <a:lnTo>
                  <a:pt x="242" y="116"/>
                </a:lnTo>
                <a:lnTo>
                  <a:pt x="230" y="122"/>
                </a:lnTo>
                <a:lnTo>
                  <a:pt x="230" y="122"/>
                </a:lnTo>
                <a:lnTo>
                  <a:pt x="222" y="122"/>
                </a:lnTo>
                <a:lnTo>
                  <a:pt x="214" y="120"/>
                </a:lnTo>
                <a:lnTo>
                  <a:pt x="204" y="114"/>
                </a:lnTo>
                <a:lnTo>
                  <a:pt x="194" y="108"/>
                </a:lnTo>
                <a:lnTo>
                  <a:pt x="194" y="106"/>
                </a:lnTo>
                <a:lnTo>
                  <a:pt x="192" y="106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3" name="MH_Other_22"/>
          <p:cNvSpPr/>
          <p:nvPr>
            <p:custDataLst>
              <p:tags r:id="rId22"/>
            </p:custDataLst>
          </p:nvPr>
        </p:nvSpPr>
        <p:spPr bwMode="auto">
          <a:xfrm>
            <a:off x="7903257" y="2941033"/>
            <a:ext cx="147611" cy="216516"/>
          </a:xfrm>
          <a:custGeom>
            <a:avLst/>
            <a:gdLst>
              <a:gd name="T0" fmla="*/ 46 w 80"/>
              <a:gd name="T1" fmla="*/ 2 h 116"/>
              <a:gd name="T2" fmla="*/ 44 w 80"/>
              <a:gd name="T3" fmla="*/ 0 h 116"/>
              <a:gd name="T4" fmla="*/ 44 w 80"/>
              <a:gd name="T5" fmla="*/ 0 h 116"/>
              <a:gd name="T6" fmla="*/ 40 w 80"/>
              <a:gd name="T7" fmla="*/ 2 h 116"/>
              <a:gd name="T8" fmla="*/ 38 w 80"/>
              <a:gd name="T9" fmla="*/ 4 h 116"/>
              <a:gd name="T10" fmla="*/ 32 w 80"/>
              <a:gd name="T11" fmla="*/ 14 h 116"/>
              <a:gd name="T12" fmla="*/ 28 w 80"/>
              <a:gd name="T13" fmla="*/ 12 h 116"/>
              <a:gd name="T14" fmla="*/ 28 w 80"/>
              <a:gd name="T15" fmla="*/ 12 h 116"/>
              <a:gd name="T16" fmla="*/ 28 w 80"/>
              <a:gd name="T17" fmla="*/ 14 h 116"/>
              <a:gd name="T18" fmla="*/ 22 w 80"/>
              <a:gd name="T19" fmla="*/ 20 h 116"/>
              <a:gd name="T20" fmla="*/ 18 w 80"/>
              <a:gd name="T21" fmla="*/ 22 h 116"/>
              <a:gd name="T22" fmla="*/ 10 w 80"/>
              <a:gd name="T23" fmla="*/ 26 h 116"/>
              <a:gd name="T24" fmla="*/ 8 w 80"/>
              <a:gd name="T25" fmla="*/ 32 h 116"/>
              <a:gd name="T26" fmla="*/ 8 w 80"/>
              <a:gd name="T27" fmla="*/ 32 h 116"/>
              <a:gd name="T28" fmla="*/ 8 w 80"/>
              <a:gd name="T29" fmla="*/ 44 h 116"/>
              <a:gd name="T30" fmla="*/ 6 w 80"/>
              <a:gd name="T31" fmla="*/ 48 h 116"/>
              <a:gd name="T32" fmla="*/ 4 w 80"/>
              <a:gd name="T33" fmla="*/ 50 h 116"/>
              <a:gd name="T34" fmla="*/ 0 w 80"/>
              <a:gd name="T35" fmla="*/ 60 h 116"/>
              <a:gd name="T36" fmla="*/ 0 w 80"/>
              <a:gd name="T37" fmla="*/ 60 h 116"/>
              <a:gd name="T38" fmla="*/ 0 w 80"/>
              <a:gd name="T39" fmla="*/ 66 h 116"/>
              <a:gd name="T40" fmla="*/ 0 w 80"/>
              <a:gd name="T41" fmla="*/ 78 h 116"/>
              <a:gd name="T42" fmla="*/ 4 w 80"/>
              <a:gd name="T43" fmla="*/ 102 h 116"/>
              <a:gd name="T44" fmla="*/ 4 w 80"/>
              <a:gd name="T45" fmla="*/ 102 h 116"/>
              <a:gd name="T46" fmla="*/ 8 w 80"/>
              <a:gd name="T47" fmla="*/ 106 h 116"/>
              <a:gd name="T48" fmla="*/ 18 w 80"/>
              <a:gd name="T49" fmla="*/ 112 h 116"/>
              <a:gd name="T50" fmla="*/ 36 w 80"/>
              <a:gd name="T51" fmla="*/ 116 h 116"/>
              <a:gd name="T52" fmla="*/ 36 w 80"/>
              <a:gd name="T53" fmla="*/ 116 h 116"/>
              <a:gd name="T54" fmla="*/ 44 w 80"/>
              <a:gd name="T55" fmla="*/ 114 h 116"/>
              <a:gd name="T56" fmla="*/ 54 w 80"/>
              <a:gd name="T57" fmla="*/ 110 h 116"/>
              <a:gd name="T58" fmla="*/ 50 w 80"/>
              <a:gd name="T59" fmla="*/ 100 h 116"/>
              <a:gd name="T60" fmla="*/ 50 w 80"/>
              <a:gd name="T61" fmla="*/ 98 h 116"/>
              <a:gd name="T62" fmla="*/ 50 w 80"/>
              <a:gd name="T63" fmla="*/ 98 h 116"/>
              <a:gd name="T64" fmla="*/ 52 w 80"/>
              <a:gd name="T65" fmla="*/ 90 h 116"/>
              <a:gd name="T66" fmla="*/ 52 w 80"/>
              <a:gd name="T67" fmla="*/ 90 h 116"/>
              <a:gd name="T68" fmla="*/ 60 w 80"/>
              <a:gd name="T69" fmla="*/ 74 h 116"/>
              <a:gd name="T70" fmla="*/ 76 w 80"/>
              <a:gd name="T71" fmla="*/ 74 h 116"/>
              <a:gd name="T72" fmla="*/ 80 w 80"/>
              <a:gd name="T73" fmla="*/ 74 h 116"/>
              <a:gd name="T74" fmla="*/ 80 w 80"/>
              <a:gd name="T75" fmla="*/ 74 h 116"/>
              <a:gd name="T76" fmla="*/ 74 w 80"/>
              <a:gd name="T77" fmla="*/ 64 h 116"/>
              <a:gd name="T78" fmla="*/ 64 w 80"/>
              <a:gd name="T79" fmla="*/ 48 h 116"/>
              <a:gd name="T80" fmla="*/ 58 w 80"/>
              <a:gd name="T81" fmla="*/ 40 h 116"/>
              <a:gd name="T82" fmla="*/ 58 w 80"/>
              <a:gd name="T83" fmla="*/ 40 h 116"/>
              <a:gd name="T84" fmla="*/ 54 w 80"/>
              <a:gd name="T85" fmla="*/ 30 h 116"/>
              <a:gd name="T86" fmla="*/ 52 w 80"/>
              <a:gd name="T87" fmla="*/ 18 h 116"/>
              <a:gd name="T88" fmla="*/ 52 w 80"/>
              <a:gd name="T89" fmla="*/ 18 h 116"/>
              <a:gd name="T90" fmla="*/ 48 w 80"/>
              <a:gd name="T91" fmla="*/ 8 h 116"/>
              <a:gd name="T92" fmla="*/ 46 w 80"/>
              <a:gd name="T93" fmla="*/ 2 h 116"/>
              <a:gd name="T94" fmla="*/ 46 w 80"/>
              <a:gd name="T95" fmla="*/ 2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80" h="116">
                <a:moveTo>
                  <a:pt x="46" y="2"/>
                </a:moveTo>
                <a:lnTo>
                  <a:pt x="44" y="0"/>
                </a:lnTo>
                <a:lnTo>
                  <a:pt x="44" y="0"/>
                </a:lnTo>
                <a:lnTo>
                  <a:pt x="40" y="2"/>
                </a:lnTo>
                <a:lnTo>
                  <a:pt x="38" y="4"/>
                </a:lnTo>
                <a:lnTo>
                  <a:pt x="32" y="14"/>
                </a:lnTo>
                <a:lnTo>
                  <a:pt x="28" y="12"/>
                </a:lnTo>
                <a:lnTo>
                  <a:pt x="28" y="12"/>
                </a:lnTo>
                <a:lnTo>
                  <a:pt x="28" y="14"/>
                </a:lnTo>
                <a:lnTo>
                  <a:pt x="22" y="20"/>
                </a:lnTo>
                <a:lnTo>
                  <a:pt x="18" y="22"/>
                </a:lnTo>
                <a:lnTo>
                  <a:pt x="10" y="26"/>
                </a:lnTo>
                <a:lnTo>
                  <a:pt x="8" y="32"/>
                </a:lnTo>
                <a:lnTo>
                  <a:pt x="8" y="32"/>
                </a:lnTo>
                <a:lnTo>
                  <a:pt x="8" y="44"/>
                </a:lnTo>
                <a:lnTo>
                  <a:pt x="6" y="48"/>
                </a:lnTo>
                <a:lnTo>
                  <a:pt x="4" y="50"/>
                </a:lnTo>
                <a:lnTo>
                  <a:pt x="0" y="60"/>
                </a:lnTo>
                <a:lnTo>
                  <a:pt x="0" y="60"/>
                </a:lnTo>
                <a:lnTo>
                  <a:pt x="0" y="66"/>
                </a:lnTo>
                <a:lnTo>
                  <a:pt x="0" y="78"/>
                </a:lnTo>
                <a:lnTo>
                  <a:pt x="4" y="102"/>
                </a:lnTo>
                <a:lnTo>
                  <a:pt x="4" y="102"/>
                </a:lnTo>
                <a:lnTo>
                  <a:pt x="8" y="106"/>
                </a:lnTo>
                <a:lnTo>
                  <a:pt x="18" y="112"/>
                </a:lnTo>
                <a:lnTo>
                  <a:pt x="36" y="116"/>
                </a:lnTo>
                <a:lnTo>
                  <a:pt x="36" y="116"/>
                </a:lnTo>
                <a:lnTo>
                  <a:pt x="44" y="114"/>
                </a:lnTo>
                <a:lnTo>
                  <a:pt x="54" y="110"/>
                </a:lnTo>
                <a:lnTo>
                  <a:pt x="50" y="100"/>
                </a:lnTo>
                <a:lnTo>
                  <a:pt x="50" y="98"/>
                </a:lnTo>
                <a:lnTo>
                  <a:pt x="50" y="98"/>
                </a:lnTo>
                <a:lnTo>
                  <a:pt x="52" y="90"/>
                </a:lnTo>
                <a:lnTo>
                  <a:pt x="52" y="90"/>
                </a:lnTo>
                <a:lnTo>
                  <a:pt x="60" y="74"/>
                </a:lnTo>
                <a:lnTo>
                  <a:pt x="76" y="74"/>
                </a:lnTo>
                <a:lnTo>
                  <a:pt x="80" y="74"/>
                </a:lnTo>
                <a:lnTo>
                  <a:pt x="80" y="74"/>
                </a:lnTo>
                <a:lnTo>
                  <a:pt x="74" y="64"/>
                </a:lnTo>
                <a:lnTo>
                  <a:pt x="64" y="48"/>
                </a:lnTo>
                <a:lnTo>
                  <a:pt x="58" y="40"/>
                </a:lnTo>
                <a:lnTo>
                  <a:pt x="58" y="40"/>
                </a:lnTo>
                <a:lnTo>
                  <a:pt x="54" y="30"/>
                </a:lnTo>
                <a:lnTo>
                  <a:pt x="52" y="18"/>
                </a:lnTo>
                <a:lnTo>
                  <a:pt x="52" y="18"/>
                </a:lnTo>
                <a:lnTo>
                  <a:pt x="48" y="8"/>
                </a:lnTo>
                <a:lnTo>
                  <a:pt x="46" y="2"/>
                </a:lnTo>
                <a:lnTo>
                  <a:pt x="46" y="2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4" name="MH_Other_23"/>
          <p:cNvSpPr/>
          <p:nvPr>
            <p:custDataLst>
              <p:tags r:id="rId23"/>
            </p:custDataLst>
          </p:nvPr>
        </p:nvSpPr>
        <p:spPr bwMode="auto">
          <a:xfrm>
            <a:off x="7755648" y="2845769"/>
            <a:ext cx="195367" cy="210019"/>
          </a:xfrm>
          <a:custGeom>
            <a:avLst/>
            <a:gdLst>
              <a:gd name="T0" fmla="*/ 52 w 106"/>
              <a:gd name="T1" fmla="*/ 26 h 114"/>
              <a:gd name="T2" fmla="*/ 38 w 106"/>
              <a:gd name="T3" fmla="*/ 24 h 114"/>
              <a:gd name="T4" fmla="*/ 38 w 106"/>
              <a:gd name="T5" fmla="*/ 30 h 114"/>
              <a:gd name="T6" fmla="*/ 18 w 106"/>
              <a:gd name="T7" fmla="*/ 38 h 114"/>
              <a:gd name="T8" fmla="*/ 18 w 106"/>
              <a:gd name="T9" fmla="*/ 40 h 114"/>
              <a:gd name="T10" fmla="*/ 18 w 106"/>
              <a:gd name="T11" fmla="*/ 48 h 114"/>
              <a:gd name="T12" fmla="*/ 24 w 106"/>
              <a:gd name="T13" fmla="*/ 58 h 114"/>
              <a:gd name="T14" fmla="*/ 24 w 106"/>
              <a:gd name="T15" fmla="*/ 60 h 114"/>
              <a:gd name="T16" fmla="*/ 4 w 106"/>
              <a:gd name="T17" fmla="*/ 82 h 114"/>
              <a:gd name="T18" fmla="*/ 0 w 106"/>
              <a:gd name="T19" fmla="*/ 86 h 114"/>
              <a:gd name="T20" fmla="*/ 4 w 106"/>
              <a:gd name="T21" fmla="*/ 96 h 114"/>
              <a:gd name="T22" fmla="*/ 20 w 106"/>
              <a:gd name="T23" fmla="*/ 100 h 114"/>
              <a:gd name="T24" fmla="*/ 32 w 106"/>
              <a:gd name="T25" fmla="*/ 102 h 114"/>
              <a:gd name="T26" fmla="*/ 40 w 106"/>
              <a:gd name="T27" fmla="*/ 106 h 114"/>
              <a:gd name="T28" fmla="*/ 48 w 106"/>
              <a:gd name="T29" fmla="*/ 110 h 114"/>
              <a:gd name="T30" fmla="*/ 62 w 106"/>
              <a:gd name="T31" fmla="*/ 114 h 114"/>
              <a:gd name="T32" fmla="*/ 66 w 106"/>
              <a:gd name="T33" fmla="*/ 112 h 114"/>
              <a:gd name="T34" fmla="*/ 78 w 106"/>
              <a:gd name="T35" fmla="*/ 98 h 114"/>
              <a:gd name="T36" fmla="*/ 80 w 106"/>
              <a:gd name="T37" fmla="*/ 66 h 114"/>
              <a:gd name="T38" fmla="*/ 96 w 106"/>
              <a:gd name="T39" fmla="*/ 68 h 114"/>
              <a:gd name="T40" fmla="*/ 102 w 106"/>
              <a:gd name="T41" fmla="*/ 62 h 114"/>
              <a:gd name="T42" fmla="*/ 96 w 106"/>
              <a:gd name="T43" fmla="*/ 30 h 114"/>
              <a:gd name="T44" fmla="*/ 102 w 106"/>
              <a:gd name="T45" fmla="*/ 26 h 114"/>
              <a:gd name="T46" fmla="*/ 106 w 106"/>
              <a:gd name="T47" fmla="*/ 22 h 114"/>
              <a:gd name="T48" fmla="*/ 86 w 106"/>
              <a:gd name="T49" fmla="*/ 18 h 114"/>
              <a:gd name="T50" fmla="*/ 68 w 106"/>
              <a:gd name="T51" fmla="*/ 6 h 114"/>
              <a:gd name="T52" fmla="*/ 62 w 106"/>
              <a:gd name="T53" fmla="*/ 2 h 114"/>
              <a:gd name="T54" fmla="*/ 48 w 106"/>
              <a:gd name="T55" fmla="*/ 2 h 114"/>
              <a:gd name="T56" fmla="*/ 44 w 106"/>
              <a:gd name="T57" fmla="*/ 2 h 114"/>
              <a:gd name="T58" fmla="*/ 50 w 106"/>
              <a:gd name="T59" fmla="*/ 10 h 114"/>
              <a:gd name="T60" fmla="*/ 54 w 106"/>
              <a:gd name="T61" fmla="*/ 16 h 114"/>
              <a:gd name="T62" fmla="*/ 52 w 106"/>
              <a:gd name="T63" fmla="*/ 24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06" h="114">
                <a:moveTo>
                  <a:pt x="52" y="24"/>
                </a:moveTo>
                <a:lnTo>
                  <a:pt x="52" y="26"/>
                </a:lnTo>
                <a:lnTo>
                  <a:pt x="48" y="26"/>
                </a:lnTo>
                <a:lnTo>
                  <a:pt x="38" y="24"/>
                </a:lnTo>
                <a:lnTo>
                  <a:pt x="38" y="28"/>
                </a:lnTo>
                <a:lnTo>
                  <a:pt x="38" y="30"/>
                </a:lnTo>
                <a:lnTo>
                  <a:pt x="36" y="30"/>
                </a:lnTo>
                <a:lnTo>
                  <a:pt x="18" y="38"/>
                </a:lnTo>
                <a:lnTo>
                  <a:pt x="18" y="40"/>
                </a:lnTo>
                <a:lnTo>
                  <a:pt x="18" y="40"/>
                </a:lnTo>
                <a:lnTo>
                  <a:pt x="16" y="44"/>
                </a:lnTo>
                <a:lnTo>
                  <a:pt x="18" y="48"/>
                </a:lnTo>
                <a:lnTo>
                  <a:pt x="24" y="56"/>
                </a:lnTo>
                <a:lnTo>
                  <a:pt x="24" y="58"/>
                </a:lnTo>
                <a:lnTo>
                  <a:pt x="24" y="60"/>
                </a:lnTo>
                <a:lnTo>
                  <a:pt x="24" y="60"/>
                </a:lnTo>
                <a:lnTo>
                  <a:pt x="14" y="72"/>
                </a:lnTo>
                <a:lnTo>
                  <a:pt x="4" y="82"/>
                </a:lnTo>
                <a:lnTo>
                  <a:pt x="4" y="82"/>
                </a:lnTo>
                <a:lnTo>
                  <a:pt x="0" y="86"/>
                </a:lnTo>
                <a:lnTo>
                  <a:pt x="0" y="90"/>
                </a:lnTo>
                <a:lnTo>
                  <a:pt x="4" y="96"/>
                </a:lnTo>
                <a:lnTo>
                  <a:pt x="14" y="100"/>
                </a:lnTo>
                <a:lnTo>
                  <a:pt x="20" y="100"/>
                </a:lnTo>
                <a:lnTo>
                  <a:pt x="20" y="100"/>
                </a:lnTo>
                <a:lnTo>
                  <a:pt x="32" y="102"/>
                </a:lnTo>
                <a:lnTo>
                  <a:pt x="36" y="102"/>
                </a:lnTo>
                <a:lnTo>
                  <a:pt x="40" y="106"/>
                </a:lnTo>
                <a:lnTo>
                  <a:pt x="48" y="110"/>
                </a:lnTo>
                <a:lnTo>
                  <a:pt x="48" y="110"/>
                </a:lnTo>
                <a:lnTo>
                  <a:pt x="56" y="114"/>
                </a:lnTo>
                <a:lnTo>
                  <a:pt x="62" y="114"/>
                </a:lnTo>
                <a:lnTo>
                  <a:pt x="62" y="114"/>
                </a:lnTo>
                <a:lnTo>
                  <a:pt x="66" y="112"/>
                </a:lnTo>
                <a:lnTo>
                  <a:pt x="72" y="106"/>
                </a:lnTo>
                <a:lnTo>
                  <a:pt x="78" y="98"/>
                </a:lnTo>
                <a:lnTo>
                  <a:pt x="84" y="84"/>
                </a:lnTo>
                <a:lnTo>
                  <a:pt x="80" y="66"/>
                </a:lnTo>
                <a:lnTo>
                  <a:pt x="86" y="68"/>
                </a:lnTo>
                <a:lnTo>
                  <a:pt x="96" y="68"/>
                </a:lnTo>
                <a:lnTo>
                  <a:pt x="100" y="66"/>
                </a:lnTo>
                <a:lnTo>
                  <a:pt x="102" y="62"/>
                </a:lnTo>
                <a:lnTo>
                  <a:pt x="94" y="38"/>
                </a:lnTo>
                <a:lnTo>
                  <a:pt x="96" y="30"/>
                </a:lnTo>
                <a:lnTo>
                  <a:pt x="96" y="30"/>
                </a:lnTo>
                <a:lnTo>
                  <a:pt x="102" y="26"/>
                </a:lnTo>
                <a:lnTo>
                  <a:pt x="106" y="22"/>
                </a:lnTo>
                <a:lnTo>
                  <a:pt x="106" y="22"/>
                </a:lnTo>
                <a:lnTo>
                  <a:pt x="104" y="18"/>
                </a:lnTo>
                <a:lnTo>
                  <a:pt x="86" y="18"/>
                </a:lnTo>
                <a:lnTo>
                  <a:pt x="86" y="18"/>
                </a:lnTo>
                <a:lnTo>
                  <a:pt x="68" y="6"/>
                </a:lnTo>
                <a:lnTo>
                  <a:pt x="68" y="6"/>
                </a:lnTo>
                <a:lnTo>
                  <a:pt x="62" y="2"/>
                </a:lnTo>
                <a:lnTo>
                  <a:pt x="58" y="0"/>
                </a:lnTo>
                <a:lnTo>
                  <a:pt x="48" y="2"/>
                </a:lnTo>
                <a:lnTo>
                  <a:pt x="44" y="2"/>
                </a:lnTo>
                <a:lnTo>
                  <a:pt x="44" y="2"/>
                </a:lnTo>
                <a:lnTo>
                  <a:pt x="44" y="8"/>
                </a:lnTo>
                <a:lnTo>
                  <a:pt x="50" y="10"/>
                </a:lnTo>
                <a:lnTo>
                  <a:pt x="50" y="10"/>
                </a:lnTo>
                <a:lnTo>
                  <a:pt x="54" y="16"/>
                </a:lnTo>
                <a:lnTo>
                  <a:pt x="54" y="20"/>
                </a:lnTo>
                <a:lnTo>
                  <a:pt x="52" y="24"/>
                </a:lnTo>
                <a:lnTo>
                  <a:pt x="52" y="24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5" name="MH_Other_24"/>
          <p:cNvSpPr/>
          <p:nvPr>
            <p:custDataLst>
              <p:tags r:id="rId24"/>
            </p:custDataLst>
          </p:nvPr>
        </p:nvSpPr>
        <p:spPr bwMode="auto">
          <a:xfrm>
            <a:off x="8089943" y="2427893"/>
            <a:ext cx="696809" cy="662538"/>
          </a:xfrm>
          <a:custGeom>
            <a:avLst/>
            <a:gdLst>
              <a:gd name="T0" fmla="*/ 162 w 376"/>
              <a:gd name="T1" fmla="*/ 60 h 358"/>
              <a:gd name="T2" fmla="*/ 160 w 376"/>
              <a:gd name="T3" fmla="*/ 80 h 358"/>
              <a:gd name="T4" fmla="*/ 140 w 376"/>
              <a:gd name="T5" fmla="*/ 80 h 358"/>
              <a:gd name="T6" fmla="*/ 116 w 376"/>
              <a:gd name="T7" fmla="*/ 92 h 358"/>
              <a:gd name="T8" fmla="*/ 92 w 376"/>
              <a:gd name="T9" fmla="*/ 112 h 358"/>
              <a:gd name="T10" fmla="*/ 70 w 376"/>
              <a:gd name="T11" fmla="*/ 138 h 358"/>
              <a:gd name="T12" fmla="*/ 54 w 376"/>
              <a:gd name="T13" fmla="*/ 148 h 358"/>
              <a:gd name="T14" fmla="*/ 42 w 376"/>
              <a:gd name="T15" fmla="*/ 138 h 358"/>
              <a:gd name="T16" fmla="*/ 24 w 376"/>
              <a:gd name="T17" fmla="*/ 122 h 358"/>
              <a:gd name="T18" fmla="*/ 22 w 376"/>
              <a:gd name="T19" fmla="*/ 184 h 358"/>
              <a:gd name="T20" fmla="*/ 4 w 376"/>
              <a:gd name="T21" fmla="*/ 220 h 358"/>
              <a:gd name="T22" fmla="*/ 2 w 376"/>
              <a:gd name="T23" fmla="*/ 232 h 358"/>
              <a:gd name="T24" fmla="*/ 32 w 376"/>
              <a:gd name="T25" fmla="*/ 238 h 358"/>
              <a:gd name="T26" fmla="*/ 34 w 376"/>
              <a:gd name="T27" fmla="*/ 240 h 358"/>
              <a:gd name="T28" fmla="*/ 46 w 376"/>
              <a:gd name="T29" fmla="*/ 248 h 358"/>
              <a:gd name="T30" fmla="*/ 48 w 376"/>
              <a:gd name="T31" fmla="*/ 248 h 358"/>
              <a:gd name="T32" fmla="*/ 54 w 376"/>
              <a:gd name="T33" fmla="*/ 264 h 358"/>
              <a:gd name="T34" fmla="*/ 92 w 376"/>
              <a:gd name="T35" fmla="*/ 260 h 358"/>
              <a:gd name="T36" fmla="*/ 112 w 376"/>
              <a:gd name="T37" fmla="*/ 224 h 358"/>
              <a:gd name="T38" fmla="*/ 138 w 376"/>
              <a:gd name="T39" fmla="*/ 204 h 358"/>
              <a:gd name="T40" fmla="*/ 154 w 376"/>
              <a:gd name="T41" fmla="*/ 196 h 358"/>
              <a:gd name="T42" fmla="*/ 164 w 376"/>
              <a:gd name="T43" fmla="*/ 194 h 358"/>
              <a:gd name="T44" fmla="*/ 174 w 376"/>
              <a:gd name="T45" fmla="*/ 200 h 358"/>
              <a:gd name="T46" fmla="*/ 188 w 376"/>
              <a:gd name="T47" fmla="*/ 220 h 358"/>
              <a:gd name="T48" fmla="*/ 188 w 376"/>
              <a:gd name="T49" fmla="*/ 254 h 358"/>
              <a:gd name="T50" fmla="*/ 184 w 376"/>
              <a:gd name="T51" fmla="*/ 268 h 358"/>
              <a:gd name="T52" fmla="*/ 174 w 376"/>
              <a:gd name="T53" fmla="*/ 284 h 358"/>
              <a:gd name="T54" fmla="*/ 172 w 376"/>
              <a:gd name="T55" fmla="*/ 312 h 358"/>
              <a:gd name="T56" fmla="*/ 184 w 376"/>
              <a:gd name="T57" fmla="*/ 302 h 358"/>
              <a:gd name="T58" fmla="*/ 194 w 376"/>
              <a:gd name="T59" fmla="*/ 308 h 358"/>
              <a:gd name="T60" fmla="*/ 186 w 376"/>
              <a:gd name="T61" fmla="*/ 324 h 358"/>
              <a:gd name="T62" fmla="*/ 182 w 376"/>
              <a:gd name="T63" fmla="*/ 336 h 358"/>
              <a:gd name="T64" fmla="*/ 176 w 376"/>
              <a:gd name="T65" fmla="*/ 344 h 358"/>
              <a:gd name="T66" fmla="*/ 162 w 376"/>
              <a:gd name="T67" fmla="*/ 348 h 358"/>
              <a:gd name="T68" fmla="*/ 184 w 376"/>
              <a:gd name="T69" fmla="*/ 354 h 358"/>
              <a:gd name="T70" fmla="*/ 198 w 376"/>
              <a:gd name="T71" fmla="*/ 328 h 358"/>
              <a:gd name="T72" fmla="*/ 272 w 376"/>
              <a:gd name="T73" fmla="*/ 260 h 358"/>
              <a:gd name="T74" fmla="*/ 284 w 376"/>
              <a:gd name="T75" fmla="*/ 260 h 358"/>
              <a:gd name="T76" fmla="*/ 312 w 376"/>
              <a:gd name="T77" fmla="*/ 244 h 358"/>
              <a:gd name="T78" fmla="*/ 326 w 376"/>
              <a:gd name="T79" fmla="*/ 208 h 358"/>
              <a:gd name="T80" fmla="*/ 372 w 376"/>
              <a:gd name="T81" fmla="*/ 128 h 358"/>
              <a:gd name="T82" fmla="*/ 364 w 376"/>
              <a:gd name="T83" fmla="*/ 122 h 358"/>
              <a:gd name="T84" fmla="*/ 356 w 376"/>
              <a:gd name="T85" fmla="*/ 122 h 358"/>
              <a:gd name="T86" fmla="*/ 346 w 376"/>
              <a:gd name="T87" fmla="*/ 116 h 358"/>
              <a:gd name="T88" fmla="*/ 342 w 376"/>
              <a:gd name="T89" fmla="*/ 108 h 358"/>
              <a:gd name="T90" fmla="*/ 336 w 376"/>
              <a:gd name="T91" fmla="*/ 62 h 358"/>
              <a:gd name="T92" fmla="*/ 308 w 376"/>
              <a:gd name="T93" fmla="*/ 30 h 358"/>
              <a:gd name="T94" fmla="*/ 306 w 376"/>
              <a:gd name="T95" fmla="*/ 16 h 358"/>
              <a:gd name="T96" fmla="*/ 300 w 376"/>
              <a:gd name="T97" fmla="*/ 10 h 358"/>
              <a:gd name="T98" fmla="*/ 292 w 376"/>
              <a:gd name="T99" fmla="*/ 24 h 358"/>
              <a:gd name="T100" fmla="*/ 274 w 376"/>
              <a:gd name="T101" fmla="*/ 20 h 358"/>
              <a:gd name="T102" fmla="*/ 268 w 376"/>
              <a:gd name="T103" fmla="*/ 8 h 358"/>
              <a:gd name="T104" fmla="*/ 236 w 376"/>
              <a:gd name="T105" fmla="*/ 0 h 358"/>
              <a:gd name="T106" fmla="*/ 234 w 376"/>
              <a:gd name="T107" fmla="*/ 12 h 358"/>
              <a:gd name="T108" fmla="*/ 226 w 376"/>
              <a:gd name="T109" fmla="*/ 30 h 358"/>
              <a:gd name="T110" fmla="*/ 212 w 376"/>
              <a:gd name="T111" fmla="*/ 48 h 358"/>
              <a:gd name="T112" fmla="*/ 186 w 376"/>
              <a:gd name="T113" fmla="*/ 50 h 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76" h="358">
                <a:moveTo>
                  <a:pt x="172" y="46"/>
                </a:moveTo>
                <a:lnTo>
                  <a:pt x="162" y="60"/>
                </a:lnTo>
                <a:lnTo>
                  <a:pt x="162" y="60"/>
                </a:lnTo>
                <a:lnTo>
                  <a:pt x="160" y="64"/>
                </a:lnTo>
                <a:lnTo>
                  <a:pt x="160" y="74"/>
                </a:lnTo>
                <a:lnTo>
                  <a:pt x="160" y="80"/>
                </a:lnTo>
                <a:lnTo>
                  <a:pt x="142" y="80"/>
                </a:lnTo>
                <a:lnTo>
                  <a:pt x="140" y="80"/>
                </a:lnTo>
                <a:lnTo>
                  <a:pt x="140" y="80"/>
                </a:lnTo>
                <a:lnTo>
                  <a:pt x="128" y="76"/>
                </a:lnTo>
                <a:lnTo>
                  <a:pt x="116" y="92"/>
                </a:lnTo>
                <a:lnTo>
                  <a:pt x="116" y="92"/>
                </a:lnTo>
                <a:lnTo>
                  <a:pt x="102" y="100"/>
                </a:lnTo>
                <a:lnTo>
                  <a:pt x="92" y="112"/>
                </a:lnTo>
                <a:lnTo>
                  <a:pt x="92" y="112"/>
                </a:lnTo>
                <a:lnTo>
                  <a:pt x="90" y="116"/>
                </a:lnTo>
                <a:lnTo>
                  <a:pt x="90" y="116"/>
                </a:lnTo>
                <a:lnTo>
                  <a:pt x="70" y="138"/>
                </a:lnTo>
                <a:lnTo>
                  <a:pt x="70" y="140"/>
                </a:lnTo>
                <a:lnTo>
                  <a:pt x="68" y="140"/>
                </a:lnTo>
                <a:lnTo>
                  <a:pt x="54" y="148"/>
                </a:lnTo>
                <a:lnTo>
                  <a:pt x="42" y="140"/>
                </a:lnTo>
                <a:lnTo>
                  <a:pt x="42" y="138"/>
                </a:lnTo>
                <a:lnTo>
                  <a:pt x="42" y="138"/>
                </a:lnTo>
                <a:lnTo>
                  <a:pt x="42" y="138"/>
                </a:lnTo>
                <a:lnTo>
                  <a:pt x="30" y="126"/>
                </a:lnTo>
                <a:lnTo>
                  <a:pt x="24" y="122"/>
                </a:lnTo>
                <a:lnTo>
                  <a:pt x="28" y="156"/>
                </a:lnTo>
                <a:lnTo>
                  <a:pt x="34" y="172"/>
                </a:lnTo>
                <a:lnTo>
                  <a:pt x="22" y="184"/>
                </a:lnTo>
                <a:lnTo>
                  <a:pt x="4" y="208"/>
                </a:lnTo>
                <a:lnTo>
                  <a:pt x="4" y="220"/>
                </a:lnTo>
                <a:lnTo>
                  <a:pt x="4" y="220"/>
                </a:lnTo>
                <a:lnTo>
                  <a:pt x="4" y="220"/>
                </a:lnTo>
                <a:lnTo>
                  <a:pt x="0" y="226"/>
                </a:lnTo>
                <a:lnTo>
                  <a:pt x="2" y="232"/>
                </a:lnTo>
                <a:lnTo>
                  <a:pt x="8" y="232"/>
                </a:lnTo>
                <a:lnTo>
                  <a:pt x="32" y="238"/>
                </a:lnTo>
                <a:lnTo>
                  <a:pt x="32" y="238"/>
                </a:lnTo>
                <a:lnTo>
                  <a:pt x="34" y="238"/>
                </a:lnTo>
                <a:lnTo>
                  <a:pt x="34" y="240"/>
                </a:lnTo>
                <a:lnTo>
                  <a:pt x="34" y="240"/>
                </a:lnTo>
                <a:lnTo>
                  <a:pt x="40" y="244"/>
                </a:lnTo>
                <a:lnTo>
                  <a:pt x="46" y="248"/>
                </a:lnTo>
                <a:lnTo>
                  <a:pt x="46" y="248"/>
                </a:lnTo>
                <a:lnTo>
                  <a:pt x="48" y="248"/>
                </a:lnTo>
                <a:lnTo>
                  <a:pt x="48" y="248"/>
                </a:lnTo>
                <a:lnTo>
                  <a:pt x="48" y="248"/>
                </a:lnTo>
                <a:lnTo>
                  <a:pt x="50" y="252"/>
                </a:lnTo>
                <a:lnTo>
                  <a:pt x="52" y="258"/>
                </a:lnTo>
                <a:lnTo>
                  <a:pt x="54" y="264"/>
                </a:lnTo>
                <a:lnTo>
                  <a:pt x="78" y="272"/>
                </a:lnTo>
                <a:lnTo>
                  <a:pt x="86" y="270"/>
                </a:lnTo>
                <a:lnTo>
                  <a:pt x="92" y="260"/>
                </a:lnTo>
                <a:lnTo>
                  <a:pt x="112" y="224"/>
                </a:lnTo>
                <a:lnTo>
                  <a:pt x="112" y="224"/>
                </a:lnTo>
                <a:lnTo>
                  <a:pt x="112" y="224"/>
                </a:lnTo>
                <a:lnTo>
                  <a:pt x="122" y="212"/>
                </a:lnTo>
                <a:lnTo>
                  <a:pt x="122" y="210"/>
                </a:lnTo>
                <a:lnTo>
                  <a:pt x="138" y="204"/>
                </a:lnTo>
                <a:lnTo>
                  <a:pt x="148" y="202"/>
                </a:lnTo>
                <a:lnTo>
                  <a:pt x="148" y="202"/>
                </a:lnTo>
                <a:lnTo>
                  <a:pt x="154" y="196"/>
                </a:lnTo>
                <a:lnTo>
                  <a:pt x="160" y="192"/>
                </a:lnTo>
                <a:lnTo>
                  <a:pt x="160" y="192"/>
                </a:lnTo>
                <a:lnTo>
                  <a:pt x="164" y="194"/>
                </a:lnTo>
                <a:lnTo>
                  <a:pt x="172" y="198"/>
                </a:lnTo>
                <a:lnTo>
                  <a:pt x="174" y="198"/>
                </a:lnTo>
                <a:lnTo>
                  <a:pt x="174" y="200"/>
                </a:lnTo>
                <a:lnTo>
                  <a:pt x="188" y="220"/>
                </a:lnTo>
                <a:lnTo>
                  <a:pt x="188" y="220"/>
                </a:lnTo>
                <a:lnTo>
                  <a:pt x="188" y="220"/>
                </a:lnTo>
                <a:lnTo>
                  <a:pt x="188" y="222"/>
                </a:lnTo>
                <a:lnTo>
                  <a:pt x="190" y="238"/>
                </a:lnTo>
                <a:lnTo>
                  <a:pt x="188" y="254"/>
                </a:lnTo>
                <a:lnTo>
                  <a:pt x="188" y="254"/>
                </a:lnTo>
                <a:lnTo>
                  <a:pt x="184" y="268"/>
                </a:lnTo>
                <a:lnTo>
                  <a:pt x="184" y="268"/>
                </a:lnTo>
                <a:lnTo>
                  <a:pt x="184" y="270"/>
                </a:lnTo>
                <a:lnTo>
                  <a:pt x="184" y="270"/>
                </a:lnTo>
                <a:lnTo>
                  <a:pt x="174" y="284"/>
                </a:lnTo>
                <a:lnTo>
                  <a:pt x="168" y="294"/>
                </a:lnTo>
                <a:lnTo>
                  <a:pt x="170" y="312"/>
                </a:lnTo>
                <a:lnTo>
                  <a:pt x="172" y="312"/>
                </a:lnTo>
                <a:lnTo>
                  <a:pt x="176" y="308"/>
                </a:lnTo>
                <a:lnTo>
                  <a:pt x="184" y="304"/>
                </a:lnTo>
                <a:lnTo>
                  <a:pt x="184" y="302"/>
                </a:lnTo>
                <a:lnTo>
                  <a:pt x="186" y="300"/>
                </a:lnTo>
                <a:lnTo>
                  <a:pt x="194" y="308"/>
                </a:lnTo>
                <a:lnTo>
                  <a:pt x="194" y="308"/>
                </a:lnTo>
                <a:lnTo>
                  <a:pt x="194" y="320"/>
                </a:lnTo>
                <a:lnTo>
                  <a:pt x="192" y="320"/>
                </a:lnTo>
                <a:lnTo>
                  <a:pt x="186" y="324"/>
                </a:lnTo>
                <a:lnTo>
                  <a:pt x="184" y="328"/>
                </a:lnTo>
                <a:lnTo>
                  <a:pt x="184" y="334"/>
                </a:lnTo>
                <a:lnTo>
                  <a:pt x="182" y="336"/>
                </a:lnTo>
                <a:lnTo>
                  <a:pt x="182" y="336"/>
                </a:lnTo>
                <a:lnTo>
                  <a:pt x="178" y="344"/>
                </a:lnTo>
                <a:lnTo>
                  <a:pt x="176" y="344"/>
                </a:lnTo>
                <a:lnTo>
                  <a:pt x="176" y="344"/>
                </a:lnTo>
                <a:lnTo>
                  <a:pt x="168" y="346"/>
                </a:lnTo>
                <a:lnTo>
                  <a:pt x="162" y="348"/>
                </a:lnTo>
                <a:lnTo>
                  <a:pt x="158" y="356"/>
                </a:lnTo>
                <a:lnTo>
                  <a:pt x="158" y="358"/>
                </a:lnTo>
                <a:lnTo>
                  <a:pt x="184" y="354"/>
                </a:lnTo>
                <a:lnTo>
                  <a:pt x="190" y="350"/>
                </a:lnTo>
                <a:lnTo>
                  <a:pt x="198" y="328"/>
                </a:lnTo>
                <a:lnTo>
                  <a:pt x="198" y="328"/>
                </a:lnTo>
                <a:lnTo>
                  <a:pt x="258" y="266"/>
                </a:lnTo>
                <a:lnTo>
                  <a:pt x="260" y="266"/>
                </a:lnTo>
                <a:lnTo>
                  <a:pt x="272" y="260"/>
                </a:lnTo>
                <a:lnTo>
                  <a:pt x="272" y="260"/>
                </a:lnTo>
                <a:lnTo>
                  <a:pt x="272" y="260"/>
                </a:lnTo>
                <a:lnTo>
                  <a:pt x="284" y="260"/>
                </a:lnTo>
                <a:lnTo>
                  <a:pt x="294" y="258"/>
                </a:lnTo>
                <a:lnTo>
                  <a:pt x="304" y="252"/>
                </a:lnTo>
                <a:lnTo>
                  <a:pt x="312" y="244"/>
                </a:lnTo>
                <a:lnTo>
                  <a:pt x="326" y="208"/>
                </a:lnTo>
                <a:lnTo>
                  <a:pt x="326" y="208"/>
                </a:lnTo>
                <a:lnTo>
                  <a:pt x="326" y="208"/>
                </a:lnTo>
                <a:lnTo>
                  <a:pt x="376" y="156"/>
                </a:lnTo>
                <a:lnTo>
                  <a:pt x="376" y="156"/>
                </a:lnTo>
                <a:lnTo>
                  <a:pt x="372" y="128"/>
                </a:lnTo>
                <a:lnTo>
                  <a:pt x="372" y="128"/>
                </a:lnTo>
                <a:lnTo>
                  <a:pt x="368" y="126"/>
                </a:lnTo>
                <a:lnTo>
                  <a:pt x="364" y="122"/>
                </a:lnTo>
                <a:lnTo>
                  <a:pt x="364" y="120"/>
                </a:lnTo>
                <a:lnTo>
                  <a:pt x="364" y="122"/>
                </a:lnTo>
                <a:lnTo>
                  <a:pt x="356" y="122"/>
                </a:lnTo>
                <a:lnTo>
                  <a:pt x="356" y="122"/>
                </a:lnTo>
                <a:lnTo>
                  <a:pt x="350" y="120"/>
                </a:lnTo>
                <a:lnTo>
                  <a:pt x="346" y="116"/>
                </a:lnTo>
                <a:lnTo>
                  <a:pt x="344" y="110"/>
                </a:lnTo>
                <a:lnTo>
                  <a:pt x="344" y="110"/>
                </a:lnTo>
                <a:lnTo>
                  <a:pt x="342" y="108"/>
                </a:lnTo>
                <a:lnTo>
                  <a:pt x="342" y="66"/>
                </a:lnTo>
                <a:lnTo>
                  <a:pt x="342" y="66"/>
                </a:lnTo>
                <a:lnTo>
                  <a:pt x="336" y="62"/>
                </a:lnTo>
                <a:lnTo>
                  <a:pt x="328" y="56"/>
                </a:lnTo>
                <a:lnTo>
                  <a:pt x="316" y="44"/>
                </a:lnTo>
                <a:lnTo>
                  <a:pt x="308" y="30"/>
                </a:lnTo>
                <a:lnTo>
                  <a:pt x="308" y="30"/>
                </a:lnTo>
                <a:lnTo>
                  <a:pt x="306" y="24"/>
                </a:lnTo>
                <a:lnTo>
                  <a:pt x="306" y="16"/>
                </a:lnTo>
                <a:lnTo>
                  <a:pt x="308" y="12"/>
                </a:lnTo>
                <a:lnTo>
                  <a:pt x="302" y="4"/>
                </a:lnTo>
                <a:lnTo>
                  <a:pt x="300" y="10"/>
                </a:lnTo>
                <a:lnTo>
                  <a:pt x="294" y="24"/>
                </a:lnTo>
                <a:lnTo>
                  <a:pt x="292" y="24"/>
                </a:lnTo>
                <a:lnTo>
                  <a:pt x="292" y="24"/>
                </a:lnTo>
                <a:lnTo>
                  <a:pt x="282" y="24"/>
                </a:lnTo>
                <a:lnTo>
                  <a:pt x="274" y="20"/>
                </a:lnTo>
                <a:lnTo>
                  <a:pt x="274" y="20"/>
                </a:lnTo>
                <a:lnTo>
                  <a:pt x="270" y="16"/>
                </a:lnTo>
                <a:lnTo>
                  <a:pt x="268" y="10"/>
                </a:lnTo>
                <a:lnTo>
                  <a:pt x="268" y="8"/>
                </a:lnTo>
                <a:lnTo>
                  <a:pt x="264" y="8"/>
                </a:lnTo>
                <a:lnTo>
                  <a:pt x="248" y="12"/>
                </a:lnTo>
                <a:lnTo>
                  <a:pt x="236" y="0"/>
                </a:lnTo>
                <a:lnTo>
                  <a:pt x="232" y="0"/>
                </a:lnTo>
                <a:lnTo>
                  <a:pt x="228" y="4"/>
                </a:lnTo>
                <a:lnTo>
                  <a:pt x="234" y="12"/>
                </a:lnTo>
                <a:lnTo>
                  <a:pt x="236" y="14"/>
                </a:lnTo>
                <a:lnTo>
                  <a:pt x="228" y="30"/>
                </a:lnTo>
                <a:lnTo>
                  <a:pt x="226" y="30"/>
                </a:lnTo>
                <a:lnTo>
                  <a:pt x="226" y="32"/>
                </a:lnTo>
                <a:lnTo>
                  <a:pt x="226" y="32"/>
                </a:lnTo>
                <a:lnTo>
                  <a:pt x="212" y="48"/>
                </a:lnTo>
                <a:lnTo>
                  <a:pt x="210" y="48"/>
                </a:lnTo>
                <a:lnTo>
                  <a:pt x="208" y="48"/>
                </a:lnTo>
                <a:lnTo>
                  <a:pt x="186" y="50"/>
                </a:lnTo>
                <a:lnTo>
                  <a:pt x="172" y="46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6" name="MH_Other_25"/>
          <p:cNvSpPr/>
          <p:nvPr>
            <p:custDataLst>
              <p:tags r:id="rId25"/>
            </p:custDataLst>
          </p:nvPr>
        </p:nvSpPr>
        <p:spPr bwMode="auto">
          <a:xfrm>
            <a:off x="8244066" y="2027338"/>
            <a:ext cx="996373" cy="673363"/>
          </a:xfrm>
          <a:custGeom>
            <a:avLst/>
            <a:gdLst>
              <a:gd name="T0" fmla="*/ 74 w 536"/>
              <a:gd name="T1" fmla="*/ 12 h 364"/>
              <a:gd name="T2" fmla="*/ 60 w 536"/>
              <a:gd name="T3" fmla="*/ 34 h 364"/>
              <a:gd name="T4" fmla="*/ 42 w 536"/>
              <a:gd name="T5" fmla="*/ 48 h 364"/>
              <a:gd name="T6" fmla="*/ 22 w 536"/>
              <a:gd name="T7" fmla="*/ 34 h 364"/>
              <a:gd name="T8" fmla="*/ 18 w 536"/>
              <a:gd name="T9" fmla="*/ 54 h 364"/>
              <a:gd name="T10" fmla="*/ 34 w 536"/>
              <a:gd name="T11" fmla="*/ 64 h 364"/>
              <a:gd name="T12" fmla="*/ 50 w 536"/>
              <a:gd name="T13" fmla="*/ 140 h 364"/>
              <a:gd name="T14" fmla="*/ 76 w 536"/>
              <a:gd name="T15" fmla="*/ 136 h 364"/>
              <a:gd name="T16" fmla="*/ 98 w 536"/>
              <a:gd name="T17" fmla="*/ 132 h 364"/>
              <a:gd name="T18" fmla="*/ 126 w 536"/>
              <a:gd name="T19" fmla="*/ 176 h 364"/>
              <a:gd name="T20" fmla="*/ 120 w 536"/>
              <a:gd name="T21" fmla="*/ 212 h 364"/>
              <a:gd name="T22" fmla="*/ 158 w 536"/>
              <a:gd name="T23" fmla="*/ 208 h 364"/>
              <a:gd name="T24" fmla="*/ 178 w 536"/>
              <a:gd name="T25" fmla="*/ 216 h 364"/>
              <a:gd name="T26" fmla="*/ 192 w 536"/>
              <a:gd name="T27" fmla="*/ 228 h 364"/>
              <a:gd name="T28" fmla="*/ 210 w 536"/>
              <a:gd name="T29" fmla="*/ 218 h 364"/>
              <a:gd name="T30" fmla="*/ 226 w 536"/>
              <a:gd name="T31" fmla="*/ 214 h 364"/>
              <a:gd name="T32" fmla="*/ 232 w 536"/>
              <a:gd name="T33" fmla="*/ 242 h 364"/>
              <a:gd name="T34" fmla="*/ 262 w 536"/>
              <a:gd name="T35" fmla="*/ 274 h 364"/>
              <a:gd name="T36" fmla="*/ 268 w 536"/>
              <a:gd name="T37" fmla="*/ 324 h 364"/>
              <a:gd name="T38" fmla="*/ 276 w 536"/>
              <a:gd name="T39" fmla="*/ 330 h 364"/>
              <a:gd name="T40" fmla="*/ 294 w 536"/>
              <a:gd name="T41" fmla="*/ 338 h 364"/>
              <a:gd name="T42" fmla="*/ 322 w 536"/>
              <a:gd name="T43" fmla="*/ 314 h 364"/>
              <a:gd name="T44" fmla="*/ 344 w 536"/>
              <a:gd name="T45" fmla="*/ 294 h 364"/>
              <a:gd name="T46" fmla="*/ 400 w 536"/>
              <a:gd name="T47" fmla="*/ 272 h 364"/>
              <a:gd name="T48" fmla="*/ 404 w 536"/>
              <a:gd name="T49" fmla="*/ 260 h 364"/>
              <a:gd name="T50" fmla="*/ 430 w 536"/>
              <a:gd name="T51" fmla="*/ 256 h 364"/>
              <a:gd name="T52" fmla="*/ 454 w 536"/>
              <a:gd name="T53" fmla="*/ 228 h 364"/>
              <a:gd name="T54" fmla="*/ 478 w 536"/>
              <a:gd name="T55" fmla="*/ 170 h 364"/>
              <a:gd name="T56" fmla="*/ 524 w 536"/>
              <a:gd name="T57" fmla="*/ 198 h 364"/>
              <a:gd name="T58" fmla="*/ 514 w 536"/>
              <a:gd name="T59" fmla="*/ 172 h 364"/>
              <a:gd name="T60" fmla="*/ 524 w 536"/>
              <a:gd name="T61" fmla="*/ 126 h 364"/>
              <a:gd name="T62" fmla="*/ 492 w 536"/>
              <a:gd name="T63" fmla="*/ 110 h 364"/>
              <a:gd name="T64" fmla="*/ 482 w 536"/>
              <a:gd name="T65" fmla="*/ 108 h 364"/>
              <a:gd name="T66" fmla="*/ 468 w 536"/>
              <a:gd name="T67" fmla="*/ 112 h 364"/>
              <a:gd name="T68" fmla="*/ 446 w 536"/>
              <a:gd name="T69" fmla="*/ 110 h 364"/>
              <a:gd name="T70" fmla="*/ 446 w 536"/>
              <a:gd name="T71" fmla="*/ 136 h 364"/>
              <a:gd name="T72" fmla="*/ 428 w 536"/>
              <a:gd name="T73" fmla="*/ 146 h 364"/>
              <a:gd name="T74" fmla="*/ 414 w 536"/>
              <a:gd name="T75" fmla="*/ 140 h 364"/>
              <a:gd name="T76" fmla="*/ 376 w 536"/>
              <a:gd name="T77" fmla="*/ 108 h 364"/>
              <a:gd name="T78" fmla="*/ 370 w 536"/>
              <a:gd name="T79" fmla="*/ 86 h 364"/>
              <a:gd name="T80" fmla="*/ 368 w 536"/>
              <a:gd name="T81" fmla="*/ 98 h 364"/>
              <a:gd name="T82" fmla="*/ 340 w 536"/>
              <a:gd name="T83" fmla="*/ 116 h 364"/>
              <a:gd name="T84" fmla="*/ 336 w 536"/>
              <a:gd name="T85" fmla="*/ 106 h 364"/>
              <a:gd name="T86" fmla="*/ 316 w 536"/>
              <a:gd name="T87" fmla="*/ 82 h 364"/>
              <a:gd name="T88" fmla="*/ 292 w 536"/>
              <a:gd name="T89" fmla="*/ 82 h 364"/>
              <a:gd name="T90" fmla="*/ 290 w 536"/>
              <a:gd name="T91" fmla="*/ 68 h 364"/>
              <a:gd name="T92" fmla="*/ 254 w 536"/>
              <a:gd name="T93" fmla="*/ 68 h 364"/>
              <a:gd name="T94" fmla="*/ 240 w 536"/>
              <a:gd name="T95" fmla="*/ 72 h 364"/>
              <a:gd name="T96" fmla="*/ 226 w 536"/>
              <a:gd name="T97" fmla="*/ 56 h 364"/>
              <a:gd name="T98" fmla="*/ 202 w 536"/>
              <a:gd name="T99" fmla="*/ 50 h 364"/>
              <a:gd name="T100" fmla="*/ 164 w 536"/>
              <a:gd name="T101" fmla="*/ 54 h 364"/>
              <a:gd name="T102" fmla="*/ 150 w 536"/>
              <a:gd name="T103" fmla="*/ 58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536" h="364">
                <a:moveTo>
                  <a:pt x="104" y="18"/>
                </a:moveTo>
                <a:lnTo>
                  <a:pt x="102" y="0"/>
                </a:lnTo>
                <a:lnTo>
                  <a:pt x="94" y="6"/>
                </a:lnTo>
                <a:lnTo>
                  <a:pt x="92" y="6"/>
                </a:lnTo>
                <a:lnTo>
                  <a:pt x="74" y="12"/>
                </a:lnTo>
                <a:lnTo>
                  <a:pt x="72" y="12"/>
                </a:lnTo>
                <a:lnTo>
                  <a:pt x="70" y="10"/>
                </a:lnTo>
                <a:lnTo>
                  <a:pt x="70" y="20"/>
                </a:lnTo>
                <a:lnTo>
                  <a:pt x="68" y="20"/>
                </a:lnTo>
                <a:lnTo>
                  <a:pt x="60" y="34"/>
                </a:lnTo>
                <a:lnTo>
                  <a:pt x="58" y="34"/>
                </a:lnTo>
                <a:lnTo>
                  <a:pt x="58" y="36"/>
                </a:lnTo>
                <a:lnTo>
                  <a:pt x="58" y="36"/>
                </a:lnTo>
                <a:lnTo>
                  <a:pt x="44" y="48"/>
                </a:lnTo>
                <a:lnTo>
                  <a:pt x="42" y="48"/>
                </a:lnTo>
                <a:lnTo>
                  <a:pt x="42" y="48"/>
                </a:lnTo>
                <a:lnTo>
                  <a:pt x="40" y="48"/>
                </a:lnTo>
                <a:lnTo>
                  <a:pt x="40" y="48"/>
                </a:lnTo>
                <a:lnTo>
                  <a:pt x="28" y="40"/>
                </a:lnTo>
                <a:lnTo>
                  <a:pt x="22" y="34"/>
                </a:lnTo>
                <a:lnTo>
                  <a:pt x="22" y="34"/>
                </a:lnTo>
                <a:lnTo>
                  <a:pt x="18" y="32"/>
                </a:lnTo>
                <a:lnTo>
                  <a:pt x="8" y="34"/>
                </a:lnTo>
                <a:lnTo>
                  <a:pt x="0" y="40"/>
                </a:lnTo>
                <a:lnTo>
                  <a:pt x="18" y="54"/>
                </a:lnTo>
                <a:lnTo>
                  <a:pt x="32" y="60"/>
                </a:lnTo>
                <a:lnTo>
                  <a:pt x="32" y="60"/>
                </a:lnTo>
                <a:lnTo>
                  <a:pt x="32" y="60"/>
                </a:lnTo>
                <a:lnTo>
                  <a:pt x="34" y="62"/>
                </a:lnTo>
                <a:lnTo>
                  <a:pt x="34" y="64"/>
                </a:lnTo>
                <a:lnTo>
                  <a:pt x="36" y="80"/>
                </a:lnTo>
                <a:lnTo>
                  <a:pt x="36" y="80"/>
                </a:lnTo>
                <a:lnTo>
                  <a:pt x="36" y="104"/>
                </a:lnTo>
                <a:lnTo>
                  <a:pt x="40" y="118"/>
                </a:lnTo>
                <a:lnTo>
                  <a:pt x="50" y="140"/>
                </a:lnTo>
                <a:lnTo>
                  <a:pt x="60" y="152"/>
                </a:lnTo>
                <a:lnTo>
                  <a:pt x="70" y="144"/>
                </a:lnTo>
                <a:lnTo>
                  <a:pt x="76" y="136"/>
                </a:lnTo>
                <a:lnTo>
                  <a:pt x="76" y="136"/>
                </a:lnTo>
                <a:lnTo>
                  <a:pt x="76" y="136"/>
                </a:lnTo>
                <a:lnTo>
                  <a:pt x="88" y="122"/>
                </a:lnTo>
                <a:lnTo>
                  <a:pt x="98" y="132"/>
                </a:lnTo>
                <a:lnTo>
                  <a:pt x="98" y="132"/>
                </a:lnTo>
                <a:lnTo>
                  <a:pt x="98" y="132"/>
                </a:lnTo>
                <a:lnTo>
                  <a:pt x="98" y="132"/>
                </a:lnTo>
                <a:lnTo>
                  <a:pt x="98" y="132"/>
                </a:lnTo>
                <a:lnTo>
                  <a:pt x="108" y="152"/>
                </a:lnTo>
                <a:lnTo>
                  <a:pt x="120" y="156"/>
                </a:lnTo>
                <a:lnTo>
                  <a:pt x="126" y="176"/>
                </a:lnTo>
                <a:lnTo>
                  <a:pt x="126" y="176"/>
                </a:lnTo>
                <a:lnTo>
                  <a:pt x="126" y="176"/>
                </a:lnTo>
                <a:lnTo>
                  <a:pt x="124" y="194"/>
                </a:lnTo>
                <a:lnTo>
                  <a:pt x="124" y="196"/>
                </a:lnTo>
                <a:lnTo>
                  <a:pt x="124" y="196"/>
                </a:lnTo>
                <a:lnTo>
                  <a:pt x="120" y="212"/>
                </a:lnTo>
                <a:lnTo>
                  <a:pt x="128" y="220"/>
                </a:lnTo>
                <a:lnTo>
                  <a:pt x="138" y="214"/>
                </a:lnTo>
                <a:lnTo>
                  <a:pt x="148" y="204"/>
                </a:lnTo>
                <a:lnTo>
                  <a:pt x="150" y="206"/>
                </a:lnTo>
                <a:lnTo>
                  <a:pt x="158" y="208"/>
                </a:lnTo>
                <a:lnTo>
                  <a:pt x="158" y="208"/>
                </a:lnTo>
                <a:lnTo>
                  <a:pt x="158" y="208"/>
                </a:lnTo>
                <a:lnTo>
                  <a:pt x="168" y="218"/>
                </a:lnTo>
                <a:lnTo>
                  <a:pt x="178" y="216"/>
                </a:lnTo>
                <a:lnTo>
                  <a:pt x="178" y="216"/>
                </a:lnTo>
                <a:lnTo>
                  <a:pt x="184" y="214"/>
                </a:lnTo>
                <a:lnTo>
                  <a:pt x="188" y="216"/>
                </a:lnTo>
                <a:lnTo>
                  <a:pt x="190" y="218"/>
                </a:lnTo>
                <a:lnTo>
                  <a:pt x="192" y="220"/>
                </a:lnTo>
                <a:lnTo>
                  <a:pt x="192" y="228"/>
                </a:lnTo>
                <a:lnTo>
                  <a:pt x="194" y="228"/>
                </a:lnTo>
                <a:lnTo>
                  <a:pt x="204" y="232"/>
                </a:lnTo>
                <a:lnTo>
                  <a:pt x="210" y="222"/>
                </a:lnTo>
                <a:lnTo>
                  <a:pt x="210" y="218"/>
                </a:lnTo>
                <a:lnTo>
                  <a:pt x="210" y="218"/>
                </a:lnTo>
                <a:lnTo>
                  <a:pt x="210" y="214"/>
                </a:lnTo>
                <a:lnTo>
                  <a:pt x="212" y="210"/>
                </a:lnTo>
                <a:lnTo>
                  <a:pt x="220" y="212"/>
                </a:lnTo>
                <a:lnTo>
                  <a:pt x="220" y="212"/>
                </a:lnTo>
                <a:lnTo>
                  <a:pt x="226" y="214"/>
                </a:lnTo>
                <a:lnTo>
                  <a:pt x="230" y="218"/>
                </a:lnTo>
                <a:lnTo>
                  <a:pt x="232" y="222"/>
                </a:lnTo>
                <a:lnTo>
                  <a:pt x="232" y="228"/>
                </a:lnTo>
                <a:lnTo>
                  <a:pt x="232" y="232"/>
                </a:lnTo>
                <a:lnTo>
                  <a:pt x="232" y="242"/>
                </a:lnTo>
                <a:lnTo>
                  <a:pt x="240" y="256"/>
                </a:lnTo>
                <a:lnTo>
                  <a:pt x="250" y="266"/>
                </a:lnTo>
                <a:lnTo>
                  <a:pt x="250" y="266"/>
                </a:lnTo>
                <a:lnTo>
                  <a:pt x="256" y="272"/>
                </a:lnTo>
                <a:lnTo>
                  <a:pt x="262" y="274"/>
                </a:lnTo>
                <a:lnTo>
                  <a:pt x="264" y="274"/>
                </a:lnTo>
                <a:lnTo>
                  <a:pt x="264" y="274"/>
                </a:lnTo>
                <a:lnTo>
                  <a:pt x="266" y="278"/>
                </a:lnTo>
                <a:lnTo>
                  <a:pt x="268" y="288"/>
                </a:lnTo>
                <a:lnTo>
                  <a:pt x="268" y="324"/>
                </a:lnTo>
                <a:lnTo>
                  <a:pt x="268" y="324"/>
                </a:lnTo>
                <a:lnTo>
                  <a:pt x="270" y="328"/>
                </a:lnTo>
                <a:lnTo>
                  <a:pt x="274" y="330"/>
                </a:lnTo>
                <a:lnTo>
                  <a:pt x="276" y="330"/>
                </a:lnTo>
                <a:lnTo>
                  <a:pt x="276" y="330"/>
                </a:lnTo>
                <a:lnTo>
                  <a:pt x="282" y="330"/>
                </a:lnTo>
                <a:lnTo>
                  <a:pt x="288" y="332"/>
                </a:lnTo>
                <a:lnTo>
                  <a:pt x="290" y="334"/>
                </a:lnTo>
                <a:lnTo>
                  <a:pt x="290" y="334"/>
                </a:lnTo>
                <a:lnTo>
                  <a:pt x="294" y="338"/>
                </a:lnTo>
                <a:lnTo>
                  <a:pt x="298" y="344"/>
                </a:lnTo>
                <a:lnTo>
                  <a:pt x="300" y="364"/>
                </a:lnTo>
                <a:lnTo>
                  <a:pt x="318" y="328"/>
                </a:lnTo>
                <a:lnTo>
                  <a:pt x="318" y="328"/>
                </a:lnTo>
                <a:lnTo>
                  <a:pt x="322" y="314"/>
                </a:lnTo>
                <a:lnTo>
                  <a:pt x="326" y="304"/>
                </a:lnTo>
                <a:lnTo>
                  <a:pt x="332" y="296"/>
                </a:lnTo>
                <a:lnTo>
                  <a:pt x="338" y="294"/>
                </a:lnTo>
                <a:lnTo>
                  <a:pt x="338" y="294"/>
                </a:lnTo>
                <a:lnTo>
                  <a:pt x="344" y="294"/>
                </a:lnTo>
                <a:lnTo>
                  <a:pt x="352" y="294"/>
                </a:lnTo>
                <a:lnTo>
                  <a:pt x="372" y="304"/>
                </a:lnTo>
                <a:lnTo>
                  <a:pt x="424" y="308"/>
                </a:lnTo>
                <a:lnTo>
                  <a:pt x="424" y="296"/>
                </a:lnTo>
                <a:lnTo>
                  <a:pt x="400" y="272"/>
                </a:lnTo>
                <a:lnTo>
                  <a:pt x="400" y="272"/>
                </a:lnTo>
                <a:lnTo>
                  <a:pt x="388" y="264"/>
                </a:lnTo>
                <a:lnTo>
                  <a:pt x="386" y="262"/>
                </a:lnTo>
                <a:lnTo>
                  <a:pt x="386" y="258"/>
                </a:lnTo>
                <a:lnTo>
                  <a:pt x="404" y="260"/>
                </a:lnTo>
                <a:lnTo>
                  <a:pt x="404" y="260"/>
                </a:lnTo>
                <a:lnTo>
                  <a:pt x="412" y="260"/>
                </a:lnTo>
                <a:lnTo>
                  <a:pt x="418" y="260"/>
                </a:lnTo>
                <a:lnTo>
                  <a:pt x="424" y="260"/>
                </a:lnTo>
                <a:lnTo>
                  <a:pt x="430" y="256"/>
                </a:lnTo>
                <a:lnTo>
                  <a:pt x="436" y="252"/>
                </a:lnTo>
                <a:lnTo>
                  <a:pt x="442" y="246"/>
                </a:lnTo>
                <a:lnTo>
                  <a:pt x="452" y="228"/>
                </a:lnTo>
                <a:lnTo>
                  <a:pt x="452" y="228"/>
                </a:lnTo>
                <a:lnTo>
                  <a:pt x="454" y="228"/>
                </a:lnTo>
                <a:lnTo>
                  <a:pt x="472" y="212"/>
                </a:lnTo>
                <a:lnTo>
                  <a:pt x="474" y="174"/>
                </a:lnTo>
                <a:lnTo>
                  <a:pt x="474" y="170"/>
                </a:lnTo>
                <a:lnTo>
                  <a:pt x="476" y="170"/>
                </a:lnTo>
                <a:lnTo>
                  <a:pt x="478" y="170"/>
                </a:lnTo>
                <a:lnTo>
                  <a:pt x="492" y="168"/>
                </a:lnTo>
                <a:lnTo>
                  <a:pt x="494" y="168"/>
                </a:lnTo>
                <a:lnTo>
                  <a:pt x="496" y="168"/>
                </a:lnTo>
                <a:lnTo>
                  <a:pt x="496" y="168"/>
                </a:lnTo>
                <a:lnTo>
                  <a:pt x="524" y="198"/>
                </a:lnTo>
                <a:lnTo>
                  <a:pt x="532" y="196"/>
                </a:lnTo>
                <a:lnTo>
                  <a:pt x="532" y="190"/>
                </a:lnTo>
                <a:lnTo>
                  <a:pt x="518" y="176"/>
                </a:lnTo>
                <a:lnTo>
                  <a:pt x="516" y="174"/>
                </a:lnTo>
                <a:lnTo>
                  <a:pt x="514" y="172"/>
                </a:lnTo>
                <a:lnTo>
                  <a:pt x="536" y="158"/>
                </a:lnTo>
                <a:lnTo>
                  <a:pt x="536" y="124"/>
                </a:lnTo>
                <a:lnTo>
                  <a:pt x="526" y="126"/>
                </a:lnTo>
                <a:lnTo>
                  <a:pt x="526" y="126"/>
                </a:lnTo>
                <a:lnTo>
                  <a:pt x="524" y="126"/>
                </a:lnTo>
                <a:lnTo>
                  <a:pt x="512" y="120"/>
                </a:lnTo>
                <a:lnTo>
                  <a:pt x="512" y="120"/>
                </a:lnTo>
                <a:lnTo>
                  <a:pt x="504" y="118"/>
                </a:lnTo>
                <a:lnTo>
                  <a:pt x="492" y="110"/>
                </a:lnTo>
                <a:lnTo>
                  <a:pt x="492" y="110"/>
                </a:lnTo>
                <a:lnTo>
                  <a:pt x="486" y="106"/>
                </a:lnTo>
                <a:lnTo>
                  <a:pt x="484" y="102"/>
                </a:lnTo>
                <a:lnTo>
                  <a:pt x="484" y="104"/>
                </a:lnTo>
                <a:lnTo>
                  <a:pt x="484" y="104"/>
                </a:lnTo>
                <a:lnTo>
                  <a:pt x="482" y="108"/>
                </a:lnTo>
                <a:lnTo>
                  <a:pt x="480" y="108"/>
                </a:lnTo>
                <a:lnTo>
                  <a:pt x="480" y="108"/>
                </a:lnTo>
                <a:lnTo>
                  <a:pt x="476" y="110"/>
                </a:lnTo>
                <a:lnTo>
                  <a:pt x="470" y="112"/>
                </a:lnTo>
                <a:lnTo>
                  <a:pt x="468" y="112"/>
                </a:lnTo>
                <a:lnTo>
                  <a:pt x="468" y="110"/>
                </a:lnTo>
                <a:lnTo>
                  <a:pt x="468" y="110"/>
                </a:lnTo>
                <a:lnTo>
                  <a:pt x="456" y="102"/>
                </a:lnTo>
                <a:lnTo>
                  <a:pt x="446" y="110"/>
                </a:lnTo>
                <a:lnTo>
                  <a:pt x="446" y="110"/>
                </a:lnTo>
                <a:lnTo>
                  <a:pt x="440" y="116"/>
                </a:lnTo>
                <a:lnTo>
                  <a:pt x="438" y="120"/>
                </a:lnTo>
                <a:lnTo>
                  <a:pt x="444" y="132"/>
                </a:lnTo>
                <a:lnTo>
                  <a:pt x="444" y="132"/>
                </a:lnTo>
                <a:lnTo>
                  <a:pt x="446" y="136"/>
                </a:lnTo>
                <a:lnTo>
                  <a:pt x="444" y="138"/>
                </a:lnTo>
                <a:lnTo>
                  <a:pt x="444" y="138"/>
                </a:lnTo>
                <a:lnTo>
                  <a:pt x="440" y="142"/>
                </a:lnTo>
                <a:lnTo>
                  <a:pt x="434" y="144"/>
                </a:lnTo>
                <a:lnTo>
                  <a:pt x="428" y="146"/>
                </a:lnTo>
                <a:lnTo>
                  <a:pt x="428" y="146"/>
                </a:lnTo>
                <a:lnTo>
                  <a:pt x="422" y="148"/>
                </a:lnTo>
                <a:lnTo>
                  <a:pt x="418" y="146"/>
                </a:lnTo>
                <a:lnTo>
                  <a:pt x="416" y="144"/>
                </a:lnTo>
                <a:lnTo>
                  <a:pt x="414" y="140"/>
                </a:lnTo>
                <a:lnTo>
                  <a:pt x="392" y="120"/>
                </a:lnTo>
                <a:lnTo>
                  <a:pt x="392" y="120"/>
                </a:lnTo>
                <a:lnTo>
                  <a:pt x="382" y="114"/>
                </a:lnTo>
                <a:lnTo>
                  <a:pt x="376" y="108"/>
                </a:lnTo>
                <a:lnTo>
                  <a:pt x="376" y="108"/>
                </a:lnTo>
                <a:lnTo>
                  <a:pt x="374" y="104"/>
                </a:lnTo>
                <a:lnTo>
                  <a:pt x="374" y="100"/>
                </a:lnTo>
                <a:lnTo>
                  <a:pt x="374" y="100"/>
                </a:lnTo>
                <a:lnTo>
                  <a:pt x="372" y="92"/>
                </a:lnTo>
                <a:lnTo>
                  <a:pt x="370" y="86"/>
                </a:lnTo>
                <a:lnTo>
                  <a:pt x="366" y="88"/>
                </a:lnTo>
                <a:lnTo>
                  <a:pt x="364" y="90"/>
                </a:lnTo>
                <a:lnTo>
                  <a:pt x="364" y="90"/>
                </a:lnTo>
                <a:lnTo>
                  <a:pt x="366" y="94"/>
                </a:lnTo>
                <a:lnTo>
                  <a:pt x="368" y="98"/>
                </a:lnTo>
                <a:lnTo>
                  <a:pt x="368" y="100"/>
                </a:lnTo>
                <a:lnTo>
                  <a:pt x="370" y="100"/>
                </a:lnTo>
                <a:lnTo>
                  <a:pt x="368" y="102"/>
                </a:lnTo>
                <a:lnTo>
                  <a:pt x="358" y="120"/>
                </a:lnTo>
                <a:lnTo>
                  <a:pt x="340" y="116"/>
                </a:lnTo>
                <a:lnTo>
                  <a:pt x="336" y="114"/>
                </a:lnTo>
                <a:lnTo>
                  <a:pt x="336" y="114"/>
                </a:lnTo>
                <a:lnTo>
                  <a:pt x="336" y="112"/>
                </a:lnTo>
                <a:lnTo>
                  <a:pt x="336" y="112"/>
                </a:lnTo>
                <a:lnTo>
                  <a:pt x="336" y="106"/>
                </a:lnTo>
                <a:lnTo>
                  <a:pt x="336" y="100"/>
                </a:lnTo>
                <a:lnTo>
                  <a:pt x="332" y="94"/>
                </a:lnTo>
                <a:lnTo>
                  <a:pt x="318" y="84"/>
                </a:lnTo>
                <a:lnTo>
                  <a:pt x="316" y="82"/>
                </a:lnTo>
                <a:lnTo>
                  <a:pt x="316" y="82"/>
                </a:lnTo>
                <a:lnTo>
                  <a:pt x="314" y="84"/>
                </a:lnTo>
                <a:lnTo>
                  <a:pt x="312" y="86"/>
                </a:lnTo>
                <a:lnTo>
                  <a:pt x="298" y="84"/>
                </a:lnTo>
                <a:lnTo>
                  <a:pt x="298" y="84"/>
                </a:lnTo>
                <a:lnTo>
                  <a:pt x="292" y="82"/>
                </a:lnTo>
                <a:lnTo>
                  <a:pt x="288" y="80"/>
                </a:lnTo>
                <a:lnTo>
                  <a:pt x="288" y="80"/>
                </a:lnTo>
                <a:lnTo>
                  <a:pt x="288" y="76"/>
                </a:lnTo>
                <a:lnTo>
                  <a:pt x="288" y="70"/>
                </a:lnTo>
                <a:lnTo>
                  <a:pt x="290" y="68"/>
                </a:lnTo>
                <a:lnTo>
                  <a:pt x="284" y="56"/>
                </a:lnTo>
                <a:lnTo>
                  <a:pt x="256" y="58"/>
                </a:lnTo>
                <a:lnTo>
                  <a:pt x="256" y="58"/>
                </a:lnTo>
                <a:lnTo>
                  <a:pt x="256" y="64"/>
                </a:lnTo>
                <a:lnTo>
                  <a:pt x="254" y="68"/>
                </a:lnTo>
                <a:lnTo>
                  <a:pt x="254" y="68"/>
                </a:lnTo>
                <a:lnTo>
                  <a:pt x="252" y="70"/>
                </a:lnTo>
                <a:lnTo>
                  <a:pt x="248" y="72"/>
                </a:lnTo>
                <a:lnTo>
                  <a:pt x="248" y="72"/>
                </a:lnTo>
                <a:lnTo>
                  <a:pt x="240" y="72"/>
                </a:lnTo>
                <a:lnTo>
                  <a:pt x="234" y="68"/>
                </a:lnTo>
                <a:lnTo>
                  <a:pt x="234" y="66"/>
                </a:lnTo>
                <a:lnTo>
                  <a:pt x="234" y="66"/>
                </a:lnTo>
                <a:lnTo>
                  <a:pt x="234" y="66"/>
                </a:lnTo>
                <a:lnTo>
                  <a:pt x="226" y="56"/>
                </a:lnTo>
                <a:lnTo>
                  <a:pt x="224" y="48"/>
                </a:lnTo>
                <a:lnTo>
                  <a:pt x="220" y="40"/>
                </a:lnTo>
                <a:lnTo>
                  <a:pt x="212" y="46"/>
                </a:lnTo>
                <a:lnTo>
                  <a:pt x="212" y="46"/>
                </a:lnTo>
                <a:lnTo>
                  <a:pt x="202" y="50"/>
                </a:lnTo>
                <a:lnTo>
                  <a:pt x="200" y="50"/>
                </a:lnTo>
                <a:lnTo>
                  <a:pt x="196" y="48"/>
                </a:lnTo>
                <a:lnTo>
                  <a:pt x="194" y="46"/>
                </a:lnTo>
                <a:lnTo>
                  <a:pt x="186" y="48"/>
                </a:lnTo>
                <a:lnTo>
                  <a:pt x="164" y="54"/>
                </a:lnTo>
                <a:lnTo>
                  <a:pt x="164" y="54"/>
                </a:lnTo>
                <a:lnTo>
                  <a:pt x="158" y="58"/>
                </a:lnTo>
                <a:lnTo>
                  <a:pt x="152" y="58"/>
                </a:lnTo>
                <a:lnTo>
                  <a:pt x="150" y="58"/>
                </a:lnTo>
                <a:lnTo>
                  <a:pt x="150" y="58"/>
                </a:lnTo>
                <a:lnTo>
                  <a:pt x="140" y="56"/>
                </a:lnTo>
                <a:lnTo>
                  <a:pt x="134" y="52"/>
                </a:lnTo>
                <a:lnTo>
                  <a:pt x="120" y="42"/>
                </a:lnTo>
                <a:lnTo>
                  <a:pt x="104" y="18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7" name="MH_Other_26"/>
          <p:cNvSpPr/>
          <p:nvPr>
            <p:custDataLst>
              <p:tags r:id="rId26"/>
            </p:custDataLst>
          </p:nvPr>
        </p:nvSpPr>
        <p:spPr bwMode="auto">
          <a:xfrm>
            <a:off x="8033503" y="1074671"/>
            <a:ext cx="1332838" cy="1208157"/>
          </a:xfrm>
          <a:custGeom>
            <a:avLst/>
            <a:gdLst>
              <a:gd name="T0" fmla="*/ 706 w 718"/>
              <a:gd name="T1" fmla="*/ 302 h 652"/>
              <a:gd name="T2" fmla="*/ 710 w 718"/>
              <a:gd name="T3" fmla="*/ 274 h 652"/>
              <a:gd name="T4" fmla="*/ 692 w 718"/>
              <a:gd name="T5" fmla="*/ 234 h 652"/>
              <a:gd name="T6" fmla="*/ 666 w 718"/>
              <a:gd name="T7" fmla="*/ 248 h 652"/>
              <a:gd name="T8" fmla="*/ 644 w 718"/>
              <a:gd name="T9" fmla="*/ 272 h 652"/>
              <a:gd name="T10" fmla="*/ 618 w 718"/>
              <a:gd name="T11" fmla="*/ 318 h 652"/>
              <a:gd name="T12" fmla="*/ 536 w 718"/>
              <a:gd name="T13" fmla="*/ 334 h 652"/>
              <a:gd name="T14" fmla="*/ 508 w 718"/>
              <a:gd name="T15" fmla="*/ 290 h 652"/>
              <a:gd name="T16" fmla="*/ 496 w 718"/>
              <a:gd name="T17" fmla="*/ 278 h 652"/>
              <a:gd name="T18" fmla="*/ 388 w 718"/>
              <a:gd name="T19" fmla="*/ 236 h 652"/>
              <a:gd name="T20" fmla="*/ 330 w 718"/>
              <a:gd name="T21" fmla="*/ 232 h 652"/>
              <a:gd name="T22" fmla="*/ 258 w 718"/>
              <a:gd name="T23" fmla="*/ 110 h 652"/>
              <a:gd name="T24" fmla="*/ 108 w 718"/>
              <a:gd name="T25" fmla="*/ 12 h 652"/>
              <a:gd name="T26" fmla="*/ 80 w 718"/>
              <a:gd name="T27" fmla="*/ 0 h 652"/>
              <a:gd name="T28" fmla="*/ 34 w 718"/>
              <a:gd name="T29" fmla="*/ 12 h 652"/>
              <a:gd name="T30" fmla="*/ 8 w 718"/>
              <a:gd name="T31" fmla="*/ 38 h 652"/>
              <a:gd name="T32" fmla="*/ 0 w 718"/>
              <a:gd name="T33" fmla="*/ 52 h 652"/>
              <a:gd name="T34" fmla="*/ 10 w 718"/>
              <a:gd name="T35" fmla="*/ 86 h 652"/>
              <a:gd name="T36" fmla="*/ 38 w 718"/>
              <a:gd name="T37" fmla="*/ 76 h 652"/>
              <a:gd name="T38" fmla="*/ 74 w 718"/>
              <a:gd name="T39" fmla="*/ 94 h 652"/>
              <a:gd name="T40" fmla="*/ 96 w 718"/>
              <a:gd name="T41" fmla="*/ 140 h 652"/>
              <a:gd name="T42" fmla="*/ 124 w 718"/>
              <a:gd name="T43" fmla="*/ 148 h 652"/>
              <a:gd name="T44" fmla="*/ 170 w 718"/>
              <a:gd name="T45" fmla="*/ 124 h 652"/>
              <a:gd name="T46" fmla="*/ 214 w 718"/>
              <a:gd name="T47" fmla="*/ 110 h 652"/>
              <a:gd name="T48" fmla="*/ 238 w 718"/>
              <a:gd name="T49" fmla="*/ 196 h 652"/>
              <a:gd name="T50" fmla="*/ 240 w 718"/>
              <a:gd name="T51" fmla="*/ 250 h 652"/>
              <a:gd name="T52" fmla="*/ 232 w 718"/>
              <a:gd name="T53" fmla="*/ 284 h 652"/>
              <a:gd name="T54" fmla="*/ 222 w 718"/>
              <a:gd name="T55" fmla="*/ 312 h 652"/>
              <a:gd name="T56" fmla="*/ 228 w 718"/>
              <a:gd name="T57" fmla="*/ 332 h 652"/>
              <a:gd name="T58" fmla="*/ 206 w 718"/>
              <a:gd name="T59" fmla="*/ 364 h 652"/>
              <a:gd name="T60" fmla="*/ 168 w 718"/>
              <a:gd name="T61" fmla="*/ 402 h 652"/>
              <a:gd name="T62" fmla="*/ 148 w 718"/>
              <a:gd name="T63" fmla="*/ 414 h 652"/>
              <a:gd name="T64" fmla="*/ 160 w 718"/>
              <a:gd name="T65" fmla="*/ 468 h 652"/>
              <a:gd name="T66" fmla="*/ 182 w 718"/>
              <a:gd name="T67" fmla="*/ 512 h 652"/>
              <a:gd name="T68" fmla="*/ 226 w 718"/>
              <a:gd name="T69" fmla="*/ 528 h 652"/>
              <a:gd name="T70" fmla="*/ 254 w 718"/>
              <a:gd name="T71" fmla="*/ 560 h 652"/>
              <a:gd name="T72" fmla="*/ 274 w 718"/>
              <a:gd name="T73" fmla="*/ 560 h 652"/>
              <a:gd name="T74" fmla="*/ 308 w 718"/>
              <a:gd name="T75" fmla="*/ 552 h 652"/>
              <a:gd name="T76" fmla="*/ 334 w 718"/>
              <a:gd name="T77" fmla="*/ 546 h 652"/>
              <a:gd name="T78" fmla="*/ 346 w 718"/>
              <a:gd name="T79" fmla="*/ 562 h 652"/>
              <a:gd name="T80" fmla="*/ 360 w 718"/>
              <a:gd name="T81" fmla="*/ 574 h 652"/>
              <a:gd name="T82" fmla="*/ 364 w 718"/>
              <a:gd name="T83" fmla="*/ 564 h 652"/>
              <a:gd name="T84" fmla="*/ 402 w 718"/>
              <a:gd name="T85" fmla="*/ 562 h 652"/>
              <a:gd name="T86" fmla="*/ 422 w 718"/>
              <a:gd name="T87" fmla="*/ 590 h 652"/>
              <a:gd name="T88" fmla="*/ 426 w 718"/>
              <a:gd name="T89" fmla="*/ 584 h 652"/>
              <a:gd name="T90" fmla="*/ 458 w 718"/>
              <a:gd name="T91" fmla="*/ 624 h 652"/>
              <a:gd name="T92" fmla="*/ 470 w 718"/>
              <a:gd name="T93" fmla="*/ 602 h 652"/>
              <a:gd name="T94" fmla="*/ 478 w 718"/>
              <a:gd name="T95" fmla="*/ 594 h 652"/>
              <a:gd name="T96" fmla="*/ 490 w 718"/>
              <a:gd name="T97" fmla="*/ 594 h 652"/>
              <a:gd name="T98" fmla="*/ 498 w 718"/>
              <a:gd name="T99" fmla="*/ 618 h 652"/>
              <a:gd name="T100" fmla="*/ 538 w 718"/>
              <a:gd name="T101" fmla="*/ 652 h 652"/>
              <a:gd name="T102" fmla="*/ 544 w 718"/>
              <a:gd name="T103" fmla="*/ 638 h 652"/>
              <a:gd name="T104" fmla="*/ 556 w 718"/>
              <a:gd name="T105" fmla="*/ 618 h 652"/>
              <a:gd name="T106" fmla="*/ 592 w 718"/>
              <a:gd name="T107" fmla="*/ 596 h 652"/>
              <a:gd name="T108" fmla="*/ 612 w 718"/>
              <a:gd name="T109" fmla="*/ 606 h 652"/>
              <a:gd name="T110" fmla="*/ 610 w 718"/>
              <a:gd name="T111" fmla="*/ 618 h 652"/>
              <a:gd name="T112" fmla="*/ 640 w 718"/>
              <a:gd name="T113" fmla="*/ 630 h 652"/>
              <a:gd name="T114" fmla="*/ 624 w 718"/>
              <a:gd name="T115" fmla="*/ 562 h 652"/>
              <a:gd name="T116" fmla="*/ 616 w 718"/>
              <a:gd name="T117" fmla="*/ 518 h 652"/>
              <a:gd name="T118" fmla="*/ 650 w 718"/>
              <a:gd name="T119" fmla="*/ 482 h 652"/>
              <a:gd name="T120" fmla="*/ 692 w 718"/>
              <a:gd name="T121" fmla="*/ 486 h 652"/>
              <a:gd name="T122" fmla="*/ 714 w 718"/>
              <a:gd name="T123" fmla="*/ 452 h 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718" h="652">
                <a:moveTo>
                  <a:pt x="716" y="382"/>
                </a:moveTo>
                <a:lnTo>
                  <a:pt x="704" y="302"/>
                </a:lnTo>
                <a:lnTo>
                  <a:pt x="706" y="302"/>
                </a:lnTo>
                <a:lnTo>
                  <a:pt x="706" y="302"/>
                </a:lnTo>
                <a:lnTo>
                  <a:pt x="706" y="302"/>
                </a:lnTo>
                <a:lnTo>
                  <a:pt x="712" y="290"/>
                </a:lnTo>
                <a:lnTo>
                  <a:pt x="714" y="284"/>
                </a:lnTo>
                <a:lnTo>
                  <a:pt x="714" y="280"/>
                </a:lnTo>
                <a:lnTo>
                  <a:pt x="710" y="274"/>
                </a:lnTo>
                <a:lnTo>
                  <a:pt x="710" y="274"/>
                </a:lnTo>
                <a:lnTo>
                  <a:pt x="704" y="270"/>
                </a:lnTo>
                <a:lnTo>
                  <a:pt x="700" y="260"/>
                </a:lnTo>
                <a:lnTo>
                  <a:pt x="700" y="250"/>
                </a:lnTo>
                <a:lnTo>
                  <a:pt x="700" y="234"/>
                </a:lnTo>
                <a:lnTo>
                  <a:pt x="692" y="234"/>
                </a:lnTo>
                <a:lnTo>
                  <a:pt x="692" y="234"/>
                </a:lnTo>
                <a:lnTo>
                  <a:pt x="684" y="236"/>
                </a:lnTo>
                <a:lnTo>
                  <a:pt x="674" y="240"/>
                </a:lnTo>
                <a:lnTo>
                  <a:pt x="674" y="240"/>
                </a:lnTo>
                <a:lnTo>
                  <a:pt x="666" y="248"/>
                </a:lnTo>
                <a:lnTo>
                  <a:pt x="662" y="254"/>
                </a:lnTo>
                <a:lnTo>
                  <a:pt x="662" y="254"/>
                </a:lnTo>
                <a:lnTo>
                  <a:pt x="660" y="262"/>
                </a:lnTo>
                <a:lnTo>
                  <a:pt x="652" y="268"/>
                </a:lnTo>
                <a:lnTo>
                  <a:pt x="644" y="272"/>
                </a:lnTo>
                <a:lnTo>
                  <a:pt x="632" y="276"/>
                </a:lnTo>
                <a:lnTo>
                  <a:pt x="628" y="302"/>
                </a:lnTo>
                <a:lnTo>
                  <a:pt x="628" y="302"/>
                </a:lnTo>
                <a:lnTo>
                  <a:pt x="626" y="302"/>
                </a:lnTo>
                <a:lnTo>
                  <a:pt x="618" y="318"/>
                </a:lnTo>
                <a:lnTo>
                  <a:pt x="618" y="320"/>
                </a:lnTo>
                <a:lnTo>
                  <a:pt x="616" y="320"/>
                </a:lnTo>
                <a:lnTo>
                  <a:pt x="616" y="320"/>
                </a:lnTo>
                <a:lnTo>
                  <a:pt x="536" y="334"/>
                </a:lnTo>
                <a:lnTo>
                  <a:pt x="536" y="334"/>
                </a:lnTo>
                <a:lnTo>
                  <a:pt x="534" y="334"/>
                </a:lnTo>
                <a:lnTo>
                  <a:pt x="534" y="334"/>
                </a:lnTo>
                <a:lnTo>
                  <a:pt x="510" y="308"/>
                </a:lnTo>
                <a:lnTo>
                  <a:pt x="518" y="302"/>
                </a:lnTo>
                <a:lnTo>
                  <a:pt x="508" y="290"/>
                </a:lnTo>
                <a:lnTo>
                  <a:pt x="498" y="282"/>
                </a:lnTo>
                <a:lnTo>
                  <a:pt x="496" y="280"/>
                </a:lnTo>
                <a:lnTo>
                  <a:pt x="496" y="280"/>
                </a:lnTo>
                <a:lnTo>
                  <a:pt x="496" y="280"/>
                </a:lnTo>
                <a:lnTo>
                  <a:pt x="496" y="278"/>
                </a:lnTo>
                <a:lnTo>
                  <a:pt x="492" y="258"/>
                </a:lnTo>
                <a:lnTo>
                  <a:pt x="470" y="258"/>
                </a:lnTo>
                <a:lnTo>
                  <a:pt x="470" y="258"/>
                </a:lnTo>
                <a:lnTo>
                  <a:pt x="452" y="246"/>
                </a:lnTo>
                <a:lnTo>
                  <a:pt x="388" y="236"/>
                </a:lnTo>
                <a:lnTo>
                  <a:pt x="336" y="234"/>
                </a:lnTo>
                <a:lnTo>
                  <a:pt x="334" y="234"/>
                </a:lnTo>
                <a:lnTo>
                  <a:pt x="334" y="234"/>
                </a:lnTo>
                <a:lnTo>
                  <a:pt x="332" y="234"/>
                </a:lnTo>
                <a:lnTo>
                  <a:pt x="330" y="232"/>
                </a:lnTo>
                <a:lnTo>
                  <a:pt x="298" y="164"/>
                </a:lnTo>
                <a:lnTo>
                  <a:pt x="298" y="164"/>
                </a:lnTo>
                <a:lnTo>
                  <a:pt x="286" y="146"/>
                </a:lnTo>
                <a:lnTo>
                  <a:pt x="258" y="110"/>
                </a:lnTo>
                <a:lnTo>
                  <a:pt x="258" y="110"/>
                </a:lnTo>
                <a:lnTo>
                  <a:pt x="230" y="76"/>
                </a:lnTo>
                <a:lnTo>
                  <a:pt x="216" y="62"/>
                </a:lnTo>
                <a:lnTo>
                  <a:pt x="170" y="18"/>
                </a:lnTo>
                <a:lnTo>
                  <a:pt x="164" y="14"/>
                </a:lnTo>
                <a:lnTo>
                  <a:pt x="108" y="12"/>
                </a:lnTo>
                <a:lnTo>
                  <a:pt x="106" y="12"/>
                </a:lnTo>
                <a:lnTo>
                  <a:pt x="106" y="10"/>
                </a:lnTo>
                <a:lnTo>
                  <a:pt x="106" y="10"/>
                </a:lnTo>
                <a:lnTo>
                  <a:pt x="94" y="6"/>
                </a:lnTo>
                <a:lnTo>
                  <a:pt x="80" y="0"/>
                </a:lnTo>
                <a:lnTo>
                  <a:pt x="80" y="0"/>
                </a:lnTo>
                <a:lnTo>
                  <a:pt x="76" y="0"/>
                </a:lnTo>
                <a:lnTo>
                  <a:pt x="70" y="0"/>
                </a:lnTo>
                <a:lnTo>
                  <a:pt x="54" y="4"/>
                </a:lnTo>
                <a:lnTo>
                  <a:pt x="34" y="12"/>
                </a:lnTo>
                <a:lnTo>
                  <a:pt x="8" y="24"/>
                </a:lnTo>
                <a:lnTo>
                  <a:pt x="6" y="26"/>
                </a:lnTo>
                <a:lnTo>
                  <a:pt x="8" y="36"/>
                </a:lnTo>
                <a:lnTo>
                  <a:pt x="8" y="36"/>
                </a:lnTo>
                <a:lnTo>
                  <a:pt x="8" y="38"/>
                </a:lnTo>
                <a:lnTo>
                  <a:pt x="8" y="38"/>
                </a:lnTo>
                <a:lnTo>
                  <a:pt x="8" y="38"/>
                </a:lnTo>
                <a:lnTo>
                  <a:pt x="2" y="52"/>
                </a:lnTo>
                <a:lnTo>
                  <a:pt x="2" y="52"/>
                </a:lnTo>
                <a:lnTo>
                  <a:pt x="0" y="52"/>
                </a:lnTo>
                <a:lnTo>
                  <a:pt x="0" y="62"/>
                </a:lnTo>
                <a:lnTo>
                  <a:pt x="0" y="62"/>
                </a:lnTo>
                <a:lnTo>
                  <a:pt x="0" y="72"/>
                </a:lnTo>
                <a:lnTo>
                  <a:pt x="4" y="82"/>
                </a:lnTo>
                <a:lnTo>
                  <a:pt x="10" y="86"/>
                </a:lnTo>
                <a:lnTo>
                  <a:pt x="22" y="86"/>
                </a:lnTo>
                <a:lnTo>
                  <a:pt x="32" y="88"/>
                </a:lnTo>
                <a:lnTo>
                  <a:pt x="36" y="86"/>
                </a:lnTo>
                <a:lnTo>
                  <a:pt x="36" y="86"/>
                </a:lnTo>
                <a:lnTo>
                  <a:pt x="38" y="76"/>
                </a:lnTo>
                <a:lnTo>
                  <a:pt x="42" y="70"/>
                </a:lnTo>
                <a:lnTo>
                  <a:pt x="50" y="70"/>
                </a:lnTo>
                <a:lnTo>
                  <a:pt x="78" y="78"/>
                </a:lnTo>
                <a:lnTo>
                  <a:pt x="84" y="80"/>
                </a:lnTo>
                <a:lnTo>
                  <a:pt x="74" y="94"/>
                </a:lnTo>
                <a:lnTo>
                  <a:pt x="74" y="114"/>
                </a:lnTo>
                <a:lnTo>
                  <a:pt x="74" y="114"/>
                </a:lnTo>
                <a:lnTo>
                  <a:pt x="76" y="118"/>
                </a:lnTo>
                <a:lnTo>
                  <a:pt x="80" y="124"/>
                </a:lnTo>
                <a:lnTo>
                  <a:pt x="96" y="140"/>
                </a:lnTo>
                <a:lnTo>
                  <a:pt x="96" y="140"/>
                </a:lnTo>
                <a:lnTo>
                  <a:pt x="108" y="148"/>
                </a:lnTo>
                <a:lnTo>
                  <a:pt x="116" y="150"/>
                </a:lnTo>
                <a:lnTo>
                  <a:pt x="120" y="150"/>
                </a:lnTo>
                <a:lnTo>
                  <a:pt x="124" y="148"/>
                </a:lnTo>
                <a:lnTo>
                  <a:pt x="138" y="134"/>
                </a:lnTo>
                <a:lnTo>
                  <a:pt x="148" y="128"/>
                </a:lnTo>
                <a:lnTo>
                  <a:pt x="148" y="128"/>
                </a:lnTo>
                <a:lnTo>
                  <a:pt x="148" y="128"/>
                </a:lnTo>
                <a:lnTo>
                  <a:pt x="170" y="124"/>
                </a:lnTo>
                <a:lnTo>
                  <a:pt x="176" y="110"/>
                </a:lnTo>
                <a:lnTo>
                  <a:pt x="194" y="100"/>
                </a:lnTo>
                <a:lnTo>
                  <a:pt x="212" y="110"/>
                </a:lnTo>
                <a:lnTo>
                  <a:pt x="212" y="110"/>
                </a:lnTo>
                <a:lnTo>
                  <a:pt x="214" y="110"/>
                </a:lnTo>
                <a:lnTo>
                  <a:pt x="230" y="138"/>
                </a:lnTo>
                <a:lnTo>
                  <a:pt x="236" y="156"/>
                </a:lnTo>
                <a:lnTo>
                  <a:pt x="236" y="158"/>
                </a:lnTo>
                <a:lnTo>
                  <a:pt x="232" y="182"/>
                </a:lnTo>
                <a:lnTo>
                  <a:pt x="238" y="196"/>
                </a:lnTo>
                <a:lnTo>
                  <a:pt x="238" y="198"/>
                </a:lnTo>
                <a:lnTo>
                  <a:pt x="234" y="216"/>
                </a:lnTo>
                <a:lnTo>
                  <a:pt x="234" y="232"/>
                </a:lnTo>
                <a:lnTo>
                  <a:pt x="234" y="232"/>
                </a:lnTo>
                <a:lnTo>
                  <a:pt x="240" y="250"/>
                </a:lnTo>
                <a:lnTo>
                  <a:pt x="242" y="258"/>
                </a:lnTo>
                <a:lnTo>
                  <a:pt x="240" y="272"/>
                </a:lnTo>
                <a:lnTo>
                  <a:pt x="240" y="272"/>
                </a:lnTo>
                <a:lnTo>
                  <a:pt x="240" y="274"/>
                </a:lnTo>
                <a:lnTo>
                  <a:pt x="232" y="284"/>
                </a:lnTo>
                <a:lnTo>
                  <a:pt x="232" y="286"/>
                </a:lnTo>
                <a:lnTo>
                  <a:pt x="232" y="286"/>
                </a:lnTo>
                <a:lnTo>
                  <a:pt x="232" y="286"/>
                </a:lnTo>
                <a:lnTo>
                  <a:pt x="224" y="294"/>
                </a:lnTo>
                <a:lnTo>
                  <a:pt x="222" y="312"/>
                </a:lnTo>
                <a:lnTo>
                  <a:pt x="228" y="330"/>
                </a:lnTo>
                <a:lnTo>
                  <a:pt x="228" y="330"/>
                </a:lnTo>
                <a:lnTo>
                  <a:pt x="228" y="332"/>
                </a:lnTo>
                <a:lnTo>
                  <a:pt x="228" y="332"/>
                </a:lnTo>
                <a:lnTo>
                  <a:pt x="228" y="332"/>
                </a:lnTo>
                <a:lnTo>
                  <a:pt x="222" y="360"/>
                </a:lnTo>
                <a:lnTo>
                  <a:pt x="218" y="364"/>
                </a:lnTo>
                <a:lnTo>
                  <a:pt x="218" y="364"/>
                </a:lnTo>
                <a:lnTo>
                  <a:pt x="214" y="366"/>
                </a:lnTo>
                <a:lnTo>
                  <a:pt x="206" y="364"/>
                </a:lnTo>
                <a:lnTo>
                  <a:pt x="206" y="364"/>
                </a:lnTo>
                <a:lnTo>
                  <a:pt x="198" y="356"/>
                </a:lnTo>
                <a:lnTo>
                  <a:pt x="190" y="358"/>
                </a:lnTo>
                <a:lnTo>
                  <a:pt x="180" y="370"/>
                </a:lnTo>
                <a:lnTo>
                  <a:pt x="168" y="402"/>
                </a:lnTo>
                <a:lnTo>
                  <a:pt x="168" y="404"/>
                </a:lnTo>
                <a:lnTo>
                  <a:pt x="168" y="404"/>
                </a:lnTo>
                <a:lnTo>
                  <a:pt x="156" y="414"/>
                </a:lnTo>
                <a:lnTo>
                  <a:pt x="154" y="414"/>
                </a:lnTo>
                <a:lnTo>
                  <a:pt x="148" y="414"/>
                </a:lnTo>
                <a:lnTo>
                  <a:pt x="136" y="434"/>
                </a:lnTo>
                <a:lnTo>
                  <a:pt x="142" y="446"/>
                </a:lnTo>
                <a:lnTo>
                  <a:pt x="144" y="446"/>
                </a:lnTo>
                <a:lnTo>
                  <a:pt x="160" y="466"/>
                </a:lnTo>
                <a:lnTo>
                  <a:pt x="160" y="468"/>
                </a:lnTo>
                <a:lnTo>
                  <a:pt x="160" y="474"/>
                </a:lnTo>
                <a:lnTo>
                  <a:pt x="178" y="476"/>
                </a:lnTo>
                <a:lnTo>
                  <a:pt x="180" y="492"/>
                </a:lnTo>
                <a:lnTo>
                  <a:pt x="180" y="494"/>
                </a:lnTo>
                <a:lnTo>
                  <a:pt x="182" y="512"/>
                </a:lnTo>
                <a:lnTo>
                  <a:pt x="188" y="516"/>
                </a:lnTo>
                <a:lnTo>
                  <a:pt x="204" y="512"/>
                </a:lnTo>
                <a:lnTo>
                  <a:pt x="218" y="502"/>
                </a:lnTo>
                <a:lnTo>
                  <a:pt x="222" y="502"/>
                </a:lnTo>
                <a:lnTo>
                  <a:pt x="226" y="528"/>
                </a:lnTo>
                <a:lnTo>
                  <a:pt x="234" y="538"/>
                </a:lnTo>
                <a:lnTo>
                  <a:pt x="236" y="540"/>
                </a:lnTo>
                <a:lnTo>
                  <a:pt x="242" y="550"/>
                </a:lnTo>
                <a:lnTo>
                  <a:pt x="254" y="560"/>
                </a:lnTo>
                <a:lnTo>
                  <a:pt x="254" y="560"/>
                </a:lnTo>
                <a:lnTo>
                  <a:pt x="258" y="562"/>
                </a:lnTo>
                <a:lnTo>
                  <a:pt x="262" y="562"/>
                </a:lnTo>
                <a:lnTo>
                  <a:pt x="266" y="564"/>
                </a:lnTo>
                <a:lnTo>
                  <a:pt x="274" y="560"/>
                </a:lnTo>
                <a:lnTo>
                  <a:pt x="274" y="560"/>
                </a:lnTo>
                <a:lnTo>
                  <a:pt x="282" y="558"/>
                </a:lnTo>
                <a:lnTo>
                  <a:pt x="292" y="554"/>
                </a:lnTo>
                <a:lnTo>
                  <a:pt x="296" y="552"/>
                </a:lnTo>
                <a:lnTo>
                  <a:pt x="308" y="552"/>
                </a:lnTo>
                <a:lnTo>
                  <a:pt x="308" y="552"/>
                </a:lnTo>
                <a:lnTo>
                  <a:pt x="312" y="552"/>
                </a:lnTo>
                <a:lnTo>
                  <a:pt x="316" y="554"/>
                </a:lnTo>
                <a:lnTo>
                  <a:pt x="332" y="544"/>
                </a:lnTo>
                <a:lnTo>
                  <a:pt x="334" y="544"/>
                </a:lnTo>
                <a:lnTo>
                  <a:pt x="334" y="546"/>
                </a:lnTo>
                <a:lnTo>
                  <a:pt x="336" y="544"/>
                </a:lnTo>
                <a:lnTo>
                  <a:pt x="338" y="546"/>
                </a:lnTo>
                <a:lnTo>
                  <a:pt x="338" y="546"/>
                </a:lnTo>
                <a:lnTo>
                  <a:pt x="344" y="556"/>
                </a:lnTo>
                <a:lnTo>
                  <a:pt x="346" y="562"/>
                </a:lnTo>
                <a:lnTo>
                  <a:pt x="354" y="574"/>
                </a:lnTo>
                <a:lnTo>
                  <a:pt x="360" y="576"/>
                </a:lnTo>
                <a:lnTo>
                  <a:pt x="360" y="576"/>
                </a:lnTo>
                <a:lnTo>
                  <a:pt x="362" y="576"/>
                </a:lnTo>
                <a:lnTo>
                  <a:pt x="360" y="574"/>
                </a:lnTo>
                <a:lnTo>
                  <a:pt x="360" y="574"/>
                </a:lnTo>
                <a:lnTo>
                  <a:pt x="360" y="570"/>
                </a:lnTo>
                <a:lnTo>
                  <a:pt x="360" y="566"/>
                </a:lnTo>
                <a:lnTo>
                  <a:pt x="360" y="566"/>
                </a:lnTo>
                <a:lnTo>
                  <a:pt x="364" y="564"/>
                </a:lnTo>
                <a:lnTo>
                  <a:pt x="370" y="562"/>
                </a:lnTo>
                <a:lnTo>
                  <a:pt x="398" y="562"/>
                </a:lnTo>
                <a:lnTo>
                  <a:pt x="400" y="562"/>
                </a:lnTo>
                <a:lnTo>
                  <a:pt x="402" y="562"/>
                </a:lnTo>
                <a:lnTo>
                  <a:pt x="402" y="562"/>
                </a:lnTo>
                <a:lnTo>
                  <a:pt x="402" y="562"/>
                </a:lnTo>
                <a:lnTo>
                  <a:pt x="412" y="580"/>
                </a:lnTo>
                <a:lnTo>
                  <a:pt x="410" y="588"/>
                </a:lnTo>
                <a:lnTo>
                  <a:pt x="410" y="588"/>
                </a:lnTo>
                <a:lnTo>
                  <a:pt x="422" y="590"/>
                </a:lnTo>
                <a:lnTo>
                  <a:pt x="422" y="590"/>
                </a:lnTo>
                <a:lnTo>
                  <a:pt x="422" y="590"/>
                </a:lnTo>
                <a:lnTo>
                  <a:pt x="422" y="588"/>
                </a:lnTo>
                <a:lnTo>
                  <a:pt x="422" y="586"/>
                </a:lnTo>
                <a:lnTo>
                  <a:pt x="426" y="584"/>
                </a:lnTo>
                <a:lnTo>
                  <a:pt x="454" y="602"/>
                </a:lnTo>
                <a:lnTo>
                  <a:pt x="454" y="602"/>
                </a:lnTo>
                <a:lnTo>
                  <a:pt x="456" y="608"/>
                </a:lnTo>
                <a:lnTo>
                  <a:pt x="458" y="612"/>
                </a:lnTo>
                <a:lnTo>
                  <a:pt x="458" y="624"/>
                </a:lnTo>
                <a:lnTo>
                  <a:pt x="468" y="626"/>
                </a:lnTo>
                <a:lnTo>
                  <a:pt x="474" y="616"/>
                </a:lnTo>
                <a:lnTo>
                  <a:pt x="474" y="616"/>
                </a:lnTo>
                <a:lnTo>
                  <a:pt x="470" y="608"/>
                </a:lnTo>
                <a:lnTo>
                  <a:pt x="470" y="602"/>
                </a:lnTo>
                <a:lnTo>
                  <a:pt x="470" y="602"/>
                </a:lnTo>
                <a:lnTo>
                  <a:pt x="472" y="598"/>
                </a:lnTo>
                <a:lnTo>
                  <a:pt x="474" y="596"/>
                </a:lnTo>
                <a:lnTo>
                  <a:pt x="478" y="594"/>
                </a:lnTo>
                <a:lnTo>
                  <a:pt x="478" y="594"/>
                </a:lnTo>
                <a:lnTo>
                  <a:pt x="478" y="592"/>
                </a:lnTo>
                <a:lnTo>
                  <a:pt x="480" y="590"/>
                </a:lnTo>
                <a:lnTo>
                  <a:pt x="486" y="590"/>
                </a:lnTo>
                <a:lnTo>
                  <a:pt x="486" y="590"/>
                </a:lnTo>
                <a:lnTo>
                  <a:pt x="490" y="594"/>
                </a:lnTo>
                <a:lnTo>
                  <a:pt x="492" y="598"/>
                </a:lnTo>
                <a:lnTo>
                  <a:pt x="496" y="614"/>
                </a:lnTo>
                <a:lnTo>
                  <a:pt x="496" y="616"/>
                </a:lnTo>
                <a:lnTo>
                  <a:pt x="498" y="618"/>
                </a:lnTo>
                <a:lnTo>
                  <a:pt x="498" y="618"/>
                </a:lnTo>
                <a:lnTo>
                  <a:pt x="502" y="622"/>
                </a:lnTo>
                <a:lnTo>
                  <a:pt x="510" y="626"/>
                </a:lnTo>
                <a:lnTo>
                  <a:pt x="510" y="626"/>
                </a:lnTo>
                <a:lnTo>
                  <a:pt x="512" y="626"/>
                </a:lnTo>
                <a:lnTo>
                  <a:pt x="538" y="652"/>
                </a:lnTo>
                <a:lnTo>
                  <a:pt x="538" y="652"/>
                </a:lnTo>
                <a:lnTo>
                  <a:pt x="550" y="648"/>
                </a:lnTo>
                <a:lnTo>
                  <a:pt x="548" y="644"/>
                </a:lnTo>
                <a:lnTo>
                  <a:pt x="548" y="644"/>
                </a:lnTo>
                <a:lnTo>
                  <a:pt x="544" y="638"/>
                </a:lnTo>
                <a:lnTo>
                  <a:pt x="544" y="634"/>
                </a:lnTo>
                <a:lnTo>
                  <a:pt x="544" y="634"/>
                </a:lnTo>
                <a:lnTo>
                  <a:pt x="544" y="630"/>
                </a:lnTo>
                <a:lnTo>
                  <a:pt x="546" y="626"/>
                </a:lnTo>
                <a:lnTo>
                  <a:pt x="556" y="618"/>
                </a:lnTo>
                <a:lnTo>
                  <a:pt x="570" y="606"/>
                </a:lnTo>
                <a:lnTo>
                  <a:pt x="586" y="616"/>
                </a:lnTo>
                <a:lnTo>
                  <a:pt x="588" y="616"/>
                </a:lnTo>
                <a:lnTo>
                  <a:pt x="592" y="598"/>
                </a:lnTo>
                <a:lnTo>
                  <a:pt x="592" y="596"/>
                </a:lnTo>
                <a:lnTo>
                  <a:pt x="594" y="594"/>
                </a:lnTo>
                <a:lnTo>
                  <a:pt x="608" y="596"/>
                </a:lnTo>
                <a:lnTo>
                  <a:pt x="608" y="596"/>
                </a:lnTo>
                <a:lnTo>
                  <a:pt x="610" y="600"/>
                </a:lnTo>
                <a:lnTo>
                  <a:pt x="612" y="606"/>
                </a:lnTo>
                <a:lnTo>
                  <a:pt x="612" y="606"/>
                </a:lnTo>
                <a:lnTo>
                  <a:pt x="610" y="610"/>
                </a:lnTo>
                <a:lnTo>
                  <a:pt x="606" y="616"/>
                </a:lnTo>
                <a:lnTo>
                  <a:pt x="610" y="618"/>
                </a:lnTo>
                <a:lnTo>
                  <a:pt x="610" y="618"/>
                </a:lnTo>
                <a:lnTo>
                  <a:pt x="620" y="622"/>
                </a:lnTo>
                <a:lnTo>
                  <a:pt x="628" y="626"/>
                </a:lnTo>
                <a:lnTo>
                  <a:pt x="630" y="626"/>
                </a:lnTo>
                <a:lnTo>
                  <a:pt x="630" y="626"/>
                </a:lnTo>
                <a:lnTo>
                  <a:pt x="640" y="630"/>
                </a:lnTo>
                <a:lnTo>
                  <a:pt x="648" y="630"/>
                </a:lnTo>
                <a:lnTo>
                  <a:pt x="636" y="572"/>
                </a:lnTo>
                <a:lnTo>
                  <a:pt x="636" y="572"/>
                </a:lnTo>
                <a:lnTo>
                  <a:pt x="630" y="568"/>
                </a:lnTo>
                <a:lnTo>
                  <a:pt x="624" y="562"/>
                </a:lnTo>
                <a:lnTo>
                  <a:pt x="614" y="546"/>
                </a:lnTo>
                <a:lnTo>
                  <a:pt x="614" y="546"/>
                </a:lnTo>
                <a:lnTo>
                  <a:pt x="610" y="538"/>
                </a:lnTo>
                <a:lnTo>
                  <a:pt x="612" y="528"/>
                </a:lnTo>
                <a:lnTo>
                  <a:pt x="616" y="518"/>
                </a:lnTo>
                <a:lnTo>
                  <a:pt x="624" y="506"/>
                </a:lnTo>
                <a:lnTo>
                  <a:pt x="624" y="506"/>
                </a:lnTo>
                <a:lnTo>
                  <a:pt x="636" y="494"/>
                </a:lnTo>
                <a:lnTo>
                  <a:pt x="650" y="482"/>
                </a:lnTo>
                <a:lnTo>
                  <a:pt x="650" y="482"/>
                </a:lnTo>
                <a:lnTo>
                  <a:pt x="650" y="482"/>
                </a:lnTo>
                <a:lnTo>
                  <a:pt x="662" y="482"/>
                </a:lnTo>
                <a:lnTo>
                  <a:pt x="662" y="482"/>
                </a:lnTo>
                <a:lnTo>
                  <a:pt x="672" y="486"/>
                </a:lnTo>
                <a:lnTo>
                  <a:pt x="692" y="486"/>
                </a:lnTo>
                <a:lnTo>
                  <a:pt x="692" y="486"/>
                </a:lnTo>
                <a:lnTo>
                  <a:pt x="698" y="482"/>
                </a:lnTo>
                <a:lnTo>
                  <a:pt x="704" y="476"/>
                </a:lnTo>
                <a:lnTo>
                  <a:pt x="714" y="452"/>
                </a:lnTo>
                <a:lnTo>
                  <a:pt x="714" y="452"/>
                </a:lnTo>
                <a:lnTo>
                  <a:pt x="718" y="442"/>
                </a:lnTo>
                <a:lnTo>
                  <a:pt x="718" y="426"/>
                </a:lnTo>
                <a:lnTo>
                  <a:pt x="716" y="382"/>
                </a:lnTo>
                <a:lnTo>
                  <a:pt x="716" y="382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8" name="MH_Other_27"/>
          <p:cNvSpPr/>
          <p:nvPr>
            <p:custDataLst>
              <p:tags r:id="rId27"/>
            </p:custDataLst>
          </p:nvPr>
        </p:nvSpPr>
        <p:spPr bwMode="auto">
          <a:xfrm>
            <a:off x="7768671" y="3241990"/>
            <a:ext cx="807517" cy="504482"/>
          </a:xfrm>
          <a:custGeom>
            <a:avLst/>
            <a:gdLst>
              <a:gd name="T0" fmla="*/ 396 w 434"/>
              <a:gd name="T1" fmla="*/ 8 h 272"/>
              <a:gd name="T2" fmla="*/ 358 w 434"/>
              <a:gd name="T3" fmla="*/ 12 h 272"/>
              <a:gd name="T4" fmla="*/ 314 w 434"/>
              <a:gd name="T5" fmla="*/ 0 h 272"/>
              <a:gd name="T6" fmla="*/ 272 w 434"/>
              <a:gd name="T7" fmla="*/ 60 h 272"/>
              <a:gd name="T8" fmla="*/ 246 w 434"/>
              <a:gd name="T9" fmla="*/ 64 h 272"/>
              <a:gd name="T10" fmla="*/ 218 w 434"/>
              <a:gd name="T11" fmla="*/ 60 h 272"/>
              <a:gd name="T12" fmla="*/ 208 w 434"/>
              <a:gd name="T13" fmla="*/ 2 h 272"/>
              <a:gd name="T14" fmla="*/ 150 w 434"/>
              <a:gd name="T15" fmla="*/ 20 h 272"/>
              <a:gd name="T16" fmla="*/ 144 w 434"/>
              <a:gd name="T17" fmla="*/ 0 h 272"/>
              <a:gd name="T18" fmla="*/ 118 w 434"/>
              <a:gd name="T19" fmla="*/ 20 h 272"/>
              <a:gd name="T20" fmla="*/ 102 w 434"/>
              <a:gd name="T21" fmla="*/ 24 h 272"/>
              <a:gd name="T22" fmla="*/ 12 w 434"/>
              <a:gd name="T23" fmla="*/ 128 h 272"/>
              <a:gd name="T24" fmla="*/ 22 w 434"/>
              <a:gd name="T25" fmla="*/ 152 h 272"/>
              <a:gd name="T26" fmla="*/ 20 w 434"/>
              <a:gd name="T27" fmla="*/ 156 h 272"/>
              <a:gd name="T28" fmla="*/ 24 w 434"/>
              <a:gd name="T29" fmla="*/ 172 h 272"/>
              <a:gd name="T30" fmla="*/ 34 w 434"/>
              <a:gd name="T31" fmla="*/ 206 h 272"/>
              <a:gd name="T32" fmla="*/ 0 w 434"/>
              <a:gd name="T33" fmla="*/ 236 h 272"/>
              <a:gd name="T34" fmla="*/ 18 w 434"/>
              <a:gd name="T35" fmla="*/ 248 h 272"/>
              <a:gd name="T36" fmla="*/ 18 w 434"/>
              <a:gd name="T37" fmla="*/ 252 h 272"/>
              <a:gd name="T38" fmla="*/ 64 w 434"/>
              <a:gd name="T39" fmla="*/ 272 h 272"/>
              <a:gd name="T40" fmla="*/ 92 w 434"/>
              <a:gd name="T41" fmla="*/ 230 h 272"/>
              <a:gd name="T42" fmla="*/ 118 w 434"/>
              <a:gd name="T43" fmla="*/ 242 h 272"/>
              <a:gd name="T44" fmla="*/ 118 w 434"/>
              <a:gd name="T45" fmla="*/ 244 h 272"/>
              <a:gd name="T46" fmla="*/ 118 w 434"/>
              <a:gd name="T47" fmla="*/ 260 h 272"/>
              <a:gd name="T48" fmla="*/ 148 w 434"/>
              <a:gd name="T49" fmla="*/ 264 h 272"/>
              <a:gd name="T50" fmla="*/ 170 w 434"/>
              <a:gd name="T51" fmla="*/ 256 h 272"/>
              <a:gd name="T52" fmla="*/ 184 w 434"/>
              <a:gd name="T53" fmla="*/ 252 h 272"/>
              <a:gd name="T54" fmla="*/ 202 w 434"/>
              <a:gd name="T55" fmla="*/ 258 h 272"/>
              <a:gd name="T56" fmla="*/ 214 w 434"/>
              <a:gd name="T57" fmla="*/ 248 h 272"/>
              <a:gd name="T58" fmla="*/ 220 w 434"/>
              <a:gd name="T59" fmla="*/ 242 h 272"/>
              <a:gd name="T60" fmla="*/ 230 w 434"/>
              <a:gd name="T61" fmla="*/ 228 h 272"/>
              <a:gd name="T62" fmla="*/ 250 w 434"/>
              <a:gd name="T63" fmla="*/ 212 h 272"/>
              <a:gd name="T64" fmla="*/ 258 w 434"/>
              <a:gd name="T65" fmla="*/ 216 h 272"/>
              <a:gd name="T66" fmla="*/ 268 w 434"/>
              <a:gd name="T67" fmla="*/ 176 h 272"/>
              <a:gd name="T68" fmla="*/ 280 w 434"/>
              <a:gd name="T69" fmla="*/ 172 h 272"/>
              <a:gd name="T70" fmla="*/ 298 w 434"/>
              <a:gd name="T71" fmla="*/ 156 h 272"/>
              <a:gd name="T72" fmla="*/ 296 w 434"/>
              <a:gd name="T73" fmla="*/ 138 h 272"/>
              <a:gd name="T74" fmla="*/ 296 w 434"/>
              <a:gd name="T75" fmla="*/ 122 h 272"/>
              <a:gd name="T76" fmla="*/ 302 w 434"/>
              <a:gd name="T77" fmla="*/ 120 h 272"/>
              <a:gd name="T78" fmla="*/ 322 w 434"/>
              <a:gd name="T79" fmla="*/ 112 h 272"/>
              <a:gd name="T80" fmla="*/ 336 w 434"/>
              <a:gd name="T81" fmla="*/ 102 h 272"/>
              <a:gd name="T82" fmla="*/ 328 w 434"/>
              <a:gd name="T83" fmla="*/ 94 h 272"/>
              <a:gd name="T84" fmla="*/ 330 w 434"/>
              <a:gd name="T85" fmla="*/ 86 h 272"/>
              <a:gd name="T86" fmla="*/ 334 w 434"/>
              <a:gd name="T87" fmla="*/ 86 h 272"/>
              <a:gd name="T88" fmla="*/ 404 w 434"/>
              <a:gd name="T89" fmla="*/ 40 h 272"/>
              <a:gd name="T90" fmla="*/ 428 w 434"/>
              <a:gd name="T91" fmla="*/ 48 h 272"/>
              <a:gd name="T92" fmla="*/ 424 w 434"/>
              <a:gd name="T93" fmla="*/ 28 h 272"/>
              <a:gd name="T94" fmla="*/ 432 w 434"/>
              <a:gd name="T95" fmla="*/ 12 h 272"/>
              <a:gd name="T96" fmla="*/ 424 w 434"/>
              <a:gd name="T97" fmla="*/ 14 h 272"/>
              <a:gd name="T98" fmla="*/ 404 w 434"/>
              <a:gd name="T99" fmla="*/ 16 h 272"/>
              <a:gd name="T100" fmla="*/ 400 w 434"/>
              <a:gd name="T101" fmla="*/ 8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34" h="272">
                <a:moveTo>
                  <a:pt x="396" y="8"/>
                </a:moveTo>
                <a:lnTo>
                  <a:pt x="396" y="8"/>
                </a:lnTo>
                <a:lnTo>
                  <a:pt x="396" y="8"/>
                </a:lnTo>
                <a:lnTo>
                  <a:pt x="394" y="12"/>
                </a:lnTo>
                <a:lnTo>
                  <a:pt x="388" y="14"/>
                </a:lnTo>
                <a:lnTo>
                  <a:pt x="358" y="12"/>
                </a:lnTo>
                <a:lnTo>
                  <a:pt x="358" y="12"/>
                </a:lnTo>
                <a:lnTo>
                  <a:pt x="330" y="6"/>
                </a:lnTo>
                <a:lnTo>
                  <a:pt x="314" y="0"/>
                </a:lnTo>
                <a:lnTo>
                  <a:pt x="270" y="42"/>
                </a:lnTo>
                <a:lnTo>
                  <a:pt x="272" y="60"/>
                </a:lnTo>
                <a:lnTo>
                  <a:pt x="272" y="60"/>
                </a:lnTo>
                <a:lnTo>
                  <a:pt x="268" y="62"/>
                </a:lnTo>
                <a:lnTo>
                  <a:pt x="268" y="62"/>
                </a:lnTo>
                <a:lnTo>
                  <a:pt x="246" y="64"/>
                </a:lnTo>
                <a:lnTo>
                  <a:pt x="228" y="62"/>
                </a:lnTo>
                <a:lnTo>
                  <a:pt x="222" y="62"/>
                </a:lnTo>
                <a:lnTo>
                  <a:pt x="218" y="60"/>
                </a:lnTo>
                <a:lnTo>
                  <a:pt x="214" y="56"/>
                </a:lnTo>
                <a:lnTo>
                  <a:pt x="212" y="52"/>
                </a:lnTo>
                <a:lnTo>
                  <a:pt x="208" y="2"/>
                </a:lnTo>
                <a:lnTo>
                  <a:pt x="168" y="0"/>
                </a:lnTo>
                <a:lnTo>
                  <a:pt x="152" y="36"/>
                </a:lnTo>
                <a:lnTo>
                  <a:pt x="150" y="20"/>
                </a:lnTo>
                <a:lnTo>
                  <a:pt x="150" y="20"/>
                </a:lnTo>
                <a:lnTo>
                  <a:pt x="148" y="6"/>
                </a:lnTo>
                <a:lnTo>
                  <a:pt x="144" y="0"/>
                </a:lnTo>
                <a:lnTo>
                  <a:pt x="128" y="8"/>
                </a:lnTo>
                <a:lnTo>
                  <a:pt x="120" y="18"/>
                </a:lnTo>
                <a:lnTo>
                  <a:pt x="118" y="20"/>
                </a:lnTo>
                <a:lnTo>
                  <a:pt x="118" y="20"/>
                </a:lnTo>
                <a:lnTo>
                  <a:pt x="102" y="24"/>
                </a:lnTo>
                <a:lnTo>
                  <a:pt x="102" y="24"/>
                </a:lnTo>
                <a:lnTo>
                  <a:pt x="78" y="48"/>
                </a:lnTo>
                <a:lnTo>
                  <a:pt x="56" y="70"/>
                </a:lnTo>
                <a:lnTo>
                  <a:pt x="12" y="128"/>
                </a:lnTo>
                <a:lnTo>
                  <a:pt x="22" y="148"/>
                </a:lnTo>
                <a:lnTo>
                  <a:pt x="22" y="152"/>
                </a:lnTo>
                <a:lnTo>
                  <a:pt x="22" y="152"/>
                </a:lnTo>
                <a:lnTo>
                  <a:pt x="20" y="152"/>
                </a:lnTo>
                <a:lnTo>
                  <a:pt x="20" y="152"/>
                </a:lnTo>
                <a:lnTo>
                  <a:pt x="20" y="156"/>
                </a:lnTo>
                <a:lnTo>
                  <a:pt x="20" y="160"/>
                </a:lnTo>
                <a:lnTo>
                  <a:pt x="24" y="172"/>
                </a:lnTo>
                <a:lnTo>
                  <a:pt x="24" y="172"/>
                </a:lnTo>
                <a:lnTo>
                  <a:pt x="32" y="188"/>
                </a:lnTo>
                <a:lnTo>
                  <a:pt x="34" y="198"/>
                </a:lnTo>
                <a:lnTo>
                  <a:pt x="34" y="206"/>
                </a:lnTo>
                <a:lnTo>
                  <a:pt x="34" y="208"/>
                </a:lnTo>
                <a:lnTo>
                  <a:pt x="0" y="228"/>
                </a:lnTo>
                <a:lnTo>
                  <a:pt x="0" y="236"/>
                </a:lnTo>
                <a:lnTo>
                  <a:pt x="16" y="244"/>
                </a:lnTo>
                <a:lnTo>
                  <a:pt x="16" y="244"/>
                </a:lnTo>
                <a:lnTo>
                  <a:pt x="18" y="248"/>
                </a:lnTo>
                <a:lnTo>
                  <a:pt x="18" y="248"/>
                </a:lnTo>
                <a:lnTo>
                  <a:pt x="18" y="248"/>
                </a:lnTo>
                <a:lnTo>
                  <a:pt x="18" y="252"/>
                </a:lnTo>
                <a:lnTo>
                  <a:pt x="22" y="256"/>
                </a:lnTo>
                <a:lnTo>
                  <a:pt x="36" y="264"/>
                </a:lnTo>
                <a:lnTo>
                  <a:pt x="64" y="272"/>
                </a:lnTo>
                <a:lnTo>
                  <a:pt x="74" y="266"/>
                </a:lnTo>
                <a:lnTo>
                  <a:pt x="84" y="252"/>
                </a:lnTo>
                <a:lnTo>
                  <a:pt x="92" y="230"/>
                </a:lnTo>
                <a:lnTo>
                  <a:pt x="114" y="238"/>
                </a:lnTo>
                <a:lnTo>
                  <a:pt x="118" y="240"/>
                </a:lnTo>
                <a:lnTo>
                  <a:pt x="118" y="242"/>
                </a:lnTo>
                <a:lnTo>
                  <a:pt x="118" y="242"/>
                </a:lnTo>
                <a:lnTo>
                  <a:pt x="118" y="244"/>
                </a:lnTo>
                <a:lnTo>
                  <a:pt x="118" y="244"/>
                </a:lnTo>
                <a:lnTo>
                  <a:pt x="116" y="250"/>
                </a:lnTo>
                <a:lnTo>
                  <a:pt x="116" y="256"/>
                </a:lnTo>
                <a:lnTo>
                  <a:pt x="118" y="260"/>
                </a:lnTo>
                <a:lnTo>
                  <a:pt x="124" y="264"/>
                </a:lnTo>
                <a:lnTo>
                  <a:pt x="148" y="264"/>
                </a:lnTo>
                <a:lnTo>
                  <a:pt x="148" y="264"/>
                </a:lnTo>
                <a:lnTo>
                  <a:pt x="160" y="260"/>
                </a:lnTo>
                <a:lnTo>
                  <a:pt x="170" y="256"/>
                </a:lnTo>
                <a:lnTo>
                  <a:pt x="170" y="256"/>
                </a:lnTo>
                <a:lnTo>
                  <a:pt x="172" y="252"/>
                </a:lnTo>
                <a:lnTo>
                  <a:pt x="176" y="252"/>
                </a:lnTo>
                <a:lnTo>
                  <a:pt x="184" y="252"/>
                </a:lnTo>
                <a:lnTo>
                  <a:pt x="184" y="252"/>
                </a:lnTo>
                <a:lnTo>
                  <a:pt x="198" y="256"/>
                </a:lnTo>
                <a:lnTo>
                  <a:pt x="202" y="258"/>
                </a:lnTo>
                <a:lnTo>
                  <a:pt x="208" y="264"/>
                </a:lnTo>
                <a:lnTo>
                  <a:pt x="212" y="250"/>
                </a:lnTo>
                <a:lnTo>
                  <a:pt x="214" y="248"/>
                </a:lnTo>
                <a:lnTo>
                  <a:pt x="216" y="248"/>
                </a:lnTo>
                <a:lnTo>
                  <a:pt x="216" y="248"/>
                </a:lnTo>
                <a:lnTo>
                  <a:pt x="220" y="242"/>
                </a:lnTo>
                <a:lnTo>
                  <a:pt x="224" y="236"/>
                </a:lnTo>
                <a:lnTo>
                  <a:pt x="224" y="236"/>
                </a:lnTo>
                <a:lnTo>
                  <a:pt x="230" y="228"/>
                </a:lnTo>
                <a:lnTo>
                  <a:pt x="238" y="220"/>
                </a:lnTo>
                <a:lnTo>
                  <a:pt x="248" y="214"/>
                </a:lnTo>
                <a:lnTo>
                  <a:pt x="250" y="212"/>
                </a:lnTo>
                <a:lnTo>
                  <a:pt x="250" y="214"/>
                </a:lnTo>
                <a:lnTo>
                  <a:pt x="252" y="214"/>
                </a:lnTo>
                <a:lnTo>
                  <a:pt x="258" y="216"/>
                </a:lnTo>
                <a:lnTo>
                  <a:pt x="258" y="216"/>
                </a:lnTo>
                <a:lnTo>
                  <a:pt x="260" y="216"/>
                </a:lnTo>
                <a:lnTo>
                  <a:pt x="268" y="176"/>
                </a:lnTo>
                <a:lnTo>
                  <a:pt x="268" y="176"/>
                </a:lnTo>
                <a:lnTo>
                  <a:pt x="280" y="172"/>
                </a:lnTo>
                <a:lnTo>
                  <a:pt x="280" y="172"/>
                </a:lnTo>
                <a:lnTo>
                  <a:pt x="290" y="166"/>
                </a:lnTo>
                <a:lnTo>
                  <a:pt x="296" y="160"/>
                </a:lnTo>
                <a:lnTo>
                  <a:pt x="298" y="156"/>
                </a:lnTo>
                <a:lnTo>
                  <a:pt x="300" y="150"/>
                </a:lnTo>
                <a:lnTo>
                  <a:pt x="296" y="138"/>
                </a:lnTo>
                <a:lnTo>
                  <a:pt x="296" y="138"/>
                </a:lnTo>
                <a:lnTo>
                  <a:pt x="294" y="128"/>
                </a:lnTo>
                <a:lnTo>
                  <a:pt x="296" y="122"/>
                </a:lnTo>
                <a:lnTo>
                  <a:pt x="296" y="122"/>
                </a:lnTo>
                <a:lnTo>
                  <a:pt x="298" y="120"/>
                </a:lnTo>
                <a:lnTo>
                  <a:pt x="302" y="120"/>
                </a:lnTo>
                <a:lnTo>
                  <a:pt x="302" y="120"/>
                </a:lnTo>
                <a:lnTo>
                  <a:pt x="310" y="120"/>
                </a:lnTo>
                <a:lnTo>
                  <a:pt x="320" y="124"/>
                </a:lnTo>
                <a:lnTo>
                  <a:pt x="322" y="112"/>
                </a:lnTo>
                <a:lnTo>
                  <a:pt x="322" y="110"/>
                </a:lnTo>
                <a:lnTo>
                  <a:pt x="322" y="108"/>
                </a:lnTo>
                <a:lnTo>
                  <a:pt x="336" y="102"/>
                </a:lnTo>
                <a:lnTo>
                  <a:pt x="338" y="96"/>
                </a:lnTo>
                <a:lnTo>
                  <a:pt x="330" y="96"/>
                </a:lnTo>
                <a:lnTo>
                  <a:pt x="328" y="94"/>
                </a:lnTo>
                <a:lnTo>
                  <a:pt x="328" y="90"/>
                </a:lnTo>
                <a:lnTo>
                  <a:pt x="328" y="88"/>
                </a:lnTo>
                <a:lnTo>
                  <a:pt x="330" y="86"/>
                </a:lnTo>
                <a:lnTo>
                  <a:pt x="332" y="86"/>
                </a:lnTo>
                <a:lnTo>
                  <a:pt x="334" y="86"/>
                </a:lnTo>
                <a:lnTo>
                  <a:pt x="334" y="86"/>
                </a:lnTo>
                <a:lnTo>
                  <a:pt x="342" y="84"/>
                </a:lnTo>
                <a:lnTo>
                  <a:pt x="352" y="76"/>
                </a:lnTo>
                <a:lnTo>
                  <a:pt x="404" y="40"/>
                </a:lnTo>
                <a:lnTo>
                  <a:pt x="404" y="40"/>
                </a:lnTo>
                <a:lnTo>
                  <a:pt x="420" y="48"/>
                </a:lnTo>
                <a:lnTo>
                  <a:pt x="428" y="48"/>
                </a:lnTo>
                <a:lnTo>
                  <a:pt x="424" y="30"/>
                </a:lnTo>
                <a:lnTo>
                  <a:pt x="424" y="28"/>
                </a:lnTo>
                <a:lnTo>
                  <a:pt x="424" y="28"/>
                </a:lnTo>
                <a:lnTo>
                  <a:pt x="424" y="28"/>
                </a:lnTo>
                <a:lnTo>
                  <a:pt x="434" y="12"/>
                </a:lnTo>
                <a:lnTo>
                  <a:pt x="432" y="12"/>
                </a:lnTo>
                <a:lnTo>
                  <a:pt x="426" y="12"/>
                </a:lnTo>
                <a:lnTo>
                  <a:pt x="426" y="14"/>
                </a:lnTo>
                <a:lnTo>
                  <a:pt x="424" y="14"/>
                </a:lnTo>
                <a:lnTo>
                  <a:pt x="408" y="16"/>
                </a:lnTo>
                <a:lnTo>
                  <a:pt x="404" y="16"/>
                </a:lnTo>
                <a:lnTo>
                  <a:pt x="404" y="16"/>
                </a:lnTo>
                <a:lnTo>
                  <a:pt x="404" y="16"/>
                </a:lnTo>
                <a:lnTo>
                  <a:pt x="404" y="12"/>
                </a:lnTo>
                <a:lnTo>
                  <a:pt x="400" y="8"/>
                </a:lnTo>
                <a:lnTo>
                  <a:pt x="396" y="8"/>
                </a:lnTo>
                <a:close/>
              </a:path>
            </a:pathLst>
          </a:custGeom>
          <a:solidFill>
            <a:srgbClr val="1D4B75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9" name="MH_Other_28"/>
          <p:cNvSpPr/>
          <p:nvPr>
            <p:custDataLst>
              <p:tags r:id="rId28"/>
            </p:custDataLst>
          </p:nvPr>
        </p:nvSpPr>
        <p:spPr bwMode="auto">
          <a:xfrm>
            <a:off x="8524092" y="4040933"/>
            <a:ext cx="125903" cy="110423"/>
          </a:xfrm>
          <a:custGeom>
            <a:avLst/>
            <a:gdLst>
              <a:gd name="T0" fmla="*/ 62 w 68"/>
              <a:gd name="T1" fmla="*/ 32 h 60"/>
              <a:gd name="T2" fmla="*/ 68 w 68"/>
              <a:gd name="T3" fmla="*/ 24 h 60"/>
              <a:gd name="T4" fmla="*/ 68 w 68"/>
              <a:gd name="T5" fmla="*/ 24 h 60"/>
              <a:gd name="T6" fmla="*/ 68 w 68"/>
              <a:gd name="T7" fmla="*/ 24 h 60"/>
              <a:gd name="T8" fmla="*/ 68 w 68"/>
              <a:gd name="T9" fmla="*/ 24 h 60"/>
              <a:gd name="T10" fmla="*/ 48 w 68"/>
              <a:gd name="T11" fmla="*/ 8 h 60"/>
              <a:gd name="T12" fmla="*/ 48 w 68"/>
              <a:gd name="T13" fmla="*/ 8 h 60"/>
              <a:gd name="T14" fmla="*/ 40 w 68"/>
              <a:gd name="T15" fmla="*/ 4 h 60"/>
              <a:gd name="T16" fmla="*/ 34 w 68"/>
              <a:gd name="T17" fmla="*/ 0 h 60"/>
              <a:gd name="T18" fmla="*/ 28 w 68"/>
              <a:gd name="T19" fmla="*/ 0 h 60"/>
              <a:gd name="T20" fmla="*/ 22 w 68"/>
              <a:gd name="T21" fmla="*/ 0 h 60"/>
              <a:gd name="T22" fmla="*/ 14 w 68"/>
              <a:gd name="T23" fmla="*/ 2 h 60"/>
              <a:gd name="T24" fmla="*/ 14 w 68"/>
              <a:gd name="T25" fmla="*/ 20 h 60"/>
              <a:gd name="T26" fmla="*/ 14 w 68"/>
              <a:gd name="T27" fmla="*/ 20 h 60"/>
              <a:gd name="T28" fmla="*/ 10 w 68"/>
              <a:gd name="T29" fmla="*/ 28 h 60"/>
              <a:gd name="T30" fmla="*/ 4 w 68"/>
              <a:gd name="T31" fmla="*/ 36 h 60"/>
              <a:gd name="T32" fmla="*/ 0 w 68"/>
              <a:gd name="T33" fmla="*/ 40 h 60"/>
              <a:gd name="T34" fmla="*/ 8 w 68"/>
              <a:gd name="T35" fmla="*/ 48 h 60"/>
              <a:gd name="T36" fmla="*/ 10 w 68"/>
              <a:gd name="T37" fmla="*/ 48 h 60"/>
              <a:gd name="T38" fmla="*/ 12 w 68"/>
              <a:gd name="T39" fmla="*/ 56 h 60"/>
              <a:gd name="T40" fmla="*/ 22 w 68"/>
              <a:gd name="T41" fmla="*/ 60 h 60"/>
              <a:gd name="T42" fmla="*/ 22 w 68"/>
              <a:gd name="T43" fmla="*/ 60 h 60"/>
              <a:gd name="T44" fmla="*/ 28 w 68"/>
              <a:gd name="T45" fmla="*/ 56 h 60"/>
              <a:gd name="T46" fmla="*/ 34 w 68"/>
              <a:gd name="T47" fmla="*/ 54 h 60"/>
              <a:gd name="T48" fmla="*/ 52 w 68"/>
              <a:gd name="T49" fmla="*/ 58 h 60"/>
              <a:gd name="T50" fmla="*/ 52 w 68"/>
              <a:gd name="T51" fmla="*/ 52 h 60"/>
              <a:gd name="T52" fmla="*/ 52 w 68"/>
              <a:gd name="T53" fmla="*/ 52 h 60"/>
              <a:gd name="T54" fmla="*/ 54 w 68"/>
              <a:gd name="T55" fmla="*/ 44 h 60"/>
              <a:gd name="T56" fmla="*/ 56 w 68"/>
              <a:gd name="T57" fmla="*/ 38 h 60"/>
              <a:gd name="T58" fmla="*/ 58 w 68"/>
              <a:gd name="T59" fmla="*/ 34 h 60"/>
              <a:gd name="T60" fmla="*/ 62 w 68"/>
              <a:gd name="T61" fmla="*/ 32 h 60"/>
              <a:gd name="T62" fmla="*/ 62 w 68"/>
              <a:gd name="T63" fmla="*/ 32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8" h="60">
                <a:moveTo>
                  <a:pt x="62" y="32"/>
                </a:moveTo>
                <a:lnTo>
                  <a:pt x="68" y="24"/>
                </a:lnTo>
                <a:lnTo>
                  <a:pt x="68" y="24"/>
                </a:lnTo>
                <a:lnTo>
                  <a:pt x="68" y="24"/>
                </a:lnTo>
                <a:lnTo>
                  <a:pt x="68" y="24"/>
                </a:lnTo>
                <a:lnTo>
                  <a:pt x="48" y="8"/>
                </a:lnTo>
                <a:lnTo>
                  <a:pt x="48" y="8"/>
                </a:lnTo>
                <a:lnTo>
                  <a:pt x="40" y="4"/>
                </a:lnTo>
                <a:lnTo>
                  <a:pt x="34" y="0"/>
                </a:lnTo>
                <a:lnTo>
                  <a:pt x="28" y="0"/>
                </a:lnTo>
                <a:lnTo>
                  <a:pt x="22" y="0"/>
                </a:lnTo>
                <a:lnTo>
                  <a:pt x="14" y="2"/>
                </a:lnTo>
                <a:lnTo>
                  <a:pt x="14" y="20"/>
                </a:lnTo>
                <a:lnTo>
                  <a:pt x="14" y="20"/>
                </a:lnTo>
                <a:lnTo>
                  <a:pt x="10" y="28"/>
                </a:lnTo>
                <a:lnTo>
                  <a:pt x="4" y="36"/>
                </a:lnTo>
                <a:lnTo>
                  <a:pt x="0" y="40"/>
                </a:lnTo>
                <a:lnTo>
                  <a:pt x="8" y="48"/>
                </a:lnTo>
                <a:lnTo>
                  <a:pt x="10" y="48"/>
                </a:lnTo>
                <a:lnTo>
                  <a:pt x="12" y="56"/>
                </a:lnTo>
                <a:lnTo>
                  <a:pt x="22" y="60"/>
                </a:lnTo>
                <a:lnTo>
                  <a:pt x="22" y="60"/>
                </a:lnTo>
                <a:lnTo>
                  <a:pt x="28" y="56"/>
                </a:lnTo>
                <a:lnTo>
                  <a:pt x="34" y="54"/>
                </a:lnTo>
                <a:lnTo>
                  <a:pt x="52" y="58"/>
                </a:lnTo>
                <a:lnTo>
                  <a:pt x="52" y="52"/>
                </a:lnTo>
                <a:lnTo>
                  <a:pt x="52" y="52"/>
                </a:lnTo>
                <a:lnTo>
                  <a:pt x="54" y="44"/>
                </a:lnTo>
                <a:lnTo>
                  <a:pt x="56" y="38"/>
                </a:lnTo>
                <a:lnTo>
                  <a:pt x="58" y="34"/>
                </a:lnTo>
                <a:lnTo>
                  <a:pt x="62" y="32"/>
                </a:lnTo>
                <a:lnTo>
                  <a:pt x="62" y="32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0" name="MH_Other_29"/>
          <p:cNvSpPr/>
          <p:nvPr>
            <p:custDataLst>
              <p:tags r:id="rId29"/>
            </p:custDataLst>
          </p:nvPr>
        </p:nvSpPr>
        <p:spPr bwMode="auto">
          <a:xfrm>
            <a:off x="7933648" y="3653371"/>
            <a:ext cx="701150" cy="541289"/>
          </a:xfrm>
          <a:custGeom>
            <a:avLst/>
            <a:gdLst>
              <a:gd name="T0" fmla="*/ 258 w 378"/>
              <a:gd name="T1" fmla="*/ 78 h 292"/>
              <a:gd name="T2" fmla="*/ 240 w 378"/>
              <a:gd name="T3" fmla="*/ 46 h 292"/>
              <a:gd name="T4" fmla="*/ 204 w 378"/>
              <a:gd name="T5" fmla="*/ 38 h 292"/>
              <a:gd name="T6" fmla="*/ 194 w 378"/>
              <a:gd name="T7" fmla="*/ 28 h 292"/>
              <a:gd name="T8" fmla="*/ 166 w 378"/>
              <a:gd name="T9" fmla="*/ 16 h 292"/>
              <a:gd name="T10" fmla="*/ 164 w 378"/>
              <a:gd name="T11" fmla="*/ 0 h 292"/>
              <a:gd name="T12" fmla="*/ 148 w 378"/>
              <a:gd name="T13" fmla="*/ 12 h 292"/>
              <a:gd name="T14" fmla="*/ 140 w 378"/>
              <a:gd name="T15" fmla="*/ 26 h 292"/>
              <a:gd name="T16" fmla="*/ 126 w 378"/>
              <a:gd name="T17" fmla="*/ 46 h 292"/>
              <a:gd name="T18" fmla="*/ 120 w 378"/>
              <a:gd name="T19" fmla="*/ 52 h 292"/>
              <a:gd name="T20" fmla="*/ 108 w 378"/>
              <a:gd name="T21" fmla="*/ 42 h 292"/>
              <a:gd name="T22" fmla="*/ 96 w 378"/>
              <a:gd name="T23" fmla="*/ 38 h 292"/>
              <a:gd name="T24" fmla="*/ 76 w 378"/>
              <a:gd name="T25" fmla="*/ 46 h 292"/>
              <a:gd name="T26" fmla="*/ 32 w 378"/>
              <a:gd name="T27" fmla="*/ 50 h 292"/>
              <a:gd name="T28" fmla="*/ 20 w 378"/>
              <a:gd name="T29" fmla="*/ 32 h 292"/>
              <a:gd name="T30" fmla="*/ 4 w 378"/>
              <a:gd name="T31" fmla="*/ 34 h 292"/>
              <a:gd name="T32" fmla="*/ 2 w 378"/>
              <a:gd name="T33" fmla="*/ 36 h 292"/>
              <a:gd name="T34" fmla="*/ 8 w 378"/>
              <a:gd name="T35" fmla="*/ 42 h 292"/>
              <a:gd name="T36" fmla="*/ 10 w 378"/>
              <a:gd name="T37" fmla="*/ 42 h 292"/>
              <a:gd name="T38" fmla="*/ 40 w 378"/>
              <a:gd name="T39" fmla="*/ 76 h 292"/>
              <a:gd name="T40" fmla="*/ 98 w 378"/>
              <a:gd name="T41" fmla="*/ 96 h 292"/>
              <a:gd name="T42" fmla="*/ 118 w 378"/>
              <a:gd name="T43" fmla="*/ 128 h 292"/>
              <a:gd name="T44" fmla="*/ 140 w 378"/>
              <a:gd name="T45" fmla="*/ 158 h 292"/>
              <a:gd name="T46" fmla="*/ 152 w 378"/>
              <a:gd name="T47" fmla="*/ 162 h 292"/>
              <a:gd name="T48" fmla="*/ 182 w 378"/>
              <a:gd name="T49" fmla="*/ 142 h 292"/>
              <a:gd name="T50" fmla="*/ 200 w 378"/>
              <a:gd name="T51" fmla="*/ 146 h 292"/>
              <a:gd name="T52" fmla="*/ 198 w 378"/>
              <a:gd name="T53" fmla="*/ 152 h 292"/>
              <a:gd name="T54" fmla="*/ 168 w 378"/>
              <a:gd name="T55" fmla="*/ 186 h 292"/>
              <a:gd name="T56" fmla="*/ 166 w 378"/>
              <a:gd name="T57" fmla="*/ 194 h 292"/>
              <a:gd name="T58" fmla="*/ 152 w 378"/>
              <a:gd name="T59" fmla="*/ 222 h 292"/>
              <a:gd name="T60" fmla="*/ 166 w 378"/>
              <a:gd name="T61" fmla="*/ 246 h 292"/>
              <a:gd name="T62" fmla="*/ 178 w 378"/>
              <a:gd name="T63" fmla="*/ 254 h 292"/>
              <a:gd name="T64" fmla="*/ 194 w 378"/>
              <a:gd name="T65" fmla="*/ 270 h 292"/>
              <a:gd name="T66" fmla="*/ 204 w 378"/>
              <a:gd name="T67" fmla="*/ 262 h 292"/>
              <a:gd name="T68" fmla="*/ 214 w 378"/>
              <a:gd name="T69" fmla="*/ 264 h 292"/>
              <a:gd name="T70" fmla="*/ 230 w 378"/>
              <a:gd name="T71" fmla="*/ 278 h 292"/>
              <a:gd name="T72" fmla="*/ 238 w 378"/>
              <a:gd name="T73" fmla="*/ 286 h 292"/>
              <a:gd name="T74" fmla="*/ 248 w 378"/>
              <a:gd name="T75" fmla="*/ 284 h 292"/>
              <a:gd name="T76" fmla="*/ 304 w 378"/>
              <a:gd name="T77" fmla="*/ 286 h 292"/>
              <a:gd name="T78" fmla="*/ 312 w 378"/>
              <a:gd name="T79" fmla="*/ 272 h 292"/>
              <a:gd name="T80" fmla="*/ 316 w 378"/>
              <a:gd name="T81" fmla="*/ 262 h 292"/>
              <a:gd name="T82" fmla="*/ 324 w 378"/>
              <a:gd name="T83" fmla="*/ 248 h 292"/>
              <a:gd name="T84" fmla="*/ 324 w 378"/>
              <a:gd name="T85" fmla="*/ 232 h 292"/>
              <a:gd name="T86" fmla="*/ 330 w 378"/>
              <a:gd name="T87" fmla="*/ 226 h 292"/>
              <a:gd name="T88" fmla="*/ 348 w 378"/>
              <a:gd name="T89" fmla="*/ 222 h 292"/>
              <a:gd name="T90" fmla="*/ 378 w 378"/>
              <a:gd name="T91" fmla="*/ 238 h 292"/>
              <a:gd name="T92" fmla="*/ 362 w 378"/>
              <a:gd name="T93" fmla="*/ 196 h 292"/>
              <a:gd name="T94" fmla="*/ 348 w 378"/>
              <a:gd name="T95" fmla="*/ 194 h 292"/>
              <a:gd name="T96" fmla="*/ 312 w 378"/>
              <a:gd name="T97" fmla="*/ 172 h 292"/>
              <a:gd name="T98" fmla="*/ 292 w 378"/>
              <a:gd name="T99" fmla="*/ 146 h 292"/>
              <a:gd name="T100" fmla="*/ 270 w 378"/>
              <a:gd name="T101" fmla="*/ 94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78" h="292">
                <a:moveTo>
                  <a:pt x="264" y="86"/>
                </a:moveTo>
                <a:lnTo>
                  <a:pt x="264" y="86"/>
                </a:lnTo>
                <a:lnTo>
                  <a:pt x="258" y="78"/>
                </a:lnTo>
                <a:lnTo>
                  <a:pt x="252" y="70"/>
                </a:lnTo>
                <a:lnTo>
                  <a:pt x="240" y="46"/>
                </a:lnTo>
                <a:lnTo>
                  <a:pt x="240" y="46"/>
                </a:lnTo>
                <a:lnTo>
                  <a:pt x="226" y="44"/>
                </a:lnTo>
                <a:lnTo>
                  <a:pt x="214" y="42"/>
                </a:lnTo>
                <a:lnTo>
                  <a:pt x="204" y="38"/>
                </a:lnTo>
                <a:lnTo>
                  <a:pt x="198" y="34"/>
                </a:lnTo>
                <a:lnTo>
                  <a:pt x="198" y="34"/>
                </a:lnTo>
                <a:lnTo>
                  <a:pt x="194" y="28"/>
                </a:lnTo>
                <a:lnTo>
                  <a:pt x="188" y="24"/>
                </a:lnTo>
                <a:lnTo>
                  <a:pt x="170" y="18"/>
                </a:lnTo>
                <a:lnTo>
                  <a:pt x="166" y="16"/>
                </a:lnTo>
                <a:lnTo>
                  <a:pt x="170" y="2"/>
                </a:lnTo>
                <a:lnTo>
                  <a:pt x="168" y="2"/>
                </a:lnTo>
                <a:lnTo>
                  <a:pt x="164" y="0"/>
                </a:lnTo>
                <a:lnTo>
                  <a:pt x="164" y="0"/>
                </a:lnTo>
                <a:lnTo>
                  <a:pt x="152" y="8"/>
                </a:lnTo>
                <a:lnTo>
                  <a:pt x="148" y="12"/>
                </a:lnTo>
                <a:lnTo>
                  <a:pt x="144" y="16"/>
                </a:lnTo>
                <a:lnTo>
                  <a:pt x="144" y="16"/>
                </a:lnTo>
                <a:lnTo>
                  <a:pt x="140" y="26"/>
                </a:lnTo>
                <a:lnTo>
                  <a:pt x="132" y="32"/>
                </a:lnTo>
                <a:lnTo>
                  <a:pt x="132" y="32"/>
                </a:lnTo>
                <a:lnTo>
                  <a:pt x="126" y="46"/>
                </a:lnTo>
                <a:lnTo>
                  <a:pt x="124" y="50"/>
                </a:lnTo>
                <a:lnTo>
                  <a:pt x="120" y="52"/>
                </a:lnTo>
                <a:lnTo>
                  <a:pt x="120" y="52"/>
                </a:lnTo>
                <a:lnTo>
                  <a:pt x="118" y="52"/>
                </a:lnTo>
                <a:lnTo>
                  <a:pt x="116" y="48"/>
                </a:lnTo>
                <a:lnTo>
                  <a:pt x="108" y="42"/>
                </a:lnTo>
                <a:lnTo>
                  <a:pt x="108" y="42"/>
                </a:lnTo>
                <a:lnTo>
                  <a:pt x="102" y="40"/>
                </a:lnTo>
                <a:lnTo>
                  <a:pt x="96" y="38"/>
                </a:lnTo>
                <a:lnTo>
                  <a:pt x="88" y="40"/>
                </a:lnTo>
                <a:lnTo>
                  <a:pt x="88" y="40"/>
                </a:lnTo>
                <a:lnTo>
                  <a:pt x="76" y="46"/>
                </a:lnTo>
                <a:lnTo>
                  <a:pt x="62" y="50"/>
                </a:lnTo>
                <a:lnTo>
                  <a:pt x="32" y="50"/>
                </a:lnTo>
                <a:lnTo>
                  <a:pt x="32" y="50"/>
                </a:lnTo>
                <a:lnTo>
                  <a:pt x="26" y="44"/>
                </a:lnTo>
                <a:lnTo>
                  <a:pt x="22" y="38"/>
                </a:lnTo>
                <a:lnTo>
                  <a:pt x="20" y="32"/>
                </a:lnTo>
                <a:lnTo>
                  <a:pt x="20" y="22"/>
                </a:lnTo>
                <a:lnTo>
                  <a:pt x="8" y="18"/>
                </a:lnTo>
                <a:lnTo>
                  <a:pt x="4" y="34"/>
                </a:lnTo>
                <a:lnTo>
                  <a:pt x="4" y="34"/>
                </a:lnTo>
                <a:lnTo>
                  <a:pt x="4" y="36"/>
                </a:lnTo>
                <a:lnTo>
                  <a:pt x="2" y="36"/>
                </a:lnTo>
                <a:lnTo>
                  <a:pt x="0" y="40"/>
                </a:lnTo>
                <a:lnTo>
                  <a:pt x="8" y="42"/>
                </a:lnTo>
                <a:lnTo>
                  <a:pt x="8" y="42"/>
                </a:lnTo>
                <a:lnTo>
                  <a:pt x="10" y="42"/>
                </a:lnTo>
                <a:lnTo>
                  <a:pt x="10" y="42"/>
                </a:lnTo>
                <a:lnTo>
                  <a:pt x="10" y="42"/>
                </a:lnTo>
                <a:lnTo>
                  <a:pt x="28" y="66"/>
                </a:lnTo>
                <a:lnTo>
                  <a:pt x="40" y="76"/>
                </a:lnTo>
                <a:lnTo>
                  <a:pt x="40" y="76"/>
                </a:lnTo>
                <a:lnTo>
                  <a:pt x="68" y="86"/>
                </a:lnTo>
                <a:lnTo>
                  <a:pt x="98" y="96"/>
                </a:lnTo>
                <a:lnTo>
                  <a:pt x="98" y="96"/>
                </a:lnTo>
                <a:lnTo>
                  <a:pt x="104" y="102"/>
                </a:lnTo>
                <a:lnTo>
                  <a:pt x="112" y="112"/>
                </a:lnTo>
                <a:lnTo>
                  <a:pt x="118" y="128"/>
                </a:lnTo>
                <a:lnTo>
                  <a:pt x="124" y="150"/>
                </a:lnTo>
                <a:lnTo>
                  <a:pt x="124" y="150"/>
                </a:lnTo>
                <a:lnTo>
                  <a:pt x="140" y="158"/>
                </a:lnTo>
                <a:lnTo>
                  <a:pt x="146" y="162"/>
                </a:lnTo>
                <a:lnTo>
                  <a:pt x="152" y="162"/>
                </a:lnTo>
                <a:lnTo>
                  <a:pt x="152" y="162"/>
                </a:lnTo>
                <a:lnTo>
                  <a:pt x="180" y="144"/>
                </a:lnTo>
                <a:lnTo>
                  <a:pt x="180" y="144"/>
                </a:lnTo>
                <a:lnTo>
                  <a:pt x="182" y="142"/>
                </a:lnTo>
                <a:lnTo>
                  <a:pt x="184" y="144"/>
                </a:lnTo>
                <a:lnTo>
                  <a:pt x="198" y="146"/>
                </a:lnTo>
                <a:lnTo>
                  <a:pt x="200" y="146"/>
                </a:lnTo>
                <a:lnTo>
                  <a:pt x="200" y="150"/>
                </a:lnTo>
                <a:lnTo>
                  <a:pt x="198" y="152"/>
                </a:lnTo>
                <a:lnTo>
                  <a:pt x="198" y="152"/>
                </a:lnTo>
                <a:lnTo>
                  <a:pt x="192" y="174"/>
                </a:lnTo>
                <a:lnTo>
                  <a:pt x="186" y="186"/>
                </a:lnTo>
                <a:lnTo>
                  <a:pt x="168" y="186"/>
                </a:lnTo>
                <a:lnTo>
                  <a:pt x="168" y="186"/>
                </a:lnTo>
                <a:lnTo>
                  <a:pt x="168" y="186"/>
                </a:lnTo>
                <a:lnTo>
                  <a:pt x="166" y="194"/>
                </a:lnTo>
                <a:lnTo>
                  <a:pt x="164" y="202"/>
                </a:lnTo>
                <a:lnTo>
                  <a:pt x="152" y="222"/>
                </a:lnTo>
                <a:lnTo>
                  <a:pt x="152" y="222"/>
                </a:lnTo>
                <a:lnTo>
                  <a:pt x="148" y="228"/>
                </a:lnTo>
                <a:lnTo>
                  <a:pt x="148" y="234"/>
                </a:lnTo>
                <a:lnTo>
                  <a:pt x="166" y="246"/>
                </a:lnTo>
                <a:lnTo>
                  <a:pt x="166" y="246"/>
                </a:lnTo>
                <a:lnTo>
                  <a:pt x="172" y="252"/>
                </a:lnTo>
                <a:lnTo>
                  <a:pt x="178" y="254"/>
                </a:lnTo>
                <a:lnTo>
                  <a:pt x="182" y="254"/>
                </a:lnTo>
                <a:lnTo>
                  <a:pt x="186" y="266"/>
                </a:lnTo>
                <a:lnTo>
                  <a:pt x="194" y="270"/>
                </a:lnTo>
                <a:lnTo>
                  <a:pt x="200" y="266"/>
                </a:lnTo>
                <a:lnTo>
                  <a:pt x="200" y="266"/>
                </a:lnTo>
                <a:lnTo>
                  <a:pt x="204" y="262"/>
                </a:lnTo>
                <a:lnTo>
                  <a:pt x="208" y="262"/>
                </a:lnTo>
                <a:lnTo>
                  <a:pt x="208" y="262"/>
                </a:lnTo>
                <a:lnTo>
                  <a:pt x="214" y="264"/>
                </a:lnTo>
                <a:lnTo>
                  <a:pt x="218" y="266"/>
                </a:lnTo>
                <a:lnTo>
                  <a:pt x="224" y="270"/>
                </a:lnTo>
                <a:lnTo>
                  <a:pt x="230" y="278"/>
                </a:lnTo>
                <a:lnTo>
                  <a:pt x="230" y="278"/>
                </a:lnTo>
                <a:lnTo>
                  <a:pt x="236" y="286"/>
                </a:lnTo>
                <a:lnTo>
                  <a:pt x="238" y="286"/>
                </a:lnTo>
                <a:lnTo>
                  <a:pt x="238" y="286"/>
                </a:lnTo>
                <a:lnTo>
                  <a:pt x="242" y="284"/>
                </a:lnTo>
                <a:lnTo>
                  <a:pt x="248" y="284"/>
                </a:lnTo>
                <a:lnTo>
                  <a:pt x="264" y="288"/>
                </a:lnTo>
                <a:lnTo>
                  <a:pt x="284" y="292"/>
                </a:lnTo>
                <a:lnTo>
                  <a:pt x="304" y="286"/>
                </a:lnTo>
                <a:lnTo>
                  <a:pt x="312" y="282"/>
                </a:lnTo>
                <a:lnTo>
                  <a:pt x="318" y="278"/>
                </a:lnTo>
                <a:lnTo>
                  <a:pt x="312" y="272"/>
                </a:lnTo>
                <a:lnTo>
                  <a:pt x="312" y="272"/>
                </a:lnTo>
                <a:lnTo>
                  <a:pt x="312" y="268"/>
                </a:lnTo>
                <a:lnTo>
                  <a:pt x="316" y="262"/>
                </a:lnTo>
                <a:lnTo>
                  <a:pt x="316" y="262"/>
                </a:lnTo>
                <a:lnTo>
                  <a:pt x="322" y="256"/>
                </a:lnTo>
                <a:lnTo>
                  <a:pt x="324" y="248"/>
                </a:lnTo>
                <a:lnTo>
                  <a:pt x="324" y="238"/>
                </a:lnTo>
                <a:lnTo>
                  <a:pt x="324" y="238"/>
                </a:lnTo>
                <a:lnTo>
                  <a:pt x="324" y="232"/>
                </a:lnTo>
                <a:lnTo>
                  <a:pt x="326" y="230"/>
                </a:lnTo>
                <a:lnTo>
                  <a:pt x="326" y="230"/>
                </a:lnTo>
                <a:lnTo>
                  <a:pt x="330" y="226"/>
                </a:lnTo>
                <a:lnTo>
                  <a:pt x="340" y="222"/>
                </a:lnTo>
                <a:lnTo>
                  <a:pt x="340" y="222"/>
                </a:lnTo>
                <a:lnTo>
                  <a:pt x="348" y="222"/>
                </a:lnTo>
                <a:lnTo>
                  <a:pt x="356" y="226"/>
                </a:lnTo>
                <a:lnTo>
                  <a:pt x="366" y="230"/>
                </a:lnTo>
                <a:lnTo>
                  <a:pt x="378" y="238"/>
                </a:lnTo>
                <a:lnTo>
                  <a:pt x="372" y="222"/>
                </a:lnTo>
                <a:lnTo>
                  <a:pt x="364" y="210"/>
                </a:lnTo>
                <a:lnTo>
                  <a:pt x="362" y="196"/>
                </a:lnTo>
                <a:lnTo>
                  <a:pt x="348" y="194"/>
                </a:lnTo>
                <a:lnTo>
                  <a:pt x="348" y="194"/>
                </a:lnTo>
                <a:lnTo>
                  <a:pt x="348" y="194"/>
                </a:lnTo>
                <a:lnTo>
                  <a:pt x="348" y="194"/>
                </a:lnTo>
                <a:lnTo>
                  <a:pt x="348" y="194"/>
                </a:lnTo>
                <a:lnTo>
                  <a:pt x="312" y="172"/>
                </a:lnTo>
                <a:lnTo>
                  <a:pt x="294" y="170"/>
                </a:lnTo>
                <a:lnTo>
                  <a:pt x="294" y="166"/>
                </a:lnTo>
                <a:lnTo>
                  <a:pt x="292" y="146"/>
                </a:lnTo>
                <a:lnTo>
                  <a:pt x="292" y="146"/>
                </a:lnTo>
                <a:lnTo>
                  <a:pt x="276" y="106"/>
                </a:lnTo>
                <a:lnTo>
                  <a:pt x="270" y="94"/>
                </a:lnTo>
                <a:lnTo>
                  <a:pt x="264" y="86"/>
                </a:lnTo>
                <a:lnTo>
                  <a:pt x="264" y="86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1" name="MH_Other_30"/>
          <p:cNvSpPr/>
          <p:nvPr>
            <p:custDataLst>
              <p:tags r:id="rId30"/>
            </p:custDataLst>
          </p:nvPr>
        </p:nvSpPr>
        <p:spPr bwMode="auto">
          <a:xfrm>
            <a:off x="7564622" y="2618427"/>
            <a:ext cx="653395" cy="931017"/>
          </a:xfrm>
          <a:custGeom>
            <a:avLst/>
            <a:gdLst>
              <a:gd name="T0" fmla="*/ 312 w 352"/>
              <a:gd name="T1" fmla="*/ 144 h 502"/>
              <a:gd name="T2" fmla="*/ 272 w 352"/>
              <a:gd name="T3" fmla="*/ 120 h 502"/>
              <a:gd name="T4" fmla="*/ 280 w 352"/>
              <a:gd name="T5" fmla="*/ 94 h 502"/>
              <a:gd name="T6" fmla="*/ 234 w 352"/>
              <a:gd name="T7" fmla="*/ 76 h 502"/>
              <a:gd name="T8" fmla="*/ 234 w 352"/>
              <a:gd name="T9" fmla="*/ 36 h 502"/>
              <a:gd name="T10" fmla="*/ 224 w 352"/>
              <a:gd name="T11" fmla="*/ 40 h 502"/>
              <a:gd name="T12" fmla="*/ 206 w 352"/>
              <a:gd name="T13" fmla="*/ 8 h 502"/>
              <a:gd name="T14" fmla="*/ 178 w 352"/>
              <a:gd name="T15" fmla="*/ 16 h 502"/>
              <a:gd name="T16" fmla="*/ 146 w 352"/>
              <a:gd name="T17" fmla="*/ 64 h 502"/>
              <a:gd name="T18" fmla="*/ 118 w 352"/>
              <a:gd name="T19" fmla="*/ 76 h 502"/>
              <a:gd name="T20" fmla="*/ 92 w 352"/>
              <a:gd name="T21" fmla="*/ 70 h 502"/>
              <a:gd name="T22" fmla="*/ 76 w 352"/>
              <a:gd name="T23" fmla="*/ 100 h 502"/>
              <a:gd name="T24" fmla="*/ 48 w 352"/>
              <a:gd name="T25" fmla="*/ 92 h 502"/>
              <a:gd name="T26" fmla="*/ 34 w 352"/>
              <a:gd name="T27" fmla="*/ 64 h 502"/>
              <a:gd name="T28" fmla="*/ 16 w 352"/>
              <a:gd name="T29" fmla="*/ 96 h 502"/>
              <a:gd name="T30" fmla="*/ 8 w 352"/>
              <a:gd name="T31" fmla="*/ 108 h 502"/>
              <a:gd name="T32" fmla="*/ 30 w 352"/>
              <a:gd name="T33" fmla="*/ 168 h 502"/>
              <a:gd name="T34" fmla="*/ 30 w 352"/>
              <a:gd name="T35" fmla="*/ 196 h 502"/>
              <a:gd name="T36" fmla="*/ 42 w 352"/>
              <a:gd name="T37" fmla="*/ 224 h 502"/>
              <a:gd name="T38" fmla="*/ 48 w 352"/>
              <a:gd name="T39" fmla="*/ 240 h 502"/>
              <a:gd name="T40" fmla="*/ 38 w 352"/>
              <a:gd name="T41" fmla="*/ 284 h 502"/>
              <a:gd name="T42" fmla="*/ 8 w 352"/>
              <a:gd name="T43" fmla="*/ 332 h 502"/>
              <a:gd name="T44" fmla="*/ 48 w 352"/>
              <a:gd name="T45" fmla="*/ 378 h 502"/>
              <a:gd name="T46" fmla="*/ 32 w 352"/>
              <a:gd name="T47" fmla="*/ 416 h 502"/>
              <a:gd name="T48" fmla="*/ 20 w 352"/>
              <a:gd name="T49" fmla="*/ 450 h 502"/>
              <a:gd name="T50" fmla="*/ 12 w 352"/>
              <a:gd name="T51" fmla="*/ 466 h 502"/>
              <a:gd name="T52" fmla="*/ 26 w 352"/>
              <a:gd name="T53" fmla="*/ 482 h 502"/>
              <a:gd name="T54" fmla="*/ 28 w 352"/>
              <a:gd name="T55" fmla="*/ 488 h 502"/>
              <a:gd name="T56" fmla="*/ 30 w 352"/>
              <a:gd name="T57" fmla="*/ 492 h 502"/>
              <a:gd name="T58" fmla="*/ 94 w 352"/>
              <a:gd name="T59" fmla="*/ 496 h 502"/>
              <a:gd name="T60" fmla="*/ 114 w 352"/>
              <a:gd name="T61" fmla="*/ 464 h 502"/>
              <a:gd name="T62" fmla="*/ 208 w 352"/>
              <a:gd name="T63" fmla="*/ 352 h 502"/>
              <a:gd name="T64" fmla="*/ 240 w 352"/>
              <a:gd name="T65" fmla="*/ 332 h 502"/>
              <a:gd name="T66" fmla="*/ 234 w 352"/>
              <a:gd name="T67" fmla="*/ 312 h 502"/>
              <a:gd name="T68" fmla="*/ 218 w 352"/>
              <a:gd name="T69" fmla="*/ 296 h 502"/>
              <a:gd name="T70" fmla="*/ 180 w 352"/>
              <a:gd name="T71" fmla="*/ 276 h 502"/>
              <a:gd name="T72" fmla="*/ 170 w 352"/>
              <a:gd name="T73" fmla="*/ 242 h 502"/>
              <a:gd name="T74" fmla="*/ 116 w 352"/>
              <a:gd name="T75" fmla="*/ 228 h 502"/>
              <a:gd name="T76" fmla="*/ 98 w 352"/>
              <a:gd name="T77" fmla="*/ 218 h 502"/>
              <a:gd name="T78" fmla="*/ 98 w 352"/>
              <a:gd name="T79" fmla="*/ 202 h 502"/>
              <a:gd name="T80" fmla="*/ 118 w 352"/>
              <a:gd name="T81" fmla="*/ 180 h 502"/>
              <a:gd name="T82" fmla="*/ 114 w 352"/>
              <a:gd name="T83" fmla="*/ 158 h 502"/>
              <a:gd name="T84" fmla="*/ 134 w 352"/>
              <a:gd name="T85" fmla="*/ 148 h 502"/>
              <a:gd name="T86" fmla="*/ 148 w 352"/>
              <a:gd name="T87" fmla="*/ 140 h 502"/>
              <a:gd name="T88" fmla="*/ 148 w 352"/>
              <a:gd name="T89" fmla="*/ 118 h 502"/>
              <a:gd name="T90" fmla="*/ 172 w 352"/>
              <a:gd name="T91" fmla="*/ 120 h 502"/>
              <a:gd name="T92" fmla="*/ 214 w 352"/>
              <a:gd name="T93" fmla="*/ 144 h 502"/>
              <a:gd name="T94" fmla="*/ 204 w 352"/>
              <a:gd name="T95" fmla="*/ 154 h 502"/>
              <a:gd name="T96" fmla="*/ 226 w 352"/>
              <a:gd name="T97" fmla="*/ 168 h 502"/>
              <a:gd name="T98" fmla="*/ 236 w 352"/>
              <a:gd name="T99" fmla="*/ 180 h 502"/>
              <a:gd name="T100" fmla="*/ 252 w 352"/>
              <a:gd name="T101" fmla="*/ 220 h 502"/>
              <a:gd name="T102" fmla="*/ 314 w 352"/>
              <a:gd name="T103" fmla="*/ 236 h 502"/>
              <a:gd name="T104" fmla="*/ 336 w 352"/>
              <a:gd name="T105" fmla="*/ 188 h 502"/>
              <a:gd name="T106" fmla="*/ 352 w 352"/>
              <a:gd name="T107" fmla="*/ 176 h 502"/>
              <a:gd name="T108" fmla="*/ 326 w 352"/>
              <a:gd name="T109" fmla="*/ 156 h 5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52" h="502">
                <a:moveTo>
                  <a:pt x="324" y="152"/>
                </a:moveTo>
                <a:lnTo>
                  <a:pt x="318" y="148"/>
                </a:lnTo>
                <a:lnTo>
                  <a:pt x="318" y="148"/>
                </a:lnTo>
                <a:lnTo>
                  <a:pt x="316" y="148"/>
                </a:lnTo>
                <a:lnTo>
                  <a:pt x="312" y="144"/>
                </a:lnTo>
                <a:lnTo>
                  <a:pt x="290" y="136"/>
                </a:lnTo>
                <a:lnTo>
                  <a:pt x="284" y="136"/>
                </a:lnTo>
                <a:lnTo>
                  <a:pt x="280" y="138"/>
                </a:lnTo>
                <a:lnTo>
                  <a:pt x="270" y="122"/>
                </a:lnTo>
                <a:lnTo>
                  <a:pt x="272" y="120"/>
                </a:lnTo>
                <a:lnTo>
                  <a:pt x="278" y="112"/>
                </a:lnTo>
                <a:lnTo>
                  <a:pt x="278" y="104"/>
                </a:lnTo>
                <a:lnTo>
                  <a:pt x="278" y="102"/>
                </a:lnTo>
                <a:lnTo>
                  <a:pt x="282" y="96"/>
                </a:lnTo>
                <a:lnTo>
                  <a:pt x="280" y="94"/>
                </a:lnTo>
                <a:lnTo>
                  <a:pt x="268" y="92"/>
                </a:lnTo>
                <a:lnTo>
                  <a:pt x="268" y="92"/>
                </a:lnTo>
                <a:lnTo>
                  <a:pt x="246" y="88"/>
                </a:lnTo>
                <a:lnTo>
                  <a:pt x="246" y="88"/>
                </a:lnTo>
                <a:lnTo>
                  <a:pt x="234" y="76"/>
                </a:lnTo>
                <a:lnTo>
                  <a:pt x="234" y="76"/>
                </a:lnTo>
                <a:lnTo>
                  <a:pt x="230" y="68"/>
                </a:lnTo>
                <a:lnTo>
                  <a:pt x="228" y="64"/>
                </a:lnTo>
                <a:lnTo>
                  <a:pt x="234" y="48"/>
                </a:lnTo>
                <a:lnTo>
                  <a:pt x="234" y="36"/>
                </a:lnTo>
                <a:lnTo>
                  <a:pt x="234" y="32"/>
                </a:lnTo>
                <a:lnTo>
                  <a:pt x="228" y="40"/>
                </a:lnTo>
                <a:lnTo>
                  <a:pt x="226" y="40"/>
                </a:lnTo>
                <a:lnTo>
                  <a:pt x="226" y="42"/>
                </a:lnTo>
                <a:lnTo>
                  <a:pt x="224" y="40"/>
                </a:lnTo>
                <a:lnTo>
                  <a:pt x="222" y="40"/>
                </a:lnTo>
                <a:lnTo>
                  <a:pt x="210" y="30"/>
                </a:lnTo>
                <a:lnTo>
                  <a:pt x="208" y="28"/>
                </a:lnTo>
                <a:lnTo>
                  <a:pt x="208" y="26"/>
                </a:lnTo>
                <a:lnTo>
                  <a:pt x="206" y="8"/>
                </a:lnTo>
                <a:lnTo>
                  <a:pt x="200" y="0"/>
                </a:lnTo>
                <a:lnTo>
                  <a:pt x="188" y="0"/>
                </a:lnTo>
                <a:lnTo>
                  <a:pt x="180" y="14"/>
                </a:lnTo>
                <a:lnTo>
                  <a:pt x="180" y="16"/>
                </a:lnTo>
                <a:lnTo>
                  <a:pt x="178" y="16"/>
                </a:lnTo>
                <a:lnTo>
                  <a:pt x="160" y="12"/>
                </a:lnTo>
                <a:lnTo>
                  <a:pt x="156" y="30"/>
                </a:lnTo>
                <a:lnTo>
                  <a:pt x="156" y="48"/>
                </a:lnTo>
                <a:lnTo>
                  <a:pt x="156" y="48"/>
                </a:lnTo>
                <a:lnTo>
                  <a:pt x="146" y="64"/>
                </a:lnTo>
                <a:lnTo>
                  <a:pt x="146" y="66"/>
                </a:lnTo>
                <a:lnTo>
                  <a:pt x="144" y="66"/>
                </a:lnTo>
                <a:lnTo>
                  <a:pt x="142" y="66"/>
                </a:lnTo>
                <a:lnTo>
                  <a:pt x="130" y="68"/>
                </a:lnTo>
                <a:lnTo>
                  <a:pt x="118" y="76"/>
                </a:lnTo>
                <a:lnTo>
                  <a:pt x="118" y="78"/>
                </a:lnTo>
                <a:lnTo>
                  <a:pt x="118" y="78"/>
                </a:lnTo>
                <a:lnTo>
                  <a:pt x="116" y="78"/>
                </a:lnTo>
                <a:lnTo>
                  <a:pt x="114" y="78"/>
                </a:lnTo>
                <a:lnTo>
                  <a:pt x="92" y="70"/>
                </a:lnTo>
                <a:lnTo>
                  <a:pt x="90" y="78"/>
                </a:lnTo>
                <a:lnTo>
                  <a:pt x="90" y="80"/>
                </a:lnTo>
                <a:lnTo>
                  <a:pt x="80" y="96"/>
                </a:lnTo>
                <a:lnTo>
                  <a:pt x="80" y="96"/>
                </a:lnTo>
                <a:lnTo>
                  <a:pt x="76" y="100"/>
                </a:lnTo>
                <a:lnTo>
                  <a:pt x="74" y="100"/>
                </a:lnTo>
                <a:lnTo>
                  <a:pt x="64" y="100"/>
                </a:lnTo>
                <a:lnTo>
                  <a:pt x="50" y="94"/>
                </a:lnTo>
                <a:lnTo>
                  <a:pt x="48" y="92"/>
                </a:lnTo>
                <a:lnTo>
                  <a:pt x="48" y="92"/>
                </a:lnTo>
                <a:lnTo>
                  <a:pt x="48" y="90"/>
                </a:lnTo>
                <a:lnTo>
                  <a:pt x="46" y="72"/>
                </a:lnTo>
                <a:lnTo>
                  <a:pt x="42" y="56"/>
                </a:lnTo>
                <a:lnTo>
                  <a:pt x="38" y="52"/>
                </a:lnTo>
                <a:lnTo>
                  <a:pt x="34" y="64"/>
                </a:lnTo>
                <a:lnTo>
                  <a:pt x="34" y="64"/>
                </a:lnTo>
                <a:lnTo>
                  <a:pt x="34" y="64"/>
                </a:lnTo>
                <a:lnTo>
                  <a:pt x="24" y="76"/>
                </a:lnTo>
                <a:lnTo>
                  <a:pt x="16" y="96"/>
                </a:lnTo>
                <a:lnTo>
                  <a:pt x="16" y="96"/>
                </a:lnTo>
                <a:lnTo>
                  <a:pt x="16" y="96"/>
                </a:lnTo>
                <a:lnTo>
                  <a:pt x="16" y="96"/>
                </a:lnTo>
                <a:lnTo>
                  <a:pt x="14" y="96"/>
                </a:lnTo>
                <a:lnTo>
                  <a:pt x="8" y="108"/>
                </a:lnTo>
                <a:lnTo>
                  <a:pt x="8" y="108"/>
                </a:lnTo>
                <a:lnTo>
                  <a:pt x="6" y="114"/>
                </a:lnTo>
                <a:lnTo>
                  <a:pt x="0" y="122"/>
                </a:lnTo>
                <a:lnTo>
                  <a:pt x="6" y="140"/>
                </a:lnTo>
                <a:lnTo>
                  <a:pt x="30" y="168"/>
                </a:lnTo>
                <a:lnTo>
                  <a:pt x="30" y="168"/>
                </a:lnTo>
                <a:lnTo>
                  <a:pt x="38" y="184"/>
                </a:lnTo>
                <a:lnTo>
                  <a:pt x="38" y="186"/>
                </a:lnTo>
                <a:lnTo>
                  <a:pt x="36" y="188"/>
                </a:lnTo>
                <a:lnTo>
                  <a:pt x="36" y="188"/>
                </a:lnTo>
                <a:lnTo>
                  <a:pt x="30" y="196"/>
                </a:lnTo>
                <a:lnTo>
                  <a:pt x="28" y="196"/>
                </a:lnTo>
                <a:lnTo>
                  <a:pt x="12" y="200"/>
                </a:lnTo>
                <a:lnTo>
                  <a:pt x="14" y="212"/>
                </a:lnTo>
                <a:lnTo>
                  <a:pt x="26" y="220"/>
                </a:lnTo>
                <a:lnTo>
                  <a:pt x="42" y="224"/>
                </a:lnTo>
                <a:lnTo>
                  <a:pt x="48" y="240"/>
                </a:lnTo>
                <a:lnTo>
                  <a:pt x="48" y="240"/>
                </a:lnTo>
                <a:lnTo>
                  <a:pt x="48" y="240"/>
                </a:lnTo>
                <a:lnTo>
                  <a:pt x="48" y="240"/>
                </a:lnTo>
                <a:lnTo>
                  <a:pt x="48" y="240"/>
                </a:lnTo>
                <a:lnTo>
                  <a:pt x="44" y="268"/>
                </a:lnTo>
                <a:lnTo>
                  <a:pt x="44" y="268"/>
                </a:lnTo>
                <a:lnTo>
                  <a:pt x="44" y="268"/>
                </a:lnTo>
                <a:lnTo>
                  <a:pt x="38" y="280"/>
                </a:lnTo>
                <a:lnTo>
                  <a:pt x="38" y="284"/>
                </a:lnTo>
                <a:lnTo>
                  <a:pt x="36" y="284"/>
                </a:lnTo>
                <a:lnTo>
                  <a:pt x="16" y="286"/>
                </a:lnTo>
                <a:lnTo>
                  <a:pt x="16" y="294"/>
                </a:lnTo>
                <a:lnTo>
                  <a:pt x="10" y="312"/>
                </a:lnTo>
                <a:lnTo>
                  <a:pt x="8" y="332"/>
                </a:lnTo>
                <a:lnTo>
                  <a:pt x="12" y="344"/>
                </a:lnTo>
                <a:lnTo>
                  <a:pt x="36" y="358"/>
                </a:lnTo>
                <a:lnTo>
                  <a:pt x="38" y="360"/>
                </a:lnTo>
                <a:lnTo>
                  <a:pt x="48" y="376"/>
                </a:lnTo>
                <a:lnTo>
                  <a:pt x="48" y="378"/>
                </a:lnTo>
                <a:lnTo>
                  <a:pt x="48" y="378"/>
                </a:lnTo>
                <a:lnTo>
                  <a:pt x="48" y="380"/>
                </a:lnTo>
                <a:lnTo>
                  <a:pt x="34" y="408"/>
                </a:lnTo>
                <a:lnTo>
                  <a:pt x="32" y="416"/>
                </a:lnTo>
                <a:lnTo>
                  <a:pt x="32" y="416"/>
                </a:lnTo>
                <a:lnTo>
                  <a:pt x="24" y="434"/>
                </a:lnTo>
                <a:lnTo>
                  <a:pt x="20" y="448"/>
                </a:lnTo>
                <a:lnTo>
                  <a:pt x="20" y="450"/>
                </a:lnTo>
                <a:lnTo>
                  <a:pt x="20" y="450"/>
                </a:lnTo>
                <a:lnTo>
                  <a:pt x="20" y="450"/>
                </a:lnTo>
                <a:lnTo>
                  <a:pt x="14" y="456"/>
                </a:lnTo>
                <a:lnTo>
                  <a:pt x="12" y="462"/>
                </a:lnTo>
                <a:lnTo>
                  <a:pt x="12" y="462"/>
                </a:lnTo>
                <a:lnTo>
                  <a:pt x="12" y="464"/>
                </a:lnTo>
                <a:lnTo>
                  <a:pt x="12" y="466"/>
                </a:lnTo>
                <a:lnTo>
                  <a:pt x="14" y="468"/>
                </a:lnTo>
                <a:lnTo>
                  <a:pt x="22" y="476"/>
                </a:lnTo>
                <a:lnTo>
                  <a:pt x="22" y="476"/>
                </a:lnTo>
                <a:lnTo>
                  <a:pt x="22" y="476"/>
                </a:lnTo>
                <a:lnTo>
                  <a:pt x="26" y="482"/>
                </a:lnTo>
                <a:lnTo>
                  <a:pt x="26" y="482"/>
                </a:lnTo>
                <a:lnTo>
                  <a:pt x="26" y="482"/>
                </a:lnTo>
                <a:lnTo>
                  <a:pt x="28" y="484"/>
                </a:lnTo>
                <a:lnTo>
                  <a:pt x="28" y="484"/>
                </a:lnTo>
                <a:lnTo>
                  <a:pt x="28" y="488"/>
                </a:lnTo>
                <a:lnTo>
                  <a:pt x="28" y="488"/>
                </a:lnTo>
                <a:lnTo>
                  <a:pt x="28" y="488"/>
                </a:lnTo>
                <a:lnTo>
                  <a:pt x="28" y="488"/>
                </a:lnTo>
                <a:lnTo>
                  <a:pt x="28" y="488"/>
                </a:lnTo>
                <a:lnTo>
                  <a:pt x="30" y="492"/>
                </a:lnTo>
                <a:lnTo>
                  <a:pt x="36" y="496"/>
                </a:lnTo>
                <a:lnTo>
                  <a:pt x="66" y="502"/>
                </a:lnTo>
                <a:lnTo>
                  <a:pt x="66" y="502"/>
                </a:lnTo>
                <a:lnTo>
                  <a:pt x="80" y="500"/>
                </a:lnTo>
                <a:lnTo>
                  <a:pt x="94" y="496"/>
                </a:lnTo>
                <a:lnTo>
                  <a:pt x="94" y="496"/>
                </a:lnTo>
                <a:lnTo>
                  <a:pt x="108" y="492"/>
                </a:lnTo>
                <a:lnTo>
                  <a:pt x="122" y="492"/>
                </a:lnTo>
                <a:lnTo>
                  <a:pt x="122" y="486"/>
                </a:lnTo>
                <a:lnTo>
                  <a:pt x="114" y="464"/>
                </a:lnTo>
                <a:lnTo>
                  <a:pt x="112" y="464"/>
                </a:lnTo>
                <a:lnTo>
                  <a:pt x="114" y="464"/>
                </a:lnTo>
                <a:lnTo>
                  <a:pt x="158" y="400"/>
                </a:lnTo>
                <a:lnTo>
                  <a:pt x="208" y="352"/>
                </a:lnTo>
                <a:lnTo>
                  <a:pt x="208" y="352"/>
                </a:lnTo>
                <a:lnTo>
                  <a:pt x="224" y="348"/>
                </a:lnTo>
                <a:lnTo>
                  <a:pt x="232" y="338"/>
                </a:lnTo>
                <a:lnTo>
                  <a:pt x="232" y="338"/>
                </a:lnTo>
                <a:lnTo>
                  <a:pt x="232" y="338"/>
                </a:lnTo>
                <a:lnTo>
                  <a:pt x="240" y="332"/>
                </a:lnTo>
                <a:lnTo>
                  <a:pt x="250" y="328"/>
                </a:lnTo>
                <a:lnTo>
                  <a:pt x="246" y="324"/>
                </a:lnTo>
                <a:lnTo>
                  <a:pt x="234" y="312"/>
                </a:lnTo>
                <a:lnTo>
                  <a:pt x="234" y="312"/>
                </a:lnTo>
                <a:lnTo>
                  <a:pt x="234" y="312"/>
                </a:lnTo>
                <a:lnTo>
                  <a:pt x="226" y="302"/>
                </a:lnTo>
                <a:lnTo>
                  <a:pt x="226" y="300"/>
                </a:lnTo>
                <a:lnTo>
                  <a:pt x="226" y="300"/>
                </a:lnTo>
                <a:lnTo>
                  <a:pt x="230" y="294"/>
                </a:lnTo>
                <a:lnTo>
                  <a:pt x="218" y="296"/>
                </a:lnTo>
                <a:lnTo>
                  <a:pt x="196" y="292"/>
                </a:lnTo>
                <a:lnTo>
                  <a:pt x="196" y="292"/>
                </a:lnTo>
                <a:lnTo>
                  <a:pt x="186" y="284"/>
                </a:lnTo>
                <a:lnTo>
                  <a:pt x="182" y="280"/>
                </a:lnTo>
                <a:lnTo>
                  <a:pt x="180" y="276"/>
                </a:lnTo>
                <a:lnTo>
                  <a:pt x="180" y="276"/>
                </a:lnTo>
                <a:lnTo>
                  <a:pt x="176" y="256"/>
                </a:lnTo>
                <a:lnTo>
                  <a:pt x="174" y="238"/>
                </a:lnTo>
                <a:lnTo>
                  <a:pt x="174" y="238"/>
                </a:lnTo>
                <a:lnTo>
                  <a:pt x="170" y="242"/>
                </a:lnTo>
                <a:lnTo>
                  <a:pt x="164" y="244"/>
                </a:lnTo>
                <a:lnTo>
                  <a:pt x="146" y="240"/>
                </a:lnTo>
                <a:lnTo>
                  <a:pt x="136" y="232"/>
                </a:lnTo>
                <a:lnTo>
                  <a:pt x="122" y="228"/>
                </a:lnTo>
                <a:lnTo>
                  <a:pt x="116" y="228"/>
                </a:lnTo>
                <a:lnTo>
                  <a:pt x="116" y="228"/>
                </a:lnTo>
                <a:lnTo>
                  <a:pt x="110" y="226"/>
                </a:lnTo>
                <a:lnTo>
                  <a:pt x="104" y="224"/>
                </a:lnTo>
                <a:lnTo>
                  <a:pt x="104" y="224"/>
                </a:lnTo>
                <a:lnTo>
                  <a:pt x="98" y="218"/>
                </a:lnTo>
                <a:lnTo>
                  <a:pt x="96" y="214"/>
                </a:lnTo>
                <a:lnTo>
                  <a:pt x="96" y="214"/>
                </a:lnTo>
                <a:lnTo>
                  <a:pt x="96" y="210"/>
                </a:lnTo>
                <a:lnTo>
                  <a:pt x="96" y="206"/>
                </a:lnTo>
                <a:lnTo>
                  <a:pt x="98" y="202"/>
                </a:lnTo>
                <a:lnTo>
                  <a:pt x="102" y="200"/>
                </a:lnTo>
                <a:lnTo>
                  <a:pt x="102" y="200"/>
                </a:lnTo>
                <a:lnTo>
                  <a:pt x="110" y="192"/>
                </a:lnTo>
                <a:lnTo>
                  <a:pt x="118" y="180"/>
                </a:lnTo>
                <a:lnTo>
                  <a:pt x="118" y="180"/>
                </a:lnTo>
                <a:lnTo>
                  <a:pt x="116" y="176"/>
                </a:lnTo>
                <a:lnTo>
                  <a:pt x="114" y="170"/>
                </a:lnTo>
                <a:lnTo>
                  <a:pt x="112" y="164"/>
                </a:lnTo>
                <a:lnTo>
                  <a:pt x="114" y="160"/>
                </a:lnTo>
                <a:lnTo>
                  <a:pt x="114" y="158"/>
                </a:lnTo>
                <a:lnTo>
                  <a:pt x="114" y="158"/>
                </a:lnTo>
                <a:lnTo>
                  <a:pt x="116" y="156"/>
                </a:lnTo>
                <a:lnTo>
                  <a:pt x="120" y="152"/>
                </a:lnTo>
                <a:lnTo>
                  <a:pt x="134" y="148"/>
                </a:lnTo>
                <a:lnTo>
                  <a:pt x="134" y="148"/>
                </a:lnTo>
                <a:lnTo>
                  <a:pt x="136" y="142"/>
                </a:lnTo>
                <a:lnTo>
                  <a:pt x="138" y="140"/>
                </a:lnTo>
                <a:lnTo>
                  <a:pt x="150" y="140"/>
                </a:lnTo>
                <a:lnTo>
                  <a:pt x="148" y="140"/>
                </a:lnTo>
                <a:lnTo>
                  <a:pt x="148" y="140"/>
                </a:lnTo>
                <a:lnTo>
                  <a:pt x="142" y="136"/>
                </a:lnTo>
                <a:lnTo>
                  <a:pt x="140" y="132"/>
                </a:lnTo>
                <a:lnTo>
                  <a:pt x="140" y="128"/>
                </a:lnTo>
                <a:lnTo>
                  <a:pt x="142" y="122"/>
                </a:lnTo>
                <a:lnTo>
                  <a:pt x="148" y="118"/>
                </a:lnTo>
                <a:lnTo>
                  <a:pt x="148" y="118"/>
                </a:lnTo>
                <a:lnTo>
                  <a:pt x="154" y="116"/>
                </a:lnTo>
                <a:lnTo>
                  <a:pt x="160" y="116"/>
                </a:lnTo>
                <a:lnTo>
                  <a:pt x="166" y="118"/>
                </a:lnTo>
                <a:lnTo>
                  <a:pt x="172" y="120"/>
                </a:lnTo>
                <a:lnTo>
                  <a:pt x="190" y="134"/>
                </a:lnTo>
                <a:lnTo>
                  <a:pt x="208" y="134"/>
                </a:lnTo>
                <a:lnTo>
                  <a:pt x="214" y="138"/>
                </a:lnTo>
                <a:lnTo>
                  <a:pt x="214" y="144"/>
                </a:lnTo>
                <a:lnTo>
                  <a:pt x="214" y="144"/>
                </a:lnTo>
                <a:lnTo>
                  <a:pt x="214" y="150"/>
                </a:lnTo>
                <a:lnTo>
                  <a:pt x="210" y="152"/>
                </a:lnTo>
                <a:lnTo>
                  <a:pt x="210" y="152"/>
                </a:lnTo>
                <a:lnTo>
                  <a:pt x="206" y="152"/>
                </a:lnTo>
                <a:lnTo>
                  <a:pt x="204" y="154"/>
                </a:lnTo>
                <a:lnTo>
                  <a:pt x="202" y="160"/>
                </a:lnTo>
                <a:lnTo>
                  <a:pt x="210" y="180"/>
                </a:lnTo>
                <a:lnTo>
                  <a:pt x="210" y="180"/>
                </a:lnTo>
                <a:lnTo>
                  <a:pt x="218" y="170"/>
                </a:lnTo>
                <a:lnTo>
                  <a:pt x="226" y="168"/>
                </a:lnTo>
                <a:lnTo>
                  <a:pt x="226" y="168"/>
                </a:lnTo>
                <a:lnTo>
                  <a:pt x="230" y="168"/>
                </a:lnTo>
                <a:lnTo>
                  <a:pt x="234" y="172"/>
                </a:lnTo>
                <a:lnTo>
                  <a:pt x="234" y="172"/>
                </a:lnTo>
                <a:lnTo>
                  <a:pt x="236" y="180"/>
                </a:lnTo>
                <a:lnTo>
                  <a:pt x="240" y="190"/>
                </a:lnTo>
                <a:lnTo>
                  <a:pt x="240" y="190"/>
                </a:lnTo>
                <a:lnTo>
                  <a:pt x="242" y="202"/>
                </a:lnTo>
                <a:lnTo>
                  <a:pt x="246" y="210"/>
                </a:lnTo>
                <a:lnTo>
                  <a:pt x="252" y="220"/>
                </a:lnTo>
                <a:lnTo>
                  <a:pt x="252" y="220"/>
                </a:lnTo>
                <a:lnTo>
                  <a:pt x="264" y="236"/>
                </a:lnTo>
                <a:lnTo>
                  <a:pt x="268" y="248"/>
                </a:lnTo>
                <a:lnTo>
                  <a:pt x="300" y="244"/>
                </a:lnTo>
                <a:lnTo>
                  <a:pt x="314" y="236"/>
                </a:lnTo>
                <a:lnTo>
                  <a:pt x="326" y="220"/>
                </a:lnTo>
                <a:lnTo>
                  <a:pt x="332" y="204"/>
                </a:lnTo>
                <a:lnTo>
                  <a:pt x="332" y="204"/>
                </a:lnTo>
                <a:lnTo>
                  <a:pt x="332" y="204"/>
                </a:lnTo>
                <a:lnTo>
                  <a:pt x="336" y="188"/>
                </a:lnTo>
                <a:lnTo>
                  <a:pt x="336" y="186"/>
                </a:lnTo>
                <a:lnTo>
                  <a:pt x="336" y="184"/>
                </a:lnTo>
                <a:lnTo>
                  <a:pt x="338" y="184"/>
                </a:lnTo>
                <a:lnTo>
                  <a:pt x="350" y="176"/>
                </a:lnTo>
                <a:lnTo>
                  <a:pt x="352" y="176"/>
                </a:lnTo>
                <a:lnTo>
                  <a:pt x="350" y="174"/>
                </a:lnTo>
                <a:lnTo>
                  <a:pt x="330" y="168"/>
                </a:lnTo>
                <a:lnTo>
                  <a:pt x="330" y="168"/>
                </a:lnTo>
                <a:lnTo>
                  <a:pt x="330" y="168"/>
                </a:lnTo>
                <a:lnTo>
                  <a:pt x="326" y="156"/>
                </a:lnTo>
                <a:lnTo>
                  <a:pt x="324" y="152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2" name="MH_Other_31"/>
          <p:cNvSpPr/>
          <p:nvPr>
            <p:custDataLst>
              <p:tags r:id="rId31"/>
            </p:custDataLst>
          </p:nvPr>
        </p:nvSpPr>
        <p:spPr bwMode="auto">
          <a:xfrm>
            <a:off x="7267227" y="3512636"/>
            <a:ext cx="688128" cy="677693"/>
          </a:xfrm>
          <a:custGeom>
            <a:avLst/>
            <a:gdLst>
              <a:gd name="T0" fmla="*/ 20 w 370"/>
              <a:gd name="T1" fmla="*/ 146 h 366"/>
              <a:gd name="T2" fmla="*/ 0 w 370"/>
              <a:gd name="T3" fmla="*/ 182 h 366"/>
              <a:gd name="T4" fmla="*/ 10 w 370"/>
              <a:gd name="T5" fmla="*/ 210 h 366"/>
              <a:gd name="T6" fmla="*/ 30 w 370"/>
              <a:gd name="T7" fmla="*/ 222 h 366"/>
              <a:gd name="T8" fmla="*/ 54 w 370"/>
              <a:gd name="T9" fmla="*/ 276 h 366"/>
              <a:gd name="T10" fmla="*/ 82 w 370"/>
              <a:gd name="T11" fmla="*/ 290 h 366"/>
              <a:gd name="T12" fmla="*/ 86 w 370"/>
              <a:gd name="T13" fmla="*/ 290 h 366"/>
              <a:gd name="T14" fmla="*/ 152 w 370"/>
              <a:gd name="T15" fmla="*/ 302 h 366"/>
              <a:gd name="T16" fmla="*/ 204 w 370"/>
              <a:gd name="T17" fmla="*/ 306 h 366"/>
              <a:gd name="T18" fmla="*/ 214 w 370"/>
              <a:gd name="T19" fmla="*/ 312 h 366"/>
              <a:gd name="T20" fmla="*/ 214 w 370"/>
              <a:gd name="T21" fmla="*/ 332 h 366"/>
              <a:gd name="T22" fmla="*/ 234 w 370"/>
              <a:gd name="T23" fmla="*/ 342 h 366"/>
              <a:gd name="T24" fmla="*/ 250 w 370"/>
              <a:gd name="T25" fmla="*/ 338 h 366"/>
              <a:gd name="T26" fmla="*/ 266 w 370"/>
              <a:gd name="T27" fmla="*/ 350 h 366"/>
              <a:gd name="T28" fmla="*/ 280 w 370"/>
              <a:gd name="T29" fmla="*/ 364 h 366"/>
              <a:gd name="T30" fmla="*/ 290 w 370"/>
              <a:gd name="T31" fmla="*/ 360 h 366"/>
              <a:gd name="T32" fmla="*/ 314 w 370"/>
              <a:gd name="T33" fmla="*/ 358 h 366"/>
              <a:gd name="T34" fmla="*/ 326 w 370"/>
              <a:gd name="T35" fmla="*/ 342 h 366"/>
              <a:gd name="T36" fmla="*/ 342 w 370"/>
              <a:gd name="T37" fmla="*/ 332 h 366"/>
              <a:gd name="T38" fmla="*/ 342 w 370"/>
              <a:gd name="T39" fmla="*/ 326 h 366"/>
              <a:gd name="T40" fmla="*/ 344 w 370"/>
              <a:gd name="T41" fmla="*/ 306 h 366"/>
              <a:gd name="T42" fmla="*/ 328 w 370"/>
              <a:gd name="T43" fmla="*/ 294 h 366"/>
              <a:gd name="T44" fmla="*/ 310 w 370"/>
              <a:gd name="T45" fmla="*/ 296 h 366"/>
              <a:gd name="T46" fmla="*/ 302 w 370"/>
              <a:gd name="T47" fmla="*/ 294 h 366"/>
              <a:gd name="T48" fmla="*/ 302 w 370"/>
              <a:gd name="T49" fmla="*/ 286 h 366"/>
              <a:gd name="T50" fmla="*/ 282 w 370"/>
              <a:gd name="T51" fmla="*/ 262 h 366"/>
              <a:gd name="T52" fmla="*/ 272 w 370"/>
              <a:gd name="T53" fmla="*/ 244 h 366"/>
              <a:gd name="T54" fmla="*/ 298 w 370"/>
              <a:gd name="T55" fmla="*/ 240 h 366"/>
              <a:gd name="T56" fmla="*/ 296 w 370"/>
              <a:gd name="T57" fmla="*/ 216 h 366"/>
              <a:gd name="T58" fmla="*/ 300 w 370"/>
              <a:gd name="T59" fmla="*/ 210 h 366"/>
              <a:gd name="T60" fmla="*/ 318 w 370"/>
              <a:gd name="T61" fmla="*/ 200 h 366"/>
              <a:gd name="T62" fmla="*/ 312 w 370"/>
              <a:gd name="T63" fmla="*/ 178 h 366"/>
              <a:gd name="T64" fmla="*/ 318 w 370"/>
              <a:gd name="T65" fmla="*/ 162 h 366"/>
              <a:gd name="T66" fmla="*/ 338 w 370"/>
              <a:gd name="T67" fmla="*/ 166 h 366"/>
              <a:gd name="T68" fmla="*/ 340 w 370"/>
              <a:gd name="T69" fmla="*/ 168 h 366"/>
              <a:gd name="T70" fmla="*/ 370 w 370"/>
              <a:gd name="T71" fmla="*/ 162 h 366"/>
              <a:gd name="T72" fmla="*/ 348 w 370"/>
              <a:gd name="T73" fmla="*/ 128 h 366"/>
              <a:gd name="T74" fmla="*/ 302 w 370"/>
              <a:gd name="T75" fmla="*/ 126 h 366"/>
              <a:gd name="T76" fmla="*/ 302 w 370"/>
              <a:gd name="T77" fmla="*/ 126 h 366"/>
              <a:gd name="T78" fmla="*/ 280 w 370"/>
              <a:gd name="T79" fmla="*/ 110 h 366"/>
              <a:gd name="T80" fmla="*/ 260 w 370"/>
              <a:gd name="T81" fmla="*/ 78 h 366"/>
              <a:gd name="T82" fmla="*/ 292 w 370"/>
              <a:gd name="T83" fmla="*/ 44 h 366"/>
              <a:gd name="T84" fmla="*/ 258 w 370"/>
              <a:gd name="T85" fmla="*/ 22 h 366"/>
              <a:gd name="T86" fmla="*/ 226 w 370"/>
              <a:gd name="T87" fmla="*/ 28 h 366"/>
              <a:gd name="T88" fmla="*/ 196 w 370"/>
              <a:gd name="T89" fmla="*/ 14 h 366"/>
              <a:gd name="T90" fmla="*/ 188 w 370"/>
              <a:gd name="T91" fmla="*/ 6 h 366"/>
              <a:gd name="T92" fmla="*/ 188 w 370"/>
              <a:gd name="T93" fmla="*/ 6 h 366"/>
              <a:gd name="T94" fmla="*/ 186 w 370"/>
              <a:gd name="T95" fmla="*/ 0 h 366"/>
              <a:gd name="T96" fmla="*/ 182 w 370"/>
              <a:gd name="T97" fmla="*/ 28 h 366"/>
              <a:gd name="T98" fmla="*/ 182 w 370"/>
              <a:gd name="T99" fmla="*/ 36 h 366"/>
              <a:gd name="T100" fmla="*/ 184 w 370"/>
              <a:gd name="T101" fmla="*/ 46 h 366"/>
              <a:gd name="T102" fmla="*/ 184 w 370"/>
              <a:gd name="T103" fmla="*/ 68 h 366"/>
              <a:gd name="T104" fmla="*/ 172 w 370"/>
              <a:gd name="T105" fmla="*/ 78 h 366"/>
              <a:gd name="T106" fmla="*/ 170 w 370"/>
              <a:gd name="T107" fmla="*/ 98 h 366"/>
              <a:gd name="T108" fmla="*/ 98 w 370"/>
              <a:gd name="T109" fmla="*/ 106 h 3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370" h="366">
                <a:moveTo>
                  <a:pt x="82" y="120"/>
                </a:moveTo>
                <a:lnTo>
                  <a:pt x="80" y="120"/>
                </a:lnTo>
                <a:lnTo>
                  <a:pt x="20" y="146"/>
                </a:lnTo>
                <a:lnTo>
                  <a:pt x="2" y="162"/>
                </a:lnTo>
                <a:lnTo>
                  <a:pt x="2" y="162"/>
                </a:lnTo>
                <a:lnTo>
                  <a:pt x="0" y="182"/>
                </a:lnTo>
                <a:lnTo>
                  <a:pt x="2" y="196"/>
                </a:lnTo>
                <a:lnTo>
                  <a:pt x="4" y="206"/>
                </a:lnTo>
                <a:lnTo>
                  <a:pt x="10" y="210"/>
                </a:lnTo>
                <a:lnTo>
                  <a:pt x="28" y="222"/>
                </a:lnTo>
                <a:lnTo>
                  <a:pt x="30" y="222"/>
                </a:lnTo>
                <a:lnTo>
                  <a:pt x="30" y="222"/>
                </a:lnTo>
                <a:lnTo>
                  <a:pt x="34" y="252"/>
                </a:lnTo>
                <a:lnTo>
                  <a:pt x="34" y="252"/>
                </a:lnTo>
                <a:lnTo>
                  <a:pt x="54" y="276"/>
                </a:lnTo>
                <a:lnTo>
                  <a:pt x="60" y="282"/>
                </a:lnTo>
                <a:lnTo>
                  <a:pt x="66" y="286"/>
                </a:lnTo>
                <a:lnTo>
                  <a:pt x="82" y="290"/>
                </a:lnTo>
                <a:lnTo>
                  <a:pt x="86" y="290"/>
                </a:lnTo>
                <a:lnTo>
                  <a:pt x="86" y="290"/>
                </a:lnTo>
                <a:lnTo>
                  <a:pt x="86" y="290"/>
                </a:lnTo>
                <a:lnTo>
                  <a:pt x="92" y="296"/>
                </a:lnTo>
                <a:lnTo>
                  <a:pt x="104" y="300"/>
                </a:lnTo>
                <a:lnTo>
                  <a:pt x="152" y="302"/>
                </a:lnTo>
                <a:lnTo>
                  <a:pt x="152" y="302"/>
                </a:lnTo>
                <a:lnTo>
                  <a:pt x="194" y="304"/>
                </a:lnTo>
                <a:lnTo>
                  <a:pt x="204" y="306"/>
                </a:lnTo>
                <a:lnTo>
                  <a:pt x="210" y="310"/>
                </a:lnTo>
                <a:lnTo>
                  <a:pt x="210" y="310"/>
                </a:lnTo>
                <a:lnTo>
                  <a:pt x="214" y="312"/>
                </a:lnTo>
                <a:lnTo>
                  <a:pt x="214" y="318"/>
                </a:lnTo>
                <a:lnTo>
                  <a:pt x="214" y="332"/>
                </a:lnTo>
                <a:lnTo>
                  <a:pt x="214" y="332"/>
                </a:lnTo>
                <a:lnTo>
                  <a:pt x="214" y="342"/>
                </a:lnTo>
                <a:lnTo>
                  <a:pt x="216" y="346"/>
                </a:lnTo>
                <a:lnTo>
                  <a:pt x="234" y="342"/>
                </a:lnTo>
                <a:lnTo>
                  <a:pt x="234" y="342"/>
                </a:lnTo>
                <a:lnTo>
                  <a:pt x="242" y="340"/>
                </a:lnTo>
                <a:lnTo>
                  <a:pt x="250" y="338"/>
                </a:lnTo>
                <a:lnTo>
                  <a:pt x="256" y="340"/>
                </a:lnTo>
                <a:lnTo>
                  <a:pt x="258" y="342"/>
                </a:lnTo>
                <a:lnTo>
                  <a:pt x="266" y="350"/>
                </a:lnTo>
                <a:lnTo>
                  <a:pt x="266" y="350"/>
                </a:lnTo>
                <a:lnTo>
                  <a:pt x="278" y="362"/>
                </a:lnTo>
                <a:lnTo>
                  <a:pt x="280" y="364"/>
                </a:lnTo>
                <a:lnTo>
                  <a:pt x="282" y="366"/>
                </a:lnTo>
                <a:lnTo>
                  <a:pt x="282" y="366"/>
                </a:lnTo>
                <a:lnTo>
                  <a:pt x="290" y="360"/>
                </a:lnTo>
                <a:lnTo>
                  <a:pt x="298" y="350"/>
                </a:lnTo>
                <a:lnTo>
                  <a:pt x="300" y="348"/>
                </a:lnTo>
                <a:lnTo>
                  <a:pt x="314" y="358"/>
                </a:lnTo>
                <a:lnTo>
                  <a:pt x="324" y="350"/>
                </a:lnTo>
                <a:lnTo>
                  <a:pt x="324" y="350"/>
                </a:lnTo>
                <a:lnTo>
                  <a:pt x="326" y="342"/>
                </a:lnTo>
                <a:lnTo>
                  <a:pt x="330" y="338"/>
                </a:lnTo>
                <a:lnTo>
                  <a:pt x="334" y="334"/>
                </a:lnTo>
                <a:lnTo>
                  <a:pt x="342" y="332"/>
                </a:lnTo>
                <a:lnTo>
                  <a:pt x="346" y="330"/>
                </a:lnTo>
                <a:lnTo>
                  <a:pt x="344" y="328"/>
                </a:lnTo>
                <a:lnTo>
                  <a:pt x="342" y="326"/>
                </a:lnTo>
                <a:lnTo>
                  <a:pt x="342" y="326"/>
                </a:lnTo>
                <a:lnTo>
                  <a:pt x="344" y="306"/>
                </a:lnTo>
                <a:lnTo>
                  <a:pt x="344" y="306"/>
                </a:lnTo>
                <a:lnTo>
                  <a:pt x="338" y="300"/>
                </a:lnTo>
                <a:lnTo>
                  <a:pt x="334" y="296"/>
                </a:lnTo>
                <a:lnTo>
                  <a:pt x="328" y="294"/>
                </a:lnTo>
                <a:lnTo>
                  <a:pt x="320" y="294"/>
                </a:lnTo>
                <a:lnTo>
                  <a:pt x="320" y="294"/>
                </a:lnTo>
                <a:lnTo>
                  <a:pt x="310" y="296"/>
                </a:lnTo>
                <a:lnTo>
                  <a:pt x="306" y="296"/>
                </a:lnTo>
                <a:lnTo>
                  <a:pt x="302" y="294"/>
                </a:lnTo>
                <a:lnTo>
                  <a:pt x="302" y="294"/>
                </a:lnTo>
                <a:lnTo>
                  <a:pt x="302" y="290"/>
                </a:lnTo>
                <a:lnTo>
                  <a:pt x="302" y="286"/>
                </a:lnTo>
                <a:lnTo>
                  <a:pt x="302" y="286"/>
                </a:lnTo>
                <a:lnTo>
                  <a:pt x="292" y="272"/>
                </a:lnTo>
                <a:lnTo>
                  <a:pt x="282" y="262"/>
                </a:lnTo>
                <a:lnTo>
                  <a:pt x="282" y="262"/>
                </a:lnTo>
                <a:lnTo>
                  <a:pt x="278" y="256"/>
                </a:lnTo>
                <a:lnTo>
                  <a:pt x="274" y="250"/>
                </a:lnTo>
                <a:lnTo>
                  <a:pt x="272" y="244"/>
                </a:lnTo>
                <a:lnTo>
                  <a:pt x="274" y="238"/>
                </a:lnTo>
                <a:lnTo>
                  <a:pt x="274" y="236"/>
                </a:lnTo>
                <a:lnTo>
                  <a:pt x="298" y="240"/>
                </a:lnTo>
                <a:lnTo>
                  <a:pt x="296" y="226"/>
                </a:lnTo>
                <a:lnTo>
                  <a:pt x="296" y="226"/>
                </a:lnTo>
                <a:lnTo>
                  <a:pt x="296" y="216"/>
                </a:lnTo>
                <a:lnTo>
                  <a:pt x="298" y="212"/>
                </a:lnTo>
                <a:lnTo>
                  <a:pt x="300" y="210"/>
                </a:lnTo>
                <a:lnTo>
                  <a:pt x="300" y="210"/>
                </a:lnTo>
                <a:lnTo>
                  <a:pt x="304" y="206"/>
                </a:lnTo>
                <a:lnTo>
                  <a:pt x="310" y="204"/>
                </a:lnTo>
                <a:lnTo>
                  <a:pt x="318" y="200"/>
                </a:lnTo>
                <a:lnTo>
                  <a:pt x="318" y="196"/>
                </a:lnTo>
                <a:lnTo>
                  <a:pt x="318" y="196"/>
                </a:lnTo>
                <a:lnTo>
                  <a:pt x="312" y="178"/>
                </a:lnTo>
                <a:lnTo>
                  <a:pt x="312" y="170"/>
                </a:lnTo>
                <a:lnTo>
                  <a:pt x="312" y="166"/>
                </a:lnTo>
                <a:lnTo>
                  <a:pt x="318" y="162"/>
                </a:lnTo>
                <a:lnTo>
                  <a:pt x="318" y="162"/>
                </a:lnTo>
                <a:lnTo>
                  <a:pt x="324" y="162"/>
                </a:lnTo>
                <a:lnTo>
                  <a:pt x="338" y="166"/>
                </a:lnTo>
                <a:lnTo>
                  <a:pt x="338" y="166"/>
                </a:lnTo>
                <a:lnTo>
                  <a:pt x="340" y="166"/>
                </a:lnTo>
                <a:lnTo>
                  <a:pt x="340" y="168"/>
                </a:lnTo>
                <a:lnTo>
                  <a:pt x="340" y="168"/>
                </a:lnTo>
                <a:lnTo>
                  <a:pt x="356" y="186"/>
                </a:lnTo>
                <a:lnTo>
                  <a:pt x="370" y="162"/>
                </a:lnTo>
                <a:lnTo>
                  <a:pt x="370" y="162"/>
                </a:lnTo>
                <a:lnTo>
                  <a:pt x="356" y="140"/>
                </a:lnTo>
                <a:lnTo>
                  <a:pt x="348" y="128"/>
                </a:lnTo>
                <a:lnTo>
                  <a:pt x="336" y="136"/>
                </a:lnTo>
                <a:lnTo>
                  <a:pt x="334" y="134"/>
                </a:lnTo>
                <a:lnTo>
                  <a:pt x="302" y="126"/>
                </a:lnTo>
                <a:lnTo>
                  <a:pt x="302" y="126"/>
                </a:lnTo>
                <a:lnTo>
                  <a:pt x="302" y="126"/>
                </a:lnTo>
                <a:lnTo>
                  <a:pt x="302" y="126"/>
                </a:lnTo>
                <a:lnTo>
                  <a:pt x="292" y="122"/>
                </a:lnTo>
                <a:lnTo>
                  <a:pt x="286" y="116"/>
                </a:lnTo>
                <a:lnTo>
                  <a:pt x="280" y="110"/>
                </a:lnTo>
                <a:lnTo>
                  <a:pt x="278" y="106"/>
                </a:lnTo>
                <a:lnTo>
                  <a:pt x="260" y="96"/>
                </a:lnTo>
                <a:lnTo>
                  <a:pt x="260" y="78"/>
                </a:lnTo>
                <a:lnTo>
                  <a:pt x="294" y="58"/>
                </a:lnTo>
                <a:lnTo>
                  <a:pt x="294" y="58"/>
                </a:lnTo>
                <a:lnTo>
                  <a:pt x="292" y="44"/>
                </a:lnTo>
                <a:lnTo>
                  <a:pt x="286" y="30"/>
                </a:lnTo>
                <a:lnTo>
                  <a:pt x="282" y="18"/>
                </a:lnTo>
                <a:lnTo>
                  <a:pt x="258" y="22"/>
                </a:lnTo>
                <a:lnTo>
                  <a:pt x="258" y="22"/>
                </a:lnTo>
                <a:lnTo>
                  <a:pt x="242" y="26"/>
                </a:lnTo>
                <a:lnTo>
                  <a:pt x="226" y="28"/>
                </a:lnTo>
                <a:lnTo>
                  <a:pt x="200" y="22"/>
                </a:lnTo>
                <a:lnTo>
                  <a:pt x="200" y="14"/>
                </a:lnTo>
                <a:lnTo>
                  <a:pt x="196" y="14"/>
                </a:lnTo>
                <a:lnTo>
                  <a:pt x="190" y="10"/>
                </a:lnTo>
                <a:lnTo>
                  <a:pt x="188" y="6"/>
                </a:lnTo>
                <a:lnTo>
                  <a:pt x="188" y="6"/>
                </a:lnTo>
                <a:lnTo>
                  <a:pt x="188" y="6"/>
                </a:lnTo>
                <a:lnTo>
                  <a:pt x="188" y="6"/>
                </a:lnTo>
                <a:lnTo>
                  <a:pt x="188" y="6"/>
                </a:lnTo>
                <a:lnTo>
                  <a:pt x="186" y="2"/>
                </a:lnTo>
                <a:lnTo>
                  <a:pt x="186" y="2"/>
                </a:lnTo>
                <a:lnTo>
                  <a:pt x="186" y="0"/>
                </a:lnTo>
                <a:lnTo>
                  <a:pt x="186" y="0"/>
                </a:lnTo>
                <a:lnTo>
                  <a:pt x="184" y="22"/>
                </a:lnTo>
                <a:lnTo>
                  <a:pt x="182" y="28"/>
                </a:lnTo>
                <a:lnTo>
                  <a:pt x="182" y="28"/>
                </a:lnTo>
                <a:lnTo>
                  <a:pt x="180" y="34"/>
                </a:lnTo>
                <a:lnTo>
                  <a:pt x="182" y="36"/>
                </a:lnTo>
                <a:lnTo>
                  <a:pt x="182" y="36"/>
                </a:lnTo>
                <a:lnTo>
                  <a:pt x="184" y="40"/>
                </a:lnTo>
                <a:lnTo>
                  <a:pt x="184" y="46"/>
                </a:lnTo>
                <a:lnTo>
                  <a:pt x="182" y="50"/>
                </a:lnTo>
                <a:lnTo>
                  <a:pt x="180" y="54"/>
                </a:lnTo>
                <a:lnTo>
                  <a:pt x="184" y="68"/>
                </a:lnTo>
                <a:lnTo>
                  <a:pt x="182" y="68"/>
                </a:lnTo>
                <a:lnTo>
                  <a:pt x="182" y="70"/>
                </a:lnTo>
                <a:lnTo>
                  <a:pt x="172" y="78"/>
                </a:lnTo>
                <a:lnTo>
                  <a:pt x="172" y="96"/>
                </a:lnTo>
                <a:lnTo>
                  <a:pt x="170" y="98"/>
                </a:lnTo>
                <a:lnTo>
                  <a:pt x="170" y="98"/>
                </a:lnTo>
                <a:lnTo>
                  <a:pt x="148" y="106"/>
                </a:lnTo>
                <a:lnTo>
                  <a:pt x="132" y="110"/>
                </a:lnTo>
                <a:lnTo>
                  <a:pt x="98" y="106"/>
                </a:lnTo>
                <a:lnTo>
                  <a:pt x="82" y="120"/>
                </a:lnTo>
                <a:lnTo>
                  <a:pt x="82" y="12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3" name="MH_Other_32"/>
          <p:cNvSpPr/>
          <p:nvPr>
            <p:custDataLst>
              <p:tags r:id="rId32"/>
            </p:custDataLst>
          </p:nvPr>
        </p:nvSpPr>
        <p:spPr bwMode="auto">
          <a:xfrm>
            <a:off x="8560994" y="4961125"/>
            <a:ext cx="197539" cy="474170"/>
          </a:xfrm>
          <a:custGeom>
            <a:avLst/>
            <a:gdLst>
              <a:gd name="T0" fmla="*/ 80 w 106"/>
              <a:gd name="T1" fmla="*/ 0 h 256"/>
              <a:gd name="T2" fmla="*/ 80 w 106"/>
              <a:gd name="T3" fmla="*/ 0 h 256"/>
              <a:gd name="T4" fmla="*/ 62 w 106"/>
              <a:gd name="T5" fmla="*/ 14 h 256"/>
              <a:gd name="T6" fmla="*/ 46 w 106"/>
              <a:gd name="T7" fmla="*/ 32 h 256"/>
              <a:gd name="T8" fmla="*/ 34 w 106"/>
              <a:gd name="T9" fmla="*/ 50 h 256"/>
              <a:gd name="T10" fmla="*/ 24 w 106"/>
              <a:gd name="T11" fmla="*/ 70 h 256"/>
              <a:gd name="T12" fmla="*/ 24 w 106"/>
              <a:gd name="T13" fmla="*/ 70 h 256"/>
              <a:gd name="T14" fmla="*/ 10 w 106"/>
              <a:gd name="T15" fmla="*/ 98 h 256"/>
              <a:gd name="T16" fmla="*/ 4 w 106"/>
              <a:gd name="T17" fmla="*/ 104 h 256"/>
              <a:gd name="T18" fmla="*/ 0 w 106"/>
              <a:gd name="T19" fmla="*/ 108 h 256"/>
              <a:gd name="T20" fmla="*/ 6 w 106"/>
              <a:gd name="T21" fmla="*/ 152 h 256"/>
              <a:gd name="T22" fmla="*/ 6 w 106"/>
              <a:gd name="T23" fmla="*/ 154 h 256"/>
              <a:gd name="T24" fmla="*/ 6 w 106"/>
              <a:gd name="T25" fmla="*/ 154 h 256"/>
              <a:gd name="T26" fmla="*/ 2 w 106"/>
              <a:gd name="T27" fmla="*/ 184 h 256"/>
              <a:gd name="T28" fmla="*/ 2 w 106"/>
              <a:gd name="T29" fmla="*/ 184 h 256"/>
              <a:gd name="T30" fmla="*/ 2 w 106"/>
              <a:gd name="T31" fmla="*/ 196 h 256"/>
              <a:gd name="T32" fmla="*/ 2 w 106"/>
              <a:gd name="T33" fmla="*/ 200 h 256"/>
              <a:gd name="T34" fmla="*/ 4 w 106"/>
              <a:gd name="T35" fmla="*/ 202 h 256"/>
              <a:gd name="T36" fmla="*/ 36 w 106"/>
              <a:gd name="T37" fmla="*/ 224 h 256"/>
              <a:gd name="T38" fmla="*/ 36 w 106"/>
              <a:gd name="T39" fmla="*/ 224 h 256"/>
              <a:gd name="T40" fmla="*/ 38 w 106"/>
              <a:gd name="T41" fmla="*/ 224 h 256"/>
              <a:gd name="T42" fmla="*/ 38 w 106"/>
              <a:gd name="T43" fmla="*/ 226 h 256"/>
              <a:gd name="T44" fmla="*/ 38 w 106"/>
              <a:gd name="T45" fmla="*/ 226 h 256"/>
              <a:gd name="T46" fmla="*/ 38 w 106"/>
              <a:gd name="T47" fmla="*/ 226 h 256"/>
              <a:gd name="T48" fmla="*/ 42 w 106"/>
              <a:gd name="T49" fmla="*/ 236 h 256"/>
              <a:gd name="T50" fmla="*/ 50 w 106"/>
              <a:gd name="T51" fmla="*/ 248 h 256"/>
              <a:gd name="T52" fmla="*/ 50 w 106"/>
              <a:gd name="T53" fmla="*/ 248 h 256"/>
              <a:gd name="T54" fmla="*/ 56 w 106"/>
              <a:gd name="T55" fmla="*/ 252 h 256"/>
              <a:gd name="T56" fmla="*/ 62 w 106"/>
              <a:gd name="T57" fmla="*/ 256 h 256"/>
              <a:gd name="T58" fmla="*/ 66 w 106"/>
              <a:gd name="T59" fmla="*/ 204 h 256"/>
              <a:gd name="T60" fmla="*/ 66 w 106"/>
              <a:gd name="T61" fmla="*/ 202 h 256"/>
              <a:gd name="T62" fmla="*/ 90 w 106"/>
              <a:gd name="T63" fmla="*/ 146 h 256"/>
              <a:gd name="T64" fmla="*/ 98 w 106"/>
              <a:gd name="T65" fmla="*/ 80 h 256"/>
              <a:gd name="T66" fmla="*/ 98 w 106"/>
              <a:gd name="T67" fmla="*/ 78 h 256"/>
              <a:gd name="T68" fmla="*/ 98 w 106"/>
              <a:gd name="T69" fmla="*/ 78 h 256"/>
              <a:gd name="T70" fmla="*/ 106 w 106"/>
              <a:gd name="T71" fmla="*/ 60 h 256"/>
              <a:gd name="T72" fmla="*/ 100 w 106"/>
              <a:gd name="T73" fmla="*/ 44 h 256"/>
              <a:gd name="T74" fmla="*/ 100 w 106"/>
              <a:gd name="T75" fmla="*/ 44 h 256"/>
              <a:gd name="T76" fmla="*/ 98 w 106"/>
              <a:gd name="T77" fmla="*/ 44 h 256"/>
              <a:gd name="T78" fmla="*/ 98 w 106"/>
              <a:gd name="T79" fmla="*/ 24 h 256"/>
              <a:gd name="T80" fmla="*/ 98 w 106"/>
              <a:gd name="T81" fmla="*/ 22 h 256"/>
              <a:gd name="T82" fmla="*/ 98 w 106"/>
              <a:gd name="T83" fmla="*/ 22 h 256"/>
              <a:gd name="T84" fmla="*/ 102 w 106"/>
              <a:gd name="T85" fmla="*/ 16 h 256"/>
              <a:gd name="T86" fmla="*/ 106 w 106"/>
              <a:gd name="T87" fmla="*/ 12 h 256"/>
              <a:gd name="T88" fmla="*/ 80 w 106"/>
              <a:gd name="T89" fmla="*/ 0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06" h="256">
                <a:moveTo>
                  <a:pt x="80" y="0"/>
                </a:moveTo>
                <a:lnTo>
                  <a:pt x="80" y="0"/>
                </a:lnTo>
                <a:lnTo>
                  <a:pt x="62" y="14"/>
                </a:lnTo>
                <a:lnTo>
                  <a:pt x="46" y="32"/>
                </a:lnTo>
                <a:lnTo>
                  <a:pt x="34" y="50"/>
                </a:lnTo>
                <a:lnTo>
                  <a:pt x="24" y="70"/>
                </a:lnTo>
                <a:lnTo>
                  <a:pt x="24" y="70"/>
                </a:lnTo>
                <a:lnTo>
                  <a:pt x="10" y="98"/>
                </a:lnTo>
                <a:lnTo>
                  <a:pt x="4" y="104"/>
                </a:lnTo>
                <a:lnTo>
                  <a:pt x="0" y="108"/>
                </a:lnTo>
                <a:lnTo>
                  <a:pt x="6" y="152"/>
                </a:lnTo>
                <a:lnTo>
                  <a:pt x="6" y="154"/>
                </a:lnTo>
                <a:lnTo>
                  <a:pt x="6" y="154"/>
                </a:lnTo>
                <a:lnTo>
                  <a:pt x="2" y="184"/>
                </a:lnTo>
                <a:lnTo>
                  <a:pt x="2" y="184"/>
                </a:lnTo>
                <a:lnTo>
                  <a:pt x="2" y="196"/>
                </a:lnTo>
                <a:lnTo>
                  <a:pt x="2" y="200"/>
                </a:lnTo>
                <a:lnTo>
                  <a:pt x="4" y="202"/>
                </a:lnTo>
                <a:lnTo>
                  <a:pt x="36" y="224"/>
                </a:lnTo>
                <a:lnTo>
                  <a:pt x="36" y="224"/>
                </a:lnTo>
                <a:lnTo>
                  <a:pt x="38" y="224"/>
                </a:lnTo>
                <a:lnTo>
                  <a:pt x="38" y="226"/>
                </a:lnTo>
                <a:lnTo>
                  <a:pt x="38" y="226"/>
                </a:lnTo>
                <a:lnTo>
                  <a:pt x="38" y="226"/>
                </a:lnTo>
                <a:lnTo>
                  <a:pt x="42" y="236"/>
                </a:lnTo>
                <a:lnTo>
                  <a:pt x="50" y="248"/>
                </a:lnTo>
                <a:lnTo>
                  <a:pt x="50" y="248"/>
                </a:lnTo>
                <a:lnTo>
                  <a:pt x="56" y="252"/>
                </a:lnTo>
                <a:lnTo>
                  <a:pt x="62" y="256"/>
                </a:lnTo>
                <a:lnTo>
                  <a:pt x="66" y="204"/>
                </a:lnTo>
                <a:lnTo>
                  <a:pt x="66" y="202"/>
                </a:lnTo>
                <a:lnTo>
                  <a:pt x="90" y="146"/>
                </a:lnTo>
                <a:lnTo>
                  <a:pt x="98" y="80"/>
                </a:lnTo>
                <a:lnTo>
                  <a:pt x="98" y="78"/>
                </a:lnTo>
                <a:lnTo>
                  <a:pt x="98" y="78"/>
                </a:lnTo>
                <a:lnTo>
                  <a:pt x="106" y="60"/>
                </a:lnTo>
                <a:lnTo>
                  <a:pt x="100" y="44"/>
                </a:lnTo>
                <a:lnTo>
                  <a:pt x="100" y="44"/>
                </a:lnTo>
                <a:lnTo>
                  <a:pt x="98" y="44"/>
                </a:lnTo>
                <a:lnTo>
                  <a:pt x="98" y="24"/>
                </a:lnTo>
                <a:lnTo>
                  <a:pt x="98" y="22"/>
                </a:lnTo>
                <a:lnTo>
                  <a:pt x="98" y="22"/>
                </a:lnTo>
                <a:lnTo>
                  <a:pt x="102" y="16"/>
                </a:lnTo>
                <a:lnTo>
                  <a:pt x="106" y="12"/>
                </a:lnTo>
                <a:lnTo>
                  <a:pt x="80" y="0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4" name="MH_Other_33"/>
          <p:cNvSpPr/>
          <p:nvPr>
            <p:custDataLst>
              <p:tags r:id="rId33"/>
            </p:custDataLst>
          </p:nvPr>
        </p:nvSpPr>
        <p:spPr bwMode="auto">
          <a:xfrm>
            <a:off x="7113107" y="5801204"/>
            <a:ext cx="297391" cy="259819"/>
          </a:xfrm>
          <a:custGeom>
            <a:avLst/>
            <a:gdLst>
              <a:gd name="T0" fmla="*/ 72 w 160"/>
              <a:gd name="T1" fmla="*/ 14 h 140"/>
              <a:gd name="T2" fmla="*/ 70 w 160"/>
              <a:gd name="T3" fmla="*/ 18 h 140"/>
              <a:gd name="T4" fmla="*/ 70 w 160"/>
              <a:gd name="T5" fmla="*/ 18 h 140"/>
              <a:gd name="T6" fmla="*/ 68 w 160"/>
              <a:gd name="T7" fmla="*/ 20 h 140"/>
              <a:gd name="T8" fmla="*/ 36 w 160"/>
              <a:gd name="T9" fmla="*/ 28 h 140"/>
              <a:gd name="T10" fmla="*/ 38 w 160"/>
              <a:gd name="T11" fmla="*/ 32 h 140"/>
              <a:gd name="T12" fmla="*/ 48 w 160"/>
              <a:gd name="T13" fmla="*/ 44 h 140"/>
              <a:gd name="T14" fmla="*/ 48 w 160"/>
              <a:gd name="T15" fmla="*/ 44 h 140"/>
              <a:gd name="T16" fmla="*/ 44 w 160"/>
              <a:gd name="T17" fmla="*/ 46 h 140"/>
              <a:gd name="T18" fmla="*/ 30 w 160"/>
              <a:gd name="T19" fmla="*/ 54 h 140"/>
              <a:gd name="T20" fmla="*/ 6 w 160"/>
              <a:gd name="T21" fmla="*/ 72 h 140"/>
              <a:gd name="T22" fmla="*/ 6 w 160"/>
              <a:gd name="T23" fmla="*/ 72 h 140"/>
              <a:gd name="T24" fmla="*/ 2 w 160"/>
              <a:gd name="T25" fmla="*/ 80 h 140"/>
              <a:gd name="T26" fmla="*/ 0 w 160"/>
              <a:gd name="T27" fmla="*/ 92 h 140"/>
              <a:gd name="T28" fmla="*/ 4 w 160"/>
              <a:gd name="T29" fmla="*/ 108 h 140"/>
              <a:gd name="T30" fmla="*/ 10 w 160"/>
              <a:gd name="T31" fmla="*/ 126 h 140"/>
              <a:gd name="T32" fmla="*/ 34 w 160"/>
              <a:gd name="T33" fmla="*/ 128 h 140"/>
              <a:gd name="T34" fmla="*/ 36 w 160"/>
              <a:gd name="T35" fmla="*/ 128 h 140"/>
              <a:gd name="T36" fmla="*/ 36 w 160"/>
              <a:gd name="T37" fmla="*/ 128 h 140"/>
              <a:gd name="T38" fmla="*/ 60 w 160"/>
              <a:gd name="T39" fmla="*/ 140 h 140"/>
              <a:gd name="T40" fmla="*/ 86 w 160"/>
              <a:gd name="T41" fmla="*/ 136 h 140"/>
              <a:gd name="T42" fmla="*/ 86 w 160"/>
              <a:gd name="T43" fmla="*/ 136 h 140"/>
              <a:gd name="T44" fmla="*/ 94 w 160"/>
              <a:gd name="T45" fmla="*/ 132 h 140"/>
              <a:gd name="T46" fmla="*/ 102 w 160"/>
              <a:gd name="T47" fmla="*/ 126 h 140"/>
              <a:gd name="T48" fmla="*/ 112 w 160"/>
              <a:gd name="T49" fmla="*/ 118 h 140"/>
              <a:gd name="T50" fmla="*/ 122 w 160"/>
              <a:gd name="T51" fmla="*/ 106 h 140"/>
              <a:gd name="T52" fmla="*/ 124 w 160"/>
              <a:gd name="T53" fmla="*/ 106 h 140"/>
              <a:gd name="T54" fmla="*/ 126 w 160"/>
              <a:gd name="T55" fmla="*/ 104 h 140"/>
              <a:gd name="T56" fmla="*/ 136 w 160"/>
              <a:gd name="T57" fmla="*/ 100 h 140"/>
              <a:gd name="T58" fmla="*/ 134 w 160"/>
              <a:gd name="T59" fmla="*/ 66 h 140"/>
              <a:gd name="T60" fmla="*/ 134 w 160"/>
              <a:gd name="T61" fmla="*/ 66 h 140"/>
              <a:gd name="T62" fmla="*/ 148 w 160"/>
              <a:gd name="T63" fmla="*/ 44 h 140"/>
              <a:gd name="T64" fmla="*/ 148 w 160"/>
              <a:gd name="T65" fmla="*/ 44 h 140"/>
              <a:gd name="T66" fmla="*/ 148 w 160"/>
              <a:gd name="T67" fmla="*/ 44 h 140"/>
              <a:gd name="T68" fmla="*/ 160 w 160"/>
              <a:gd name="T69" fmla="*/ 34 h 140"/>
              <a:gd name="T70" fmla="*/ 160 w 160"/>
              <a:gd name="T71" fmla="*/ 34 h 140"/>
              <a:gd name="T72" fmla="*/ 160 w 160"/>
              <a:gd name="T73" fmla="*/ 22 h 140"/>
              <a:gd name="T74" fmla="*/ 158 w 160"/>
              <a:gd name="T75" fmla="*/ 14 h 140"/>
              <a:gd name="T76" fmla="*/ 156 w 160"/>
              <a:gd name="T77" fmla="*/ 10 h 140"/>
              <a:gd name="T78" fmla="*/ 156 w 160"/>
              <a:gd name="T79" fmla="*/ 10 h 140"/>
              <a:gd name="T80" fmla="*/ 152 w 160"/>
              <a:gd name="T81" fmla="*/ 2 h 140"/>
              <a:gd name="T82" fmla="*/ 146 w 160"/>
              <a:gd name="T83" fmla="*/ 0 h 140"/>
              <a:gd name="T84" fmla="*/ 146 w 160"/>
              <a:gd name="T85" fmla="*/ 12 h 140"/>
              <a:gd name="T86" fmla="*/ 126 w 160"/>
              <a:gd name="T87" fmla="*/ 8 h 140"/>
              <a:gd name="T88" fmla="*/ 116 w 160"/>
              <a:gd name="T89" fmla="*/ 14 h 140"/>
              <a:gd name="T90" fmla="*/ 114 w 160"/>
              <a:gd name="T91" fmla="*/ 14 h 140"/>
              <a:gd name="T92" fmla="*/ 114 w 160"/>
              <a:gd name="T93" fmla="*/ 14 h 140"/>
              <a:gd name="T94" fmla="*/ 72 w 160"/>
              <a:gd name="T95" fmla="*/ 14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60" h="140">
                <a:moveTo>
                  <a:pt x="72" y="14"/>
                </a:moveTo>
                <a:lnTo>
                  <a:pt x="70" y="18"/>
                </a:lnTo>
                <a:lnTo>
                  <a:pt x="70" y="18"/>
                </a:lnTo>
                <a:lnTo>
                  <a:pt x="68" y="20"/>
                </a:lnTo>
                <a:lnTo>
                  <a:pt x="36" y="28"/>
                </a:lnTo>
                <a:lnTo>
                  <a:pt x="38" y="32"/>
                </a:lnTo>
                <a:lnTo>
                  <a:pt x="48" y="44"/>
                </a:lnTo>
                <a:lnTo>
                  <a:pt x="48" y="44"/>
                </a:lnTo>
                <a:lnTo>
                  <a:pt x="44" y="46"/>
                </a:lnTo>
                <a:lnTo>
                  <a:pt x="30" y="54"/>
                </a:lnTo>
                <a:lnTo>
                  <a:pt x="6" y="72"/>
                </a:lnTo>
                <a:lnTo>
                  <a:pt x="6" y="72"/>
                </a:lnTo>
                <a:lnTo>
                  <a:pt x="2" y="80"/>
                </a:lnTo>
                <a:lnTo>
                  <a:pt x="0" y="92"/>
                </a:lnTo>
                <a:lnTo>
                  <a:pt x="4" y="108"/>
                </a:lnTo>
                <a:lnTo>
                  <a:pt x="10" y="126"/>
                </a:lnTo>
                <a:lnTo>
                  <a:pt x="34" y="128"/>
                </a:lnTo>
                <a:lnTo>
                  <a:pt x="36" y="128"/>
                </a:lnTo>
                <a:lnTo>
                  <a:pt x="36" y="128"/>
                </a:lnTo>
                <a:lnTo>
                  <a:pt x="60" y="140"/>
                </a:lnTo>
                <a:lnTo>
                  <a:pt x="86" y="136"/>
                </a:lnTo>
                <a:lnTo>
                  <a:pt x="86" y="136"/>
                </a:lnTo>
                <a:lnTo>
                  <a:pt x="94" y="132"/>
                </a:lnTo>
                <a:lnTo>
                  <a:pt x="102" y="126"/>
                </a:lnTo>
                <a:lnTo>
                  <a:pt x="112" y="118"/>
                </a:lnTo>
                <a:lnTo>
                  <a:pt x="122" y="106"/>
                </a:lnTo>
                <a:lnTo>
                  <a:pt x="124" y="106"/>
                </a:lnTo>
                <a:lnTo>
                  <a:pt x="126" y="104"/>
                </a:lnTo>
                <a:lnTo>
                  <a:pt x="136" y="100"/>
                </a:lnTo>
                <a:lnTo>
                  <a:pt x="134" y="66"/>
                </a:lnTo>
                <a:lnTo>
                  <a:pt x="134" y="66"/>
                </a:lnTo>
                <a:lnTo>
                  <a:pt x="148" y="44"/>
                </a:lnTo>
                <a:lnTo>
                  <a:pt x="148" y="44"/>
                </a:lnTo>
                <a:lnTo>
                  <a:pt x="148" y="44"/>
                </a:lnTo>
                <a:lnTo>
                  <a:pt x="160" y="34"/>
                </a:lnTo>
                <a:lnTo>
                  <a:pt x="160" y="34"/>
                </a:lnTo>
                <a:lnTo>
                  <a:pt x="160" y="22"/>
                </a:lnTo>
                <a:lnTo>
                  <a:pt x="158" y="14"/>
                </a:lnTo>
                <a:lnTo>
                  <a:pt x="156" y="10"/>
                </a:lnTo>
                <a:lnTo>
                  <a:pt x="156" y="10"/>
                </a:lnTo>
                <a:lnTo>
                  <a:pt x="152" y="2"/>
                </a:lnTo>
                <a:lnTo>
                  <a:pt x="146" y="0"/>
                </a:lnTo>
                <a:lnTo>
                  <a:pt x="146" y="12"/>
                </a:lnTo>
                <a:lnTo>
                  <a:pt x="126" y="8"/>
                </a:lnTo>
                <a:lnTo>
                  <a:pt x="116" y="14"/>
                </a:lnTo>
                <a:lnTo>
                  <a:pt x="114" y="14"/>
                </a:lnTo>
                <a:lnTo>
                  <a:pt x="114" y="14"/>
                </a:lnTo>
                <a:lnTo>
                  <a:pt x="72" y="14"/>
                </a:lnTo>
                <a:close/>
              </a:path>
            </a:pathLst>
          </a:custGeom>
          <a:solidFill>
            <a:srgbClr val="D9D9D9"/>
          </a:solidFill>
          <a:ln>
            <a:noFill/>
          </a:ln>
        </p:spPr>
        <p:txBody>
          <a:bodyPr/>
          <a:lstStyle/>
          <a:p>
            <a:pPr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cxnSp>
        <p:nvCxnSpPr>
          <p:cNvPr id="65" name="MH_Other_34"/>
          <p:cNvCxnSpPr/>
          <p:nvPr>
            <p:custDataLst>
              <p:tags r:id="rId34"/>
            </p:custDataLst>
          </p:nvPr>
        </p:nvCxnSpPr>
        <p:spPr>
          <a:xfrm>
            <a:off x="8276625" y="3454176"/>
            <a:ext cx="1745281" cy="0"/>
          </a:xfrm>
          <a:prstGeom prst="line">
            <a:avLst/>
          </a:prstGeom>
          <a:ln>
            <a:solidFill>
              <a:srgbClr val="B6B6B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MH_SubTitle_2"/>
          <p:cNvSpPr txBox="1"/>
          <p:nvPr>
            <p:custDataLst>
              <p:tags r:id="rId35"/>
            </p:custDataLst>
          </p:nvPr>
        </p:nvSpPr>
        <p:spPr>
          <a:xfrm>
            <a:off x="8445945" y="3027642"/>
            <a:ext cx="13762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第三季度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  <a:p>
            <a:pPr>
              <a:defRPr/>
            </a:pP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7" name="MH_Text_2"/>
          <p:cNvSpPr txBox="1"/>
          <p:nvPr>
            <p:custDataLst>
              <p:tags r:id="rId36"/>
            </p:custDataLst>
          </p:nvPr>
        </p:nvSpPr>
        <p:spPr>
          <a:xfrm>
            <a:off x="8235380" y="3497478"/>
            <a:ext cx="1903746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" panose="020B0604020202020204" pitchFamily="34" charset="0"/>
              </a:rPr>
              <a:t>2865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  <a:cs typeface="Arial" panose="020B0604020202020204" pitchFamily="34" charset="0"/>
            </a:endParaRPr>
          </a:p>
        </p:txBody>
      </p:sp>
      <p:sp>
        <p:nvSpPr>
          <p:cNvPr id="68" name="MH_Other_35"/>
          <p:cNvSpPr/>
          <p:nvPr>
            <p:custDataLst>
              <p:tags r:id="rId37"/>
            </p:custDataLst>
          </p:nvPr>
        </p:nvSpPr>
        <p:spPr>
          <a:xfrm>
            <a:off x="10171687" y="5223109"/>
            <a:ext cx="210563" cy="255488"/>
          </a:xfrm>
          <a:custGeom>
            <a:avLst/>
            <a:gdLst>
              <a:gd name="connsiteX0" fmla="*/ 144371 w 288741"/>
              <a:gd name="connsiteY0" fmla="*/ 49418 h 348541"/>
              <a:gd name="connsiteX1" fmla="*/ 49418 w 288741"/>
              <a:gd name="connsiteY1" fmla="*/ 144371 h 348541"/>
              <a:gd name="connsiteX2" fmla="*/ 144371 w 288741"/>
              <a:gd name="connsiteY2" fmla="*/ 239323 h 348541"/>
              <a:gd name="connsiteX3" fmla="*/ 239323 w 288741"/>
              <a:gd name="connsiteY3" fmla="*/ 144371 h 348541"/>
              <a:gd name="connsiteX4" fmla="*/ 144371 w 288741"/>
              <a:gd name="connsiteY4" fmla="*/ 49418 h 348541"/>
              <a:gd name="connsiteX5" fmla="*/ 144371 w 288741"/>
              <a:gd name="connsiteY5" fmla="*/ 0 h 348541"/>
              <a:gd name="connsiteX6" fmla="*/ 246456 w 288741"/>
              <a:gd name="connsiteY6" fmla="*/ 42285 h 348541"/>
              <a:gd name="connsiteX7" fmla="*/ 246456 w 288741"/>
              <a:gd name="connsiteY7" fmla="*/ 246455 h 348541"/>
              <a:gd name="connsiteX8" fmla="*/ 144371 w 288741"/>
              <a:gd name="connsiteY8" fmla="*/ 348541 h 348541"/>
              <a:gd name="connsiteX9" fmla="*/ 42285 w 288741"/>
              <a:gd name="connsiteY9" fmla="*/ 246455 h 348541"/>
              <a:gd name="connsiteX10" fmla="*/ 42285 w 288741"/>
              <a:gd name="connsiteY10" fmla="*/ 42285 h 348541"/>
              <a:gd name="connsiteX11" fmla="*/ 144371 w 288741"/>
              <a:gd name="connsiteY11" fmla="*/ 0 h 348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8741" h="348541">
                <a:moveTo>
                  <a:pt x="144371" y="49418"/>
                </a:moveTo>
                <a:cubicBezTo>
                  <a:pt x="91930" y="49418"/>
                  <a:pt x="49418" y="91930"/>
                  <a:pt x="49418" y="144371"/>
                </a:cubicBezTo>
                <a:cubicBezTo>
                  <a:pt x="49418" y="196811"/>
                  <a:pt x="91930" y="239323"/>
                  <a:pt x="144371" y="239323"/>
                </a:cubicBezTo>
                <a:cubicBezTo>
                  <a:pt x="196811" y="239323"/>
                  <a:pt x="239323" y="196811"/>
                  <a:pt x="239323" y="144371"/>
                </a:cubicBezTo>
                <a:cubicBezTo>
                  <a:pt x="239323" y="91930"/>
                  <a:pt x="196811" y="49418"/>
                  <a:pt x="144371" y="49418"/>
                </a:cubicBezTo>
                <a:close/>
                <a:moveTo>
                  <a:pt x="144371" y="0"/>
                </a:moveTo>
                <a:cubicBezTo>
                  <a:pt x="181318" y="-1"/>
                  <a:pt x="218266" y="14095"/>
                  <a:pt x="246456" y="42285"/>
                </a:cubicBezTo>
                <a:cubicBezTo>
                  <a:pt x="302836" y="98665"/>
                  <a:pt x="302836" y="190075"/>
                  <a:pt x="246456" y="246455"/>
                </a:cubicBezTo>
                <a:lnTo>
                  <a:pt x="144371" y="348541"/>
                </a:lnTo>
                <a:lnTo>
                  <a:pt x="42285" y="246455"/>
                </a:lnTo>
                <a:cubicBezTo>
                  <a:pt x="-14095" y="190075"/>
                  <a:pt x="-14095" y="98665"/>
                  <a:pt x="42285" y="42285"/>
                </a:cubicBezTo>
                <a:cubicBezTo>
                  <a:pt x="70475" y="14095"/>
                  <a:pt x="107423" y="-1"/>
                  <a:pt x="144371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cxnSp>
        <p:nvCxnSpPr>
          <p:cNvPr id="69" name="MH_Other_36"/>
          <p:cNvCxnSpPr/>
          <p:nvPr>
            <p:custDataLst>
              <p:tags r:id="rId38"/>
            </p:custDataLst>
          </p:nvPr>
        </p:nvCxnSpPr>
        <p:spPr>
          <a:xfrm>
            <a:off x="7566792" y="5502413"/>
            <a:ext cx="2793751" cy="0"/>
          </a:xfrm>
          <a:prstGeom prst="line">
            <a:avLst/>
          </a:prstGeom>
          <a:ln>
            <a:solidFill>
              <a:srgbClr val="B6B6B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MH_SubTitle_4"/>
          <p:cNvSpPr txBox="1"/>
          <p:nvPr>
            <p:custDataLst>
              <p:tags r:id="rId39"/>
            </p:custDataLst>
          </p:nvPr>
        </p:nvSpPr>
        <p:spPr>
          <a:xfrm>
            <a:off x="8617434" y="5075879"/>
            <a:ext cx="14153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第四季度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71" name="MH_Text_4"/>
          <p:cNvSpPr txBox="1"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8309186" y="5543551"/>
            <a:ext cx="19037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" panose="020B0604020202020204" pitchFamily="34" charset="0"/>
              </a:rPr>
              <a:t>13289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  <a:cs typeface="Arial" panose="020B0604020202020204" pitchFamily="34" charset="0"/>
            </a:endParaRPr>
          </a:p>
        </p:txBody>
      </p:sp>
      <p:sp>
        <p:nvSpPr>
          <p:cNvPr id="72" name="MH_Other_37"/>
          <p:cNvSpPr/>
          <p:nvPr>
            <p:custDataLst>
              <p:tags r:id="rId41"/>
            </p:custDataLst>
          </p:nvPr>
        </p:nvSpPr>
        <p:spPr>
          <a:xfrm>
            <a:off x="1304188" y="2761326"/>
            <a:ext cx="210562" cy="255488"/>
          </a:xfrm>
          <a:custGeom>
            <a:avLst/>
            <a:gdLst>
              <a:gd name="connsiteX0" fmla="*/ 144371 w 288741"/>
              <a:gd name="connsiteY0" fmla="*/ 49418 h 348541"/>
              <a:gd name="connsiteX1" fmla="*/ 49418 w 288741"/>
              <a:gd name="connsiteY1" fmla="*/ 144371 h 348541"/>
              <a:gd name="connsiteX2" fmla="*/ 144371 w 288741"/>
              <a:gd name="connsiteY2" fmla="*/ 239323 h 348541"/>
              <a:gd name="connsiteX3" fmla="*/ 239323 w 288741"/>
              <a:gd name="connsiteY3" fmla="*/ 144371 h 348541"/>
              <a:gd name="connsiteX4" fmla="*/ 144371 w 288741"/>
              <a:gd name="connsiteY4" fmla="*/ 49418 h 348541"/>
              <a:gd name="connsiteX5" fmla="*/ 144371 w 288741"/>
              <a:gd name="connsiteY5" fmla="*/ 0 h 348541"/>
              <a:gd name="connsiteX6" fmla="*/ 246456 w 288741"/>
              <a:gd name="connsiteY6" fmla="*/ 42285 h 348541"/>
              <a:gd name="connsiteX7" fmla="*/ 246456 w 288741"/>
              <a:gd name="connsiteY7" fmla="*/ 246455 h 348541"/>
              <a:gd name="connsiteX8" fmla="*/ 144371 w 288741"/>
              <a:gd name="connsiteY8" fmla="*/ 348541 h 348541"/>
              <a:gd name="connsiteX9" fmla="*/ 42285 w 288741"/>
              <a:gd name="connsiteY9" fmla="*/ 246455 h 348541"/>
              <a:gd name="connsiteX10" fmla="*/ 42285 w 288741"/>
              <a:gd name="connsiteY10" fmla="*/ 42285 h 348541"/>
              <a:gd name="connsiteX11" fmla="*/ 144371 w 288741"/>
              <a:gd name="connsiteY11" fmla="*/ 0 h 348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8741" h="348541">
                <a:moveTo>
                  <a:pt x="144371" y="49418"/>
                </a:moveTo>
                <a:cubicBezTo>
                  <a:pt x="91930" y="49418"/>
                  <a:pt x="49418" y="91930"/>
                  <a:pt x="49418" y="144371"/>
                </a:cubicBezTo>
                <a:cubicBezTo>
                  <a:pt x="49418" y="196811"/>
                  <a:pt x="91930" y="239323"/>
                  <a:pt x="144371" y="239323"/>
                </a:cubicBezTo>
                <a:cubicBezTo>
                  <a:pt x="196811" y="239323"/>
                  <a:pt x="239323" y="196811"/>
                  <a:pt x="239323" y="144371"/>
                </a:cubicBezTo>
                <a:cubicBezTo>
                  <a:pt x="239323" y="91930"/>
                  <a:pt x="196811" y="49418"/>
                  <a:pt x="144371" y="49418"/>
                </a:cubicBezTo>
                <a:close/>
                <a:moveTo>
                  <a:pt x="144371" y="0"/>
                </a:moveTo>
                <a:cubicBezTo>
                  <a:pt x="181318" y="-1"/>
                  <a:pt x="218266" y="14095"/>
                  <a:pt x="246456" y="42285"/>
                </a:cubicBezTo>
                <a:cubicBezTo>
                  <a:pt x="302836" y="98665"/>
                  <a:pt x="302836" y="190075"/>
                  <a:pt x="246456" y="246455"/>
                </a:cubicBezTo>
                <a:lnTo>
                  <a:pt x="144371" y="348541"/>
                </a:lnTo>
                <a:lnTo>
                  <a:pt x="42285" y="246455"/>
                </a:lnTo>
                <a:cubicBezTo>
                  <a:pt x="-14095" y="190075"/>
                  <a:pt x="-14095" y="98665"/>
                  <a:pt x="42285" y="42285"/>
                </a:cubicBezTo>
                <a:cubicBezTo>
                  <a:pt x="70475" y="14095"/>
                  <a:pt x="107423" y="-1"/>
                  <a:pt x="144371" y="0"/>
                </a:cubicBezTo>
                <a:close/>
              </a:path>
            </a:pathLst>
          </a:cu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>
                  <a:lumMod val="50000"/>
                  <a:lumOff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cxnSp>
        <p:nvCxnSpPr>
          <p:cNvPr id="73" name="MH_Other_38"/>
          <p:cNvCxnSpPr/>
          <p:nvPr>
            <p:custDataLst>
              <p:tags r:id="rId42"/>
            </p:custDataLst>
          </p:nvPr>
        </p:nvCxnSpPr>
        <p:spPr>
          <a:xfrm>
            <a:off x="1304187" y="3040631"/>
            <a:ext cx="2188113" cy="0"/>
          </a:xfrm>
          <a:prstGeom prst="line">
            <a:avLst/>
          </a:prstGeom>
          <a:ln>
            <a:solidFill>
              <a:srgbClr val="B6B6B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MH_SubTitle_1"/>
          <p:cNvSpPr txBox="1"/>
          <p:nvPr>
            <p:custDataLst>
              <p:tags r:id="rId43"/>
            </p:custDataLst>
          </p:nvPr>
        </p:nvSpPr>
        <p:spPr>
          <a:xfrm>
            <a:off x="1681898" y="2614095"/>
            <a:ext cx="15672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第一季度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75" name="MH_Text_1"/>
          <p:cNvSpPr txBox="1"/>
          <p:nvPr>
            <p:custDataLst>
              <p:tags r:id="rId44"/>
            </p:custDataLst>
          </p:nvPr>
        </p:nvSpPr>
        <p:spPr>
          <a:xfrm>
            <a:off x="1391019" y="3083934"/>
            <a:ext cx="1903744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" panose="020B0604020202020204" pitchFamily="34" charset="0"/>
              </a:rPr>
              <a:t>3896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  <a:cs typeface="Arial" panose="020B0604020202020204" pitchFamily="34" charset="0"/>
            </a:endParaRPr>
          </a:p>
        </p:txBody>
      </p:sp>
      <p:sp>
        <p:nvSpPr>
          <p:cNvPr id="76" name="MH_Other_39"/>
          <p:cNvSpPr/>
          <p:nvPr>
            <p:custDataLst>
              <p:tags r:id="rId45"/>
            </p:custDataLst>
          </p:nvPr>
        </p:nvSpPr>
        <p:spPr>
          <a:xfrm>
            <a:off x="2406927" y="4305083"/>
            <a:ext cx="212733" cy="255488"/>
          </a:xfrm>
          <a:custGeom>
            <a:avLst/>
            <a:gdLst>
              <a:gd name="connsiteX0" fmla="*/ 144371 w 288741"/>
              <a:gd name="connsiteY0" fmla="*/ 49418 h 348541"/>
              <a:gd name="connsiteX1" fmla="*/ 49418 w 288741"/>
              <a:gd name="connsiteY1" fmla="*/ 144371 h 348541"/>
              <a:gd name="connsiteX2" fmla="*/ 144371 w 288741"/>
              <a:gd name="connsiteY2" fmla="*/ 239323 h 348541"/>
              <a:gd name="connsiteX3" fmla="*/ 239323 w 288741"/>
              <a:gd name="connsiteY3" fmla="*/ 144371 h 348541"/>
              <a:gd name="connsiteX4" fmla="*/ 144371 w 288741"/>
              <a:gd name="connsiteY4" fmla="*/ 49418 h 348541"/>
              <a:gd name="connsiteX5" fmla="*/ 144371 w 288741"/>
              <a:gd name="connsiteY5" fmla="*/ 0 h 348541"/>
              <a:gd name="connsiteX6" fmla="*/ 246456 w 288741"/>
              <a:gd name="connsiteY6" fmla="*/ 42285 h 348541"/>
              <a:gd name="connsiteX7" fmla="*/ 246456 w 288741"/>
              <a:gd name="connsiteY7" fmla="*/ 246455 h 348541"/>
              <a:gd name="connsiteX8" fmla="*/ 144371 w 288741"/>
              <a:gd name="connsiteY8" fmla="*/ 348541 h 348541"/>
              <a:gd name="connsiteX9" fmla="*/ 42285 w 288741"/>
              <a:gd name="connsiteY9" fmla="*/ 246455 h 348541"/>
              <a:gd name="connsiteX10" fmla="*/ 42285 w 288741"/>
              <a:gd name="connsiteY10" fmla="*/ 42285 h 348541"/>
              <a:gd name="connsiteX11" fmla="*/ 144371 w 288741"/>
              <a:gd name="connsiteY11" fmla="*/ 0 h 348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8741" h="348541">
                <a:moveTo>
                  <a:pt x="144371" y="49418"/>
                </a:moveTo>
                <a:cubicBezTo>
                  <a:pt x="91930" y="49418"/>
                  <a:pt x="49418" y="91930"/>
                  <a:pt x="49418" y="144371"/>
                </a:cubicBezTo>
                <a:cubicBezTo>
                  <a:pt x="49418" y="196811"/>
                  <a:pt x="91930" y="239323"/>
                  <a:pt x="144371" y="239323"/>
                </a:cubicBezTo>
                <a:cubicBezTo>
                  <a:pt x="196811" y="239323"/>
                  <a:pt x="239323" y="196811"/>
                  <a:pt x="239323" y="144371"/>
                </a:cubicBezTo>
                <a:cubicBezTo>
                  <a:pt x="239323" y="91930"/>
                  <a:pt x="196811" y="49418"/>
                  <a:pt x="144371" y="49418"/>
                </a:cubicBezTo>
                <a:close/>
                <a:moveTo>
                  <a:pt x="144371" y="0"/>
                </a:moveTo>
                <a:cubicBezTo>
                  <a:pt x="181318" y="-1"/>
                  <a:pt x="218266" y="14095"/>
                  <a:pt x="246456" y="42285"/>
                </a:cubicBezTo>
                <a:cubicBezTo>
                  <a:pt x="302836" y="98665"/>
                  <a:pt x="302836" y="190075"/>
                  <a:pt x="246456" y="246455"/>
                </a:cubicBezTo>
                <a:lnTo>
                  <a:pt x="144371" y="348541"/>
                </a:lnTo>
                <a:lnTo>
                  <a:pt x="42285" y="246455"/>
                </a:lnTo>
                <a:cubicBezTo>
                  <a:pt x="-14095" y="190075"/>
                  <a:pt x="-14095" y="98665"/>
                  <a:pt x="42285" y="42285"/>
                </a:cubicBezTo>
                <a:cubicBezTo>
                  <a:pt x="70475" y="14095"/>
                  <a:pt x="107423" y="-1"/>
                  <a:pt x="144371" y="0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cxnSp>
        <p:nvCxnSpPr>
          <p:cNvPr id="77" name="MH_Other_40"/>
          <p:cNvCxnSpPr/>
          <p:nvPr>
            <p:custDataLst>
              <p:tags r:id="rId46"/>
            </p:custDataLst>
          </p:nvPr>
        </p:nvCxnSpPr>
        <p:spPr>
          <a:xfrm>
            <a:off x="2406927" y="4582222"/>
            <a:ext cx="3840051" cy="0"/>
          </a:xfrm>
          <a:prstGeom prst="line">
            <a:avLst/>
          </a:prstGeom>
          <a:ln>
            <a:solidFill>
              <a:srgbClr val="B6B6B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MH_SubTitle_3"/>
          <p:cNvSpPr txBox="1"/>
          <p:nvPr>
            <p:custDataLst>
              <p:tags r:id="rId47"/>
            </p:custDataLst>
          </p:nvPr>
        </p:nvSpPr>
        <p:spPr>
          <a:xfrm>
            <a:off x="2784637" y="4155686"/>
            <a:ext cx="15520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第二季度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79" name="MH_Text_3"/>
          <p:cNvSpPr txBox="1"/>
          <p:nvPr>
            <p:custDataLst>
              <p:tags r:id="rId48"/>
            </p:custDataLst>
          </p:nvPr>
        </p:nvSpPr>
        <p:spPr>
          <a:xfrm>
            <a:off x="2495926" y="4625525"/>
            <a:ext cx="1903746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  <a:cs typeface="Arial" panose="020B0604020202020204" pitchFamily="34" charset="0"/>
              </a:rPr>
              <a:t>2106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  <a:cs typeface="Arial" panose="020B0604020202020204" pitchFamily="34" charset="0"/>
            </a:endParaRPr>
          </a:p>
        </p:txBody>
      </p:sp>
      <p:sp>
        <p:nvSpPr>
          <p:cNvPr id="80" name="椭圆 79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81" name="文本框 80"/>
          <p:cNvSpPr txBox="1"/>
          <p:nvPr/>
        </p:nvSpPr>
        <p:spPr>
          <a:xfrm>
            <a:off x="443791" y="559497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04</a:t>
            </a:r>
            <a:endParaRPr lang="zh-CN" altLang="en-US" sz="2400" dirty="0">
              <a:solidFill>
                <a:schemeClr val="bg1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82" name="文本框 81"/>
          <p:cNvSpPr txBox="1"/>
          <p:nvPr/>
        </p:nvSpPr>
        <p:spPr>
          <a:xfrm>
            <a:off x="1091082" y="528719"/>
            <a:ext cx="5211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2867A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下半年工作思路和重点工作安排</a:t>
            </a:r>
            <a:endParaRPr lang="zh-CN" altLang="en-US" sz="2800" dirty="0">
              <a:solidFill>
                <a:srgbClr val="2867A0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</p:spTree>
  </p:cSld>
  <p:clrMapOvr>
    <a:masterClrMapping/>
  </p:clrMapOvr>
  <p:transition spd="slow" advTm="1000"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6101614" y="1891053"/>
            <a:ext cx="2718594" cy="213212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12000">
                <a:schemeClr val="accent3">
                  <a:lumMod val="0"/>
                  <a:lumOff val="100000"/>
                </a:schemeClr>
              </a:gs>
              <a:gs pos="93000">
                <a:schemeClr val="accent3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67335" y="1891053"/>
            <a:ext cx="2565079" cy="2132126"/>
          </a:xfrm>
          <a:custGeom>
            <a:avLst/>
            <a:gdLst>
              <a:gd name="connsiteX0" fmla="*/ 0 w 2565079"/>
              <a:gd name="connsiteY0" fmla="*/ 0 h 2132126"/>
              <a:gd name="connsiteX1" fmla="*/ 2565079 w 2565079"/>
              <a:gd name="connsiteY1" fmla="*/ 0 h 2132126"/>
              <a:gd name="connsiteX2" fmla="*/ 2565079 w 2565079"/>
              <a:gd name="connsiteY2" fmla="*/ 2132126 h 2132126"/>
              <a:gd name="connsiteX3" fmla="*/ 0 w 2565079"/>
              <a:gd name="connsiteY3" fmla="*/ 2132126 h 2132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65079" h="2132126">
                <a:moveTo>
                  <a:pt x="0" y="0"/>
                </a:moveTo>
                <a:lnTo>
                  <a:pt x="2565079" y="0"/>
                </a:lnTo>
                <a:lnTo>
                  <a:pt x="2565079" y="2132126"/>
                </a:lnTo>
                <a:lnTo>
                  <a:pt x="0" y="2132126"/>
                </a:lnTo>
                <a:close/>
              </a:path>
            </a:pathLst>
          </a:custGeom>
        </p:spPr>
      </p:pic>
      <p:sp>
        <p:nvSpPr>
          <p:cNvPr id="23" name="矩形 22"/>
          <p:cNvSpPr/>
          <p:nvPr/>
        </p:nvSpPr>
        <p:spPr>
          <a:xfrm>
            <a:off x="664426" y="1891053"/>
            <a:ext cx="2718594" cy="213212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12000">
                <a:schemeClr val="accent3">
                  <a:lumMod val="0"/>
                  <a:lumOff val="100000"/>
                </a:schemeClr>
              </a:gs>
              <a:gs pos="93000">
                <a:schemeClr val="accent3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82515" y="1891053"/>
            <a:ext cx="2082416" cy="2132126"/>
          </a:xfrm>
          <a:custGeom>
            <a:avLst/>
            <a:gdLst>
              <a:gd name="connsiteX0" fmla="*/ 0 w 2082416"/>
              <a:gd name="connsiteY0" fmla="*/ 0 h 2132126"/>
              <a:gd name="connsiteX1" fmla="*/ 2082416 w 2082416"/>
              <a:gd name="connsiteY1" fmla="*/ 0 h 2132126"/>
              <a:gd name="connsiteX2" fmla="*/ 2082416 w 2082416"/>
              <a:gd name="connsiteY2" fmla="*/ 2132126 h 2132126"/>
              <a:gd name="connsiteX3" fmla="*/ 0 w 2082416"/>
              <a:gd name="connsiteY3" fmla="*/ 2132126 h 2132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82416" h="2132126">
                <a:moveTo>
                  <a:pt x="0" y="0"/>
                </a:moveTo>
                <a:lnTo>
                  <a:pt x="2082416" y="0"/>
                </a:lnTo>
                <a:lnTo>
                  <a:pt x="2082416" y="2132126"/>
                </a:lnTo>
                <a:lnTo>
                  <a:pt x="0" y="2132126"/>
                </a:lnTo>
                <a:close/>
              </a:path>
            </a:pathLst>
          </a:custGeom>
        </p:spPr>
      </p:pic>
      <p:sp>
        <p:nvSpPr>
          <p:cNvPr id="26" name="矩形 25"/>
          <p:cNvSpPr/>
          <p:nvPr/>
        </p:nvSpPr>
        <p:spPr>
          <a:xfrm>
            <a:off x="8808980" y="4015922"/>
            <a:ext cx="2718594" cy="213212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12000">
                <a:schemeClr val="accent3">
                  <a:lumMod val="0"/>
                  <a:lumOff val="100000"/>
                </a:schemeClr>
              </a:gs>
              <a:gs pos="93000">
                <a:schemeClr val="accent3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7" name="图片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151"/>
          <a:stretch>
            <a:fillRect/>
          </a:stretch>
        </p:blipFill>
        <p:spPr>
          <a:xfrm>
            <a:off x="8966395" y="4017452"/>
            <a:ext cx="2403765" cy="2129066"/>
          </a:xfrm>
          <a:custGeom>
            <a:avLst/>
            <a:gdLst>
              <a:gd name="connsiteX0" fmla="*/ 0 w 2403765"/>
              <a:gd name="connsiteY0" fmla="*/ 0 h 2129066"/>
              <a:gd name="connsiteX1" fmla="*/ 2403765 w 2403765"/>
              <a:gd name="connsiteY1" fmla="*/ 0 h 2129066"/>
              <a:gd name="connsiteX2" fmla="*/ 2403765 w 2403765"/>
              <a:gd name="connsiteY2" fmla="*/ 2129066 h 2129066"/>
              <a:gd name="connsiteX3" fmla="*/ 0 w 2403765"/>
              <a:gd name="connsiteY3" fmla="*/ 2129066 h 2129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3765" h="2129066">
                <a:moveTo>
                  <a:pt x="0" y="0"/>
                </a:moveTo>
                <a:lnTo>
                  <a:pt x="2403765" y="0"/>
                </a:lnTo>
                <a:lnTo>
                  <a:pt x="2403765" y="2129066"/>
                </a:lnTo>
                <a:lnTo>
                  <a:pt x="0" y="2129066"/>
                </a:lnTo>
                <a:close/>
              </a:path>
            </a:pathLst>
          </a:custGeom>
        </p:spPr>
      </p:pic>
      <p:sp>
        <p:nvSpPr>
          <p:cNvPr id="31" name="矩形 30"/>
          <p:cNvSpPr/>
          <p:nvPr/>
        </p:nvSpPr>
        <p:spPr>
          <a:xfrm>
            <a:off x="3371793" y="4015921"/>
            <a:ext cx="2718594" cy="213212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12000">
                <a:schemeClr val="accent3">
                  <a:lumMod val="0"/>
                  <a:lumOff val="100000"/>
                </a:schemeClr>
              </a:gs>
              <a:gs pos="93000">
                <a:schemeClr val="accent3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826" y="4013482"/>
            <a:ext cx="1524528" cy="2134566"/>
          </a:xfrm>
          <a:prstGeom prst="rect">
            <a:avLst/>
          </a:prstGeom>
        </p:spPr>
      </p:pic>
      <p:sp>
        <p:nvSpPr>
          <p:cNvPr id="38" name="矩形 37"/>
          <p:cNvSpPr/>
          <p:nvPr/>
        </p:nvSpPr>
        <p:spPr>
          <a:xfrm>
            <a:off x="653199" y="4015922"/>
            <a:ext cx="2718594" cy="2132126"/>
          </a:xfrm>
          <a:prstGeom prst="rect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文本框 38"/>
          <p:cNvSpPr txBox="1"/>
          <p:nvPr/>
        </p:nvSpPr>
        <p:spPr>
          <a:xfrm>
            <a:off x="797651" y="4608437"/>
            <a:ext cx="2429690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请输入您需要的内容，可以复制文本然后粘贴到这里，只修改文字，将保留动画效果。</a:t>
            </a:r>
            <a:endParaRPr lang="zh-CN" altLang="en-US" sz="1600" dirty="0">
              <a:solidFill>
                <a:schemeClr val="bg1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797651" y="4127089"/>
            <a:ext cx="2429690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b="1" dirty="0">
              <a:solidFill>
                <a:schemeClr val="bg1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090387" y="4015922"/>
            <a:ext cx="2718594" cy="2132126"/>
          </a:xfrm>
          <a:prstGeom prst="rect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文本框 45"/>
          <p:cNvSpPr txBox="1"/>
          <p:nvPr/>
        </p:nvSpPr>
        <p:spPr>
          <a:xfrm>
            <a:off x="6234839" y="4608437"/>
            <a:ext cx="2429690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请输入您需要的内容，可以复制文本然后粘贴到这里，只修改文字，将保留动画效果。</a:t>
            </a:r>
            <a:endParaRPr lang="zh-CN" altLang="en-US" sz="1600" dirty="0">
              <a:solidFill>
                <a:schemeClr val="bg1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6234839" y="4127089"/>
            <a:ext cx="2429690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b="1" dirty="0">
              <a:solidFill>
                <a:schemeClr val="bg1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8820207" y="1891053"/>
            <a:ext cx="2718594" cy="2132126"/>
          </a:xfrm>
          <a:prstGeom prst="rect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文本框 49"/>
          <p:cNvSpPr txBox="1"/>
          <p:nvPr/>
        </p:nvSpPr>
        <p:spPr>
          <a:xfrm>
            <a:off x="8964659" y="2483568"/>
            <a:ext cx="2429690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请输入您需要的内容，可以复制文本然后粘贴到这里，只修改文字，将保留动画效果。</a:t>
            </a:r>
            <a:endParaRPr lang="zh-CN" altLang="en-US" sz="1600" dirty="0">
              <a:solidFill>
                <a:schemeClr val="bg1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8964659" y="2002220"/>
            <a:ext cx="2429690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b="1" dirty="0">
              <a:solidFill>
                <a:schemeClr val="bg1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3383020" y="1891053"/>
            <a:ext cx="2718594" cy="2132126"/>
          </a:xfrm>
          <a:prstGeom prst="rect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文本框 53"/>
          <p:cNvSpPr txBox="1"/>
          <p:nvPr/>
        </p:nvSpPr>
        <p:spPr>
          <a:xfrm>
            <a:off x="3527472" y="2483568"/>
            <a:ext cx="2429690" cy="13726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请输入您需要的内容，可以复制文本然后粘贴到这里，只修改文字，将保留动画效果。</a:t>
            </a:r>
            <a:endParaRPr lang="zh-CN" altLang="en-US" sz="1600" dirty="0">
              <a:solidFill>
                <a:schemeClr val="bg1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3527472" y="2002220"/>
            <a:ext cx="2429690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b="1" dirty="0">
              <a:solidFill>
                <a:schemeClr val="bg1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57" name="文本框 56"/>
          <p:cNvSpPr txBox="1"/>
          <p:nvPr/>
        </p:nvSpPr>
        <p:spPr>
          <a:xfrm>
            <a:off x="443791" y="559497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04</a:t>
            </a:r>
            <a:endParaRPr lang="zh-CN" altLang="en-US" sz="2400" dirty="0">
              <a:solidFill>
                <a:schemeClr val="bg1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58" name="文本框 57"/>
          <p:cNvSpPr txBox="1"/>
          <p:nvPr/>
        </p:nvSpPr>
        <p:spPr>
          <a:xfrm>
            <a:off x="1091082" y="528719"/>
            <a:ext cx="5211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2867A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下半年工作思路和重点工作安排</a:t>
            </a:r>
            <a:endParaRPr lang="zh-CN" altLang="en-US" sz="2800" dirty="0">
              <a:solidFill>
                <a:srgbClr val="2867A0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</p:spTree>
  </p:cSld>
  <p:clrMapOvr>
    <a:masterClrMapping/>
  </p:clrMapOvr>
  <p:transition spd="slow" advTm="1000"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0294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15" name="组合 14"/>
          <p:cNvGrpSpPr/>
          <p:nvPr/>
        </p:nvGrpSpPr>
        <p:grpSpPr>
          <a:xfrm>
            <a:off x="5124449" y="1128251"/>
            <a:ext cx="1943100" cy="1943100"/>
            <a:chOff x="1213711" y="3163978"/>
            <a:chExt cx="1943100" cy="1943100"/>
          </a:xfrm>
        </p:grpSpPr>
        <p:sp>
          <p:nvSpPr>
            <p:cNvPr id="16" name="椭圆 15"/>
            <p:cNvSpPr/>
            <p:nvPr/>
          </p:nvSpPr>
          <p:spPr>
            <a:xfrm>
              <a:off x="1213711" y="3163978"/>
              <a:ext cx="1943100" cy="19431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272636"/>
                </a:clrFrom>
                <a:clrTo>
                  <a:srgbClr val="272636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20657" y="3570924"/>
              <a:ext cx="1129208" cy="1129208"/>
            </a:xfrm>
            <a:prstGeom prst="rect">
              <a:avLst/>
            </a:prstGeom>
            <a:solidFill>
              <a:srgbClr val="102940"/>
            </a:solidFill>
          </p:spPr>
        </p:pic>
      </p:grpSp>
      <p:sp>
        <p:nvSpPr>
          <p:cNvPr id="13" name="文本框 12"/>
          <p:cNvSpPr txBox="1"/>
          <p:nvPr/>
        </p:nvSpPr>
        <p:spPr>
          <a:xfrm>
            <a:off x="4068217" y="3502357"/>
            <a:ext cx="4055566" cy="511671"/>
          </a:xfrm>
          <a:custGeom>
            <a:avLst/>
            <a:gdLst/>
            <a:ahLst/>
            <a:cxnLst/>
            <a:rect l="l" t="t" r="r" b="b"/>
            <a:pathLst>
              <a:path w="4055566" h="511671">
                <a:moveTo>
                  <a:pt x="1152823" y="107156"/>
                </a:moveTo>
                <a:lnTo>
                  <a:pt x="1080492" y="318790"/>
                </a:lnTo>
                <a:lnTo>
                  <a:pt x="1222474" y="318790"/>
                </a:lnTo>
                <a:lnTo>
                  <a:pt x="1155502" y="107156"/>
                </a:lnTo>
                <a:close/>
                <a:moveTo>
                  <a:pt x="3307854" y="77688"/>
                </a:moveTo>
                <a:cubicBezTo>
                  <a:pt x="3222129" y="77688"/>
                  <a:pt x="3180159" y="138410"/>
                  <a:pt x="3181945" y="259854"/>
                </a:cubicBezTo>
                <a:cubicBezTo>
                  <a:pt x="3180159" y="381298"/>
                  <a:pt x="3222129" y="441126"/>
                  <a:pt x="3307854" y="439341"/>
                </a:cubicBezTo>
                <a:cubicBezTo>
                  <a:pt x="3390007" y="439341"/>
                  <a:pt x="3431083" y="379512"/>
                  <a:pt x="3431083" y="259854"/>
                </a:cubicBezTo>
                <a:cubicBezTo>
                  <a:pt x="3431083" y="138410"/>
                  <a:pt x="3390007" y="77688"/>
                  <a:pt x="3307854" y="77688"/>
                </a:cubicBezTo>
                <a:close/>
                <a:moveTo>
                  <a:pt x="3624262" y="10715"/>
                </a:moveTo>
                <a:lnTo>
                  <a:pt x="3731419" y="10715"/>
                </a:lnTo>
                <a:lnTo>
                  <a:pt x="3731419" y="281285"/>
                </a:lnTo>
                <a:cubicBezTo>
                  <a:pt x="3724275" y="392013"/>
                  <a:pt x="3760887" y="444698"/>
                  <a:pt x="3841254" y="439341"/>
                </a:cubicBezTo>
                <a:cubicBezTo>
                  <a:pt x="3918049" y="444698"/>
                  <a:pt x="3953768" y="392013"/>
                  <a:pt x="3948410" y="281285"/>
                </a:cubicBezTo>
                <a:lnTo>
                  <a:pt x="3948410" y="10715"/>
                </a:lnTo>
                <a:lnTo>
                  <a:pt x="4055566" y="10715"/>
                </a:lnTo>
                <a:lnTo>
                  <a:pt x="4055566" y="321469"/>
                </a:lnTo>
                <a:cubicBezTo>
                  <a:pt x="4050208" y="444698"/>
                  <a:pt x="3978771" y="508099"/>
                  <a:pt x="3841254" y="511671"/>
                </a:cubicBezTo>
                <a:cubicBezTo>
                  <a:pt x="3700165" y="508099"/>
                  <a:pt x="3627834" y="444698"/>
                  <a:pt x="3624262" y="321469"/>
                </a:cubicBezTo>
                <a:close/>
                <a:moveTo>
                  <a:pt x="2590800" y="10715"/>
                </a:moveTo>
                <a:lnTo>
                  <a:pt x="2716708" y="10715"/>
                </a:lnTo>
                <a:lnTo>
                  <a:pt x="2818507" y="238423"/>
                </a:lnTo>
                <a:lnTo>
                  <a:pt x="2922984" y="10715"/>
                </a:lnTo>
                <a:lnTo>
                  <a:pt x="3030141" y="10715"/>
                </a:lnTo>
                <a:lnTo>
                  <a:pt x="2864048" y="345579"/>
                </a:lnTo>
                <a:lnTo>
                  <a:pt x="2864048" y="506313"/>
                </a:lnTo>
                <a:lnTo>
                  <a:pt x="2759571" y="506313"/>
                </a:lnTo>
                <a:lnTo>
                  <a:pt x="2759571" y="345579"/>
                </a:lnTo>
                <a:close/>
                <a:moveTo>
                  <a:pt x="1980605" y="10715"/>
                </a:moveTo>
                <a:lnTo>
                  <a:pt x="2087761" y="10715"/>
                </a:lnTo>
                <a:lnTo>
                  <a:pt x="2087761" y="225028"/>
                </a:lnTo>
                <a:lnTo>
                  <a:pt x="2253853" y="10715"/>
                </a:lnTo>
                <a:lnTo>
                  <a:pt x="2377083" y="10715"/>
                </a:lnTo>
                <a:lnTo>
                  <a:pt x="2194917" y="233065"/>
                </a:lnTo>
                <a:lnTo>
                  <a:pt x="2393156" y="506313"/>
                </a:lnTo>
                <a:lnTo>
                  <a:pt x="2261890" y="506313"/>
                </a:lnTo>
                <a:lnTo>
                  <a:pt x="2087761" y="254496"/>
                </a:lnTo>
                <a:lnTo>
                  <a:pt x="2087761" y="506313"/>
                </a:lnTo>
                <a:lnTo>
                  <a:pt x="1980605" y="506313"/>
                </a:lnTo>
                <a:close/>
                <a:moveTo>
                  <a:pt x="1447205" y="10715"/>
                </a:moveTo>
                <a:lnTo>
                  <a:pt x="1605260" y="10715"/>
                </a:lnTo>
                <a:lnTo>
                  <a:pt x="1792784" y="401836"/>
                </a:lnTo>
                <a:lnTo>
                  <a:pt x="1795462" y="399157"/>
                </a:lnTo>
                <a:lnTo>
                  <a:pt x="1795462" y="10715"/>
                </a:lnTo>
                <a:lnTo>
                  <a:pt x="1894582" y="10715"/>
                </a:lnTo>
                <a:lnTo>
                  <a:pt x="1894582" y="506313"/>
                </a:lnTo>
                <a:lnTo>
                  <a:pt x="1741884" y="506313"/>
                </a:lnTo>
                <a:lnTo>
                  <a:pt x="1549003" y="93762"/>
                </a:lnTo>
                <a:lnTo>
                  <a:pt x="1546324" y="96440"/>
                </a:lnTo>
                <a:lnTo>
                  <a:pt x="1546324" y="506313"/>
                </a:lnTo>
                <a:lnTo>
                  <a:pt x="1447205" y="506313"/>
                </a:lnTo>
                <a:close/>
                <a:moveTo>
                  <a:pt x="1093887" y="10715"/>
                </a:moveTo>
                <a:lnTo>
                  <a:pt x="1219795" y="10715"/>
                </a:lnTo>
                <a:lnTo>
                  <a:pt x="1393924" y="506313"/>
                </a:lnTo>
                <a:lnTo>
                  <a:pt x="1286768" y="506313"/>
                </a:lnTo>
                <a:lnTo>
                  <a:pt x="1249263" y="401836"/>
                </a:lnTo>
                <a:lnTo>
                  <a:pt x="1053703" y="401836"/>
                </a:lnTo>
                <a:lnTo>
                  <a:pt x="1016198" y="506313"/>
                </a:lnTo>
                <a:lnTo>
                  <a:pt x="914400" y="506313"/>
                </a:lnTo>
                <a:close/>
                <a:moveTo>
                  <a:pt x="459284" y="10715"/>
                </a:moveTo>
                <a:lnTo>
                  <a:pt x="563761" y="10715"/>
                </a:lnTo>
                <a:lnTo>
                  <a:pt x="563761" y="206276"/>
                </a:lnTo>
                <a:lnTo>
                  <a:pt x="751284" y="206276"/>
                </a:lnTo>
                <a:lnTo>
                  <a:pt x="751284" y="10715"/>
                </a:lnTo>
                <a:lnTo>
                  <a:pt x="858441" y="10715"/>
                </a:lnTo>
                <a:lnTo>
                  <a:pt x="858441" y="506313"/>
                </a:lnTo>
                <a:lnTo>
                  <a:pt x="753963" y="506313"/>
                </a:lnTo>
                <a:lnTo>
                  <a:pt x="753963" y="289322"/>
                </a:lnTo>
                <a:lnTo>
                  <a:pt x="563761" y="289322"/>
                </a:lnTo>
                <a:lnTo>
                  <a:pt x="563761" y="506313"/>
                </a:lnTo>
                <a:lnTo>
                  <a:pt x="459284" y="506313"/>
                </a:lnTo>
                <a:close/>
                <a:moveTo>
                  <a:pt x="0" y="10715"/>
                </a:moveTo>
                <a:lnTo>
                  <a:pt x="401836" y="10715"/>
                </a:lnTo>
                <a:lnTo>
                  <a:pt x="401836" y="93762"/>
                </a:lnTo>
                <a:lnTo>
                  <a:pt x="254496" y="93762"/>
                </a:lnTo>
                <a:lnTo>
                  <a:pt x="254496" y="506313"/>
                </a:lnTo>
                <a:lnTo>
                  <a:pt x="147340" y="506313"/>
                </a:lnTo>
                <a:lnTo>
                  <a:pt x="147340" y="93762"/>
                </a:lnTo>
                <a:lnTo>
                  <a:pt x="0" y="93762"/>
                </a:lnTo>
                <a:close/>
                <a:moveTo>
                  <a:pt x="3307854" y="0"/>
                </a:moveTo>
                <a:cubicBezTo>
                  <a:pt x="3459658" y="5358"/>
                  <a:pt x="3538240" y="91976"/>
                  <a:pt x="3543598" y="259854"/>
                </a:cubicBezTo>
                <a:cubicBezTo>
                  <a:pt x="3538240" y="424160"/>
                  <a:pt x="3459658" y="508099"/>
                  <a:pt x="3307854" y="511671"/>
                </a:cubicBezTo>
                <a:cubicBezTo>
                  <a:pt x="3152477" y="508099"/>
                  <a:pt x="3073003" y="424160"/>
                  <a:pt x="3069431" y="259854"/>
                </a:cubicBezTo>
                <a:cubicBezTo>
                  <a:pt x="3073003" y="91976"/>
                  <a:pt x="3152477" y="5358"/>
                  <a:pt x="330785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7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endParaRPr lang="zh-CN" altLang="en-US" sz="5400" dirty="0">
              <a:solidFill>
                <a:srgbClr val="102940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743574" y="4675073"/>
            <a:ext cx="704851" cy="154187"/>
          </a:xfrm>
          <a:custGeom>
            <a:avLst/>
            <a:gdLst/>
            <a:ahLst/>
            <a:cxnLst/>
            <a:rect l="l" t="t" r="r" b="b"/>
            <a:pathLst>
              <a:path w="1000125" h="218778">
                <a:moveTo>
                  <a:pt x="425946" y="128588"/>
                </a:moveTo>
                <a:lnTo>
                  <a:pt x="425946" y="145554"/>
                </a:lnTo>
                <a:lnTo>
                  <a:pt x="457200" y="145554"/>
                </a:lnTo>
                <a:lnTo>
                  <a:pt x="457200" y="128588"/>
                </a:lnTo>
                <a:close/>
                <a:moveTo>
                  <a:pt x="400943" y="108050"/>
                </a:moveTo>
                <a:lnTo>
                  <a:pt x="483989" y="108050"/>
                </a:lnTo>
                <a:lnTo>
                  <a:pt x="483989" y="169664"/>
                </a:lnTo>
                <a:lnTo>
                  <a:pt x="457200" y="169664"/>
                </a:lnTo>
                <a:lnTo>
                  <a:pt x="457200" y="166093"/>
                </a:lnTo>
                <a:lnTo>
                  <a:pt x="425946" y="166093"/>
                </a:lnTo>
                <a:lnTo>
                  <a:pt x="425946" y="175915"/>
                </a:lnTo>
                <a:lnTo>
                  <a:pt x="400943" y="175915"/>
                </a:lnTo>
                <a:close/>
                <a:moveTo>
                  <a:pt x="35718" y="105371"/>
                </a:moveTo>
                <a:lnTo>
                  <a:pt x="35718" y="149126"/>
                </a:lnTo>
                <a:lnTo>
                  <a:pt x="63400" y="149126"/>
                </a:lnTo>
                <a:cubicBezTo>
                  <a:pt x="83046" y="150317"/>
                  <a:pt x="92571" y="143173"/>
                  <a:pt x="91975" y="127695"/>
                </a:cubicBezTo>
                <a:cubicBezTo>
                  <a:pt x="92571" y="112217"/>
                  <a:pt x="83046" y="104775"/>
                  <a:pt x="63400" y="105371"/>
                </a:cubicBezTo>
                <a:close/>
                <a:moveTo>
                  <a:pt x="851892" y="85725"/>
                </a:moveTo>
                <a:lnTo>
                  <a:pt x="871537" y="93762"/>
                </a:lnTo>
                <a:lnTo>
                  <a:pt x="866179" y="100013"/>
                </a:lnTo>
                <a:lnTo>
                  <a:pt x="890290" y="100013"/>
                </a:lnTo>
                <a:lnTo>
                  <a:pt x="890290" y="85725"/>
                </a:lnTo>
                <a:close/>
                <a:moveTo>
                  <a:pt x="623292" y="85725"/>
                </a:moveTo>
                <a:lnTo>
                  <a:pt x="642937" y="93762"/>
                </a:lnTo>
                <a:lnTo>
                  <a:pt x="637579" y="100013"/>
                </a:lnTo>
                <a:lnTo>
                  <a:pt x="661690" y="100013"/>
                </a:lnTo>
                <a:lnTo>
                  <a:pt x="661690" y="85725"/>
                </a:lnTo>
                <a:close/>
                <a:moveTo>
                  <a:pt x="140791" y="61615"/>
                </a:moveTo>
                <a:lnTo>
                  <a:pt x="177403" y="61615"/>
                </a:lnTo>
                <a:lnTo>
                  <a:pt x="202406" y="141089"/>
                </a:lnTo>
                <a:lnTo>
                  <a:pt x="228302" y="61615"/>
                </a:lnTo>
                <a:lnTo>
                  <a:pt x="262235" y="61615"/>
                </a:lnTo>
                <a:lnTo>
                  <a:pt x="204192" y="218778"/>
                </a:lnTo>
                <a:lnTo>
                  <a:pt x="170259" y="218778"/>
                </a:lnTo>
                <a:lnTo>
                  <a:pt x="184547" y="176808"/>
                </a:lnTo>
                <a:close/>
                <a:moveTo>
                  <a:pt x="854571" y="53579"/>
                </a:moveTo>
                <a:lnTo>
                  <a:pt x="854571" y="64294"/>
                </a:lnTo>
                <a:lnTo>
                  <a:pt x="945654" y="64294"/>
                </a:lnTo>
                <a:lnTo>
                  <a:pt x="945654" y="53579"/>
                </a:lnTo>
                <a:close/>
                <a:moveTo>
                  <a:pt x="625971" y="53579"/>
                </a:moveTo>
                <a:lnTo>
                  <a:pt x="625971" y="64294"/>
                </a:lnTo>
                <a:lnTo>
                  <a:pt x="717054" y="64294"/>
                </a:lnTo>
                <a:lnTo>
                  <a:pt x="717054" y="53579"/>
                </a:lnTo>
                <a:close/>
                <a:moveTo>
                  <a:pt x="35718" y="39291"/>
                </a:moveTo>
                <a:lnTo>
                  <a:pt x="35718" y="77689"/>
                </a:lnTo>
                <a:lnTo>
                  <a:pt x="63400" y="77689"/>
                </a:lnTo>
                <a:cubicBezTo>
                  <a:pt x="78283" y="77689"/>
                  <a:pt x="86022" y="71438"/>
                  <a:pt x="86618" y="58936"/>
                </a:cubicBezTo>
                <a:cubicBezTo>
                  <a:pt x="86022" y="45839"/>
                  <a:pt x="78283" y="39291"/>
                  <a:pt x="63400" y="39291"/>
                </a:cubicBezTo>
                <a:close/>
                <a:moveTo>
                  <a:pt x="855464" y="22325"/>
                </a:moveTo>
                <a:lnTo>
                  <a:pt x="855464" y="33040"/>
                </a:lnTo>
                <a:lnTo>
                  <a:pt x="945654" y="33040"/>
                </a:lnTo>
                <a:lnTo>
                  <a:pt x="945654" y="22325"/>
                </a:lnTo>
                <a:close/>
                <a:moveTo>
                  <a:pt x="626864" y="22325"/>
                </a:moveTo>
                <a:lnTo>
                  <a:pt x="626864" y="33040"/>
                </a:lnTo>
                <a:lnTo>
                  <a:pt x="717054" y="33040"/>
                </a:lnTo>
                <a:lnTo>
                  <a:pt x="717054" y="22325"/>
                </a:lnTo>
                <a:close/>
                <a:moveTo>
                  <a:pt x="0" y="11609"/>
                </a:moveTo>
                <a:lnTo>
                  <a:pt x="62508" y="11609"/>
                </a:lnTo>
                <a:cubicBezTo>
                  <a:pt x="100608" y="11609"/>
                  <a:pt x="120550" y="25897"/>
                  <a:pt x="122336" y="54472"/>
                </a:cubicBezTo>
                <a:cubicBezTo>
                  <a:pt x="121741" y="71736"/>
                  <a:pt x="111918" y="83642"/>
                  <a:pt x="92868" y="90190"/>
                </a:cubicBezTo>
                <a:lnTo>
                  <a:pt x="92868" y="91083"/>
                </a:lnTo>
                <a:cubicBezTo>
                  <a:pt x="116086" y="97632"/>
                  <a:pt x="128290" y="111919"/>
                  <a:pt x="129480" y="133946"/>
                </a:cubicBezTo>
                <a:cubicBezTo>
                  <a:pt x="127099" y="161330"/>
                  <a:pt x="104775" y="175618"/>
                  <a:pt x="62508" y="176808"/>
                </a:cubicBezTo>
                <a:lnTo>
                  <a:pt x="0" y="176808"/>
                </a:lnTo>
                <a:close/>
                <a:moveTo>
                  <a:pt x="825103" y="0"/>
                </a:moveTo>
                <a:lnTo>
                  <a:pt x="977800" y="0"/>
                </a:lnTo>
                <a:lnTo>
                  <a:pt x="977800" y="85725"/>
                </a:lnTo>
                <a:lnTo>
                  <a:pt x="920650" y="85725"/>
                </a:lnTo>
                <a:lnTo>
                  <a:pt x="920650" y="100013"/>
                </a:lnTo>
                <a:lnTo>
                  <a:pt x="984944" y="100013"/>
                </a:lnTo>
                <a:lnTo>
                  <a:pt x="984944" y="122337"/>
                </a:lnTo>
                <a:lnTo>
                  <a:pt x="920650" y="122337"/>
                </a:lnTo>
                <a:lnTo>
                  <a:pt x="920650" y="135732"/>
                </a:lnTo>
                <a:lnTo>
                  <a:pt x="976015" y="135732"/>
                </a:lnTo>
                <a:lnTo>
                  <a:pt x="976015" y="156270"/>
                </a:lnTo>
                <a:lnTo>
                  <a:pt x="920650" y="156270"/>
                </a:lnTo>
                <a:lnTo>
                  <a:pt x="920650" y="171450"/>
                </a:lnTo>
                <a:lnTo>
                  <a:pt x="1000125" y="171450"/>
                </a:lnTo>
                <a:lnTo>
                  <a:pt x="1000125" y="192882"/>
                </a:lnTo>
                <a:lnTo>
                  <a:pt x="802779" y="192882"/>
                </a:lnTo>
                <a:lnTo>
                  <a:pt x="802779" y="171450"/>
                </a:lnTo>
                <a:lnTo>
                  <a:pt x="890290" y="171450"/>
                </a:lnTo>
                <a:lnTo>
                  <a:pt x="890290" y="157163"/>
                </a:lnTo>
                <a:lnTo>
                  <a:pt x="842962" y="157163"/>
                </a:lnTo>
                <a:lnTo>
                  <a:pt x="842962" y="134839"/>
                </a:lnTo>
                <a:lnTo>
                  <a:pt x="890290" y="134839"/>
                </a:lnTo>
                <a:lnTo>
                  <a:pt x="890290" y="122337"/>
                </a:lnTo>
                <a:lnTo>
                  <a:pt x="850999" y="122337"/>
                </a:lnTo>
                <a:cubicBezTo>
                  <a:pt x="846236" y="127695"/>
                  <a:pt x="841474" y="133053"/>
                  <a:pt x="836711" y="138411"/>
                </a:cubicBezTo>
                <a:cubicBezTo>
                  <a:pt x="831949" y="143768"/>
                  <a:pt x="828675" y="147638"/>
                  <a:pt x="826889" y="150019"/>
                </a:cubicBezTo>
                <a:cubicBezTo>
                  <a:pt x="826889" y="150019"/>
                  <a:pt x="818852" y="145257"/>
                  <a:pt x="802779" y="135732"/>
                </a:cubicBezTo>
                <a:cubicBezTo>
                  <a:pt x="815280" y="125611"/>
                  <a:pt x="827186" y="108943"/>
                  <a:pt x="838497" y="85725"/>
                </a:cubicBezTo>
                <a:lnTo>
                  <a:pt x="825103" y="85725"/>
                </a:lnTo>
                <a:close/>
                <a:moveTo>
                  <a:pt x="596503" y="0"/>
                </a:moveTo>
                <a:lnTo>
                  <a:pt x="749200" y="0"/>
                </a:lnTo>
                <a:lnTo>
                  <a:pt x="749200" y="85725"/>
                </a:lnTo>
                <a:lnTo>
                  <a:pt x="692050" y="85725"/>
                </a:lnTo>
                <a:lnTo>
                  <a:pt x="692050" y="100013"/>
                </a:lnTo>
                <a:lnTo>
                  <a:pt x="756344" y="100013"/>
                </a:lnTo>
                <a:lnTo>
                  <a:pt x="756344" y="122337"/>
                </a:lnTo>
                <a:lnTo>
                  <a:pt x="692050" y="122337"/>
                </a:lnTo>
                <a:lnTo>
                  <a:pt x="692050" y="135732"/>
                </a:lnTo>
                <a:lnTo>
                  <a:pt x="747415" y="135732"/>
                </a:lnTo>
                <a:lnTo>
                  <a:pt x="747415" y="156270"/>
                </a:lnTo>
                <a:lnTo>
                  <a:pt x="692050" y="156270"/>
                </a:lnTo>
                <a:lnTo>
                  <a:pt x="692050" y="171450"/>
                </a:lnTo>
                <a:lnTo>
                  <a:pt x="771525" y="171450"/>
                </a:lnTo>
                <a:lnTo>
                  <a:pt x="771525" y="192882"/>
                </a:lnTo>
                <a:lnTo>
                  <a:pt x="574179" y="192882"/>
                </a:lnTo>
                <a:lnTo>
                  <a:pt x="574179" y="171450"/>
                </a:lnTo>
                <a:lnTo>
                  <a:pt x="661690" y="171450"/>
                </a:lnTo>
                <a:lnTo>
                  <a:pt x="661690" y="157163"/>
                </a:lnTo>
                <a:lnTo>
                  <a:pt x="614362" y="157163"/>
                </a:lnTo>
                <a:lnTo>
                  <a:pt x="614362" y="134839"/>
                </a:lnTo>
                <a:lnTo>
                  <a:pt x="661690" y="134839"/>
                </a:lnTo>
                <a:lnTo>
                  <a:pt x="661690" y="122337"/>
                </a:lnTo>
                <a:lnTo>
                  <a:pt x="622399" y="122337"/>
                </a:lnTo>
                <a:cubicBezTo>
                  <a:pt x="617636" y="127695"/>
                  <a:pt x="612874" y="133053"/>
                  <a:pt x="608111" y="138411"/>
                </a:cubicBezTo>
                <a:cubicBezTo>
                  <a:pt x="603349" y="143768"/>
                  <a:pt x="600075" y="147638"/>
                  <a:pt x="598289" y="150019"/>
                </a:cubicBezTo>
                <a:cubicBezTo>
                  <a:pt x="598289" y="150019"/>
                  <a:pt x="590252" y="145257"/>
                  <a:pt x="574179" y="135732"/>
                </a:cubicBezTo>
                <a:cubicBezTo>
                  <a:pt x="586680" y="125611"/>
                  <a:pt x="598586" y="108943"/>
                  <a:pt x="609897" y="85725"/>
                </a:cubicBezTo>
                <a:lnTo>
                  <a:pt x="596503" y="85725"/>
                </a:lnTo>
                <a:close/>
                <a:moveTo>
                  <a:pt x="361652" y="0"/>
                </a:moveTo>
                <a:lnTo>
                  <a:pt x="530423" y="0"/>
                </a:lnTo>
                <a:lnTo>
                  <a:pt x="530423" y="176808"/>
                </a:lnTo>
                <a:cubicBezTo>
                  <a:pt x="532804" y="193477"/>
                  <a:pt x="517624" y="201216"/>
                  <a:pt x="484882" y="200025"/>
                </a:cubicBezTo>
                <a:cubicBezTo>
                  <a:pt x="485477" y="190500"/>
                  <a:pt x="483691" y="182166"/>
                  <a:pt x="479524" y="175022"/>
                </a:cubicBezTo>
                <a:cubicBezTo>
                  <a:pt x="496193" y="176213"/>
                  <a:pt x="503634" y="173832"/>
                  <a:pt x="501848" y="167879"/>
                </a:cubicBezTo>
                <a:lnTo>
                  <a:pt x="501848" y="23218"/>
                </a:lnTo>
                <a:lnTo>
                  <a:pt x="456307" y="23218"/>
                </a:lnTo>
                <a:lnTo>
                  <a:pt x="456307" y="40184"/>
                </a:lnTo>
                <a:lnTo>
                  <a:pt x="490240" y="40184"/>
                </a:lnTo>
                <a:lnTo>
                  <a:pt x="490240" y="60722"/>
                </a:lnTo>
                <a:lnTo>
                  <a:pt x="456307" y="60722"/>
                </a:lnTo>
                <a:lnTo>
                  <a:pt x="456307" y="75010"/>
                </a:lnTo>
                <a:lnTo>
                  <a:pt x="493811" y="75010"/>
                </a:lnTo>
                <a:lnTo>
                  <a:pt x="493811" y="95548"/>
                </a:lnTo>
                <a:lnTo>
                  <a:pt x="396478" y="95548"/>
                </a:lnTo>
                <a:lnTo>
                  <a:pt x="396478" y="75010"/>
                </a:lnTo>
                <a:lnTo>
                  <a:pt x="428625" y="75010"/>
                </a:lnTo>
                <a:lnTo>
                  <a:pt x="428625" y="60722"/>
                </a:lnTo>
                <a:lnTo>
                  <a:pt x="399157" y="60722"/>
                </a:lnTo>
                <a:lnTo>
                  <a:pt x="399157" y="40184"/>
                </a:lnTo>
                <a:lnTo>
                  <a:pt x="428625" y="40184"/>
                </a:lnTo>
                <a:lnTo>
                  <a:pt x="428625" y="23218"/>
                </a:lnTo>
                <a:lnTo>
                  <a:pt x="389334" y="23218"/>
                </a:lnTo>
                <a:lnTo>
                  <a:pt x="389334" y="97334"/>
                </a:lnTo>
                <a:cubicBezTo>
                  <a:pt x="389334" y="142578"/>
                  <a:pt x="378916" y="175915"/>
                  <a:pt x="358080" y="197347"/>
                </a:cubicBezTo>
                <a:cubicBezTo>
                  <a:pt x="353318" y="193179"/>
                  <a:pt x="345876" y="188417"/>
                  <a:pt x="335756" y="183059"/>
                </a:cubicBezTo>
                <a:cubicBezTo>
                  <a:pt x="352425" y="162223"/>
                  <a:pt x="361057" y="132457"/>
                  <a:pt x="361652" y="93762"/>
                </a:cubicBezTo>
                <a:close/>
              </a:path>
            </a:pathLst>
          </a:custGeom>
          <a:solidFill>
            <a:srgbClr val="10294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>
              <a:lnSpc>
                <a:spcPct val="150000"/>
              </a:lnSpc>
            </a:pPr>
            <a:endParaRPr lang="zh-CN" altLang="en-US" dirty="0">
              <a:solidFill>
                <a:sysClr val="windowText" lastClr="000000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</p:spTree>
  </p:cSld>
  <p:clrMapOvr>
    <a:masterClrMapping/>
  </p:clrMapOvr>
  <p:transition spd="slow" advTm="1000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4370522" cy="6858000"/>
          </a:xfrm>
          <a:prstGeom prst="rect">
            <a:avLst/>
          </a:prstGeom>
          <a:solidFill>
            <a:srgbClr val="10294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0" name="任意多边形 39"/>
          <p:cNvSpPr/>
          <p:nvPr/>
        </p:nvSpPr>
        <p:spPr>
          <a:xfrm>
            <a:off x="1213713" y="1062574"/>
            <a:ext cx="3156809" cy="584774"/>
          </a:xfrm>
          <a:custGeom>
            <a:avLst/>
            <a:gdLst>
              <a:gd name="connsiteX0" fmla="*/ 292387 w 3156810"/>
              <a:gd name="connsiteY0" fmla="*/ 0 h 584774"/>
              <a:gd name="connsiteX1" fmla="*/ 3156810 w 3156810"/>
              <a:gd name="connsiteY1" fmla="*/ 0 h 584774"/>
              <a:gd name="connsiteX2" fmla="*/ 3156810 w 3156810"/>
              <a:gd name="connsiteY2" fmla="*/ 584774 h 584774"/>
              <a:gd name="connsiteX3" fmla="*/ 292387 w 3156810"/>
              <a:gd name="connsiteY3" fmla="*/ 584774 h 584774"/>
              <a:gd name="connsiteX4" fmla="*/ 0 w 3156810"/>
              <a:gd name="connsiteY4" fmla="*/ 292387 h 584774"/>
              <a:gd name="connsiteX5" fmla="*/ 292387 w 3156810"/>
              <a:gd name="connsiteY5" fmla="*/ 0 h 584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56810" h="584774">
                <a:moveTo>
                  <a:pt x="292387" y="0"/>
                </a:moveTo>
                <a:lnTo>
                  <a:pt x="3156810" y="0"/>
                </a:lnTo>
                <a:lnTo>
                  <a:pt x="3156810" y="584774"/>
                </a:lnTo>
                <a:lnTo>
                  <a:pt x="292387" y="584774"/>
                </a:lnTo>
                <a:cubicBezTo>
                  <a:pt x="130906" y="584774"/>
                  <a:pt x="0" y="453868"/>
                  <a:pt x="0" y="292387"/>
                </a:cubicBezTo>
                <a:cubicBezTo>
                  <a:pt x="0" y="130906"/>
                  <a:pt x="130906" y="0"/>
                  <a:pt x="2923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0163902" y="451083"/>
            <a:ext cx="1369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LOGO</a:t>
            </a:r>
            <a:endParaRPr lang="zh-CN" altLang="en-US" sz="32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593694" y="1734954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上半年工作完成情况</a:t>
            </a:r>
            <a:endParaRPr lang="zh-CN" altLang="en-US" sz="24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593694" y="2950630"/>
            <a:ext cx="3570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上半年工作的体会和认识</a:t>
            </a:r>
            <a:endParaRPr lang="zh-CN" altLang="en-US" sz="24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593694" y="4166306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上半年工作中存在的问题和困难</a:t>
            </a:r>
            <a:endParaRPr lang="zh-CN" altLang="en-US" sz="24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593694" y="5381981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下半年工作思路和重点工作安排</a:t>
            </a:r>
            <a:endParaRPr lang="zh-CN" altLang="en-US" sz="24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5713910" y="1601576"/>
            <a:ext cx="728421" cy="72842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63500">
              <a:schemeClr val="bg1">
                <a:lumMod val="6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rgbClr val="2867A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731455" y="1704176"/>
            <a:ext cx="693330" cy="52322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01</a:t>
            </a:r>
            <a:endParaRPr lang="zh-CN" altLang="en-US" sz="28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5713910" y="2817252"/>
            <a:ext cx="728421" cy="72842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63500">
              <a:schemeClr val="bg1">
                <a:lumMod val="6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21" name="文本框 20"/>
          <p:cNvSpPr txBox="1"/>
          <p:nvPr/>
        </p:nvSpPr>
        <p:spPr>
          <a:xfrm>
            <a:off x="5731455" y="2919852"/>
            <a:ext cx="693330" cy="52322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02</a:t>
            </a:r>
            <a:endParaRPr lang="zh-CN" altLang="en-US" sz="28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5713910" y="4032928"/>
            <a:ext cx="728421" cy="72842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63500">
              <a:schemeClr val="bg1">
                <a:lumMod val="6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22" name="文本框 21"/>
          <p:cNvSpPr txBox="1"/>
          <p:nvPr/>
        </p:nvSpPr>
        <p:spPr>
          <a:xfrm>
            <a:off x="5731455" y="4135528"/>
            <a:ext cx="693330" cy="52322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03</a:t>
            </a:r>
            <a:endParaRPr lang="zh-CN" altLang="en-US" sz="28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5713910" y="5248603"/>
            <a:ext cx="728421" cy="728421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glow rad="63500">
              <a:schemeClr val="bg1">
                <a:lumMod val="65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23" name="文本框 22"/>
          <p:cNvSpPr txBox="1"/>
          <p:nvPr/>
        </p:nvSpPr>
        <p:spPr>
          <a:xfrm>
            <a:off x="5731455" y="5351203"/>
            <a:ext cx="693330" cy="523220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04</a:t>
            </a:r>
            <a:endParaRPr lang="zh-CN" altLang="en-US" sz="28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2100652" y="1076641"/>
            <a:ext cx="12330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目  录</a:t>
            </a:r>
            <a:endParaRPr lang="zh-CN" altLang="en-US" sz="32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24" name="等腰三角形 23"/>
          <p:cNvSpPr/>
          <p:nvPr/>
        </p:nvSpPr>
        <p:spPr>
          <a:xfrm rot="16200000" flipV="1">
            <a:off x="4356249" y="1279824"/>
            <a:ext cx="206954" cy="178408"/>
          </a:xfrm>
          <a:prstGeom prst="triangle">
            <a:avLst/>
          </a:prstGeom>
          <a:solidFill>
            <a:srgbClr val="1D4B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1213711" y="3163978"/>
            <a:ext cx="1943100" cy="1943100"/>
            <a:chOff x="1213711" y="3163978"/>
            <a:chExt cx="1943100" cy="1943100"/>
          </a:xfrm>
        </p:grpSpPr>
        <p:sp>
          <p:nvSpPr>
            <p:cNvPr id="7" name="椭圆 6"/>
            <p:cNvSpPr/>
            <p:nvPr/>
          </p:nvSpPr>
          <p:spPr>
            <a:xfrm>
              <a:off x="1213711" y="3163978"/>
              <a:ext cx="1943100" cy="19431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pic>
          <p:nvPicPr>
            <p:cNvPr id="25" name="图片 24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272636"/>
                </a:clrFrom>
                <a:clrTo>
                  <a:srgbClr val="272636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96857" y="3570924"/>
              <a:ext cx="1129208" cy="1129208"/>
            </a:xfrm>
            <a:prstGeom prst="rect">
              <a:avLst/>
            </a:prstGeom>
            <a:solidFill>
              <a:srgbClr val="102940"/>
            </a:solidFill>
          </p:spPr>
        </p:pic>
      </p:grpSp>
    </p:spTree>
  </p:cSld>
  <p:clrMapOvr>
    <a:masterClrMapping/>
  </p:clrMapOvr>
  <p:transition spd="slow" advTm="1000"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4370522" cy="6858000"/>
          </a:xfrm>
          <a:prstGeom prst="rect">
            <a:avLst/>
          </a:prstGeom>
          <a:solidFill>
            <a:srgbClr val="10294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pSp>
        <p:nvGrpSpPr>
          <p:cNvPr id="15" name="组合 14"/>
          <p:cNvGrpSpPr/>
          <p:nvPr/>
        </p:nvGrpSpPr>
        <p:grpSpPr>
          <a:xfrm>
            <a:off x="1213711" y="1855833"/>
            <a:ext cx="1943100" cy="1943100"/>
            <a:chOff x="1213711" y="3163978"/>
            <a:chExt cx="1943100" cy="1943100"/>
          </a:xfrm>
        </p:grpSpPr>
        <p:sp>
          <p:nvSpPr>
            <p:cNvPr id="16" name="椭圆 15"/>
            <p:cNvSpPr/>
            <p:nvPr/>
          </p:nvSpPr>
          <p:spPr>
            <a:xfrm>
              <a:off x="1213711" y="3163978"/>
              <a:ext cx="1943100" cy="19431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pic>
          <p:nvPicPr>
            <p:cNvPr id="17" name="图片 16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272636"/>
                </a:clrFrom>
                <a:clrTo>
                  <a:srgbClr val="272636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77807" y="3570924"/>
              <a:ext cx="1129208" cy="1129208"/>
            </a:xfrm>
            <a:prstGeom prst="rect">
              <a:avLst/>
            </a:prstGeom>
            <a:solidFill>
              <a:srgbClr val="102940"/>
            </a:solidFill>
          </p:spPr>
        </p:pic>
      </p:grpSp>
      <p:sp>
        <p:nvSpPr>
          <p:cNvPr id="9" name="文本框 8"/>
          <p:cNvSpPr txBox="1"/>
          <p:nvPr/>
        </p:nvSpPr>
        <p:spPr>
          <a:xfrm>
            <a:off x="5811056" y="3136612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上半年工作完成情况</a:t>
            </a:r>
            <a:endParaRPr lang="zh-CN" altLang="en-US" sz="32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39382" y="2242608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PART 01</a:t>
            </a:r>
            <a:endParaRPr lang="zh-CN" altLang="en-US" sz="32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0163902" y="451083"/>
            <a:ext cx="1369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LOGO</a:t>
            </a:r>
            <a:endParaRPr lang="zh-CN" altLang="en-US" sz="32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14" name="等腰三角形 13"/>
          <p:cNvSpPr/>
          <p:nvPr/>
        </p:nvSpPr>
        <p:spPr>
          <a:xfrm rot="16200000" flipV="1">
            <a:off x="6458015" y="2417521"/>
            <a:ext cx="206954" cy="178408"/>
          </a:xfrm>
          <a:prstGeom prst="triangle">
            <a:avLst/>
          </a:prstGeom>
          <a:solidFill>
            <a:srgbClr val="1D4B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1000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椭圆 39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43791" y="559497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01</a:t>
            </a:r>
            <a:endParaRPr lang="zh-CN" altLang="en-US" sz="2400" dirty="0">
              <a:solidFill>
                <a:schemeClr val="bg1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091082" y="528719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2867A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上半年</a:t>
            </a:r>
            <a:r>
              <a:rPr lang="zh-CN" altLang="en-US" sz="2800" dirty="0" smtClean="0">
                <a:solidFill>
                  <a:srgbClr val="2867A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工</a:t>
            </a:r>
            <a:r>
              <a:rPr lang="zh-CN" altLang="en-US" sz="2800" dirty="0">
                <a:solidFill>
                  <a:srgbClr val="2867A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作回顾</a:t>
            </a:r>
            <a:endParaRPr lang="zh-CN" altLang="en-US" sz="2800" dirty="0">
              <a:solidFill>
                <a:srgbClr val="2867A0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pic>
        <p:nvPicPr>
          <p:cNvPr id="45" name="图片 4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13" y="1671965"/>
            <a:ext cx="5742399" cy="3507829"/>
          </a:xfrm>
          <a:prstGeom prst="rect">
            <a:avLst/>
          </a:prstGeom>
        </p:spPr>
      </p:pic>
      <p:sp>
        <p:nvSpPr>
          <p:cNvPr id="46" name="文本框 45"/>
          <p:cNvSpPr txBox="1"/>
          <p:nvPr/>
        </p:nvSpPr>
        <p:spPr>
          <a:xfrm>
            <a:off x="743712" y="5287906"/>
            <a:ext cx="10874375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请输入您需要的内容，可以复制文本先粘贴到记事本里，清除多余的格式，然后粘贴到这里，只修改文字，将保留动画效果。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7251063" y="2295207"/>
            <a:ext cx="4319489" cy="41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7247942" y="1896163"/>
            <a:ext cx="2568044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1" name="椭圆 50"/>
          <p:cNvSpPr/>
          <p:nvPr/>
        </p:nvSpPr>
        <p:spPr>
          <a:xfrm>
            <a:off x="6684092" y="2989625"/>
            <a:ext cx="432000" cy="43200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Freeform 44"/>
          <p:cNvSpPr>
            <a:spLocks noEditPoints="1"/>
          </p:cNvSpPr>
          <p:nvPr/>
        </p:nvSpPr>
        <p:spPr bwMode="auto">
          <a:xfrm>
            <a:off x="6814695" y="3104510"/>
            <a:ext cx="170794" cy="202229"/>
          </a:xfrm>
          <a:custGeom>
            <a:avLst/>
            <a:gdLst>
              <a:gd name="T0" fmla="*/ 797 w 878"/>
              <a:gd name="T1" fmla="*/ 161 h 1038"/>
              <a:gd name="T2" fmla="*/ 397 w 878"/>
              <a:gd name="T3" fmla="*/ 189 h 1038"/>
              <a:gd name="T4" fmla="*/ 199 w 878"/>
              <a:gd name="T5" fmla="*/ 712 h 1038"/>
              <a:gd name="T6" fmla="*/ 316 w 878"/>
              <a:gd name="T7" fmla="*/ 743 h 1038"/>
              <a:gd name="T8" fmla="*/ 316 w 878"/>
              <a:gd name="T9" fmla="*/ 156 h 1038"/>
              <a:gd name="T10" fmla="*/ 316 w 878"/>
              <a:gd name="T11" fmla="*/ 154 h 1038"/>
              <a:gd name="T12" fmla="*/ 316 w 878"/>
              <a:gd name="T13" fmla="*/ 153 h 1038"/>
              <a:gd name="T14" fmla="*/ 316 w 878"/>
              <a:gd name="T15" fmla="*/ 152 h 1038"/>
              <a:gd name="T16" fmla="*/ 317 w 878"/>
              <a:gd name="T17" fmla="*/ 151 h 1038"/>
              <a:gd name="T18" fmla="*/ 317 w 878"/>
              <a:gd name="T19" fmla="*/ 150 h 1038"/>
              <a:gd name="T20" fmla="*/ 317 w 878"/>
              <a:gd name="T21" fmla="*/ 149 h 1038"/>
              <a:gd name="T22" fmla="*/ 317 w 878"/>
              <a:gd name="T23" fmla="*/ 148 h 1038"/>
              <a:gd name="T24" fmla="*/ 318 w 878"/>
              <a:gd name="T25" fmla="*/ 147 h 1038"/>
              <a:gd name="T26" fmla="*/ 318 w 878"/>
              <a:gd name="T27" fmla="*/ 146 h 1038"/>
              <a:gd name="T28" fmla="*/ 318 w 878"/>
              <a:gd name="T29" fmla="*/ 144 h 1038"/>
              <a:gd name="T30" fmla="*/ 321 w 878"/>
              <a:gd name="T31" fmla="*/ 137 h 1038"/>
              <a:gd name="T32" fmla="*/ 322 w 878"/>
              <a:gd name="T33" fmla="*/ 136 h 1038"/>
              <a:gd name="T34" fmla="*/ 323 w 878"/>
              <a:gd name="T35" fmla="*/ 135 h 1038"/>
              <a:gd name="T36" fmla="*/ 323 w 878"/>
              <a:gd name="T37" fmla="*/ 134 h 1038"/>
              <a:gd name="T38" fmla="*/ 325 w 878"/>
              <a:gd name="T39" fmla="*/ 132 h 1038"/>
              <a:gd name="T40" fmla="*/ 325 w 878"/>
              <a:gd name="T41" fmla="*/ 132 h 1038"/>
              <a:gd name="T42" fmla="*/ 326 w 878"/>
              <a:gd name="T43" fmla="*/ 131 h 1038"/>
              <a:gd name="T44" fmla="*/ 327 w 878"/>
              <a:gd name="T45" fmla="*/ 130 h 1038"/>
              <a:gd name="T46" fmla="*/ 329 w 878"/>
              <a:gd name="T47" fmla="*/ 128 h 1038"/>
              <a:gd name="T48" fmla="*/ 330 w 878"/>
              <a:gd name="T49" fmla="*/ 128 h 1038"/>
              <a:gd name="T50" fmla="*/ 331 w 878"/>
              <a:gd name="T51" fmla="*/ 126 h 1038"/>
              <a:gd name="T52" fmla="*/ 333 w 878"/>
              <a:gd name="T53" fmla="*/ 125 h 1038"/>
              <a:gd name="T54" fmla="*/ 334 w 878"/>
              <a:gd name="T55" fmla="*/ 124 h 1038"/>
              <a:gd name="T56" fmla="*/ 335 w 878"/>
              <a:gd name="T57" fmla="*/ 124 h 1038"/>
              <a:gd name="T58" fmla="*/ 336 w 878"/>
              <a:gd name="T59" fmla="*/ 122 h 1038"/>
              <a:gd name="T60" fmla="*/ 338 w 878"/>
              <a:gd name="T61" fmla="*/ 122 h 1038"/>
              <a:gd name="T62" fmla="*/ 344 w 878"/>
              <a:gd name="T63" fmla="*/ 120 h 1038"/>
              <a:gd name="T64" fmla="*/ 828 w 878"/>
              <a:gd name="T65" fmla="*/ 5 h 1038"/>
              <a:gd name="T66" fmla="*/ 876 w 878"/>
              <a:gd name="T67" fmla="*/ 33 h 1038"/>
              <a:gd name="T68" fmla="*/ 878 w 878"/>
              <a:gd name="T69" fmla="*/ 764 h 1038"/>
              <a:gd name="T70" fmla="*/ 816 w 878"/>
              <a:gd name="T71" fmla="*/ 883 h 1038"/>
              <a:gd name="T72" fmla="*/ 543 w 878"/>
              <a:gd name="T73" fmla="*/ 883 h 1038"/>
              <a:gd name="T74" fmla="*/ 543 w 878"/>
              <a:gd name="T75" fmla="*/ 645 h 1038"/>
              <a:gd name="T76" fmla="*/ 797 w 878"/>
              <a:gd name="T77" fmla="*/ 633 h 1038"/>
              <a:gd name="T78" fmla="*/ 397 w 878"/>
              <a:gd name="T79" fmla="*/ 305 h 1038"/>
              <a:gd name="T80" fmla="*/ 397 w 878"/>
              <a:gd name="T81" fmla="*/ 877 h 1038"/>
              <a:gd name="T82" fmla="*/ 335 w 878"/>
              <a:gd name="T83" fmla="*/ 994 h 1038"/>
              <a:gd name="T84" fmla="*/ 63 w 878"/>
              <a:gd name="T85" fmla="*/ 994 h 1038"/>
              <a:gd name="T86" fmla="*/ 63 w 878"/>
              <a:gd name="T87" fmla="*/ 756 h 1038"/>
              <a:gd name="T88" fmla="*/ 285 w 878"/>
              <a:gd name="T89" fmla="*/ 820 h 1038"/>
              <a:gd name="T90" fmla="*/ 199 w 878"/>
              <a:gd name="T91" fmla="*/ 792 h 1038"/>
              <a:gd name="T92" fmla="*/ 81 w 878"/>
              <a:gd name="T93" fmla="*/ 875 h 1038"/>
              <a:gd name="T94" fmla="*/ 199 w 878"/>
              <a:gd name="T95" fmla="*/ 957 h 1038"/>
              <a:gd name="T96" fmla="*/ 316 w 878"/>
              <a:gd name="T97" fmla="*/ 875 h 1038"/>
              <a:gd name="T98" fmla="*/ 767 w 878"/>
              <a:gd name="T99" fmla="*/ 709 h 1038"/>
              <a:gd name="T100" fmla="*/ 680 w 878"/>
              <a:gd name="T101" fmla="*/ 681 h 1038"/>
              <a:gd name="T102" fmla="*/ 563 w 878"/>
              <a:gd name="T103" fmla="*/ 764 h 1038"/>
              <a:gd name="T104" fmla="*/ 593 w 878"/>
              <a:gd name="T105" fmla="*/ 819 h 1038"/>
              <a:gd name="T106" fmla="*/ 680 w 878"/>
              <a:gd name="T107" fmla="*/ 846 h 1038"/>
              <a:gd name="T108" fmla="*/ 797 w 878"/>
              <a:gd name="T109" fmla="*/ 765 h 1038"/>
              <a:gd name="T110" fmla="*/ 797 w 878"/>
              <a:gd name="T111" fmla="*/ 763 h 1038"/>
              <a:gd name="T112" fmla="*/ 767 w 878"/>
              <a:gd name="T113" fmla="*/ 709 h 10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78" h="1038">
                <a:moveTo>
                  <a:pt x="397" y="255"/>
                </a:moveTo>
                <a:cubicBezTo>
                  <a:pt x="797" y="161"/>
                  <a:pt x="797" y="161"/>
                  <a:pt x="797" y="161"/>
                </a:cubicBezTo>
                <a:cubicBezTo>
                  <a:pt x="797" y="95"/>
                  <a:pt x="797" y="95"/>
                  <a:pt x="797" y="95"/>
                </a:cubicBezTo>
                <a:cubicBezTo>
                  <a:pt x="397" y="189"/>
                  <a:pt x="397" y="189"/>
                  <a:pt x="397" y="189"/>
                </a:cubicBezTo>
                <a:cubicBezTo>
                  <a:pt x="397" y="255"/>
                  <a:pt x="397" y="255"/>
                  <a:pt x="397" y="255"/>
                </a:cubicBezTo>
                <a:close/>
                <a:moveTo>
                  <a:pt x="199" y="712"/>
                </a:moveTo>
                <a:cubicBezTo>
                  <a:pt x="199" y="712"/>
                  <a:pt x="199" y="712"/>
                  <a:pt x="199" y="712"/>
                </a:cubicBezTo>
                <a:cubicBezTo>
                  <a:pt x="242" y="712"/>
                  <a:pt x="283" y="723"/>
                  <a:pt x="316" y="743"/>
                </a:cubicBezTo>
                <a:cubicBezTo>
                  <a:pt x="316" y="157"/>
                  <a:pt x="316" y="157"/>
                  <a:pt x="316" y="157"/>
                </a:cubicBezTo>
                <a:cubicBezTo>
                  <a:pt x="316" y="156"/>
                  <a:pt x="316" y="156"/>
                  <a:pt x="316" y="156"/>
                </a:cubicBezTo>
                <a:cubicBezTo>
                  <a:pt x="316" y="156"/>
                  <a:pt x="316" y="156"/>
                  <a:pt x="316" y="156"/>
                </a:cubicBezTo>
                <a:cubicBezTo>
                  <a:pt x="316" y="154"/>
                  <a:pt x="316" y="154"/>
                  <a:pt x="316" y="154"/>
                </a:cubicBezTo>
                <a:cubicBezTo>
                  <a:pt x="316" y="154"/>
                  <a:pt x="316" y="154"/>
                  <a:pt x="316" y="154"/>
                </a:cubicBezTo>
                <a:cubicBezTo>
                  <a:pt x="316" y="153"/>
                  <a:pt x="316" y="153"/>
                  <a:pt x="316" y="153"/>
                </a:cubicBezTo>
                <a:cubicBezTo>
                  <a:pt x="316" y="153"/>
                  <a:pt x="316" y="153"/>
                  <a:pt x="316" y="153"/>
                </a:cubicBezTo>
                <a:cubicBezTo>
                  <a:pt x="316" y="152"/>
                  <a:pt x="316" y="152"/>
                  <a:pt x="316" y="152"/>
                </a:cubicBezTo>
                <a:cubicBezTo>
                  <a:pt x="316" y="152"/>
                  <a:pt x="316" y="152"/>
                  <a:pt x="316" y="152"/>
                </a:cubicBezTo>
                <a:cubicBezTo>
                  <a:pt x="317" y="151"/>
                  <a:pt x="317" y="151"/>
                  <a:pt x="317" y="151"/>
                </a:cubicBezTo>
                <a:cubicBezTo>
                  <a:pt x="317" y="150"/>
                  <a:pt x="317" y="150"/>
                  <a:pt x="317" y="150"/>
                </a:cubicBezTo>
                <a:cubicBezTo>
                  <a:pt x="317" y="150"/>
                  <a:pt x="317" y="150"/>
                  <a:pt x="317" y="150"/>
                </a:cubicBezTo>
                <a:cubicBezTo>
                  <a:pt x="317" y="149"/>
                  <a:pt x="317" y="149"/>
                  <a:pt x="317" y="149"/>
                </a:cubicBezTo>
                <a:cubicBezTo>
                  <a:pt x="317" y="149"/>
                  <a:pt x="317" y="149"/>
                  <a:pt x="317" y="149"/>
                </a:cubicBezTo>
                <a:cubicBezTo>
                  <a:pt x="317" y="148"/>
                  <a:pt x="317" y="148"/>
                  <a:pt x="317" y="148"/>
                </a:cubicBezTo>
                <a:cubicBezTo>
                  <a:pt x="317" y="148"/>
                  <a:pt x="317" y="148"/>
                  <a:pt x="317" y="148"/>
                </a:cubicBezTo>
                <a:cubicBezTo>
                  <a:pt x="317" y="148"/>
                  <a:pt x="317" y="148"/>
                  <a:pt x="317" y="148"/>
                </a:cubicBezTo>
                <a:cubicBezTo>
                  <a:pt x="318" y="147"/>
                  <a:pt x="318" y="147"/>
                  <a:pt x="318" y="147"/>
                </a:cubicBezTo>
                <a:cubicBezTo>
                  <a:pt x="318" y="146"/>
                  <a:pt x="318" y="146"/>
                  <a:pt x="318" y="146"/>
                </a:cubicBezTo>
                <a:cubicBezTo>
                  <a:pt x="318" y="146"/>
                  <a:pt x="318" y="146"/>
                  <a:pt x="318" y="146"/>
                </a:cubicBezTo>
                <a:cubicBezTo>
                  <a:pt x="318" y="144"/>
                  <a:pt x="318" y="144"/>
                  <a:pt x="318" y="144"/>
                </a:cubicBezTo>
                <a:cubicBezTo>
                  <a:pt x="318" y="144"/>
                  <a:pt x="318" y="144"/>
                  <a:pt x="318" y="144"/>
                </a:cubicBezTo>
                <a:cubicBezTo>
                  <a:pt x="319" y="142"/>
                  <a:pt x="320" y="140"/>
                  <a:pt x="321" y="138"/>
                </a:cubicBezTo>
                <a:cubicBezTo>
                  <a:pt x="321" y="137"/>
                  <a:pt x="321" y="137"/>
                  <a:pt x="321" y="137"/>
                </a:cubicBezTo>
                <a:cubicBezTo>
                  <a:pt x="322" y="137"/>
                  <a:pt x="322" y="137"/>
                  <a:pt x="322" y="137"/>
                </a:cubicBezTo>
                <a:cubicBezTo>
                  <a:pt x="322" y="136"/>
                  <a:pt x="322" y="136"/>
                  <a:pt x="322" y="136"/>
                </a:cubicBezTo>
                <a:cubicBezTo>
                  <a:pt x="323" y="136"/>
                  <a:pt x="323" y="136"/>
                  <a:pt x="323" y="136"/>
                </a:cubicBezTo>
                <a:cubicBezTo>
                  <a:pt x="323" y="135"/>
                  <a:pt x="323" y="135"/>
                  <a:pt x="323" y="135"/>
                </a:cubicBezTo>
                <a:cubicBezTo>
                  <a:pt x="323" y="134"/>
                  <a:pt x="323" y="134"/>
                  <a:pt x="323" y="134"/>
                </a:cubicBezTo>
                <a:cubicBezTo>
                  <a:pt x="323" y="134"/>
                  <a:pt x="323" y="134"/>
                  <a:pt x="323" y="134"/>
                </a:cubicBezTo>
                <a:cubicBezTo>
                  <a:pt x="325" y="133"/>
                  <a:pt x="325" y="133"/>
                  <a:pt x="325" y="133"/>
                </a:cubicBezTo>
                <a:cubicBezTo>
                  <a:pt x="325" y="132"/>
                  <a:pt x="325" y="132"/>
                  <a:pt x="325" y="132"/>
                </a:cubicBezTo>
                <a:cubicBezTo>
                  <a:pt x="325" y="132"/>
                  <a:pt x="325" y="132"/>
                  <a:pt x="325" y="132"/>
                </a:cubicBezTo>
                <a:cubicBezTo>
                  <a:pt x="325" y="132"/>
                  <a:pt x="325" y="132"/>
                  <a:pt x="325" y="132"/>
                </a:cubicBezTo>
                <a:cubicBezTo>
                  <a:pt x="325" y="132"/>
                  <a:pt x="325" y="132"/>
                  <a:pt x="325" y="132"/>
                </a:cubicBezTo>
                <a:cubicBezTo>
                  <a:pt x="326" y="131"/>
                  <a:pt x="326" y="131"/>
                  <a:pt x="326" y="131"/>
                </a:cubicBezTo>
                <a:cubicBezTo>
                  <a:pt x="327" y="131"/>
                  <a:pt x="327" y="131"/>
                  <a:pt x="327" y="131"/>
                </a:cubicBezTo>
                <a:cubicBezTo>
                  <a:pt x="327" y="130"/>
                  <a:pt x="327" y="130"/>
                  <a:pt x="327" y="130"/>
                </a:cubicBezTo>
                <a:cubicBezTo>
                  <a:pt x="327" y="130"/>
                  <a:pt x="327" y="130"/>
                  <a:pt x="327" y="130"/>
                </a:cubicBezTo>
                <a:cubicBezTo>
                  <a:pt x="329" y="128"/>
                  <a:pt x="329" y="128"/>
                  <a:pt x="329" y="128"/>
                </a:cubicBezTo>
                <a:cubicBezTo>
                  <a:pt x="329" y="128"/>
                  <a:pt x="329" y="128"/>
                  <a:pt x="329" y="128"/>
                </a:cubicBezTo>
                <a:cubicBezTo>
                  <a:pt x="330" y="128"/>
                  <a:pt x="330" y="128"/>
                  <a:pt x="330" y="128"/>
                </a:cubicBezTo>
                <a:cubicBezTo>
                  <a:pt x="331" y="127"/>
                  <a:pt x="331" y="127"/>
                  <a:pt x="331" y="127"/>
                </a:cubicBezTo>
                <a:cubicBezTo>
                  <a:pt x="331" y="126"/>
                  <a:pt x="331" y="126"/>
                  <a:pt x="331" y="126"/>
                </a:cubicBezTo>
                <a:cubicBezTo>
                  <a:pt x="331" y="126"/>
                  <a:pt x="331" y="126"/>
                  <a:pt x="331" y="126"/>
                </a:cubicBezTo>
                <a:cubicBezTo>
                  <a:pt x="333" y="125"/>
                  <a:pt x="333" y="125"/>
                  <a:pt x="333" y="125"/>
                </a:cubicBezTo>
                <a:cubicBezTo>
                  <a:pt x="333" y="124"/>
                  <a:pt x="333" y="124"/>
                  <a:pt x="333" y="124"/>
                </a:cubicBezTo>
                <a:cubicBezTo>
                  <a:pt x="334" y="124"/>
                  <a:pt x="334" y="124"/>
                  <a:pt x="334" y="124"/>
                </a:cubicBezTo>
                <a:cubicBezTo>
                  <a:pt x="334" y="124"/>
                  <a:pt x="334" y="124"/>
                  <a:pt x="334" y="124"/>
                </a:cubicBezTo>
                <a:cubicBezTo>
                  <a:pt x="335" y="124"/>
                  <a:pt x="335" y="124"/>
                  <a:pt x="335" y="124"/>
                </a:cubicBezTo>
                <a:cubicBezTo>
                  <a:pt x="336" y="123"/>
                  <a:pt x="336" y="123"/>
                  <a:pt x="336" y="123"/>
                </a:cubicBezTo>
                <a:cubicBezTo>
                  <a:pt x="336" y="122"/>
                  <a:pt x="336" y="122"/>
                  <a:pt x="336" y="122"/>
                </a:cubicBezTo>
                <a:cubicBezTo>
                  <a:pt x="338" y="122"/>
                  <a:pt x="338" y="122"/>
                  <a:pt x="338" y="122"/>
                </a:cubicBezTo>
                <a:cubicBezTo>
                  <a:pt x="338" y="122"/>
                  <a:pt x="338" y="122"/>
                  <a:pt x="338" y="122"/>
                </a:cubicBezTo>
                <a:cubicBezTo>
                  <a:pt x="340" y="121"/>
                  <a:pt x="342" y="120"/>
                  <a:pt x="344" y="120"/>
                </a:cubicBezTo>
                <a:cubicBezTo>
                  <a:pt x="344" y="120"/>
                  <a:pt x="344" y="120"/>
                  <a:pt x="344" y="120"/>
                </a:cubicBezTo>
                <a:cubicBezTo>
                  <a:pt x="345" y="118"/>
                  <a:pt x="347" y="118"/>
                  <a:pt x="350" y="118"/>
                </a:cubicBezTo>
                <a:cubicBezTo>
                  <a:pt x="828" y="5"/>
                  <a:pt x="828" y="5"/>
                  <a:pt x="828" y="5"/>
                </a:cubicBezTo>
                <a:cubicBezTo>
                  <a:pt x="849" y="0"/>
                  <a:pt x="870" y="13"/>
                  <a:pt x="876" y="33"/>
                </a:cubicBezTo>
                <a:cubicBezTo>
                  <a:pt x="876" y="33"/>
                  <a:pt x="876" y="33"/>
                  <a:pt x="876" y="33"/>
                </a:cubicBezTo>
                <a:cubicBezTo>
                  <a:pt x="878" y="38"/>
                  <a:pt x="878" y="42"/>
                  <a:pt x="878" y="47"/>
                </a:cubicBezTo>
                <a:cubicBezTo>
                  <a:pt x="878" y="764"/>
                  <a:pt x="878" y="764"/>
                  <a:pt x="878" y="764"/>
                </a:cubicBezTo>
                <a:cubicBezTo>
                  <a:pt x="878" y="766"/>
                  <a:pt x="878" y="766"/>
                  <a:pt x="878" y="766"/>
                </a:cubicBezTo>
                <a:cubicBezTo>
                  <a:pt x="878" y="812"/>
                  <a:pt x="854" y="853"/>
                  <a:pt x="816" y="883"/>
                </a:cubicBezTo>
                <a:cubicBezTo>
                  <a:pt x="781" y="911"/>
                  <a:pt x="733" y="927"/>
                  <a:pt x="680" y="927"/>
                </a:cubicBezTo>
                <a:cubicBezTo>
                  <a:pt x="627" y="927"/>
                  <a:pt x="579" y="911"/>
                  <a:pt x="543" y="883"/>
                </a:cubicBezTo>
                <a:cubicBezTo>
                  <a:pt x="505" y="853"/>
                  <a:pt x="482" y="811"/>
                  <a:pt x="482" y="764"/>
                </a:cubicBezTo>
                <a:cubicBezTo>
                  <a:pt x="482" y="717"/>
                  <a:pt x="505" y="675"/>
                  <a:pt x="543" y="645"/>
                </a:cubicBezTo>
                <a:cubicBezTo>
                  <a:pt x="579" y="618"/>
                  <a:pt x="627" y="601"/>
                  <a:pt x="680" y="601"/>
                </a:cubicBezTo>
                <a:cubicBezTo>
                  <a:pt x="724" y="601"/>
                  <a:pt x="764" y="612"/>
                  <a:pt x="797" y="633"/>
                </a:cubicBezTo>
                <a:cubicBezTo>
                  <a:pt x="797" y="211"/>
                  <a:pt x="797" y="211"/>
                  <a:pt x="797" y="211"/>
                </a:cubicBezTo>
                <a:cubicBezTo>
                  <a:pt x="397" y="305"/>
                  <a:pt x="397" y="305"/>
                  <a:pt x="397" y="305"/>
                </a:cubicBezTo>
                <a:cubicBezTo>
                  <a:pt x="397" y="875"/>
                  <a:pt x="397" y="875"/>
                  <a:pt x="397" y="875"/>
                </a:cubicBezTo>
                <a:cubicBezTo>
                  <a:pt x="397" y="877"/>
                  <a:pt x="397" y="877"/>
                  <a:pt x="397" y="877"/>
                </a:cubicBezTo>
                <a:cubicBezTo>
                  <a:pt x="397" y="877"/>
                  <a:pt x="397" y="877"/>
                  <a:pt x="397" y="877"/>
                </a:cubicBezTo>
                <a:cubicBezTo>
                  <a:pt x="396" y="923"/>
                  <a:pt x="373" y="964"/>
                  <a:pt x="335" y="994"/>
                </a:cubicBezTo>
                <a:cubicBezTo>
                  <a:pt x="300" y="1021"/>
                  <a:pt x="252" y="1038"/>
                  <a:pt x="199" y="1038"/>
                </a:cubicBezTo>
                <a:cubicBezTo>
                  <a:pt x="146" y="1038"/>
                  <a:pt x="98" y="1021"/>
                  <a:pt x="63" y="994"/>
                </a:cubicBezTo>
                <a:cubicBezTo>
                  <a:pt x="24" y="963"/>
                  <a:pt x="0" y="922"/>
                  <a:pt x="0" y="875"/>
                </a:cubicBezTo>
                <a:cubicBezTo>
                  <a:pt x="0" y="828"/>
                  <a:pt x="24" y="786"/>
                  <a:pt x="63" y="756"/>
                </a:cubicBezTo>
                <a:cubicBezTo>
                  <a:pt x="98" y="728"/>
                  <a:pt x="146" y="712"/>
                  <a:pt x="199" y="712"/>
                </a:cubicBezTo>
                <a:close/>
                <a:moveTo>
                  <a:pt x="285" y="820"/>
                </a:moveTo>
                <a:cubicBezTo>
                  <a:pt x="285" y="820"/>
                  <a:pt x="285" y="820"/>
                  <a:pt x="285" y="820"/>
                </a:cubicBezTo>
                <a:cubicBezTo>
                  <a:pt x="264" y="803"/>
                  <a:pt x="233" y="792"/>
                  <a:pt x="199" y="792"/>
                </a:cubicBezTo>
                <a:cubicBezTo>
                  <a:pt x="165" y="792"/>
                  <a:pt x="134" y="803"/>
                  <a:pt x="112" y="820"/>
                </a:cubicBezTo>
                <a:cubicBezTo>
                  <a:pt x="93" y="834"/>
                  <a:pt x="81" y="854"/>
                  <a:pt x="81" y="875"/>
                </a:cubicBezTo>
                <a:cubicBezTo>
                  <a:pt x="81" y="896"/>
                  <a:pt x="93" y="915"/>
                  <a:pt x="112" y="930"/>
                </a:cubicBezTo>
                <a:cubicBezTo>
                  <a:pt x="134" y="947"/>
                  <a:pt x="165" y="957"/>
                  <a:pt x="199" y="957"/>
                </a:cubicBezTo>
                <a:cubicBezTo>
                  <a:pt x="233" y="957"/>
                  <a:pt x="264" y="947"/>
                  <a:pt x="285" y="930"/>
                </a:cubicBezTo>
                <a:cubicBezTo>
                  <a:pt x="305" y="915"/>
                  <a:pt x="316" y="896"/>
                  <a:pt x="316" y="875"/>
                </a:cubicBezTo>
                <a:cubicBezTo>
                  <a:pt x="316" y="854"/>
                  <a:pt x="305" y="834"/>
                  <a:pt x="285" y="820"/>
                </a:cubicBezTo>
                <a:close/>
                <a:moveTo>
                  <a:pt x="767" y="709"/>
                </a:moveTo>
                <a:cubicBezTo>
                  <a:pt x="767" y="709"/>
                  <a:pt x="767" y="709"/>
                  <a:pt x="767" y="709"/>
                </a:cubicBezTo>
                <a:cubicBezTo>
                  <a:pt x="745" y="692"/>
                  <a:pt x="714" y="681"/>
                  <a:pt x="680" y="681"/>
                </a:cubicBezTo>
                <a:cubicBezTo>
                  <a:pt x="646" y="681"/>
                  <a:pt x="615" y="692"/>
                  <a:pt x="593" y="709"/>
                </a:cubicBezTo>
                <a:cubicBezTo>
                  <a:pt x="575" y="723"/>
                  <a:pt x="563" y="743"/>
                  <a:pt x="563" y="764"/>
                </a:cubicBezTo>
                <a:cubicBezTo>
                  <a:pt x="563" y="785"/>
                  <a:pt x="575" y="804"/>
                  <a:pt x="593" y="819"/>
                </a:cubicBezTo>
                <a:cubicBezTo>
                  <a:pt x="593" y="819"/>
                  <a:pt x="593" y="819"/>
                  <a:pt x="593" y="819"/>
                </a:cubicBezTo>
                <a:cubicBezTo>
                  <a:pt x="593" y="819"/>
                  <a:pt x="593" y="819"/>
                  <a:pt x="593" y="819"/>
                </a:cubicBezTo>
                <a:cubicBezTo>
                  <a:pt x="615" y="836"/>
                  <a:pt x="646" y="846"/>
                  <a:pt x="680" y="846"/>
                </a:cubicBezTo>
                <a:cubicBezTo>
                  <a:pt x="714" y="846"/>
                  <a:pt x="745" y="836"/>
                  <a:pt x="767" y="819"/>
                </a:cubicBezTo>
                <a:cubicBezTo>
                  <a:pt x="785" y="805"/>
                  <a:pt x="797" y="785"/>
                  <a:pt x="797" y="765"/>
                </a:cubicBezTo>
                <a:cubicBezTo>
                  <a:pt x="797" y="764"/>
                  <a:pt x="797" y="764"/>
                  <a:pt x="797" y="764"/>
                </a:cubicBezTo>
                <a:cubicBezTo>
                  <a:pt x="797" y="763"/>
                  <a:pt x="797" y="763"/>
                  <a:pt x="797" y="763"/>
                </a:cubicBezTo>
                <a:cubicBezTo>
                  <a:pt x="797" y="742"/>
                  <a:pt x="785" y="723"/>
                  <a:pt x="767" y="709"/>
                </a:cubicBezTo>
                <a:cubicBezTo>
                  <a:pt x="767" y="709"/>
                  <a:pt x="767" y="709"/>
                  <a:pt x="767" y="709"/>
                </a:cubicBezTo>
                <a:cubicBezTo>
                  <a:pt x="767" y="709"/>
                  <a:pt x="767" y="709"/>
                  <a:pt x="767" y="70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6" name="椭圆 55"/>
          <p:cNvSpPr/>
          <p:nvPr/>
        </p:nvSpPr>
        <p:spPr>
          <a:xfrm>
            <a:off x="6669457" y="4073482"/>
            <a:ext cx="432000" cy="43200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9" name="Freeform 5"/>
          <p:cNvSpPr>
            <a:spLocks noEditPoints="1"/>
          </p:cNvSpPr>
          <p:nvPr/>
        </p:nvSpPr>
        <p:spPr bwMode="auto">
          <a:xfrm>
            <a:off x="6762917" y="4196300"/>
            <a:ext cx="245081" cy="186364"/>
          </a:xfrm>
          <a:custGeom>
            <a:avLst/>
            <a:gdLst>
              <a:gd name="T0" fmla="*/ 531 w 930"/>
              <a:gd name="T1" fmla="*/ 225 h 699"/>
              <a:gd name="T2" fmla="*/ 442 w 930"/>
              <a:gd name="T3" fmla="*/ 261 h 699"/>
              <a:gd name="T4" fmla="*/ 442 w 930"/>
              <a:gd name="T5" fmla="*/ 438 h 699"/>
              <a:gd name="T6" fmla="*/ 531 w 930"/>
              <a:gd name="T7" fmla="*/ 474 h 699"/>
              <a:gd name="T8" fmla="*/ 656 w 930"/>
              <a:gd name="T9" fmla="*/ 350 h 699"/>
              <a:gd name="T10" fmla="*/ 619 w 930"/>
              <a:gd name="T11" fmla="*/ 261 h 699"/>
              <a:gd name="T12" fmla="*/ 588 w 930"/>
              <a:gd name="T13" fmla="*/ 407 h 699"/>
              <a:gd name="T14" fmla="*/ 473 w 930"/>
              <a:gd name="T15" fmla="*/ 407 h 699"/>
              <a:gd name="T16" fmla="*/ 473 w 930"/>
              <a:gd name="T17" fmla="*/ 407 h 699"/>
              <a:gd name="T18" fmla="*/ 473 w 930"/>
              <a:gd name="T19" fmla="*/ 292 h 699"/>
              <a:gd name="T20" fmla="*/ 531 w 930"/>
              <a:gd name="T21" fmla="*/ 268 h 699"/>
              <a:gd name="T22" fmla="*/ 589 w 930"/>
              <a:gd name="T23" fmla="*/ 293 h 699"/>
              <a:gd name="T24" fmla="*/ 588 w 930"/>
              <a:gd name="T25" fmla="*/ 407 h 699"/>
              <a:gd name="T26" fmla="*/ 923 w 930"/>
              <a:gd name="T27" fmla="*/ 167 h 699"/>
              <a:gd name="T28" fmla="*/ 777 w 930"/>
              <a:gd name="T29" fmla="*/ 283 h 699"/>
              <a:gd name="T30" fmla="*/ 731 w 930"/>
              <a:gd name="T31" fmla="*/ 45 h 699"/>
              <a:gd name="T32" fmla="*/ 153 w 930"/>
              <a:gd name="T33" fmla="*/ 0 h 699"/>
              <a:gd name="T34" fmla="*/ 0 w 930"/>
              <a:gd name="T35" fmla="*/ 154 h 699"/>
              <a:gd name="T36" fmla="*/ 45 w 930"/>
              <a:gd name="T37" fmla="*/ 654 h 699"/>
              <a:gd name="T38" fmla="*/ 623 w 930"/>
              <a:gd name="T39" fmla="*/ 699 h 699"/>
              <a:gd name="T40" fmla="*/ 777 w 930"/>
              <a:gd name="T41" fmla="*/ 545 h 699"/>
              <a:gd name="T42" fmla="*/ 892 w 930"/>
              <a:gd name="T43" fmla="*/ 532 h 699"/>
              <a:gd name="T44" fmla="*/ 908 w 930"/>
              <a:gd name="T45" fmla="*/ 539 h 699"/>
              <a:gd name="T46" fmla="*/ 930 w 930"/>
              <a:gd name="T47" fmla="*/ 182 h 699"/>
              <a:gd name="T48" fmla="*/ 704 w 930"/>
              <a:gd name="T49" fmla="*/ 545 h 699"/>
              <a:gd name="T50" fmla="*/ 680 w 930"/>
              <a:gd name="T51" fmla="*/ 602 h 699"/>
              <a:gd name="T52" fmla="*/ 153 w 930"/>
              <a:gd name="T53" fmla="*/ 626 h 699"/>
              <a:gd name="T54" fmla="*/ 72 w 930"/>
              <a:gd name="T55" fmla="*/ 545 h 699"/>
              <a:gd name="T56" fmla="*/ 96 w 930"/>
              <a:gd name="T57" fmla="*/ 97 h 699"/>
              <a:gd name="T58" fmla="*/ 623 w 930"/>
              <a:gd name="T59" fmla="*/ 73 h 699"/>
              <a:gd name="T60" fmla="*/ 704 w 930"/>
              <a:gd name="T61" fmla="*/ 154 h 699"/>
              <a:gd name="T62" fmla="*/ 886 w 930"/>
              <a:gd name="T63" fmla="*/ 465 h 699"/>
              <a:gd name="T64" fmla="*/ 777 w 930"/>
              <a:gd name="T65" fmla="*/ 355 h 699"/>
              <a:gd name="T66" fmla="*/ 886 w 930"/>
              <a:gd name="T67" fmla="*/ 235 h 699"/>
              <a:gd name="T68" fmla="*/ 334 w 930"/>
              <a:gd name="T69" fmla="*/ 261 h 699"/>
              <a:gd name="T70" fmla="*/ 246 w 930"/>
              <a:gd name="T71" fmla="*/ 225 h 699"/>
              <a:gd name="T72" fmla="*/ 157 w 930"/>
              <a:gd name="T73" fmla="*/ 261 h 699"/>
              <a:gd name="T74" fmla="*/ 157 w 930"/>
              <a:gd name="T75" fmla="*/ 438 h 699"/>
              <a:gd name="T76" fmla="*/ 246 w 930"/>
              <a:gd name="T77" fmla="*/ 474 h 699"/>
              <a:gd name="T78" fmla="*/ 371 w 930"/>
              <a:gd name="T79" fmla="*/ 350 h 699"/>
              <a:gd name="T80" fmla="*/ 334 w 930"/>
              <a:gd name="T81" fmla="*/ 261 h 699"/>
              <a:gd name="T82" fmla="*/ 303 w 930"/>
              <a:gd name="T83" fmla="*/ 407 h 699"/>
              <a:gd name="T84" fmla="*/ 188 w 930"/>
              <a:gd name="T85" fmla="*/ 407 h 699"/>
              <a:gd name="T86" fmla="*/ 188 w 930"/>
              <a:gd name="T87" fmla="*/ 407 h 699"/>
              <a:gd name="T88" fmla="*/ 188 w 930"/>
              <a:gd name="T89" fmla="*/ 292 h 699"/>
              <a:gd name="T90" fmla="*/ 246 w 930"/>
              <a:gd name="T91" fmla="*/ 268 h 699"/>
              <a:gd name="T92" fmla="*/ 304 w 930"/>
              <a:gd name="T93" fmla="*/ 293 h 699"/>
              <a:gd name="T94" fmla="*/ 303 w 930"/>
              <a:gd name="T95" fmla="*/ 407 h 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30" h="699">
                <a:moveTo>
                  <a:pt x="619" y="261"/>
                </a:moveTo>
                <a:cubicBezTo>
                  <a:pt x="596" y="239"/>
                  <a:pt x="565" y="225"/>
                  <a:pt x="531" y="225"/>
                </a:cubicBezTo>
                <a:cubicBezTo>
                  <a:pt x="496" y="225"/>
                  <a:pt x="465" y="239"/>
                  <a:pt x="442" y="261"/>
                </a:cubicBezTo>
                <a:cubicBezTo>
                  <a:pt x="442" y="261"/>
                  <a:pt x="442" y="261"/>
                  <a:pt x="442" y="261"/>
                </a:cubicBezTo>
                <a:cubicBezTo>
                  <a:pt x="420" y="284"/>
                  <a:pt x="405" y="315"/>
                  <a:pt x="405" y="350"/>
                </a:cubicBezTo>
                <a:cubicBezTo>
                  <a:pt x="405" y="384"/>
                  <a:pt x="420" y="415"/>
                  <a:pt x="442" y="438"/>
                </a:cubicBezTo>
                <a:cubicBezTo>
                  <a:pt x="442" y="438"/>
                  <a:pt x="442" y="438"/>
                  <a:pt x="442" y="438"/>
                </a:cubicBezTo>
                <a:cubicBezTo>
                  <a:pt x="465" y="460"/>
                  <a:pt x="496" y="474"/>
                  <a:pt x="531" y="474"/>
                </a:cubicBezTo>
                <a:cubicBezTo>
                  <a:pt x="565" y="474"/>
                  <a:pt x="596" y="460"/>
                  <a:pt x="619" y="438"/>
                </a:cubicBezTo>
                <a:cubicBezTo>
                  <a:pt x="642" y="415"/>
                  <a:pt x="656" y="384"/>
                  <a:pt x="656" y="350"/>
                </a:cubicBezTo>
                <a:cubicBezTo>
                  <a:pt x="656" y="316"/>
                  <a:pt x="642" y="285"/>
                  <a:pt x="620" y="262"/>
                </a:cubicBezTo>
                <a:cubicBezTo>
                  <a:pt x="619" y="261"/>
                  <a:pt x="619" y="261"/>
                  <a:pt x="619" y="261"/>
                </a:cubicBezTo>
                <a:close/>
                <a:moveTo>
                  <a:pt x="588" y="407"/>
                </a:moveTo>
                <a:cubicBezTo>
                  <a:pt x="588" y="407"/>
                  <a:pt x="588" y="407"/>
                  <a:pt x="588" y="407"/>
                </a:cubicBezTo>
                <a:cubicBezTo>
                  <a:pt x="574" y="422"/>
                  <a:pt x="553" y="431"/>
                  <a:pt x="531" y="431"/>
                </a:cubicBezTo>
                <a:cubicBezTo>
                  <a:pt x="508" y="431"/>
                  <a:pt x="488" y="422"/>
                  <a:pt x="473" y="407"/>
                </a:cubicBezTo>
                <a:cubicBezTo>
                  <a:pt x="473" y="407"/>
                  <a:pt x="473" y="407"/>
                  <a:pt x="473" y="407"/>
                </a:cubicBezTo>
                <a:cubicBezTo>
                  <a:pt x="473" y="407"/>
                  <a:pt x="473" y="407"/>
                  <a:pt x="473" y="407"/>
                </a:cubicBezTo>
                <a:cubicBezTo>
                  <a:pt x="459" y="392"/>
                  <a:pt x="449" y="372"/>
                  <a:pt x="449" y="350"/>
                </a:cubicBezTo>
                <a:cubicBezTo>
                  <a:pt x="449" y="327"/>
                  <a:pt x="459" y="307"/>
                  <a:pt x="473" y="292"/>
                </a:cubicBezTo>
                <a:cubicBezTo>
                  <a:pt x="473" y="292"/>
                  <a:pt x="473" y="292"/>
                  <a:pt x="473" y="292"/>
                </a:cubicBezTo>
                <a:cubicBezTo>
                  <a:pt x="488" y="277"/>
                  <a:pt x="508" y="268"/>
                  <a:pt x="531" y="268"/>
                </a:cubicBezTo>
                <a:cubicBezTo>
                  <a:pt x="553" y="268"/>
                  <a:pt x="574" y="277"/>
                  <a:pt x="588" y="292"/>
                </a:cubicBezTo>
                <a:cubicBezTo>
                  <a:pt x="589" y="293"/>
                  <a:pt x="589" y="293"/>
                  <a:pt x="589" y="293"/>
                </a:cubicBezTo>
                <a:cubicBezTo>
                  <a:pt x="603" y="308"/>
                  <a:pt x="612" y="328"/>
                  <a:pt x="612" y="350"/>
                </a:cubicBezTo>
                <a:cubicBezTo>
                  <a:pt x="612" y="372"/>
                  <a:pt x="603" y="392"/>
                  <a:pt x="588" y="407"/>
                </a:cubicBezTo>
                <a:close/>
                <a:moveTo>
                  <a:pt x="923" y="167"/>
                </a:moveTo>
                <a:cubicBezTo>
                  <a:pt x="923" y="167"/>
                  <a:pt x="923" y="167"/>
                  <a:pt x="923" y="167"/>
                </a:cubicBezTo>
                <a:cubicBezTo>
                  <a:pt x="915" y="158"/>
                  <a:pt x="901" y="158"/>
                  <a:pt x="892" y="167"/>
                </a:cubicBezTo>
                <a:cubicBezTo>
                  <a:pt x="777" y="283"/>
                  <a:pt x="777" y="283"/>
                  <a:pt x="777" y="283"/>
                </a:cubicBezTo>
                <a:cubicBezTo>
                  <a:pt x="777" y="154"/>
                  <a:pt x="777" y="154"/>
                  <a:pt x="777" y="154"/>
                </a:cubicBezTo>
                <a:cubicBezTo>
                  <a:pt x="777" y="112"/>
                  <a:pt x="759" y="73"/>
                  <a:pt x="731" y="45"/>
                </a:cubicBezTo>
                <a:cubicBezTo>
                  <a:pt x="704" y="17"/>
                  <a:pt x="665" y="0"/>
                  <a:pt x="623" y="0"/>
                </a:cubicBezTo>
                <a:cubicBezTo>
                  <a:pt x="153" y="0"/>
                  <a:pt x="153" y="0"/>
                  <a:pt x="153" y="0"/>
                </a:cubicBezTo>
                <a:cubicBezTo>
                  <a:pt x="111" y="0"/>
                  <a:pt x="72" y="17"/>
                  <a:pt x="45" y="45"/>
                </a:cubicBezTo>
                <a:cubicBezTo>
                  <a:pt x="17" y="73"/>
                  <a:pt x="0" y="112"/>
                  <a:pt x="0" y="154"/>
                </a:cubicBezTo>
                <a:cubicBezTo>
                  <a:pt x="0" y="545"/>
                  <a:pt x="0" y="545"/>
                  <a:pt x="0" y="545"/>
                </a:cubicBezTo>
                <a:cubicBezTo>
                  <a:pt x="0" y="587"/>
                  <a:pt x="17" y="626"/>
                  <a:pt x="45" y="654"/>
                </a:cubicBezTo>
                <a:cubicBezTo>
                  <a:pt x="72" y="681"/>
                  <a:pt x="111" y="699"/>
                  <a:pt x="153" y="699"/>
                </a:cubicBezTo>
                <a:cubicBezTo>
                  <a:pt x="623" y="699"/>
                  <a:pt x="623" y="699"/>
                  <a:pt x="623" y="699"/>
                </a:cubicBezTo>
                <a:cubicBezTo>
                  <a:pt x="665" y="699"/>
                  <a:pt x="704" y="681"/>
                  <a:pt x="731" y="654"/>
                </a:cubicBezTo>
                <a:cubicBezTo>
                  <a:pt x="759" y="626"/>
                  <a:pt x="777" y="587"/>
                  <a:pt x="777" y="545"/>
                </a:cubicBezTo>
                <a:cubicBezTo>
                  <a:pt x="777" y="417"/>
                  <a:pt x="777" y="417"/>
                  <a:pt x="777" y="417"/>
                </a:cubicBezTo>
                <a:cubicBezTo>
                  <a:pt x="892" y="532"/>
                  <a:pt x="892" y="532"/>
                  <a:pt x="892" y="532"/>
                </a:cubicBezTo>
                <a:cubicBezTo>
                  <a:pt x="892" y="533"/>
                  <a:pt x="892" y="533"/>
                  <a:pt x="892" y="533"/>
                </a:cubicBezTo>
                <a:cubicBezTo>
                  <a:pt x="896" y="537"/>
                  <a:pt x="902" y="539"/>
                  <a:pt x="908" y="539"/>
                </a:cubicBezTo>
                <a:cubicBezTo>
                  <a:pt x="920" y="539"/>
                  <a:pt x="930" y="529"/>
                  <a:pt x="930" y="517"/>
                </a:cubicBezTo>
                <a:cubicBezTo>
                  <a:pt x="930" y="182"/>
                  <a:pt x="930" y="182"/>
                  <a:pt x="930" y="182"/>
                </a:cubicBezTo>
                <a:cubicBezTo>
                  <a:pt x="930" y="176"/>
                  <a:pt x="928" y="171"/>
                  <a:pt x="923" y="167"/>
                </a:cubicBezTo>
                <a:close/>
                <a:moveTo>
                  <a:pt x="704" y="545"/>
                </a:moveTo>
                <a:cubicBezTo>
                  <a:pt x="704" y="545"/>
                  <a:pt x="704" y="545"/>
                  <a:pt x="704" y="545"/>
                </a:cubicBezTo>
                <a:cubicBezTo>
                  <a:pt x="704" y="568"/>
                  <a:pt x="694" y="588"/>
                  <a:pt x="680" y="602"/>
                </a:cubicBezTo>
                <a:cubicBezTo>
                  <a:pt x="666" y="617"/>
                  <a:pt x="645" y="626"/>
                  <a:pt x="623" y="626"/>
                </a:cubicBezTo>
                <a:cubicBezTo>
                  <a:pt x="153" y="626"/>
                  <a:pt x="153" y="626"/>
                  <a:pt x="153" y="626"/>
                </a:cubicBezTo>
                <a:cubicBezTo>
                  <a:pt x="131" y="626"/>
                  <a:pt x="111" y="617"/>
                  <a:pt x="96" y="602"/>
                </a:cubicBezTo>
                <a:cubicBezTo>
                  <a:pt x="81" y="588"/>
                  <a:pt x="72" y="568"/>
                  <a:pt x="72" y="545"/>
                </a:cubicBezTo>
                <a:cubicBezTo>
                  <a:pt x="72" y="154"/>
                  <a:pt x="72" y="154"/>
                  <a:pt x="72" y="154"/>
                </a:cubicBezTo>
                <a:cubicBezTo>
                  <a:pt x="72" y="132"/>
                  <a:pt x="81" y="111"/>
                  <a:pt x="96" y="97"/>
                </a:cubicBezTo>
                <a:cubicBezTo>
                  <a:pt x="111" y="82"/>
                  <a:pt x="131" y="73"/>
                  <a:pt x="153" y="73"/>
                </a:cubicBezTo>
                <a:cubicBezTo>
                  <a:pt x="623" y="73"/>
                  <a:pt x="623" y="73"/>
                  <a:pt x="623" y="73"/>
                </a:cubicBezTo>
                <a:cubicBezTo>
                  <a:pt x="645" y="73"/>
                  <a:pt x="666" y="82"/>
                  <a:pt x="680" y="97"/>
                </a:cubicBezTo>
                <a:cubicBezTo>
                  <a:pt x="694" y="111"/>
                  <a:pt x="704" y="132"/>
                  <a:pt x="704" y="154"/>
                </a:cubicBezTo>
                <a:cubicBezTo>
                  <a:pt x="704" y="545"/>
                  <a:pt x="704" y="545"/>
                  <a:pt x="704" y="545"/>
                </a:cubicBezTo>
                <a:close/>
                <a:moveTo>
                  <a:pt x="886" y="465"/>
                </a:moveTo>
                <a:cubicBezTo>
                  <a:pt x="886" y="465"/>
                  <a:pt x="886" y="465"/>
                  <a:pt x="886" y="465"/>
                </a:cubicBezTo>
                <a:cubicBezTo>
                  <a:pt x="777" y="355"/>
                  <a:pt x="777" y="355"/>
                  <a:pt x="777" y="355"/>
                </a:cubicBezTo>
                <a:cubicBezTo>
                  <a:pt x="777" y="344"/>
                  <a:pt x="777" y="344"/>
                  <a:pt x="777" y="344"/>
                </a:cubicBezTo>
                <a:cubicBezTo>
                  <a:pt x="886" y="235"/>
                  <a:pt x="886" y="235"/>
                  <a:pt x="886" y="235"/>
                </a:cubicBezTo>
                <a:cubicBezTo>
                  <a:pt x="886" y="465"/>
                  <a:pt x="886" y="465"/>
                  <a:pt x="886" y="465"/>
                </a:cubicBezTo>
                <a:close/>
                <a:moveTo>
                  <a:pt x="334" y="261"/>
                </a:moveTo>
                <a:cubicBezTo>
                  <a:pt x="334" y="261"/>
                  <a:pt x="334" y="261"/>
                  <a:pt x="334" y="261"/>
                </a:cubicBezTo>
                <a:cubicBezTo>
                  <a:pt x="311" y="239"/>
                  <a:pt x="280" y="225"/>
                  <a:pt x="246" y="225"/>
                </a:cubicBezTo>
                <a:cubicBezTo>
                  <a:pt x="212" y="225"/>
                  <a:pt x="180" y="239"/>
                  <a:pt x="157" y="261"/>
                </a:cubicBezTo>
                <a:cubicBezTo>
                  <a:pt x="157" y="261"/>
                  <a:pt x="157" y="261"/>
                  <a:pt x="157" y="261"/>
                </a:cubicBezTo>
                <a:cubicBezTo>
                  <a:pt x="135" y="284"/>
                  <a:pt x="121" y="315"/>
                  <a:pt x="121" y="350"/>
                </a:cubicBezTo>
                <a:cubicBezTo>
                  <a:pt x="121" y="384"/>
                  <a:pt x="135" y="415"/>
                  <a:pt x="157" y="438"/>
                </a:cubicBezTo>
                <a:cubicBezTo>
                  <a:pt x="157" y="438"/>
                  <a:pt x="157" y="438"/>
                  <a:pt x="157" y="438"/>
                </a:cubicBezTo>
                <a:cubicBezTo>
                  <a:pt x="180" y="460"/>
                  <a:pt x="212" y="474"/>
                  <a:pt x="246" y="474"/>
                </a:cubicBezTo>
                <a:cubicBezTo>
                  <a:pt x="280" y="474"/>
                  <a:pt x="311" y="460"/>
                  <a:pt x="334" y="438"/>
                </a:cubicBezTo>
                <a:cubicBezTo>
                  <a:pt x="356" y="415"/>
                  <a:pt x="371" y="384"/>
                  <a:pt x="371" y="350"/>
                </a:cubicBezTo>
                <a:cubicBezTo>
                  <a:pt x="371" y="316"/>
                  <a:pt x="357" y="285"/>
                  <a:pt x="335" y="262"/>
                </a:cubicBezTo>
                <a:cubicBezTo>
                  <a:pt x="334" y="261"/>
                  <a:pt x="334" y="261"/>
                  <a:pt x="334" y="261"/>
                </a:cubicBezTo>
                <a:close/>
                <a:moveTo>
                  <a:pt x="303" y="407"/>
                </a:moveTo>
                <a:cubicBezTo>
                  <a:pt x="303" y="407"/>
                  <a:pt x="303" y="407"/>
                  <a:pt x="303" y="407"/>
                </a:cubicBezTo>
                <a:cubicBezTo>
                  <a:pt x="289" y="422"/>
                  <a:pt x="268" y="431"/>
                  <a:pt x="246" y="431"/>
                </a:cubicBezTo>
                <a:cubicBezTo>
                  <a:pt x="223" y="431"/>
                  <a:pt x="203" y="422"/>
                  <a:pt x="188" y="407"/>
                </a:cubicBezTo>
                <a:cubicBezTo>
                  <a:pt x="188" y="407"/>
                  <a:pt x="188" y="407"/>
                  <a:pt x="188" y="407"/>
                </a:cubicBezTo>
                <a:cubicBezTo>
                  <a:pt x="188" y="407"/>
                  <a:pt x="188" y="407"/>
                  <a:pt x="188" y="407"/>
                </a:cubicBezTo>
                <a:cubicBezTo>
                  <a:pt x="173" y="392"/>
                  <a:pt x="164" y="372"/>
                  <a:pt x="164" y="350"/>
                </a:cubicBezTo>
                <a:cubicBezTo>
                  <a:pt x="164" y="327"/>
                  <a:pt x="173" y="307"/>
                  <a:pt x="188" y="292"/>
                </a:cubicBezTo>
                <a:cubicBezTo>
                  <a:pt x="188" y="292"/>
                  <a:pt x="188" y="292"/>
                  <a:pt x="188" y="292"/>
                </a:cubicBezTo>
                <a:cubicBezTo>
                  <a:pt x="203" y="277"/>
                  <a:pt x="223" y="268"/>
                  <a:pt x="246" y="268"/>
                </a:cubicBezTo>
                <a:cubicBezTo>
                  <a:pt x="268" y="268"/>
                  <a:pt x="289" y="277"/>
                  <a:pt x="303" y="292"/>
                </a:cubicBezTo>
                <a:cubicBezTo>
                  <a:pt x="304" y="293"/>
                  <a:pt x="304" y="293"/>
                  <a:pt x="304" y="293"/>
                </a:cubicBezTo>
                <a:cubicBezTo>
                  <a:pt x="318" y="308"/>
                  <a:pt x="327" y="328"/>
                  <a:pt x="327" y="350"/>
                </a:cubicBezTo>
                <a:cubicBezTo>
                  <a:pt x="327" y="372"/>
                  <a:pt x="318" y="392"/>
                  <a:pt x="303" y="4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椭圆 61"/>
          <p:cNvSpPr/>
          <p:nvPr/>
        </p:nvSpPr>
        <p:spPr>
          <a:xfrm>
            <a:off x="6683020" y="1905768"/>
            <a:ext cx="432000" cy="43200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Freeform 57"/>
          <p:cNvSpPr>
            <a:spLocks noEditPoints="1"/>
          </p:cNvSpPr>
          <p:nvPr/>
        </p:nvSpPr>
        <p:spPr bwMode="auto">
          <a:xfrm>
            <a:off x="6774290" y="2009766"/>
            <a:ext cx="249459" cy="224004"/>
          </a:xfrm>
          <a:custGeom>
            <a:avLst/>
            <a:gdLst>
              <a:gd name="T0" fmla="*/ 500 w 1057"/>
              <a:gd name="T1" fmla="*/ 934 h 949"/>
              <a:gd name="T2" fmla="*/ 100 w 1057"/>
              <a:gd name="T3" fmla="*/ 534 h 949"/>
              <a:gd name="T4" fmla="*/ 14 w 1057"/>
              <a:gd name="T5" fmla="*/ 388 h 949"/>
              <a:gd name="T6" fmla="*/ 19 w 1057"/>
              <a:gd name="T7" fmla="*/ 226 h 949"/>
              <a:gd name="T8" fmla="*/ 100 w 1057"/>
              <a:gd name="T9" fmla="*/ 98 h 949"/>
              <a:gd name="T10" fmla="*/ 230 w 1057"/>
              <a:gd name="T11" fmla="*/ 19 h 949"/>
              <a:gd name="T12" fmla="*/ 398 w 1057"/>
              <a:gd name="T13" fmla="*/ 14 h 949"/>
              <a:gd name="T14" fmla="*/ 529 w 1057"/>
              <a:gd name="T15" fmla="*/ 83 h 949"/>
              <a:gd name="T16" fmla="*/ 660 w 1057"/>
              <a:gd name="T17" fmla="*/ 14 h 949"/>
              <a:gd name="T18" fmla="*/ 827 w 1057"/>
              <a:gd name="T19" fmla="*/ 19 h 949"/>
              <a:gd name="T20" fmla="*/ 957 w 1057"/>
              <a:gd name="T21" fmla="*/ 98 h 949"/>
              <a:gd name="T22" fmla="*/ 1038 w 1057"/>
              <a:gd name="T23" fmla="*/ 226 h 949"/>
              <a:gd name="T24" fmla="*/ 1038 w 1057"/>
              <a:gd name="T25" fmla="*/ 226 h 949"/>
              <a:gd name="T26" fmla="*/ 1038 w 1057"/>
              <a:gd name="T27" fmla="*/ 226 h 949"/>
              <a:gd name="T28" fmla="*/ 1044 w 1057"/>
              <a:gd name="T29" fmla="*/ 388 h 949"/>
              <a:gd name="T30" fmla="*/ 957 w 1057"/>
              <a:gd name="T31" fmla="*/ 534 h 949"/>
              <a:gd name="T32" fmla="*/ 955 w 1057"/>
              <a:gd name="T33" fmla="*/ 535 h 949"/>
              <a:gd name="T34" fmla="*/ 557 w 1057"/>
              <a:gd name="T35" fmla="*/ 934 h 949"/>
              <a:gd name="T36" fmla="*/ 500 w 1057"/>
              <a:gd name="T37" fmla="*/ 934 h 949"/>
              <a:gd name="T38" fmla="*/ 500 w 1057"/>
              <a:gd name="T39" fmla="*/ 934 h 949"/>
              <a:gd name="T40" fmla="*/ 576 w 1057"/>
              <a:gd name="T41" fmla="*/ 148 h 949"/>
              <a:gd name="T42" fmla="*/ 576 w 1057"/>
              <a:gd name="T43" fmla="*/ 148 h 949"/>
              <a:gd name="T44" fmla="*/ 576 w 1057"/>
              <a:gd name="T45" fmla="*/ 148 h 949"/>
              <a:gd name="T46" fmla="*/ 448 w 1057"/>
              <a:gd name="T47" fmla="*/ 277 h 949"/>
              <a:gd name="T48" fmla="*/ 413 w 1057"/>
              <a:gd name="T49" fmla="*/ 277 h 949"/>
              <a:gd name="T50" fmla="*/ 413 w 1057"/>
              <a:gd name="T51" fmla="*/ 243 h 949"/>
              <a:gd name="T52" fmla="*/ 495 w 1057"/>
              <a:gd name="T53" fmla="*/ 161 h 949"/>
              <a:gd name="T54" fmla="*/ 494 w 1057"/>
              <a:gd name="T55" fmla="*/ 160 h 949"/>
              <a:gd name="T56" fmla="*/ 377 w 1057"/>
              <a:gd name="T57" fmla="*/ 92 h 949"/>
              <a:gd name="T58" fmla="*/ 255 w 1057"/>
              <a:gd name="T59" fmla="*/ 95 h 949"/>
              <a:gd name="T60" fmla="*/ 156 w 1057"/>
              <a:gd name="T61" fmla="*/ 155 h 949"/>
              <a:gd name="T62" fmla="*/ 96 w 1057"/>
              <a:gd name="T63" fmla="*/ 251 h 949"/>
              <a:gd name="T64" fmla="*/ 91 w 1057"/>
              <a:gd name="T65" fmla="*/ 368 h 949"/>
              <a:gd name="T66" fmla="*/ 157 w 1057"/>
              <a:gd name="T67" fmla="*/ 477 h 949"/>
              <a:gd name="T68" fmla="*/ 529 w 1057"/>
              <a:gd name="T69" fmla="*/ 849 h 949"/>
              <a:gd name="T70" fmla="*/ 899 w 1057"/>
              <a:gd name="T71" fmla="*/ 479 h 949"/>
              <a:gd name="T72" fmla="*/ 900 w 1057"/>
              <a:gd name="T73" fmla="*/ 477 h 949"/>
              <a:gd name="T74" fmla="*/ 966 w 1057"/>
              <a:gd name="T75" fmla="*/ 368 h 949"/>
              <a:gd name="T76" fmla="*/ 962 w 1057"/>
              <a:gd name="T77" fmla="*/ 252 h 949"/>
              <a:gd name="T78" fmla="*/ 962 w 1057"/>
              <a:gd name="T79" fmla="*/ 252 h 949"/>
              <a:gd name="T80" fmla="*/ 901 w 1057"/>
              <a:gd name="T81" fmla="*/ 155 h 949"/>
              <a:gd name="T82" fmla="*/ 802 w 1057"/>
              <a:gd name="T83" fmla="*/ 95 h 949"/>
              <a:gd name="T84" fmla="*/ 680 w 1057"/>
              <a:gd name="T85" fmla="*/ 92 h 949"/>
              <a:gd name="T86" fmla="*/ 576 w 1057"/>
              <a:gd name="T87" fmla="*/ 148 h 9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057" h="949">
                <a:moveTo>
                  <a:pt x="500" y="934"/>
                </a:moveTo>
                <a:cubicBezTo>
                  <a:pt x="100" y="534"/>
                  <a:pt x="100" y="534"/>
                  <a:pt x="100" y="534"/>
                </a:cubicBezTo>
                <a:cubicBezTo>
                  <a:pt x="58" y="492"/>
                  <a:pt x="28" y="442"/>
                  <a:pt x="14" y="388"/>
                </a:cubicBezTo>
                <a:cubicBezTo>
                  <a:pt x="0" y="337"/>
                  <a:pt x="0" y="282"/>
                  <a:pt x="19" y="226"/>
                </a:cubicBezTo>
                <a:cubicBezTo>
                  <a:pt x="35" y="178"/>
                  <a:pt x="63" y="134"/>
                  <a:pt x="100" y="98"/>
                </a:cubicBezTo>
                <a:cubicBezTo>
                  <a:pt x="137" y="62"/>
                  <a:pt x="181" y="34"/>
                  <a:pt x="230" y="19"/>
                </a:cubicBezTo>
                <a:cubicBezTo>
                  <a:pt x="288" y="0"/>
                  <a:pt x="345" y="0"/>
                  <a:pt x="398" y="14"/>
                </a:cubicBezTo>
                <a:cubicBezTo>
                  <a:pt x="445" y="27"/>
                  <a:pt x="489" y="51"/>
                  <a:pt x="529" y="83"/>
                </a:cubicBezTo>
                <a:cubicBezTo>
                  <a:pt x="568" y="51"/>
                  <a:pt x="612" y="27"/>
                  <a:pt x="660" y="14"/>
                </a:cubicBezTo>
                <a:cubicBezTo>
                  <a:pt x="712" y="0"/>
                  <a:pt x="770" y="0"/>
                  <a:pt x="827" y="19"/>
                </a:cubicBezTo>
                <a:cubicBezTo>
                  <a:pt x="876" y="34"/>
                  <a:pt x="921" y="62"/>
                  <a:pt x="957" y="98"/>
                </a:cubicBezTo>
                <a:cubicBezTo>
                  <a:pt x="994" y="134"/>
                  <a:pt x="1022" y="178"/>
                  <a:pt x="1038" y="226"/>
                </a:cubicBezTo>
                <a:cubicBezTo>
                  <a:pt x="1038" y="226"/>
                  <a:pt x="1038" y="226"/>
                  <a:pt x="1038" y="226"/>
                </a:cubicBezTo>
                <a:cubicBezTo>
                  <a:pt x="1038" y="226"/>
                  <a:pt x="1038" y="226"/>
                  <a:pt x="1038" y="226"/>
                </a:cubicBezTo>
                <a:cubicBezTo>
                  <a:pt x="1057" y="282"/>
                  <a:pt x="1057" y="337"/>
                  <a:pt x="1044" y="388"/>
                </a:cubicBezTo>
                <a:cubicBezTo>
                  <a:pt x="1029" y="442"/>
                  <a:pt x="999" y="492"/>
                  <a:pt x="957" y="534"/>
                </a:cubicBezTo>
                <a:cubicBezTo>
                  <a:pt x="955" y="535"/>
                  <a:pt x="955" y="535"/>
                  <a:pt x="955" y="535"/>
                </a:cubicBezTo>
                <a:cubicBezTo>
                  <a:pt x="557" y="934"/>
                  <a:pt x="557" y="934"/>
                  <a:pt x="557" y="934"/>
                </a:cubicBezTo>
                <a:cubicBezTo>
                  <a:pt x="541" y="949"/>
                  <a:pt x="516" y="949"/>
                  <a:pt x="500" y="934"/>
                </a:cubicBezTo>
                <a:cubicBezTo>
                  <a:pt x="500" y="934"/>
                  <a:pt x="500" y="934"/>
                  <a:pt x="500" y="934"/>
                </a:cubicBezTo>
                <a:close/>
                <a:moveTo>
                  <a:pt x="576" y="148"/>
                </a:moveTo>
                <a:cubicBezTo>
                  <a:pt x="576" y="148"/>
                  <a:pt x="576" y="148"/>
                  <a:pt x="576" y="148"/>
                </a:cubicBezTo>
                <a:cubicBezTo>
                  <a:pt x="576" y="148"/>
                  <a:pt x="576" y="148"/>
                  <a:pt x="576" y="148"/>
                </a:cubicBezTo>
                <a:cubicBezTo>
                  <a:pt x="448" y="277"/>
                  <a:pt x="448" y="277"/>
                  <a:pt x="448" y="277"/>
                </a:cubicBezTo>
                <a:cubicBezTo>
                  <a:pt x="438" y="286"/>
                  <a:pt x="423" y="286"/>
                  <a:pt x="413" y="277"/>
                </a:cubicBezTo>
                <a:cubicBezTo>
                  <a:pt x="404" y="268"/>
                  <a:pt x="404" y="252"/>
                  <a:pt x="413" y="243"/>
                </a:cubicBezTo>
                <a:cubicBezTo>
                  <a:pt x="495" y="161"/>
                  <a:pt x="495" y="161"/>
                  <a:pt x="495" y="161"/>
                </a:cubicBezTo>
                <a:cubicBezTo>
                  <a:pt x="494" y="160"/>
                  <a:pt x="494" y="160"/>
                  <a:pt x="494" y="160"/>
                </a:cubicBezTo>
                <a:cubicBezTo>
                  <a:pt x="459" y="127"/>
                  <a:pt x="420" y="103"/>
                  <a:pt x="377" y="92"/>
                </a:cubicBezTo>
                <a:cubicBezTo>
                  <a:pt x="338" y="82"/>
                  <a:pt x="297" y="82"/>
                  <a:pt x="255" y="95"/>
                </a:cubicBezTo>
                <a:cubicBezTo>
                  <a:pt x="218" y="107"/>
                  <a:pt x="184" y="128"/>
                  <a:pt x="156" y="155"/>
                </a:cubicBezTo>
                <a:cubicBezTo>
                  <a:pt x="129" y="182"/>
                  <a:pt x="108" y="216"/>
                  <a:pt x="96" y="251"/>
                </a:cubicBezTo>
                <a:cubicBezTo>
                  <a:pt x="82" y="292"/>
                  <a:pt x="81" y="331"/>
                  <a:pt x="91" y="368"/>
                </a:cubicBezTo>
                <a:cubicBezTo>
                  <a:pt x="102" y="407"/>
                  <a:pt x="125" y="444"/>
                  <a:pt x="157" y="477"/>
                </a:cubicBezTo>
                <a:cubicBezTo>
                  <a:pt x="529" y="849"/>
                  <a:pt x="529" y="849"/>
                  <a:pt x="529" y="849"/>
                </a:cubicBezTo>
                <a:cubicBezTo>
                  <a:pt x="899" y="479"/>
                  <a:pt x="899" y="479"/>
                  <a:pt x="899" y="479"/>
                </a:cubicBezTo>
                <a:cubicBezTo>
                  <a:pt x="900" y="477"/>
                  <a:pt x="900" y="477"/>
                  <a:pt x="900" y="477"/>
                </a:cubicBezTo>
                <a:cubicBezTo>
                  <a:pt x="932" y="444"/>
                  <a:pt x="955" y="407"/>
                  <a:pt x="966" y="368"/>
                </a:cubicBezTo>
                <a:cubicBezTo>
                  <a:pt x="976" y="331"/>
                  <a:pt x="975" y="292"/>
                  <a:pt x="962" y="252"/>
                </a:cubicBezTo>
                <a:cubicBezTo>
                  <a:pt x="962" y="252"/>
                  <a:pt x="962" y="252"/>
                  <a:pt x="962" y="252"/>
                </a:cubicBezTo>
                <a:cubicBezTo>
                  <a:pt x="950" y="216"/>
                  <a:pt x="928" y="182"/>
                  <a:pt x="901" y="155"/>
                </a:cubicBezTo>
                <a:cubicBezTo>
                  <a:pt x="873" y="128"/>
                  <a:pt x="839" y="107"/>
                  <a:pt x="802" y="95"/>
                </a:cubicBezTo>
                <a:cubicBezTo>
                  <a:pt x="761" y="82"/>
                  <a:pt x="719" y="82"/>
                  <a:pt x="680" y="92"/>
                </a:cubicBezTo>
                <a:cubicBezTo>
                  <a:pt x="643" y="102"/>
                  <a:pt x="608" y="121"/>
                  <a:pt x="576" y="14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0" name="文本框 69"/>
          <p:cNvSpPr txBox="1"/>
          <p:nvPr/>
        </p:nvSpPr>
        <p:spPr>
          <a:xfrm>
            <a:off x="7249816" y="3277567"/>
            <a:ext cx="4319489" cy="41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7246695" y="2878523"/>
            <a:ext cx="2568044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72" name="文本框 71"/>
          <p:cNvSpPr txBox="1"/>
          <p:nvPr/>
        </p:nvSpPr>
        <p:spPr>
          <a:xfrm>
            <a:off x="7249816" y="4498536"/>
            <a:ext cx="4319489" cy="41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7246695" y="4099492"/>
            <a:ext cx="2568044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pic>
        <p:nvPicPr>
          <p:cNvPr id="75" name="图片 7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53329" y="2021596"/>
            <a:ext cx="4078817" cy="2580116"/>
          </a:xfrm>
          <a:prstGeom prst="rect">
            <a:avLst/>
          </a:prstGeom>
        </p:spPr>
      </p:pic>
    </p:spTree>
  </p:cSld>
  <p:clrMapOvr>
    <a:masterClrMapping/>
  </p:clrMapOvr>
  <p:transition spd="slow" advTm="1000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椭圆 39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43791" y="559497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01</a:t>
            </a:r>
            <a:endParaRPr lang="zh-CN" altLang="en-US" sz="2400" dirty="0">
              <a:solidFill>
                <a:schemeClr val="bg1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091082" y="528719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2867A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上半年</a:t>
            </a:r>
            <a:r>
              <a:rPr lang="zh-CN" altLang="en-US" sz="2800" dirty="0" smtClean="0">
                <a:solidFill>
                  <a:srgbClr val="2867A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工</a:t>
            </a:r>
            <a:r>
              <a:rPr lang="zh-CN" altLang="en-US" sz="2800" dirty="0">
                <a:solidFill>
                  <a:srgbClr val="2867A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作回顾</a:t>
            </a:r>
            <a:endParaRPr lang="zh-CN" altLang="en-US" sz="2800" dirty="0">
              <a:solidFill>
                <a:srgbClr val="2867A0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62825" y="2356230"/>
            <a:ext cx="266514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59704" y="1919086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8867155" y="2356230"/>
            <a:ext cx="266514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8864034" y="1919086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6132379" y="2356230"/>
            <a:ext cx="266514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6129258" y="1919086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3397602" y="2356230"/>
            <a:ext cx="266514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3394481" y="1919086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1998517" y="5120807"/>
            <a:ext cx="266514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1995396" y="4683663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7561065" y="5120807"/>
            <a:ext cx="266514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7557944" y="4683663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4779791" y="5120807"/>
            <a:ext cx="2665142" cy="732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4776670" y="4683663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2" name="椭圆 61"/>
          <p:cNvSpPr/>
          <p:nvPr/>
        </p:nvSpPr>
        <p:spPr>
          <a:xfrm>
            <a:off x="673991" y="3797430"/>
            <a:ext cx="171450" cy="171450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椭圆 67"/>
          <p:cNvSpPr/>
          <p:nvPr/>
        </p:nvSpPr>
        <p:spPr>
          <a:xfrm>
            <a:off x="11360847" y="3797430"/>
            <a:ext cx="171450" cy="171450"/>
          </a:xfrm>
          <a:prstGeom prst="ellipse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0" name="直接连接符 69"/>
          <p:cNvCxnSpPr>
            <a:stCxn id="62" idx="6"/>
            <a:endCxn id="68" idx="2"/>
          </p:cNvCxnSpPr>
          <p:nvPr/>
        </p:nvCxnSpPr>
        <p:spPr>
          <a:xfrm>
            <a:off x="845441" y="3883155"/>
            <a:ext cx="1051540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椭圆 70"/>
          <p:cNvSpPr/>
          <p:nvPr/>
        </p:nvSpPr>
        <p:spPr>
          <a:xfrm>
            <a:off x="1858001" y="3797430"/>
            <a:ext cx="171450" cy="1714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椭圆 73"/>
          <p:cNvSpPr/>
          <p:nvPr/>
        </p:nvSpPr>
        <p:spPr>
          <a:xfrm>
            <a:off x="1774392" y="3113653"/>
            <a:ext cx="338668" cy="338668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5" name="直接连接符 74"/>
          <p:cNvCxnSpPr>
            <a:stCxn id="74" idx="4"/>
            <a:endCxn id="71" idx="0"/>
          </p:cNvCxnSpPr>
          <p:nvPr/>
        </p:nvCxnSpPr>
        <p:spPr>
          <a:xfrm>
            <a:off x="1943726" y="3452321"/>
            <a:ext cx="0" cy="345109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椭圆 75"/>
          <p:cNvSpPr/>
          <p:nvPr/>
        </p:nvSpPr>
        <p:spPr>
          <a:xfrm rot="10800000">
            <a:off x="3250768" y="3796174"/>
            <a:ext cx="171450" cy="1714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7" name="椭圆 76"/>
          <p:cNvSpPr/>
          <p:nvPr/>
        </p:nvSpPr>
        <p:spPr>
          <a:xfrm rot="10800000">
            <a:off x="3167158" y="4312733"/>
            <a:ext cx="338668" cy="338668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8" name="直接连接符 77"/>
          <p:cNvCxnSpPr>
            <a:stCxn id="77" idx="4"/>
            <a:endCxn id="76" idx="0"/>
          </p:cNvCxnSpPr>
          <p:nvPr/>
        </p:nvCxnSpPr>
        <p:spPr>
          <a:xfrm flipV="1">
            <a:off x="3336492" y="3967624"/>
            <a:ext cx="1" cy="345109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椭圆 78"/>
          <p:cNvSpPr/>
          <p:nvPr/>
        </p:nvSpPr>
        <p:spPr>
          <a:xfrm>
            <a:off x="4643535" y="3797430"/>
            <a:ext cx="171450" cy="1714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0" name="椭圆 79"/>
          <p:cNvSpPr/>
          <p:nvPr/>
        </p:nvSpPr>
        <p:spPr>
          <a:xfrm>
            <a:off x="4559924" y="3113653"/>
            <a:ext cx="338668" cy="338668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1" name="直接连接符 80"/>
          <p:cNvCxnSpPr>
            <a:stCxn id="80" idx="4"/>
            <a:endCxn id="79" idx="0"/>
          </p:cNvCxnSpPr>
          <p:nvPr/>
        </p:nvCxnSpPr>
        <p:spPr>
          <a:xfrm>
            <a:off x="4729258" y="3452321"/>
            <a:ext cx="2" cy="345109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椭圆 82"/>
          <p:cNvSpPr/>
          <p:nvPr/>
        </p:nvSpPr>
        <p:spPr>
          <a:xfrm rot="10800000">
            <a:off x="6036302" y="3796174"/>
            <a:ext cx="171450" cy="1714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4" name="椭圆 83"/>
          <p:cNvSpPr/>
          <p:nvPr/>
        </p:nvSpPr>
        <p:spPr>
          <a:xfrm rot="10800000">
            <a:off x="5952692" y="4312733"/>
            <a:ext cx="338668" cy="338668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5" name="直接连接符 84"/>
          <p:cNvCxnSpPr>
            <a:stCxn id="84" idx="4"/>
            <a:endCxn id="83" idx="0"/>
          </p:cNvCxnSpPr>
          <p:nvPr/>
        </p:nvCxnSpPr>
        <p:spPr>
          <a:xfrm flipV="1">
            <a:off x="6122026" y="3967624"/>
            <a:ext cx="1" cy="345109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椭圆 85"/>
          <p:cNvSpPr/>
          <p:nvPr/>
        </p:nvSpPr>
        <p:spPr>
          <a:xfrm>
            <a:off x="7429069" y="3797430"/>
            <a:ext cx="171450" cy="1714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7" name="椭圆 86"/>
          <p:cNvSpPr/>
          <p:nvPr/>
        </p:nvSpPr>
        <p:spPr>
          <a:xfrm>
            <a:off x="7350505" y="3113653"/>
            <a:ext cx="338668" cy="338668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9" name="直接连接符 88"/>
          <p:cNvCxnSpPr>
            <a:stCxn id="87" idx="4"/>
            <a:endCxn id="86" idx="0"/>
          </p:cNvCxnSpPr>
          <p:nvPr/>
        </p:nvCxnSpPr>
        <p:spPr>
          <a:xfrm flipH="1">
            <a:off x="7514794" y="3452321"/>
            <a:ext cx="5045" cy="345109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椭圆 89"/>
          <p:cNvSpPr/>
          <p:nvPr/>
        </p:nvSpPr>
        <p:spPr>
          <a:xfrm rot="10800000">
            <a:off x="8821836" y="3796174"/>
            <a:ext cx="171450" cy="1714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1" name="椭圆 90"/>
          <p:cNvSpPr/>
          <p:nvPr/>
        </p:nvSpPr>
        <p:spPr>
          <a:xfrm rot="10800000">
            <a:off x="8738227" y="4312733"/>
            <a:ext cx="338668" cy="338668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2" name="直接连接符 91"/>
          <p:cNvCxnSpPr/>
          <p:nvPr/>
        </p:nvCxnSpPr>
        <p:spPr>
          <a:xfrm flipV="1">
            <a:off x="8907561" y="3960199"/>
            <a:ext cx="0" cy="345109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椭圆 92"/>
          <p:cNvSpPr/>
          <p:nvPr/>
        </p:nvSpPr>
        <p:spPr>
          <a:xfrm>
            <a:off x="10214600" y="3797430"/>
            <a:ext cx="171450" cy="17145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椭圆 93"/>
          <p:cNvSpPr/>
          <p:nvPr/>
        </p:nvSpPr>
        <p:spPr>
          <a:xfrm>
            <a:off x="10130991" y="3113653"/>
            <a:ext cx="338668" cy="338668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5" name="直接连接符 94"/>
          <p:cNvCxnSpPr>
            <a:stCxn id="94" idx="4"/>
            <a:endCxn id="93" idx="0"/>
          </p:cNvCxnSpPr>
          <p:nvPr/>
        </p:nvCxnSpPr>
        <p:spPr>
          <a:xfrm>
            <a:off x="10300325" y="3452321"/>
            <a:ext cx="0" cy="345109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文本框 95"/>
          <p:cNvSpPr txBox="1"/>
          <p:nvPr/>
        </p:nvSpPr>
        <p:spPr>
          <a:xfrm>
            <a:off x="1760101" y="3051792"/>
            <a:ext cx="3048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7" name="文本框 96"/>
          <p:cNvSpPr txBox="1"/>
          <p:nvPr/>
        </p:nvSpPr>
        <p:spPr>
          <a:xfrm>
            <a:off x="3164767" y="4247334"/>
            <a:ext cx="3048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8" name="文本框 97"/>
          <p:cNvSpPr txBox="1"/>
          <p:nvPr/>
        </p:nvSpPr>
        <p:spPr>
          <a:xfrm>
            <a:off x="4551063" y="3056555"/>
            <a:ext cx="3048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9" name="文本框 98"/>
          <p:cNvSpPr txBox="1"/>
          <p:nvPr/>
        </p:nvSpPr>
        <p:spPr>
          <a:xfrm>
            <a:off x="5918186" y="4258888"/>
            <a:ext cx="3048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7346998" y="3072694"/>
            <a:ext cx="3048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8723045" y="4258888"/>
            <a:ext cx="3048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" name="文本框 101"/>
          <p:cNvSpPr txBox="1"/>
          <p:nvPr/>
        </p:nvSpPr>
        <p:spPr>
          <a:xfrm>
            <a:off x="10137960" y="3064217"/>
            <a:ext cx="3048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endParaRPr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Tm="1000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椭圆 39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43791" y="559497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01</a:t>
            </a:r>
            <a:endParaRPr lang="zh-CN" altLang="en-US" sz="2400" dirty="0">
              <a:solidFill>
                <a:schemeClr val="bg1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091082" y="528719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2867A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上半年</a:t>
            </a:r>
            <a:r>
              <a:rPr lang="zh-CN" altLang="en-US" sz="2800" dirty="0" smtClean="0">
                <a:solidFill>
                  <a:srgbClr val="2867A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工</a:t>
            </a:r>
            <a:r>
              <a:rPr lang="zh-CN" altLang="en-US" sz="2800" dirty="0">
                <a:solidFill>
                  <a:srgbClr val="2867A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作回顾</a:t>
            </a:r>
            <a:endParaRPr lang="zh-CN" altLang="en-US" sz="2800" dirty="0">
              <a:solidFill>
                <a:srgbClr val="2867A0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324826" y="2333368"/>
            <a:ext cx="11542348" cy="3219964"/>
            <a:chOff x="384000" y="2333368"/>
            <a:chExt cx="11542348" cy="3219964"/>
          </a:xfrm>
        </p:grpSpPr>
        <p:grpSp>
          <p:nvGrpSpPr>
            <p:cNvPr id="10" name="组合 9"/>
            <p:cNvGrpSpPr/>
            <p:nvPr/>
          </p:nvGrpSpPr>
          <p:grpSpPr>
            <a:xfrm>
              <a:off x="384000" y="4383680"/>
              <a:ext cx="2668263" cy="1169652"/>
              <a:chOff x="503326" y="4383680"/>
              <a:chExt cx="2668263" cy="1169652"/>
            </a:xfrm>
          </p:grpSpPr>
          <p:sp>
            <p:nvSpPr>
              <p:cNvPr id="73" name="文本框 72"/>
              <p:cNvSpPr txBox="1"/>
              <p:nvPr/>
            </p:nvSpPr>
            <p:spPr>
              <a:xfrm>
                <a:off x="506447" y="4820824"/>
                <a:ext cx="2665142" cy="732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zh-CN" altLang="en-US" sz="1600" dirty="0">
                    <a:solidFill>
                      <a:schemeClr val="bg1">
                        <a:lumMod val="50000"/>
                      </a:schemeClr>
                    </a:solidFill>
                    <a:latin typeface="方正兰亭黑_GBK" panose="02000000000000000000" pitchFamily="2" charset="-122"/>
                    <a:ea typeface="方正兰亭黑_GBK" panose="02000000000000000000" pitchFamily="2" charset="-122"/>
                  </a:rPr>
                  <a:t>请输入您需要的内容，可以复制文本进行粘贴</a:t>
                </a:r>
                <a:endParaRPr lang="zh-CN" altLang="en-US" sz="1600" dirty="0">
                  <a:solidFill>
                    <a:schemeClr val="bg1">
                      <a:lumMod val="50000"/>
                    </a:schemeClr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</a:endParaRPr>
              </a:p>
            </p:txBody>
          </p:sp>
          <p:sp>
            <p:nvSpPr>
              <p:cNvPr id="82" name="文本框 81"/>
              <p:cNvSpPr txBox="1"/>
              <p:nvPr/>
            </p:nvSpPr>
            <p:spPr>
              <a:xfrm>
                <a:off x="503326" y="4383680"/>
                <a:ext cx="2568044" cy="4596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zh-CN" altLang="en-US" sz="2000" dirty="0">
                    <a:solidFill>
                      <a:srgbClr val="1D4B75"/>
                    </a:solidFill>
                    <a:latin typeface="方正兰亭黑_GBK" panose="02000000000000000000" pitchFamily="2" charset="-122"/>
                    <a:ea typeface="方正兰亭黑_GBK" panose="02000000000000000000" pitchFamily="2" charset="-122"/>
                  </a:rPr>
                  <a:t>请输入您的内容</a:t>
                </a:r>
                <a:endParaRPr lang="zh-CN" altLang="en-US" sz="2000" dirty="0">
                  <a:solidFill>
                    <a:srgbClr val="1D4B75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</a:endParaRPr>
              </a:p>
            </p:txBody>
          </p:sp>
        </p:grpSp>
        <p:grpSp>
          <p:nvGrpSpPr>
            <p:cNvPr id="3" name="组合 2"/>
            <p:cNvGrpSpPr/>
            <p:nvPr/>
          </p:nvGrpSpPr>
          <p:grpSpPr>
            <a:xfrm>
              <a:off x="9258085" y="4383680"/>
              <a:ext cx="2668263" cy="1169652"/>
              <a:chOff x="9020411" y="4383680"/>
              <a:chExt cx="2668263" cy="1169652"/>
            </a:xfrm>
          </p:grpSpPr>
          <p:sp>
            <p:nvSpPr>
              <p:cNvPr id="103" name="文本框 102"/>
              <p:cNvSpPr txBox="1"/>
              <p:nvPr/>
            </p:nvSpPr>
            <p:spPr>
              <a:xfrm>
                <a:off x="9023532" y="4820824"/>
                <a:ext cx="2665142" cy="732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zh-CN" altLang="en-US" sz="1600" dirty="0">
                    <a:solidFill>
                      <a:schemeClr val="bg1">
                        <a:lumMod val="50000"/>
                      </a:schemeClr>
                    </a:solidFill>
                    <a:latin typeface="方正兰亭黑_GBK" panose="02000000000000000000" pitchFamily="2" charset="-122"/>
                    <a:ea typeface="方正兰亭黑_GBK" panose="02000000000000000000" pitchFamily="2" charset="-122"/>
                  </a:rPr>
                  <a:t>请输入您需要的内容，可以复制文本进行粘贴</a:t>
                </a:r>
                <a:endParaRPr lang="zh-CN" altLang="en-US" sz="1600" dirty="0">
                  <a:solidFill>
                    <a:schemeClr val="bg1">
                      <a:lumMod val="50000"/>
                    </a:schemeClr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</a:endParaRPr>
              </a:p>
            </p:txBody>
          </p:sp>
          <p:sp>
            <p:nvSpPr>
              <p:cNvPr id="104" name="文本框 103"/>
              <p:cNvSpPr txBox="1"/>
              <p:nvPr/>
            </p:nvSpPr>
            <p:spPr>
              <a:xfrm>
                <a:off x="9020411" y="4383680"/>
                <a:ext cx="2568044" cy="4596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zh-CN" altLang="en-US" sz="2000" dirty="0">
                    <a:solidFill>
                      <a:srgbClr val="1D4B75"/>
                    </a:solidFill>
                    <a:latin typeface="方正兰亭黑_GBK" panose="02000000000000000000" pitchFamily="2" charset="-122"/>
                    <a:ea typeface="方正兰亭黑_GBK" panose="02000000000000000000" pitchFamily="2" charset="-122"/>
                  </a:rPr>
                  <a:t>请输入您的内容</a:t>
                </a:r>
                <a:endParaRPr lang="zh-CN" altLang="en-US" sz="2000" dirty="0">
                  <a:solidFill>
                    <a:srgbClr val="1D4B75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</a:endParaRP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6300056" y="4383680"/>
              <a:ext cx="2668263" cy="1169652"/>
              <a:chOff x="6181382" y="4383680"/>
              <a:chExt cx="2668263" cy="1169652"/>
            </a:xfrm>
          </p:grpSpPr>
          <p:sp>
            <p:nvSpPr>
              <p:cNvPr id="106" name="文本框 105"/>
              <p:cNvSpPr txBox="1"/>
              <p:nvPr/>
            </p:nvSpPr>
            <p:spPr>
              <a:xfrm>
                <a:off x="6184503" y="4820824"/>
                <a:ext cx="2665142" cy="732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zh-CN" altLang="en-US" sz="1600" dirty="0">
                    <a:solidFill>
                      <a:schemeClr val="bg1">
                        <a:lumMod val="50000"/>
                      </a:schemeClr>
                    </a:solidFill>
                    <a:latin typeface="方正兰亭黑_GBK" panose="02000000000000000000" pitchFamily="2" charset="-122"/>
                    <a:ea typeface="方正兰亭黑_GBK" panose="02000000000000000000" pitchFamily="2" charset="-122"/>
                  </a:rPr>
                  <a:t>请输入您需要的内容，可以复制文本进行粘贴</a:t>
                </a:r>
                <a:endParaRPr lang="zh-CN" altLang="en-US" sz="1600" dirty="0">
                  <a:solidFill>
                    <a:schemeClr val="bg1">
                      <a:lumMod val="50000"/>
                    </a:schemeClr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</a:endParaRPr>
              </a:p>
            </p:txBody>
          </p:sp>
          <p:sp>
            <p:nvSpPr>
              <p:cNvPr id="107" name="文本框 106"/>
              <p:cNvSpPr txBox="1"/>
              <p:nvPr/>
            </p:nvSpPr>
            <p:spPr>
              <a:xfrm>
                <a:off x="6181382" y="4383680"/>
                <a:ext cx="2568044" cy="4596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zh-CN" altLang="en-US" sz="2000" dirty="0">
                    <a:solidFill>
                      <a:srgbClr val="1D4B75"/>
                    </a:solidFill>
                    <a:latin typeface="方正兰亭黑_GBK" panose="02000000000000000000" pitchFamily="2" charset="-122"/>
                    <a:ea typeface="方正兰亭黑_GBK" panose="02000000000000000000" pitchFamily="2" charset="-122"/>
                  </a:rPr>
                  <a:t>请输入您的内容</a:t>
                </a:r>
                <a:endParaRPr lang="zh-CN" altLang="en-US" sz="2000" dirty="0">
                  <a:solidFill>
                    <a:srgbClr val="1D4B75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</a:endParaRP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3342028" y="4383680"/>
              <a:ext cx="2668263" cy="1169652"/>
              <a:chOff x="3342354" y="4383680"/>
              <a:chExt cx="2668263" cy="1169652"/>
            </a:xfrm>
          </p:grpSpPr>
          <p:sp>
            <p:nvSpPr>
              <p:cNvPr id="109" name="文本框 108"/>
              <p:cNvSpPr txBox="1"/>
              <p:nvPr/>
            </p:nvSpPr>
            <p:spPr>
              <a:xfrm>
                <a:off x="3345475" y="4820824"/>
                <a:ext cx="2665142" cy="7325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zh-CN" altLang="en-US" sz="1600" dirty="0">
                    <a:solidFill>
                      <a:schemeClr val="bg1">
                        <a:lumMod val="50000"/>
                      </a:schemeClr>
                    </a:solidFill>
                    <a:latin typeface="方正兰亭黑_GBK" panose="02000000000000000000" pitchFamily="2" charset="-122"/>
                    <a:ea typeface="方正兰亭黑_GBK" panose="02000000000000000000" pitchFamily="2" charset="-122"/>
                  </a:rPr>
                  <a:t>请输入您需要的内容，可以复制文本进行粘贴</a:t>
                </a:r>
                <a:endParaRPr lang="zh-CN" altLang="en-US" sz="1600" dirty="0">
                  <a:solidFill>
                    <a:schemeClr val="bg1">
                      <a:lumMod val="50000"/>
                    </a:schemeClr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</a:endParaRPr>
              </a:p>
            </p:txBody>
          </p:sp>
          <p:sp>
            <p:nvSpPr>
              <p:cNvPr id="110" name="文本框 109"/>
              <p:cNvSpPr txBox="1"/>
              <p:nvPr/>
            </p:nvSpPr>
            <p:spPr>
              <a:xfrm>
                <a:off x="3342354" y="4383680"/>
                <a:ext cx="2568044" cy="4596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zh-CN" altLang="en-US" sz="2000" dirty="0">
                    <a:solidFill>
                      <a:srgbClr val="1D4B75"/>
                    </a:solidFill>
                    <a:latin typeface="方正兰亭黑_GBK" panose="02000000000000000000" pitchFamily="2" charset="-122"/>
                    <a:ea typeface="方正兰亭黑_GBK" panose="02000000000000000000" pitchFamily="2" charset="-122"/>
                  </a:rPr>
                  <a:t>请输入您的内容</a:t>
                </a:r>
                <a:endParaRPr lang="zh-CN" altLang="en-US" sz="2000" dirty="0">
                  <a:solidFill>
                    <a:srgbClr val="1D4B75"/>
                  </a:solidFill>
                  <a:latin typeface="方正兰亭黑_GBK" panose="02000000000000000000" pitchFamily="2" charset="-122"/>
                  <a:ea typeface="方正兰亭黑_GBK" panose="02000000000000000000" pitchFamily="2" charset="-122"/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772693" y="2333368"/>
              <a:ext cx="1890878" cy="1890878"/>
              <a:chOff x="772693" y="2333368"/>
              <a:chExt cx="1890878" cy="1890878"/>
            </a:xfrm>
          </p:grpSpPr>
          <p:grpSp>
            <p:nvGrpSpPr>
              <p:cNvPr id="50" name="组合 49"/>
              <p:cNvGrpSpPr/>
              <p:nvPr/>
            </p:nvGrpSpPr>
            <p:grpSpPr>
              <a:xfrm>
                <a:off x="772693" y="2333368"/>
                <a:ext cx="1890878" cy="1890878"/>
                <a:chOff x="2514506" y="2531125"/>
                <a:chExt cx="1270000" cy="1270000"/>
              </a:xfrm>
            </p:grpSpPr>
            <p:sp>
              <p:nvSpPr>
                <p:cNvPr id="52" name="饼形 51"/>
                <p:cNvSpPr/>
                <p:nvPr/>
              </p:nvSpPr>
              <p:spPr>
                <a:xfrm>
                  <a:off x="2610664" y="2614582"/>
                  <a:ext cx="1103085" cy="1103085"/>
                </a:xfrm>
                <a:prstGeom prst="pie">
                  <a:avLst>
                    <a:gd name="adj1" fmla="val 3053853"/>
                    <a:gd name="adj2" fmla="val 16064802"/>
                  </a:avLst>
                </a:prstGeom>
                <a:solidFill>
                  <a:srgbClr val="1D4B75"/>
                </a:solidFill>
                <a:ln>
                  <a:solidFill>
                    <a:srgbClr val="1D4B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3" name="椭圆 52"/>
                <p:cNvSpPr/>
                <p:nvPr/>
              </p:nvSpPr>
              <p:spPr>
                <a:xfrm>
                  <a:off x="2514506" y="2531125"/>
                  <a:ext cx="1270000" cy="1270000"/>
                </a:xfrm>
                <a:prstGeom prst="ellipse">
                  <a:avLst/>
                </a:prstGeom>
                <a:noFill/>
                <a:ln>
                  <a:solidFill>
                    <a:srgbClr val="1D4B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11" name="文本框 110"/>
              <p:cNvSpPr txBox="1"/>
              <p:nvPr/>
            </p:nvSpPr>
            <p:spPr>
              <a:xfrm>
                <a:off x="1718132" y="2701237"/>
                <a:ext cx="82105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rgbClr val="1D4B75"/>
                    </a:solidFill>
                    <a:latin typeface="方正大黑_GBK" panose="03000509000000000000" pitchFamily="65" charset="-122"/>
                    <a:ea typeface="方正大黑_GBK" panose="03000509000000000000" pitchFamily="65" charset="-122"/>
                  </a:rPr>
                  <a:t>60%</a:t>
                </a:r>
                <a:endParaRPr lang="zh-CN" altLang="en-US" sz="2400" dirty="0">
                  <a:solidFill>
                    <a:srgbClr val="1D4B75"/>
                  </a:solidFill>
                  <a:latin typeface="方正大黑_GBK" panose="03000509000000000000" pitchFamily="65" charset="-122"/>
                  <a:ea typeface="方正大黑_GBK" panose="03000509000000000000" pitchFamily="65" charset="-122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3730721" y="2352902"/>
              <a:ext cx="1890878" cy="1890878"/>
              <a:chOff x="3730721" y="2352902"/>
              <a:chExt cx="1890878" cy="1890878"/>
            </a:xfrm>
          </p:grpSpPr>
          <p:grpSp>
            <p:nvGrpSpPr>
              <p:cNvPr id="57" name="组合 56"/>
              <p:cNvGrpSpPr/>
              <p:nvPr/>
            </p:nvGrpSpPr>
            <p:grpSpPr>
              <a:xfrm>
                <a:off x="3730721" y="2352902"/>
                <a:ext cx="1890878" cy="1890878"/>
                <a:chOff x="4370199" y="2531125"/>
                <a:chExt cx="1270000" cy="1270000"/>
              </a:xfrm>
            </p:grpSpPr>
            <p:sp>
              <p:nvSpPr>
                <p:cNvPr id="58" name="饼形 57"/>
                <p:cNvSpPr/>
                <p:nvPr/>
              </p:nvSpPr>
              <p:spPr>
                <a:xfrm>
                  <a:off x="4466357" y="2614582"/>
                  <a:ext cx="1103085" cy="1103085"/>
                </a:xfrm>
                <a:prstGeom prst="pie">
                  <a:avLst>
                    <a:gd name="adj1" fmla="val 5379267"/>
                    <a:gd name="adj2" fmla="val 16175485"/>
                  </a:avLst>
                </a:prstGeom>
                <a:solidFill>
                  <a:srgbClr val="1D4B75"/>
                </a:solidFill>
                <a:ln>
                  <a:solidFill>
                    <a:srgbClr val="1D4B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1" name="椭圆 60"/>
                <p:cNvSpPr/>
                <p:nvPr/>
              </p:nvSpPr>
              <p:spPr>
                <a:xfrm>
                  <a:off x="4370199" y="2531125"/>
                  <a:ext cx="1270000" cy="1270000"/>
                </a:xfrm>
                <a:prstGeom prst="ellipse">
                  <a:avLst/>
                </a:prstGeom>
                <a:noFill/>
                <a:ln>
                  <a:solidFill>
                    <a:srgbClr val="1D4B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12" name="文本框 111"/>
              <p:cNvSpPr txBox="1"/>
              <p:nvPr/>
            </p:nvSpPr>
            <p:spPr>
              <a:xfrm>
                <a:off x="4676160" y="2701237"/>
                <a:ext cx="82105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rgbClr val="1D4B75"/>
                    </a:solidFill>
                    <a:latin typeface="方正大黑_GBK" panose="03000509000000000000" pitchFamily="65" charset="-122"/>
                    <a:ea typeface="方正大黑_GBK" panose="03000509000000000000" pitchFamily="65" charset="-122"/>
                  </a:rPr>
                  <a:t>50%</a:t>
                </a:r>
                <a:endParaRPr lang="zh-CN" altLang="en-US" sz="2400" dirty="0">
                  <a:solidFill>
                    <a:srgbClr val="1D4B75"/>
                  </a:solidFill>
                  <a:latin typeface="方正大黑_GBK" panose="03000509000000000000" pitchFamily="65" charset="-122"/>
                  <a:ea typeface="方正大黑_GBK" panose="03000509000000000000" pitchFamily="65" charset="-122"/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6688749" y="2352902"/>
              <a:ext cx="1890878" cy="1890878"/>
              <a:chOff x="6688749" y="2352902"/>
              <a:chExt cx="1890878" cy="1890878"/>
            </a:xfrm>
          </p:grpSpPr>
          <p:grpSp>
            <p:nvGrpSpPr>
              <p:cNvPr id="63" name="组合 62"/>
              <p:cNvGrpSpPr/>
              <p:nvPr/>
            </p:nvGrpSpPr>
            <p:grpSpPr>
              <a:xfrm>
                <a:off x="6688749" y="2352902"/>
                <a:ext cx="1890878" cy="1890878"/>
                <a:chOff x="6225892" y="2531125"/>
                <a:chExt cx="1270000" cy="1270000"/>
              </a:xfrm>
            </p:grpSpPr>
            <p:sp>
              <p:nvSpPr>
                <p:cNvPr id="64" name="饼形 63"/>
                <p:cNvSpPr/>
                <p:nvPr/>
              </p:nvSpPr>
              <p:spPr>
                <a:xfrm>
                  <a:off x="6322050" y="2614582"/>
                  <a:ext cx="1103085" cy="1103085"/>
                </a:xfrm>
                <a:prstGeom prst="pie">
                  <a:avLst>
                    <a:gd name="adj1" fmla="val 68393"/>
                    <a:gd name="adj2" fmla="val 16248397"/>
                  </a:avLst>
                </a:prstGeom>
                <a:solidFill>
                  <a:srgbClr val="1D4B75"/>
                </a:solidFill>
                <a:ln>
                  <a:solidFill>
                    <a:srgbClr val="1D4B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5" name="椭圆 64"/>
                <p:cNvSpPr/>
                <p:nvPr/>
              </p:nvSpPr>
              <p:spPr>
                <a:xfrm>
                  <a:off x="6225892" y="2531125"/>
                  <a:ext cx="1270000" cy="1270000"/>
                </a:xfrm>
                <a:prstGeom prst="ellipse">
                  <a:avLst/>
                </a:prstGeom>
                <a:noFill/>
                <a:ln>
                  <a:solidFill>
                    <a:srgbClr val="1D4B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13" name="文本框 112"/>
              <p:cNvSpPr txBox="1"/>
              <p:nvPr/>
            </p:nvSpPr>
            <p:spPr>
              <a:xfrm>
                <a:off x="7634188" y="2701237"/>
                <a:ext cx="82105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rgbClr val="1D4B75"/>
                    </a:solidFill>
                    <a:latin typeface="方正大黑_GBK" panose="03000509000000000000" pitchFamily="65" charset="-122"/>
                    <a:ea typeface="方正大黑_GBK" panose="03000509000000000000" pitchFamily="65" charset="-122"/>
                  </a:rPr>
                  <a:t>75%</a:t>
                </a:r>
                <a:endParaRPr lang="zh-CN" altLang="en-US" sz="2400" dirty="0">
                  <a:solidFill>
                    <a:srgbClr val="1D4B75"/>
                  </a:solidFill>
                  <a:latin typeface="方正大黑_GBK" panose="03000509000000000000" pitchFamily="65" charset="-122"/>
                  <a:ea typeface="方正大黑_GBK" panose="03000509000000000000" pitchFamily="65" charset="-122"/>
                </a:endParaRPr>
              </a:p>
            </p:txBody>
          </p:sp>
        </p:grpSp>
        <p:grpSp>
          <p:nvGrpSpPr>
            <p:cNvPr id="4" name="组合 3"/>
            <p:cNvGrpSpPr/>
            <p:nvPr/>
          </p:nvGrpSpPr>
          <p:grpSpPr>
            <a:xfrm>
              <a:off x="9646778" y="2352902"/>
              <a:ext cx="1890878" cy="1890878"/>
              <a:chOff x="9646778" y="2352902"/>
              <a:chExt cx="1890878" cy="1890878"/>
            </a:xfrm>
          </p:grpSpPr>
          <p:grpSp>
            <p:nvGrpSpPr>
              <p:cNvPr id="66" name="组合 65"/>
              <p:cNvGrpSpPr/>
              <p:nvPr/>
            </p:nvGrpSpPr>
            <p:grpSpPr>
              <a:xfrm>
                <a:off x="9646778" y="2352902"/>
                <a:ext cx="1890878" cy="1890878"/>
                <a:chOff x="10263188" y="2531125"/>
                <a:chExt cx="1270000" cy="1270000"/>
              </a:xfrm>
            </p:grpSpPr>
            <p:sp>
              <p:nvSpPr>
                <p:cNvPr id="67" name="饼形 66"/>
                <p:cNvSpPr/>
                <p:nvPr/>
              </p:nvSpPr>
              <p:spPr>
                <a:xfrm>
                  <a:off x="10359346" y="2614582"/>
                  <a:ext cx="1103085" cy="1103085"/>
                </a:xfrm>
                <a:prstGeom prst="pie">
                  <a:avLst>
                    <a:gd name="adj1" fmla="val 8633685"/>
                    <a:gd name="adj2" fmla="val 15986390"/>
                  </a:avLst>
                </a:prstGeom>
                <a:solidFill>
                  <a:srgbClr val="1D4B75"/>
                </a:solidFill>
                <a:ln>
                  <a:solidFill>
                    <a:srgbClr val="1D4B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9" name="椭圆 68"/>
                <p:cNvSpPr/>
                <p:nvPr/>
              </p:nvSpPr>
              <p:spPr>
                <a:xfrm>
                  <a:off x="10263188" y="2531125"/>
                  <a:ext cx="1270000" cy="1270000"/>
                </a:xfrm>
                <a:prstGeom prst="ellipse">
                  <a:avLst/>
                </a:prstGeom>
                <a:noFill/>
                <a:ln>
                  <a:solidFill>
                    <a:srgbClr val="1D4B7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14" name="文本框 113"/>
              <p:cNvSpPr txBox="1"/>
              <p:nvPr/>
            </p:nvSpPr>
            <p:spPr>
              <a:xfrm>
                <a:off x="10592217" y="2701237"/>
                <a:ext cx="82105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rgbClr val="1D4B75"/>
                    </a:solidFill>
                    <a:latin typeface="方正大黑_GBK" panose="03000509000000000000" pitchFamily="65" charset="-122"/>
                    <a:ea typeface="方正大黑_GBK" panose="03000509000000000000" pitchFamily="65" charset="-122"/>
                  </a:rPr>
                  <a:t>42%</a:t>
                </a:r>
                <a:endParaRPr lang="zh-CN" altLang="en-US" sz="2400" dirty="0">
                  <a:solidFill>
                    <a:srgbClr val="1D4B75"/>
                  </a:solidFill>
                  <a:latin typeface="方正大黑_GBK" panose="03000509000000000000" pitchFamily="65" charset="-122"/>
                  <a:ea typeface="方正大黑_GBK" panose="03000509000000000000" pitchFamily="65" charset="-122"/>
                </a:endParaRPr>
              </a:p>
            </p:txBody>
          </p:sp>
        </p:grpSp>
      </p:grpSp>
    </p:spTree>
  </p:cSld>
  <p:clrMapOvr>
    <a:masterClrMapping/>
  </p:clrMapOvr>
  <p:transition spd="slow" advTm="1000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4370522" cy="6858000"/>
          </a:xfrm>
          <a:prstGeom prst="rect">
            <a:avLst/>
          </a:prstGeom>
          <a:solidFill>
            <a:srgbClr val="10294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5238595" y="3136612"/>
            <a:ext cx="51090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上半年工作中的体会和认识</a:t>
            </a:r>
            <a:endParaRPr lang="zh-CN" altLang="en-US" sz="32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63424" y="2242608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PART 02</a:t>
            </a:r>
            <a:endParaRPr lang="zh-CN" altLang="en-US" sz="32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0163902" y="451083"/>
            <a:ext cx="13692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LOGO</a:t>
            </a:r>
            <a:endParaRPr lang="zh-CN" altLang="en-US" sz="32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213711" y="1855833"/>
            <a:ext cx="1943100" cy="1943100"/>
            <a:chOff x="1213711" y="3163978"/>
            <a:chExt cx="1943100" cy="1943100"/>
          </a:xfrm>
        </p:grpSpPr>
        <p:sp>
          <p:nvSpPr>
            <p:cNvPr id="15" name="椭圆 14"/>
            <p:cNvSpPr/>
            <p:nvPr/>
          </p:nvSpPr>
          <p:spPr>
            <a:xfrm>
              <a:off x="1213711" y="3163978"/>
              <a:ext cx="1943100" cy="19431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272636"/>
                </a:clrFrom>
                <a:clrTo>
                  <a:srgbClr val="272636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77807" y="3570924"/>
              <a:ext cx="1129208" cy="1129208"/>
            </a:xfrm>
            <a:prstGeom prst="rect">
              <a:avLst/>
            </a:prstGeom>
            <a:solidFill>
              <a:srgbClr val="102940"/>
            </a:solidFill>
          </p:spPr>
        </p:pic>
      </p:grpSp>
      <p:sp>
        <p:nvSpPr>
          <p:cNvPr id="19" name="等腰三角形 18"/>
          <p:cNvSpPr/>
          <p:nvPr/>
        </p:nvSpPr>
        <p:spPr>
          <a:xfrm rot="16200000" flipV="1">
            <a:off x="6458015" y="2417521"/>
            <a:ext cx="206954" cy="178408"/>
          </a:xfrm>
          <a:prstGeom prst="triangle">
            <a:avLst/>
          </a:prstGeom>
          <a:solidFill>
            <a:srgbClr val="1D4B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1000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椭圆 39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443791" y="559497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02</a:t>
            </a:r>
            <a:endParaRPr lang="zh-CN" altLang="en-US" sz="2400" dirty="0">
              <a:solidFill>
                <a:schemeClr val="bg1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1091082" y="528719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2867A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上半年工作中的体会和认识</a:t>
            </a:r>
            <a:endParaRPr lang="zh-CN" altLang="en-US" sz="2800" dirty="0">
              <a:solidFill>
                <a:srgbClr val="2867A0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30" name="圆角矩形 29"/>
          <p:cNvSpPr/>
          <p:nvPr/>
        </p:nvSpPr>
        <p:spPr>
          <a:xfrm flipH="1">
            <a:off x="1408216" y="2416938"/>
            <a:ext cx="3593588" cy="255056"/>
          </a:xfrm>
          <a:prstGeom prst="roundRect">
            <a:avLst>
              <a:gd name="adj" fmla="val 50000"/>
            </a:avLst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文本框 30"/>
          <p:cNvSpPr txBox="1"/>
          <p:nvPr/>
        </p:nvSpPr>
        <p:spPr>
          <a:xfrm flipH="1">
            <a:off x="2560886" y="1958088"/>
            <a:ext cx="2429690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3" name="圆角矩形 32"/>
          <p:cNvSpPr/>
          <p:nvPr/>
        </p:nvSpPr>
        <p:spPr>
          <a:xfrm flipH="1">
            <a:off x="1972784" y="3227020"/>
            <a:ext cx="3029020" cy="255056"/>
          </a:xfrm>
          <a:prstGeom prst="roundRect">
            <a:avLst>
              <a:gd name="adj" fmla="val 50000"/>
            </a:avLst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文本框 33"/>
          <p:cNvSpPr txBox="1"/>
          <p:nvPr/>
        </p:nvSpPr>
        <p:spPr>
          <a:xfrm flipH="1">
            <a:off x="2560886" y="2768170"/>
            <a:ext cx="2429690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6" name="圆角矩形 35"/>
          <p:cNvSpPr/>
          <p:nvPr/>
        </p:nvSpPr>
        <p:spPr>
          <a:xfrm flipH="1">
            <a:off x="1008652" y="4074958"/>
            <a:ext cx="3981924" cy="255056"/>
          </a:xfrm>
          <a:prstGeom prst="roundRect">
            <a:avLst>
              <a:gd name="adj" fmla="val 50000"/>
            </a:avLst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文本框 42"/>
          <p:cNvSpPr txBox="1"/>
          <p:nvPr/>
        </p:nvSpPr>
        <p:spPr>
          <a:xfrm flipH="1">
            <a:off x="2549658" y="3616108"/>
            <a:ext cx="2429690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4" name="圆角矩形 53"/>
          <p:cNvSpPr/>
          <p:nvPr/>
        </p:nvSpPr>
        <p:spPr>
          <a:xfrm>
            <a:off x="7190196" y="2416939"/>
            <a:ext cx="3593588" cy="255056"/>
          </a:xfrm>
          <a:prstGeom prst="roundRect">
            <a:avLst>
              <a:gd name="adj" fmla="val 50000"/>
            </a:avLst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文本框 54"/>
          <p:cNvSpPr txBox="1"/>
          <p:nvPr/>
        </p:nvSpPr>
        <p:spPr>
          <a:xfrm>
            <a:off x="7201424" y="1958089"/>
            <a:ext cx="2429690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9" name="圆角矩形 58"/>
          <p:cNvSpPr/>
          <p:nvPr/>
        </p:nvSpPr>
        <p:spPr>
          <a:xfrm>
            <a:off x="7190196" y="3227021"/>
            <a:ext cx="3029020" cy="255056"/>
          </a:xfrm>
          <a:prstGeom prst="roundRect">
            <a:avLst>
              <a:gd name="adj" fmla="val 50000"/>
            </a:avLst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文本框 61"/>
          <p:cNvSpPr txBox="1"/>
          <p:nvPr/>
        </p:nvSpPr>
        <p:spPr>
          <a:xfrm>
            <a:off x="7201424" y="2768171"/>
            <a:ext cx="2429690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68" name="圆角矩形 67"/>
          <p:cNvSpPr/>
          <p:nvPr/>
        </p:nvSpPr>
        <p:spPr>
          <a:xfrm>
            <a:off x="7201424" y="4074959"/>
            <a:ext cx="3981924" cy="255056"/>
          </a:xfrm>
          <a:prstGeom prst="roundRect">
            <a:avLst>
              <a:gd name="adj" fmla="val 50000"/>
            </a:avLst>
          </a:pr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文本框 70"/>
          <p:cNvSpPr txBox="1"/>
          <p:nvPr/>
        </p:nvSpPr>
        <p:spPr>
          <a:xfrm>
            <a:off x="7212652" y="3616109"/>
            <a:ext cx="2429690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74" name="文本框 73"/>
          <p:cNvSpPr txBox="1"/>
          <p:nvPr/>
        </p:nvSpPr>
        <p:spPr>
          <a:xfrm>
            <a:off x="1634738" y="5245125"/>
            <a:ext cx="8922524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请输入您需要的内容，可以复制文本先粘贴到记事本里，清除多余的格式，然后粘贴到这里，只修改文字，将保留动画效果。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4811978" y="4752682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rgbClr val="1D4B75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请输入您的内容</a:t>
            </a:r>
            <a:endParaRPr lang="zh-CN" altLang="en-US" sz="2000" dirty="0">
              <a:solidFill>
                <a:srgbClr val="1D4B75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76" name="Freeform 207"/>
          <p:cNvSpPr>
            <a:spLocks noEditPoints="1"/>
          </p:cNvSpPr>
          <p:nvPr/>
        </p:nvSpPr>
        <p:spPr bwMode="auto">
          <a:xfrm>
            <a:off x="5196576" y="2439295"/>
            <a:ext cx="302535" cy="273579"/>
          </a:xfrm>
          <a:custGeom>
            <a:avLst/>
            <a:gdLst>
              <a:gd name="T0" fmla="*/ 111 w 111"/>
              <a:gd name="T1" fmla="*/ 0 h 89"/>
              <a:gd name="T2" fmla="*/ 0 w 111"/>
              <a:gd name="T3" fmla="*/ 0 h 89"/>
              <a:gd name="T4" fmla="*/ 0 w 111"/>
              <a:gd name="T5" fmla="*/ 76 h 89"/>
              <a:gd name="T6" fmla="*/ 48 w 111"/>
              <a:gd name="T7" fmla="*/ 76 h 89"/>
              <a:gd name="T8" fmla="*/ 34 w 111"/>
              <a:gd name="T9" fmla="*/ 89 h 89"/>
              <a:gd name="T10" fmla="*/ 76 w 111"/>
              <a:gd name="T11" fmla="*/ 89 h 89"/>
              <a:gd name="T12" fmla="*/ 63 w 111"/>
              <a:gd name="T13" fmla="*/ 76 h 89"/>
              <a:gd name="T14" fmla="*/ 111 w 111"/>
              <a:gd name="T15" fmla="*/ 76 h 89"/>
              <a:gd name="T16" fmla="*/ 111 w 111"/>
              <a:gd name="T17" fmla="*/ 0 h 89"/>
              <a:gd name="T18" fmla="*/ 99 w 111"/>
              <a:gd name="T19" fmla="*/ 64 h 89"/>
              <a:gd name="T20" fmla="*/ 12 w 111"/>
              <a:gd name="T21" fmla="*/ 64 h 89"/>
              <a:gd name="T22" fmla="*/ 12 w 111"/>
              <a:gd name="T23" fmla="*/ 12 h 89"/>
              <a:gd name="T24" fmla="*/ 99 w 111"/>
              <a:gd name="T25" fmla="*/ 12 h 89"/>
              <a:gd name="T26" fmla="*/ 99 w 111"/>
              <a:gd name="T27" fmla="*/ 64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11" h="89">
                <a:moveTo>
                  <a:pt x="111" y="0"/>
                </a:moveTo>
                <a:lnTo>
                  <a:pt x="0" y="0"/>
                </a:lnTo>
                <a:lnTo>
                  <a:pt x="0" y="76"/>
                </a:lnTo>
                <a:lnTo>
                  <a:pt x="48" y="76"/>
                </a:lnTo>
                <a:lnTo>
                  <a:pt x="34" y="89"/>
                </a:lnTo>
                <a:lnTo>
                  <a:pt x="76" y="89"/>
                </a:lnTo>
                <a:lnTo>
                  <a:pt x="63" y="76"/>
                </a:lnTo>
                <a:lnTo>
                  <a:pt x="111" y="76"/>
                </a:lnTo>
                <a:lnTo>
                  <a:pt x="111" y="0"/>
                </a:lnTo>
                <a:close/>
                <a:moveTo>
                  <a:pt x="99" y="64"/>
                </a:moveTo>
                <a:lnTo>
                  <a:pt x="12" y="64"/>
                </a:lnTo>
                <a:lnTo>
                  <a:pt x="12" y="12"/>
                </a:lnTo>
                <a:lnTo>
                  <a:pt x="99" y="12"/>
                </a:lnTo>
                <a:lnTo>
                  <a:pt x="99" y="64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7" name="Freeform 414"/>
          <p:cNvSpPr/>
          <p:nvPr/>
        </p:nvSpPr>
        <p:spPr bwMode="auto">
          <a:xfrm>
            <a:off x="6617145" y="3196092"/>
            <a:ext cx="303668" cy="316911"/>
          </a:xfrm>
          <a:custGeom>
            <a:avLst/>
            <a:gdLst>
              <a:gd name="T0" fmla="*/ 247 w 247"/>
              <a:gd name="T1" fmla="*/ 0 h 288"/>
              <a:gd name="T2" fmla="*/ 218 w 247"/>
              <a:gd name="T3" fmla="*/ 7 h 288"/>
              <a:gd name="T4" fmla="*/ 75 w 247"/>
              <a:gd name="T5" fmla="*/ 41 h 288"/>
              <a:gd name="T6" fmla="*/ 74 w 247"/>
              <a:gd name="T7" fmla="*/ 41 h 288"/>
              <a:gd name="T8" fmla="*/ 74 w 247"/>
              <a:gd name="T9" fmla="*/ 210 h 288"/>
              <a:gd name="T10" fmla="*/ 51 w 247"/>
              <a:gd name="T11" fmla="*/ 205 h 288"/>
              <a:gd name="T12" fmla="*/ 0 w 247"/>
              <a:gd name="T13" fmla="*/ 247 h 288"/>
              <a:gd name="T14" fmla="*/ 51 w 247"/>
              <a:gd name="T15" fmla="*/ 288 h 288"/>
              <a:gd name="T16" fmla="*/ 103 w 247"/>
              <a:gd name="T17" fmla="*/ 247 h 288"/>
              <a:gd name="T18" fmla="*/ 103 w 247"/>
              <a:gd name="T19" fmla="*/ 247 h 288"/>
              <a:gd name="T20" fmla="*/ 103 w 247"/>
              <a:gd name="T21" fmla="*/ 85 h 288"/>
              <a:gd name="T22" fmla="*/ 218 w 247"/>
              <a:gd name="T23" fmla="*/ 57 h 288"/>
              <a:gd name="T24" fmla="*/ 218 w 247"/>
              <a:gd name="T25" fmla="*/ 158 h 288"/>
              <a:gd name="T26" fmla="*/ 195 w 247"/>
              <a:gd name="T27" fmla="*/ 154 h 288"/>
              <a:gd name="T28" fmla="*/ 144 w 247"/>
              <a:gd name="T29" fmla="*/ 196 h 288"/>
              <a:gd name="T30" fmla="*/ 195 w 247"/>
              <a:gd name="T31" fmla="*/ 237 h 288"/>
              <a:gd name="T32" fmla="*/ 247 w 247"/>
              <a:gd name="T33" fmla="*/ 196 h 288"/>
              <a:gd name="T34" fmla="*/ 247 w 247"/>
              <a:gd name="T35" fmla="*/ 196 h 288"/>
              <a:gd name="T36" fmla="*/ 247 w 247"/>
              <a:gd name="T37" fmla="*/ 28 h 288"/>
              <a:gd name="T38" fmla="*/ 247 w 247"/>
              <a:gd name="T39" fmla="*/ 28 h 288"/>
              <a:gd name="T40" fmla="*/ 247 w 247"/>
              <a:gd name="T41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47" h="288">
                <a:moveTo>
                  <a:pt x="247" y="0"/>
                </a:moveTo>
                <a:cubicBezTo>
                  <a:pt x="218" y="7"/>
                  <a:pt x="218" y="7"/>
                  <a:pt x="218" y="7"/>
                </a:cubicBezTo>
                <a:cubicBezTo>
                  <a:pt x="75" y="41"/>
                  <a:pt x="75" y="41"/>
                  <a:pt x="75" y="41"/>
                </a:cubicBezTo>
                <a:cubicBezTo>
                  <a:pt x="74" y="41"/>
                  <a:pt x="74" y="41"/>
                  <a:pt x="74" y="41"/>
                </a:cubicBezTo>
                <a:cubicBezTo>
                  <a:pt x="74" y="210"/>
                  <a:pt x="74" y="210"/>
                  <a:pt x="74" y="210"/>
                </a:cubicBezTo>
                <a:cubicBezTo>
                  <a:pt x="67" y="207"/>
                  <a:pt x="59" y="205"/>
                  <a:pt x="51" y="205"/>
                </a:cubicBezTo>
                <a:cubicBezTo>
                  <a:pt x="23" y="205"/>
                  <a:pt x="0" y="224"/>
                  <a:pt x="0" y="247"/>
                </a:cubicBezTo>
                <a:cubicBezTo>
                  <a:pt x="0" y="270"/>
                  <a:pt x="23" y="288"/>
                  <a:pt x="51" y="288"/>
                </a:cubicBezTo>
                <a:cubicBezTo>
                  <a:pt x="79" y="288"/>
                  <a:pt x="102" y="270"/>
                  <a:pt x="103" y="247"/>
                </a:cubicBezTo>
                <a:cubicBezTo>
                  <a:pt x="103" y="247"/>
                  <a:pt x="103" y="247"/>
                  <a:pt x="103" y="247"/>
                </a:cubicBezTo>
                <a:cubicBezTo>
                  <a:pt x="103" y="85"/>
                  <a:pt x="103" y="85"/>
                  <a:pt x="103" y="85"/>
                </a:cubicBezTo>
                <a:cubicBezTo>
                  <a:pt x="218" y="57"/>
                  <a:pt x="218" y="57"/>
                  <a:pt x="218" y="57"/>
                </a:cubicBezTo>
                <a:cubicBezTo>
                  <a:pt x="218" y="158"/>
                  <a:pt x="218" y="158"/>
                  <a:pt x="218" y="158"/>
                </a:cubicBezTo>
                <a:cubicBezTo>
                  <a:pt x="211" y="156"/>
                  <a:pt x="204" y="154"/>
                  <a:pt x="195" y="154"/>
                </a:cubicBezTo>
                <a:cubicBezTo>
                  <a:pt x="167" y="154"/>
                  <a:pt x="144" y="173"/>
                  <a:pt x="144" y="196"/>
                </a:cubicBezTo>
                <a:cubicBezTo>
                  <a:pt x="144" y="218"/>
                  <a:pt x="167" y="237"/>
                  <a:pt x="195" y="237"/>
                </a:cubicBezTo>
                <a:cubicBezTo>
                  <a:pt x="224" y="237"/>
                  <a:pt x="246" y="219"/>
                  <a:pt x="247" y="196"/>
                </a:cubicBezTo>
                <a:cubicBezTo>
                  <a:pt x="247" y="196"/>
                  <a:pt x="247" y="196"/>
                  <a:pt x="247" y="196"/>
                </a:cubicBezTo>
                <a:cubicBezTo>
                  <a:pt x="247" y="28"/>
                  <a:pt x="247" y="28"/>
                  <a:pt x="247" y="28"/>
                </a:cubicBezTo>
                <a:cubicBezTo>
                  <a:pt x="247" y="28"/>
                  <a:pt x="247" y="28"/>
                  <a:pt x="247" y="28"/>
                </a:cubicBezTo>
                <a:cubicBezTo>
                  <a:pt x="247" y="0"/>
                  <a:pt x="247" y="0"/>
                  <a:pt x="247" y="0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9" name="Freeform 373"/>
          <p:cNvSpPr/>
          <p:nvPr/>
        </p:nvSpPr>
        <p:spPr bwMode="auto">
          <a:xfrm>
            <a:off x="6593380" y="3985551"/>
            <a:ext cx="351198" cy="222935"/>
          </a:xfrm>
          <a:custGeom>
            <a:avLst/>
            <a:gdLst>
              <a:gd name="T0" fmla="*/ 144 w 288"/>
              <a:gd name="T1" fmla="*/ 0 h 180"/>
              <a:gd name="T2" fmla="*/ 0 w 288"/>
              <a:gd name="T3" fmla="*/ 143 h 180"/>
              <a:gd name="T4" fmla="*/ 0 w 288"/>
              <a:gd name="T5" fmla="*/ 180 h 180"/>
              <a:gd name="T6" fmla="*/ 29 w 288"/>
              <a:gd name="T7" fmla="*/ 180 h 180"/>
              <a:gd name="T8" fmla="*/ 29 w 288"/>
              <a:gd name="T9" fmla="*/ 143 h 180"/>
              <a:gd name="T10" fmla="*/ 144 w 288"/>
              <a:gd name="T11" fmla="*/ 29 h 180"/>
              <a:gd name="T12" fmla="*/ 259 w 288"/>
              <a:gd name="T13" fmla="*/ 143 h 180"/>
              <a:gd name="T14" fmla="*/ 259 w 288"/>
              <a:gd name="T15" fmla="*/ 180 h 180"/>
              <a:gd name="T16" fmla="*/ 288 w 288"/>
              <a:gd name="T17" fmla="*/ 180 h 180"/>
              <a:gd name="T18" fmla="*/ 288 w 288"/>
              <a:gd name="T19" fmla="*/ 143 h 180"/>
              <a:gd name="T20" fmla="*/ 144 w 288"/>
              <a:gd name="T21" fmla="*/ 0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88" h="180">
                <a:moveTo>
                  <a:pt x="144" y="0"/>
                </a:moveTo>
                <a:cubicBezTo>
                  <a:pt x="65" y="0"/>
                  <a:pt x="1" y="64"/>
                  <a:pt x="0" y="143"/>
                </a:cubicBezTo>
                <a:cubicBezTo>
                  <a:pt x="0" y="143"/>
                  <a:pt x="0" y="170"/>
                  <a:pt x="0" y="180"/>
                </a:cubicBezTo>
                <a:cubicBezTo>
                  <a:pt x="29" y="180"/>
                  <a:pt x="29" y="180"/>
                  <a:pt x="29" y="180"/>
                </a:cubicBezTo>
                <a:cubicBezTo>
                  <a:pt x="29" y="170"/>
                  <a:pt x="29" y="143"/>
                  <a:pt x="29" y="143"/>
                </a:cubicBezTo>
                <a:cubicBezTo>
                  <a:pt x="30" y="80"/>
                  <a:pt x="81" y="29"/>
                  <a:pt x="144" y="29"/>
                </a:cubicBezTo>
                <a:cubicBezTo>
                  <a:pt x="207" y="29"/>
                  <a:pt x="258" y="80"/>
                  <a:pt x="259" y="143"/>
                </a:cubicBezTo>
                <a:cubicBezTo>
                  <a:pt x="259" y="143"/>
                  <a:pt x="259" y="170"/>
                  <a:pt x="259" y="180"/>
                </a:cubicBezTo>
                <a:cubicBezTo>
                  <a:pt x="288" y="180"/>
                  <a:pt x="288" y="180"/>
                  <a:pt x="288" y="180"/>
                </a:cubicBezTo>
                <a:cubicBezTo>
                  <a:pt x="288" y="170"/>
                  <a:pt x="288" y="143"/>
                  <a:pt x="288" y="143"/>
                </a:cubicBezTo>
                <a:cubicBezTo>
                  <a:pt x="287" y="64"/>
                  <a:pt x="223" y="0"/>
                  <a:pt x="144" y="0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0" name="Freeform 374"/>
          <p:cNvSpPr/>
          <p:nvPr/>
        </p:nvSpPr>
        <p:spPr bwMode="auto">
          <a:xfrm>
            <a:off x="6653494" y="4141606"/>
            <a:ext cx="50623" cy="133761"/>
          </a:xfrm>
          <a:custGeom>
            <a:avLst/>
            <a:gdLst>
              <a:gd name="T0" fmla="*/ 30 w 42"/>
              <a:gd name="T1" fmla="*/ 0 h 108"/>
              <a:gd name="T2" fmla="*/ 12 w 42"/>
              <a:gd name="T3" fmla="*/ 0 h 108"/>
              <a:gd name="T4" fmla="*/ 0 w 42"/>
              <a:gd name="T5" fmla="*/ 12 h 108"/>
              <a:gd name="T6" fmla="*/ 0 w 42"/>
              <a:gd name="T7" fmla="*/ 96 h 108"/>
              <a:gd name="T8" fmla="*/ 12 w 42"/>
              <a:gd name="T9" fmla="*/ 108 h 108"/>
              <a:gd name="T10" fmla="*/ 30 w 42"/>
              <a:gd name="T11" fmla="*/ 108 h 108"/>
              <a:gd name="T12" fmla="*/ 42 w 42"/>
              <a:gd name="T13" fmla="*/ 96 h 108"/>
              <a:gd name="T14" fmla="*/ 42 w 42"/>
              <a:gd name="T15" fmla="*/ 12 h 108"/>
              <a:gd name="T16" fmla="*/ 30 w 42"/>
              <a:gd name="T17" fmla="*/ 0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2" h="108">
                <a:moveTo>
                  <a:pt x="30" y="0"/>
                </a:move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0" y="6"/>
                  <a:pt x="0" y="12"/>
                </a:cubicBezTo>
                <a:cubicBezTo>
                  <a:pt x="0" y="96"/>
                  <a:pt x="0" y="96"/>
                  <a:pt x="0" y="96"/>
                </a:cubicBezTo>
                <a:cubicBezTo>
                  <a:pt x="0" y="103"/>
                  <a:pt x="5" y="108"/>
                  <a:pt x="12" y="108"/>
                </a:cubicBezTo>
                <a:cubicBezTo>
                  <a:pt x="30" y="108"/>
                  <a:pt x="30" y="108"/>
                  <a:pt x="30" y="108"/>
                </a:cubicBezTo>
                <a:cubicBezTo>
                  <a:pt x="36" y="108"/>
                  <a:pt x="42" y="103"/>
                  <a:pt x="42" y="96"/>
                </a:cubicBezTo>
                <a:cubicBezTo>
                  <a:pt x="42" y="12"/>
                  <a:pt x="42" y="12"/>
                  <a:pt x="42" y="12"/>
                </a:cubicBezTo>
                <a:cubicBezTo>
                  <a:pt x="42" y="6"/>
                  <a:pt x="36" y="0"/>
                  <a:pt x="30" y="0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1" name="Freeform 375"/>
          <p:cNvSpPr/>
          <p:nvPr/>
        </p:nvSpPr>
        <p:spPr bwMode="auto">
          <a:xfrm>
            <a:off x="6837002" y="4141606"/>
            <a:ext cx="50623" cy="133761"/>
          </a:xfrm>
          <a:custGeom>
            <a:avLst/>
            <a:gdLst>
              <a:gd name="T0" fmla="*/ 30 w 42"/>
              <a:gd name="T1" fmla="*/ 0 h 108"/>
              <a:gd name="T2" fmla="*/ 11 w 42"/>
              <a:gd name="T3" fmla="*/ 0 h 108"/>
              <a:gd name="T4" fmla="*/ 0 w 42"/>
              <a:gd name="T5" fmla="*/ 12 h 108"/>
              <a:gd name="T6" fmla="*/ 0 w 42"/>
              <a:gd name="T7" fmla="*/ 96 h 108"/>
              <a:gd name="T8" fmla="*/ 11 w 42"/>
              <a:gd name="T9" fmla="*/ 108 h 108"/>
              <a:gd name="T10" fmla="*/ 30 w 42"/>
              <a:gd name="T11" fmla="*/ 108 h 108"/>
              <a:gd name="T12" fmla="*/ 42 w 42"/>
              <a:gd name="T13" fmla="*/ 96 h 108"/>
              <a:gd name="T14" fmla="*/ 42 w 42"/>
              <a:gd name="T15" fmla="*/ 12 h 108"/>
              <a:gd name="T16" fmla="*/ 30 w 42"/>
              <a:gd name="T17" fmla="*/ 0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2" h="108">
                <a:moveTo>
                  <a:pt x="30" y="0"/>
                </a:moveTo>
                <a:cubicBezTo>
                  <a:pt x="11" y="0"/>
                  <a:pt x="11" y="0"/>
                  <a:pt x="11" y="0"/>
                </a:cubicBezTo>
                <a:cubicBezTo>
                  <a:pt x="5" y="0"/>
                  <a:pt x="0" y="6"/>
                  <a:pt x="0" y="12"/>
                </a:cubicBezTo>
                <a:cubicBezTo>
                  <a:pt x="0" y="96"/>
                  <a:pt x="0" y="96"/>
                  <a:pt x="0" y="96"/>
                </a:cubicBezTo>
                <a:cubicBezTo>
                  <a:pt x="0" y="103"/>
                  <a:pt x="5" y="108"/>
                  <a:pt x="11" y="108"/>
                </a:cubicBezTo>
                <a:cubicBezTo>
                  <a:pt x="30" y="108"/>
                  <a:pt x="30" y="108"/>
                  <a:pt x="30" y="108"/>
                </a:cubicBezTo>
                <a:cubicBezTo>
                  <a:pt x="36" y="108"/>
                  <a:pt x="42" y="103"/>
                  <a:pt x="42" y="96"/>
                </a:cubicBezTo>
                <a:cubicBezTo>
                  <a:pt x="42" y="12"/>
                  <a:pt x="42" y="12"/>
                  <a:pt x="42" y="12"/>
                </a:cubicBezTo>
                <a:cubicBezTo>
                  <a:pt x="42" y="6"/>
                  <a:pt x="36" y="0"/>
                  <a:pt x="30" y="0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3" name="Freeform 636"/>
          <p:cNvSpPr/>
          <p:nvPr/>
        </p:nvSpPr>
        <p:spPr bwMode="auto">
          <a:xfrm>
            <a:off x="6736942" y="2566306"/>
            <a:ext cx="68346" cy="38446"/>
          </a:xfrm>
          <a:custGeom>
            <a:avLst/>
            <a:gdLst>
              <a:gd name="T0" fmla="*/ 0 w 16"/>
              <a:gd name="T1" fmla="*/ 0 h 9"/>
              <a:gd name="T2" fmla="*/ 2 w 16"/>
              <a:gd name="T3" fmla="*/ 9 h 9"/>
              <a:gd name="T4" fmla="*/ 16 w 16"/>
              <a:gd name="T5" fmla="*/ 9 h 9"/>
              <a:gd name="T6" fmla="*/ 16 w 16"/>
              <a:gd name="T7" fmla="*/ 0 h 9"/>
              <a:gd name="T8" fmla="*/ 0 w 16"/>
              <a:gd name="T9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9">
                <a:moveTo>
                  <a:pt x="0" y="0"/>
                </a:moveTo>
                <a:lnTo>
                  <a:pt x="2" y="9"/>
                </a:lnTo>
                <a:lnTo>
                  <a:pt x="16" y="9"/>
                </a:lnTo>
                <a:lnTo>
                  <a:pt x="16" y="0"/>
                </a:lnTo>
                <a:lnTo>
                  <a:pt x="0" y="0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4" name="Freeform 637"/>
          <p:cNvSpPr/>
          <p:nvPr/>
        </p:nvSpPr>
        <p:spPr bwMode="auto">
          <a:xfrm>
            <a:off x="6839460" y="2566306"/>
            <a:ext cx="68346" cy="38446"/>
          </a:xfrm>
          <a:custGeom>
            <a:avLst/>
            <a:gdLst>
              <a:gd name="T0" fmla="*/ 0 w 16"/>
              <a:gd name="T1" fmla="*/ 0 h 9"/>
              <a:gd name="T2" fmla="*/ 0 w 16"/>
              <a:gd name="T3" fmla="*/ 9 h 9"/>
              <a:gd name="T4" fmla="*/ 14 w 16"/>
              <a:gd name="T5" fmla="*/ 9 h 9"/>
              <a:gd name="T6" fmla="*/ 16 w 16"/>
              <a:gd name="T7" fmla="*/ 0 h 9"/>
              <a:gd name="T8" fmla="*/ 0 w 16"/>
              <a:gd name="T9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" h="9">
                <a:moveTo>
                  <a:pt x="0" y="0"/>
                </a:moveTo>
                <a:lnTo>
                  <a:pt x="0" y="9"/>
                </a:lnTo>
                <a:lnTo>
                  <a:pt x="14" y="9"/>
                </a:lnTo>
                <a:lnTo>
                  <a:pt x="16" y="0"/>
                </a:lnTo>
                <a:lnTo>
                  <a:pt x="0" y="0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5" name="Oval 638"/>
          <p:cNvSpPr>
            <a:spLocks noChangeArrowheads="1"/>
          </p:cNvSpPr>
          <p:nvPr/>
        </p:nvSpPr>
        <p:spPr bwMode="auto">
          <a:xfrm>
            <a:off x="6707042" y="2698727"/>
            <a:ext cx="81162" cy="76889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6" name="Oval 639"/>
          <p:cNvSpPr>
            <a:spLocks noChangeArrowheads="1"/>
          </p:cNvSpPr>
          <p:nvPr/>
        </p:nvSpPr>
        <p:spPr bwMode="auto">
          <a:xfrm>
            <a:off x="6856547" y="2698727"/>
            <a:ext cx="76889" cy="76889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7" name="Freeform 640"/>
          <p:cNvSpPr>
            <a:spLocks noEditPoints="1"/>
          </p:cNvSpPr>
          <p:nvPr/>
        </p:nvSpPr>
        <p:spPr bwMode="auto">
          <a:xfrm>
            <a:off x="6531905" y="2438158"/>
            <a:ext cx="474149" cy="239210"/>
          </a:xfrm>
          <a:custGeom>
            <a:avLst/>
            <a:gdLst>
              <a:gd name="T0" fmla="*/ 278 w 286"/>
              <a:gd name="T1" fmla="*/ 21 h 145"/>
              <a:gd name="T2" fmla="*/ 275 w 286"/>
              <a:gd name="T3" fmla="*/ 21 h 145"/>
              <a:gd name="T4" fmla="*/ 264 w 286"/>
              <a:gd name="T5" fmla="*/ 29 h 145"/>
              <a:gd name="T6" fmla="*/ 262 w 286"/>
              <a:gd name="T7" fmla="*/ 34 h 145"/>
              <a:gd name="T8" fmla="*/ 89 w 286"/>
              <a:gd name="T9" fmla="*/ 34 h 145"/>
              <a:gd name="T10" fmla="*/ 83 w 286"/>
              <a:gd name="T11" fmla="*/ 9 h 145"/>
              <a:gd name="T12" fmla="*/ 72 w 286"/>
              <a:gd name="T13" fmla="*/ 0 h 145"/>
              <a:gd name="T14" fmla="*/ 11 w 286"/>
              <a:gd name="T15" fmla="*/ 0 h 145"/>
              <a:gd name="T16" fmla="*/ 0 w 286"/>
              <a:gd name="T17" fmla="*/ 12 h 145"/>
              <a:gd name="T18" fmla="*/ 11 w 286"/>
              <a:gd name="T19" fmla="*/ 24 h 145"/>
              <a:gd name="T20" fmla="*/ 63 w 286"/>
              <a:gd name="T21" fmla="*/ 24 h 145"/>
              <a:gd name="T22" fmla="*/ 90 w 286"/>
              <a:gd name="T23" fmla="*/ 136 h 145"/>
              <a:gd name="T24" fmla="*/ 102 w 286"/>
              <a:gd name="T25" fmla="*/ 145 h 145"/>
              <a:gd name="T26" fmla="*/ 245 w 286"/>
              <a:gd name="T27" fmla="*/ 145 h 145"/>
              <a:gd name="T28" fmla="*/ 256 w 286"/>
              <a:gd name="T29" fmla="*/ 137 h 145"/>
              <a:gd name="T30" fmla="*/ 286 w 286"/>
              <a:gd name="T31" fmla="*/ 36 h 145"/>
              <a:gd name="T32" fmla="*/ 286 w 286"/>
              <a:gd name="T33" fmla="*/ 33 h 145"/>
              <a:gd name="T34" fmla="*/ 278 w 286"/>
              <a:gd name="T35" fmla="*/ 21 h 145"/>
              <a:gd name="T36" fmla="*/ 237 w 286"/>
              <a:gd name="T37" fmla="*/ 119 h 145"/>
              <a:gd name="T38" fmla="*/ 236 w 286"/>
              <a:gd name="T39" fmla="*/ 121 h 145"/>
              <a:gd name="T40" fmla="*/ 111 w 286"/>
              <a:gd name="T41" fmla="*/ 121 h 145"/>
              <a:gd name="T42" fmla="*/ 95 w 286"/>
              <a:gd name="T43" fmla="*/ 58 h 145"/>
              <a:gd name="T44" fmla="*/ 255 w 286"/>
              <a:gd name="T45" fmla="*/ 58 h 145"/>
              <a:gd name="T46" fmla="*/ 237 w 286"/>
              <a:gd name="T47" fmla="*/ 119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286" h="145">
                <a:moveTo>
                  <a:pt x="278" y="21"/>
                </a:moveTo>
                <a:cubicBezTo>
                  <a:pt x="277" y="21"/>
                  <a:pt x="276" y="21"/>
                  <a:pt x="275" y="21"/>
                </a:cubicBezTo>
                <a:cubicBezTo>
                  <a:pt x="270" y="21"/>
                  <a:pt x="265" y="24"/>
                  <a:pt x="264" y="29"/>
                </a:cubicBezTo>
                <a:cubicBezTo>
                  <a:pt x="262" y="34"/>
                  <a:pt x="262" y="34"/>
                  <a:pt x="262" y="34"/>
                </a:cubicBezTo>
                <a:cubicBezTo>
                  <a:pt x="89" y="34"/>
                  <a:pt x="89" y="34"/>
                  <a:pt x="89" y="34"/>
                </a:cubicBezTo>
                <a:cubicBezTo>
                  <a:pt x="83" y="9"/>
                  <a:pt x="83" y="9"/>
                  <a:pt x="83" y="9"/>
                </a:cubicBezTo>
                <a:cubicBezTo>
                  <a:pt x="82" y="4"/>
                  <a:pt x="77" y="0"/>
                  <a:pt x="72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5" y="1"/>
                  <a:pt x="0" y="6"/>
                  <a:pt x="0" y="12"/>
                </a:cubicBezTo>
                <a:cubicBezTo>
                  <a:pt x="0" y="19"/>
                  <a:pt x="5" y="24"/>
                  <a:pt x="11" y="24"/>
                </a:cubicBezTo>
                <a:cubicBezTo>
                  <a:pt x="63" y="24"/>
                  <a:pt x="63" y="24"/>
                  <a:pt x="63" y="24"/>
                </a:cubicBezTo>
                <a:cubicBezTo>
                  <a:pt x="90" y="136"/>
                  <a:pt x="90" y="136"/>
                  <a:pt x="90" y="136"/>
                </a:cubicBezTo>
                <a:cubicBezTo>
                  <a:pt x="91" y="141"/>
                  <a:pt x="96" y="145"/>
                  <a:pt x="102" y="145"/>
                </a:cubicBezTo>
                <a:cubicBezTo>
                  <a:pt x="245" y="145"/>
                  <a:pt x="245" y="145"/>
                  <a:pt x="245" y="145"/>
                </a:cubicBezTo>
                <a:cubicBezTo>
                  <a:pt x="250" y="145"/>
                  <a:pt x="254" y="141"/>
                  <a:pt x="256" y="137"/>
                </a:cubicBezTo>
                <a:cubicBezTo>
                  <a:pt x="286" y="36"/>
                  <a:pt x="286" y="36"/>
                  <a:pt x="286" y="36"/>
                </a:cubicBezTo>
                <a:cubicBezTo>
                  <a:pt x="286" y="35"/>
                  <a:pt x="286" y="34"/>
                  <a:pt x="286" y="33"/>
                </a:cubicBezTo>
                <a:cubicBezTo>
                  <a:pt x="286" y="28"/>
                  <a:pt x="283" y="23"/>
                  <a:pt x="278" y="21"/>
                </a:cubicBezTo>
                <a:moveTo>
                  <a:pt x="237" y="119"/>
                </a:moveTo>
                <a:cubicBezTo>
                  <a:pt x="236" y="121"/>
                  <a:pt x="236" y="121"/>
                  <a:pt x="236" y="121"/>
                </a:cubicBezTo>
                <a:cubicBezTo>
                  <a:pt x="111" y="121"/>
                  <a:pt x="111" y="121"/>
                  <a:pt x="111" y="121"/>
                </a:cubicBezTo>
                <a:cubicBezTo>
                  <a:pt x="95" y="58"/>
                  <a:pt x="95" y="58"/>
                  <a:pt x="95" y="58"/>
                </a:cubicBezTo>
                <a:cubicBezTo>
                  <a:pt x="255" y="58"/>
                  <a:pt x="255" y="58"/>
                  <a:pt x="255" y="58"/>
                </a:cubicBezTo>
                <a:lnTo>
                  <a:pt x="237" y="119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9" name="Freeform 363"/>
          <p:cNvSpPr>
            <a:spLocks noEditPoints="1"/>
          </p:cNvSpPr>
          <p:nvPr/>
        </p:nvSpPr>
        <p:spPr bwMode="auto">
          <a:xfrm>
            <a:off x="5196574" y="4060899"/>
            <a:ext cx="302538" cy="215320"/>
          </a:xfrm>
          <a:custGeom>
            <a:avLst/>
            <a:gdLst>
              <a:gd name="T0" fmla="*/ 279 w 288"/>
              <a:gd name="T1" fmla="*/ 24 h 206"/>
              <a:gd name="T2" fmla="*/ 222 w 288"/>
              <a:gd name="T3" fmla="*/ 24 h 206"/>
              <a:gd name="T4" fmla="*/ 221 w 288"/>
              <a:gd name="T5" fmla="*/ 24 h 206"/>
              <a:gd name="T6" fmla="*/ 213 w 288"/>
              <a:gd name="T7" fmla="*/ 8 h 206"/>
              <a:gd name="T8" fmla="*/ 201 w 288"/>
              <a:gd name="T9" fmla="*/ 0 h 206"/>
              <a:gd name="T10" fmla="*/ 90 w 288"/>
              <a:gd name="T11" fmla="*/ 0 h 206"/>
              <a:gd name="T12" fmla="*/ 77 w 288"/>
              <a:gd name="T13" fmla="*/ 8 h 206"/>
              <a:gd name="T14" fmla="*/ 69 w 288"/>
              <a:gd name="T15" fmla="*/ 24 h 206"/>
              <a:gd name="T16" fmla="*/ 69 w 288"/>
              <a:gd name="T17" fmla="*/ 24 h 206"/>
              <a:gd name="T18" fmla="*/ 9 w 288"/>
              <a:gd name="T19" fmla="*/ 24 h 206"/>
              <a:gd name="T20" fmla="*/ 0 w 288"/>
              <a:gd name="T21" fmla="*/ 33 h 206"/>
              <a:gd name="T22" fmla="*/ 0 w 288"/>
              <a:gd name="T23" fmla="*/ 197 h 206"/>
              <a:gd name="T24" fmla="*/ 9 w 288"/>
              <a:gd name="T25" fmla="*/ 206 h 206"/>
              <a:gd name="T26" fmla="*/ 279 w 288"/>
              <a:gd name="T27" fmla="*/ 206 h 206"/>
              <a:gd name="T28" fmla="*/ 288 w 288"/>
              <a:gd name="T29" fmla="*/ 197 h 206"/>
              <a:gd name="T30" fmla="*/ 288 w 288"/>
              <a:gd name="T31" fmla="*/ 33 h 206"/>
              <a:gd name="T32" fmla="*/ 279 w 288"/>
              <a:gd name="T33" fmla="*/ 24 h 206"/>
              <a:gd name="T34" fmla="*/ 144 w 288"/>
              <a:gd name="T35" fmla="*/ 181 h 206"/>
              <a:gd name="T36" fmla="*/ 76 w 288"/>
              <a:gd name="T37" fmla="*/ 113 h 206"/>
              <a:gd name="T38" fmla="*/ 144 w 288"/>
              <a:gd name="T39" fmla="*/ 45 h 206"/>
              <a:gd name="T40" fmla="*/ 212 w 288"/>
              <a:gd name="T41" fmla="*/ 113 h 206"/>
              <a:gd name="T42" fmla="*/ 144 w 288"/>
              <a:gd name="T43" fmla="*/ 181 h 2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8" h="206">
                <a:moveTo>
                  <a:pt x="279" y="24"/>
                </a:moveTo>
                <a:cubicBezTo>
                  <a:pt x="222" y="24"/>
                  <a:pt x="222" y="24"/>
                  <a:pt x="222" y="24"/>
                </a:cubicBezTo>
                <a:cubicBezTo>
                  <a:pt x="222" y="24"/>
                  <a:pt x="222" y="24"/>
                  <a:pt x="221" y="24"/>
                </a:cubicBezTo>
                <a:cubicBezTo>
                  <a:pt x="213" y="8"/>
                  <a:pt x="213" y="8"/>
                  <a:pt x="213" y="8"/>
                </a:cubicBezTo>
                <a:cubicBezTo>
                  <a:pt x="211" y="3"/>
                  <a:pt x="205" y="0"/>
                  <a:pt x="201" y="0"/>
                </a:cubicBezTo>
                <a:cubicBezTo>
                  <a:pt x="90" y="0"/>
                  <a:pt x="90" y="0"/>
                  <a:pt x="90" y="0"/>
                </a:cubicBezTo>
                <a:cubicBezTo>
                  <a:pt x="85" y="0"/>
                  <a:pt x="79" y="3"/>
                  <a:pt x="77" y="8"/>
                </a:cubicBezTo>
                <a:cubicBezTo>
                  <a:pt x="69" y="24"/>
                  <a:pt x="69" y="24"/>
                  <a:pt x="69" y="24"/>
                </a:cubicBezTo>
                <a:cubicBezTo>
                  <a:pt x="69" y="24"/>
                  <a:pt x="69" y="24"/>
                  <a:pt x="69" y="24"/>
                </a:cubicBezTo>
                <a:cubicBezTo>
                  <a:pt x="9" y="24"/>
                  <a:pt x="9" y="24"/>
                  <a:pt x="9" y="24"/>
                </a:cubicBezTo>
                <a:cubicBezTo>
                  <a:pt x="4" y="24"/>
                  <a:pt x="0" y="28"/>
                  <a:pt x="0" y="33"/>
                </a:cubicBezTo>
                <a:cubicBezTo>
                  <a:pt x="0" y="197"/>
                  <a:pt x="0" y="197"/>
                  <a:pt x="0" y="197"/>
                </a:cubicBezTo>
                <a:cubicBezTo>
                  <a:pt x="0" y="202"/>
                  <a:pt x="4" y="206"/>
                  <a:pt x="9" y="206"/>
                </a:cubicBezTo>
                <a:cubicBezTo>
                  <a:pt x="279" y="206"/>
                  <a:pt x="279" y="206"/>
                  <a:pt x="279" y="206"/>
                </a:cubicBezTo>
                <a:cubicBezTo>
                  <a:pt x="284" y="206"/>
                  <a:pt x="288" y="202"/>
                  <a:pt x="288" y="197"/>
                </a:cubicBezTo>
                <a:cubicBezTo>
                  <a:pt x="288" y="33"/>
                  <a:pt x="288" y="33"/>
                  <a:pt x="288" y="33"/>
                </a:cubicBezTo>
                <a:cubicBezTo>
                  <a:pt x="288" y="28"/>
                  <a:pt x="284" y="24"/>
                  <a:pt x="279" y="24"/>
                </a:cubicBezTo>
                <a:close/>
                <a:moveTo>
                  <a:pt x="144" y="181"/>
                </a:moveTo>
                <a:cubicBezTo>
                  <a:pt x="107" y="181"/>
                  <a:pt x="76" y="150"/>
                  <a:pt x="76" y="113"/>
                </a:cubicBezTo>
                <a:cubicBezTo>
                  <a:pt x="76" y="76"/>
                  <a:pt x="107" y="45"/>
                  <a:pt x="144" y="45"/>
                </a:cubicBezTo>
                <a:cubicBezTo>
                  <a:pt x="182" y="45"/>
                  <a:pt x="212" y="76"/>
                  <a:pt x="212" y="113"/>
                </a:cubicBezTo>
                <a:cubicBezTo>
                  <a:pt x="212" y="150"/>
                  <a:pt x="182" y="181"/>
                  <a:pt x="144" y="181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0" name="Oval 364"/>
          <p:cNvSpPr>
            <a:spLocks noChangeArrowheads="1"/>
          </p:cNvSpPr>
          <p:nvPr/>
        </p:nvSpPr>
        <p:spPr bwMode="auto">
          <a:xfrm>
            <a:off x="5302870" y="4131764"/>
            <a:ext cx="92669" cy="92669"/>
          </a:xfrm>
          <a:prstGeom prst="ellipse">
            <a:avLst/>
          </a:prstGeom>
          <a:solidFill>
            <a:srgbClr val="2867A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1" name="Freeform 376"/>
          <p:cNvSpPr>
            <a:spLocks noEditPoints="1"/>
          </p:cNvSpPr>
          <p:nvPr/>
        </p:nvSpPr>
        <p:spPr bwMode="auto">
          <a:xfrm>
            <a:off x="5196574" y="3153034"/>
            <a:ext cx="302537" cy="305262"/>
          </a:xfrm>
          <a:custGeom>
            <a:avLst/>
            <a:gdLst>
              <a:gd name="T0" fmla="*/ 273 w 288"/>
              <a:gd name="T1" fmla="*/ 72 h 289"/>
              <a:gd name="T2" fmla="*/ 157 w 288"/>
              <a:gd name="T3" fmla="*/ 72 h 289"/>
              <a:gd name="T4" fmla="*/ 221 w 288"/>
              <a:gd name="T5" fmla="*/ 15 h 289"/>
              <a:gd name="T6" fmla="*/ 222 w 288"/>
              <a:gd name="T7" fmla="*/ 3 h 289"/>
              <a:gd name="T8" fmla="*/ 211 w 288"/>
              <a:gd name="T9" fmla="*/ 3 h 289"/>
              <a:gd name="T10" fmla="*/ 144 w 288"/>
              <a:gd name="T11" fmla="*/ 62 h 289"/>
              <a:gd name="T12" fmla="*/ 78 w 288"/>
              <a:gd name="T13" fmla="*/ 3 h 289"/>
              <a:gd name="T14" fmla="*/ 66 w 288"/>
              <a:gd name="T15" fmla="*/ 3 h 289"/>
              <a:gd name="T16" fmla="*/ 67 w 288"/>
              <a:gd name="T17" fmla="*/ 15 h 289"/>
              <a:gd name="T18" fmla="*/ 131 w 288"/>
              <a:gd name="T19" fmla="*/ 72 h 289"/>
              <a:gd name="T20" fmla="*/ 14 w 288"/>
              <a:gd name="T21" fmla="*/ 72 h 289"/>
              <a:gd name="T22" fmla="*/ 0 w 288"/>
              <a:gd name="T23" fmla="*/ 87 h 289"/>
              <a:gd name="T24" fmla="*/ 0 w 288"/>
              <a:gd name="T25" fmla="*/ 275 h 289"/>
              <a:gd name="T26" fmla="*/ 14 w 288"/>
              <a:gd name="T27" fmla="*/ 289 h 289"/>
              <a:gd name="T28" fmla="*/ 273 w 288"/>
              <a:gd name="T29" fmla="*/ 289 h 289"/>
              <a:gd name="T30" fmla="*/ 288 w 288"/>
              <a:gd name="T31" fmla="*/ 275 h 289"/>
              <a:gd name="T32" fmla="*/ 288 w 288"/>
              <a:gd name="T33" fmla="*/ 87 h 289"/>
              <a:gd name="T34" fmla="*/ 273 w 288"/>
              <a:gd name="T35" fmla="*/ 72 h 289"/>
              <a:gd name="T36" fmla="*/ 212 w 288"/>
              <a:gd name="T37" fmla="*/ 251 h 289"/>
              <a:gd name="T38" fmla="*/ 197 w 288"/>
              <a:gd name="T39" fmla="*/ 265 h 289"/>
              <a:gd name="T40" fmla="*/ 38 w 288"/>
              <a:gd name="T41" fmla="*/ 265 h 289"/>
              <a:gd name="T42" fmla="*/ 24 w 288"/>
              <a:gd name="T43" fmla="*/ 251 h 289"/>
              <a:gd name="T44" fmla="*/ 24 w 288"/>
              <a:gd name="T45" fmla="*/ 111 h 289"/>
              <a:gd name="T46" fmla="*/ 38 w 288"/>
              <a:gd name="T47" fmla="*/ 96 h 289"/>
              <a:gd name="T48" fmla="*/ 197 w 288"/>
              <a:gd name="T49" fmla="*/ 96 h 289"/>
              <a:gd name="T50" fmla="*/ 212 w 288"/>
              <a:gd name="T51" fmla="*/ 111 h 289"/>
              <a:gd name="T52" fmla="*/ 212 w 288"/>
              <a:gd name="T53" fmla="*/ 251 h 289"/>
              <a:gd name="T54" fmla="*/ 262 w 288"/>
              <a:gd name="T55" fmla="*/ 246 h 289"/>
              <a:gd name="T56" fmla="*/ 258 w 288"/>
              <a:gd name="T57" fmla="*/ 250 h 289"/>
              <a:gd name="T58" fmla="*/ 245 w 288"/>
              <a:gd name="T59" fmla="*/ 250 h 289"/>
              <a:gd name="T60" fmla="*/ 241 w 288"/>
              <a:gd name="T61" fmla="*/ 246 h 289"/>
              <a:gd name="T62" fmla="*/ 241 w 288"/>
              <a:gd name="T63" fmla="*/ 218 h 289"/>
              <a:gd name="T64" fmla="*/ 245 w 288"/>
              <a:gd name="T65" fmla="*/ 214 h 289"/>
              <a:gd name="T66" fmla="*/ 258 w 288"/>
              <a:gd name="T67" fmla="*/ 214 h 289"/>
              <a:gd name="T68" fmla="*/ 262 w 288"/>
              <a:gd name="T69" fmla="*/ 218 h 289"/>
              <a:gd name="T70" fmla="*/ 262 w 288"/>
              <a:gd name="T71" fmla="*/ 246 h 289"/>
              <a:gd name="T72" fmla="*/ 241 w 288"/>
              <a:gd name="T73" fmla="*/ 171 h 289"/>
              <a:gd name="T74" fmla="*/ 251 w 288"/>
              <a:gd name="T75" fmla="*/ 161 h 289"/>
              <a:gd name="T76" fmla="*/ 262 w 288"/>
              <a:gd name="T77" fmla="*/ 171 h 289"/>
              <a:gd name="T78" fmla="*/ 251 w 288"/>
              <a:gd name="T79" fmla="*/ 182 h 289"/>
              <a:gd name="T80" fmla="*/ 241 w 288"/>
              <a:gd name="T81" fmla="*/ 171 h 289"/>
              <a:gd name="T82" fmla="*/ 251 w 288"/>
              <a:gd name="T83" fmla="*/ 148 h 289"/>
              <a:gd name="T84" fmla="*/ 230 w 288"/>
              <a:gd name="T85" fmla="*/ 127 h 289"/>
              <a:gd name="T86" fmla="*/ 251 w 288"/>
              <a:gd name="T87" fmla="*/ 105 h 289"/>
              <a:gd name="T88" fmla="*/ 273 w 288"/>
              <a:gd name="T89" fmla="*/ 127 h 289"/>
              <a:gd name="T90" fmla="*/ 251 w 288"/>
              <a:gd name="T91" fmla="*/ 148 h 2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88" h="289">
                <a:moveTo>
                  <a:pt x="273" y="72"/>
                </a:moveTo>
                <a:cubicBezTo>
                  <a:pt x="157" y="72"/>
                  <a:pt x="157" y="72"/>
                  <a:pt x="157" y="72"/>
                </a:cubicBezTo>
                <a:cubicBezTo>
                  <a:pt x="221" y="15"/>
                  <a:pt x="221" y="15"/>
                  <a:pt x="221" y="15"/>
                </a:cubicBezTo>
                <a:cubicBezTo>
                  <a:pt x="225" y="12"/>
                  <a:pt x="225" y="7"/>
                  <a:pt x="222" y="3"/>
                </a:cubicBezTo>
                <a:cubicBezTo>
                  <a:pt x="219" y="0"/>
                  <a:pt x="214" y="0"/>
                  <a:pt x="211" y="3"/>
                </a:cubicBezTo>
                <a:cubicBezTo>
                  <a:pt x="144" y="62"/>
                  <a:pt x="144" y="62"/>
                  <a:pt x="144" y="62"/>
                </a:cubicBezTo>
                <a:cubicBezTo>
                  <a:pt x="78" y="3"/>
                  <a:pt x="78" y="3"/>
                  <a:pt x="78" y="3"/>
                </a:cubicBezTo>
                <a:cubicBezTo>
                  <a:pt x="74" y="0"/>
                  <a:pt x="69" y="0"/>
                  <a:pt x="66" y="3"/>
                </a:cubicBezTo>
                <a:cubicBezTo>
                  <a:pt x="63" y="7"/>
                  <a:pt x="64" y="12"/>
                  <a:pt x="67" y="15"/>
                </a:cubicBezTo>
                <a:cubicBezTo>
                  <a:pt x="131" y="72"/>
                  <a:pt x="131" y="72"/>
                  <a:pt x="131" y="72"/>
                </a:cubicBezTo>
                <a:cubicBezTo>
                  <a:pt x="14" y="72"/>
                  <a:pt x="14" y="72"/>
                  <a:pt x="14" y="72"/>
                </a:cubicBezTo>
                <a:cubicBezTo>
                  <a:pt x="6" y="72"/>
                  <a:pt x="0" y="79"/>
                  <a:pt x="0" y="87"/>
                </a:cubicBezTo>
                <a:cubicBezTo>
                  <a:pt x="0" y="275"/>
                  <a:pt x="0" y="275"/>
                  <a:pt x="0" y="275"/>
                </a:cubicBezTo>
                <a:cubicBezTo>
                  <a:pt x="0" y="283"/>
                  <a:pt x="6" y="289"/>
                  <a:pt x="14" y="289"/>
                </a:cubicBezTo>
                <a:cubicBezTo>
                  <a:pt x="273" y="289"/>
                  <a:pt x="273" y="289"/>
                  <a:pt x="273" y="289"/>
                </a:cubicBezTo>
                <a:cubicBezTo>
                  <a:pt x="281" y="289"/>
                  <a:pt x="288" y="283"/>
                  <a:pt x="288" y="275"/>
                </a:cubicBezTo>
                <a:cubicBezTo>
                  <a:pt x="288" y="87"/>
                  <a:pt x="288" y="87"/>
                  <a:pt x="288" y="87"/>
                </a:cubicBezTo>
                <a:cubicBezTo>
                  <a:pt x="288" y="79"/>
                  <a:pt x="281" y="72"/>
                  <a:pt x="273" y="72"/>
                </a:cubicBezTo>
                <a:close/>
                <a:moveTo>
                  <a:pt x="212" y="251"/>
                </a:moveTo>
                <a:cubicBezTo>
                  <a:pt x="212" y="259"/>
                  <a:pt x="205" y="265"/>
                  <a:pt x="197" y="265"/>
                </a:cubicBezTo>
                <a:cubicBezTo>
                  <a:pt x="38" y="265"/>
                  <a:pt x="38" y="265"/>
                  <a:pt x="38" y="265"/>
                </a:cubicBezTo>
                <a:cubicBezTo>
                  <a:pt x="30" y="265"/>
                  <a:pt x="24" y="259"/>
                  <a:pt x="24" y="251"/>
                </a:cubicBezTo>
                <a:cubicBezTo>
                  <a:pt x="24" y="111"/>
                  <a:pt x="24" y="111"/>
                  <a:pt x="24" y="111"/>
                </a:cubicBezTo>
                <a:cubicBezTo>
                  <a:pt x="24" y="103"/>
                  <a:pt x="30" y="96"/>
                  <a:pt x="38" y="96"/>
                </a:cubicBezTo>
                <a:cubicBezTo>
                  <a:pt x="197" y="96"/>
                  <a:pt x="197" y="96"/>
                  <a:pt x="197" y="96"/>
                </a:cubicBezTo>
                <a:cubicBezTo>
                  <a:pt x="205" y="96"/>
                  <a:pt x="212" y="103"/>
                  <a:pt x="212" y="111"/>
                </a:cubicBezTo>
                <a:lnTo>
                  <a:pt x="212" y="251"/>
                </a:lnTo>
                <a:close/>
                <a:moveTo>
                  <a:pt x="262" y="246"/>
                </a:moveTo>
                <a:cubicBezTo>
                  <a:pt x="262" y="249"/>
                  <a:pt x="260" y="250"/>
                  <a:pt x="258" y="250"/>
                </a:cubicBezTo>
                <a:cubicBezTo>
                  <a:pt x="245" y="250"/>
                  <a:pt x="245" y="250"/>
                  <a:pt x="245" y="250"/>
                </a:cubicBezTo>
                <a:cubicBezTo>
                  <a:pt x="243" y="250"/>
                  <a:pt x="241" y="249"/>
                  <a:pt x="241" y="246"/>
                </a:cubicBezTo>
                <a:cubicBezTo>
                  <a:pt x="241" y="218"/>
                  <a:pt x="241" y="218"/>
                  <a:pt x="241" y="218"/>
                </a:cubicBezTo>
                <a:cubicBezTo>
                  <a:pt x="241" y="216"/>
                  <a:pt x="243" y="214"/>
                  <a:pt x="245" y="214"/>
                </a:cubicBezTo>
                <a:cubicBezTo>
                  <a:pt x="258" y="214"/>
                  <a:pt x="258" y="214"/>
                  <a:pt x="258" y="214"/>
                </a:cubicBezTo>
                <a:cubicBezTo>
                  <a:pt x="260" y="214"/>
                  <a:pt x="262" y="216"/>
                  <a:pt x="262" y="218"/>
                </a:cubicBezTo>
                <a:lnTo>
                  <a:pt x="262" y="246"/>
                </a:lnTo>
                <a:close/>
                <a:moveTo>
                  <a:pt x="241" y="171"/>
                </a:moveTo>
                <a:cubicBezTo>
                  <a:pt x="241" y="165"/>
                  <a:pt x="245" y="161"/>
                  <a:pt x="251" y="161"/>
                </a:cubicBezTo>
                <a:cubicBezTo>
                  <a:pt x="257" y="161"/>
                  <a:pt x="262" y="165"/>
                  <a:pt x="262" y="171"/>
                </a:cubicBezTo>
                <a:cubicBezTo>
                  <a:pt x="262" y="177"/>
                  <a:pt x="257" y="182"/>
                  <a:pt x="251" y="182"/>
                </a:cubicBezTo>
                <a:cubicBezTo>
                  <a:pt x="245" y="182"/>
                  <a:pt x="241" y="177"/>
                  <a:pt x="241" y="171"/>
                </a:cubicBezTo>
                <a:close/>
                <a:moveTo>
                  <a:pt x="251" y="148"/>
                </a:moveTo>
                <a:cubicBezTo>
                  <a:pt x="239" y="148"/>
                  <a:pt x="230" y="139"/>
                  <a:pt x="230" y="127"/>
                </a:cubicBezTo>
                <a:cubicBezTo>
                  <a:pt x="230" y="115"/>
                  <a:pt x="239" y="105"/>
                  <a:pt x="251" y="105"/>
                </a:cubicBezTo>
                <a:cubicBezTo>
                  <a:pt x="263" y="105"/>
                  <a:pt x="273" y="115"/>
                  <a:pt x="273" y="127"/>
                </a:cubicBezTo>
                <a:cubicBezTo>
                  <a:pt x="273" y="139"/>
                  <a:pt x="263" y="148"/>
                  <a:pt x="251" y="148"/>
                </a:cubicBezTo>
                <a:close/>
              </a:path>
            </a:pathLst>
          </a:custGeom>
          <a:solidFill>
            <a:srgbClr val="2867A0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cxnSp>
        <p:nvCxnSpPr>
          <p:cNvPr id="92" name="直接连接符 91"/>
          <p:cNvCxnSpPr>
            <a:endCxn id="75" idx="0"/>
          </p:cNvCxnSpPr>
          <p:nvPr/>
        </p:nvCxnSpPr>
        <p:spPr>
          <a:xfrm>
            <a:off x="6096000" y="1752845"/>
            <a:ext cx="0" cy="2999837"/>
          </a:xfrm>
          <a:prstGeom prst="line">
            <a:avLst/>
          </a:prstGeom>
          <a:ln w="12700">
            <a:solidFill>
              <a:srgbClr val="2867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Tm="1000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六边形 6"/>
          <p:cNvSpPr/>
          <p:nvPr/>
        </p:nvSpPr>
        <p:spPr>
          <a:xfrm rot="5400000">
            <a:off x="4654386" y="2037408"/>
            <a:ext cx="1512157" cy="1303582"/>
          </a:xfrm>
          <a:custGeom>
            <a:avLst/>
            <a:gdLst>
              <a:gd name="connsiteX0" fmla="*/ 0 w 1543970"/>
              <a:gd name="connsiteY0" fmla="*/ 665504 h 1331008"/>
              <a:gd name="connsiteX1" fmla="*/ 387723 w 1543970"/>
              <a:gd name="connsiteY1" fmla="*/ 0 h 1331008"/>
              <a:gd name="connsiteX2" fmla="*/ 1156247 w 1543970"/>
              <a:gd name="connsiteY2" fmla="*/ 0 h 1331008"/>
              <a:gd name="connsiteX3" fmla="*/ 1543970 w 1543970"/>
              <a:gd name="connsiteY3" fmla="*/ 665504 h 1331008"/>
              <a:gd name="connsiteX4" fmla="*/ 1156247 w 1543970"/>
              <a:gd name="connsiteY4" fmla="*/ 1331008 h 1331008"/>
              <a:gd name="connsiteX5" fmla="*/ 387723 w 1543970"/>
              <a:gd name="connsiteY5" fmla="*/ 1331008 h 1331008"/>
              <a:gd name="connsiteX6" fmla="*/ 0 w 1543970"/>
              <a:gd name="connsiteY6" fmla="*/ 665504 h 1331008"/>
              <a:gd name="connsiteX0-1" fmla="*/ 5324014 w 6867984"/>
              <a:gd name="connsiteY0-2" fmla="*/ 3439788 h 4105292"/>
              <a:gd name="connsiteX1-3" fmla="*/ 0 w 6867984"/>
              <a:gd name="connsiteY1-4" fmla="*/ 0 h 4105292"/>
              <a:gd name="connsiteX2-5" fmla="*/ 5711737 w 6867984"/>
              <a:gd name="connsiteY2-6" fmla="*/ 2774284 h 4105292"/>
              <a:gd name="connsiteX3-7" fmla="*/ 6480261 w 6867984"/>
              <a:gd name="connsiteY3-8" fmla="*/ 2774284 h 4105292"/>
              <a:gd name="connsiteX4-9" fmla="*/ 6867984 w 6867984"/>
              <a:gd name="connsiteY4-10" fmla="*/ 3439788 h 4105292"/>
              <a:gd name="connsiteX5-11" fmla="*/ 6480261 w 6867984"/>
              <a:gd name="connsiteY5-12" fmla="*/ 4105292 h 4105292"/>
              <a:gd name="connsiteX6-13" fmla="*/ 5711737 w 6867984"/>
              <a:gd name="connsiteY6-14" fmla="*/ 4105292 h 4105292"/>
              <a:gd name="connsiteX7" fmla="*/ 5324014 w 6867984"/>
              <a:gd name="connsiteY7" fmla="*/ 3439788 h 4105292"/>
              <a:gd name="connsiteX0-15" fmla="*/ 0 w 1543970"/>
              <a:gd name="connsiteY0-16" fmla="*/ 665504 h 1331008"/>
              <a:gd name="connsiteX1-17" fmla="*/ 387723 w 1543970"/>
              <a:gd name="connsiteY1-18" fmla="*/ 0 h 1331008"/>
              <a:gd name="connsiteX2-19" fmla="*/ 1156247 w 1543970"/>
              <a:gd name="connsiteY2-20" fmla="*/ 0 h 1331008"/>
              <a:gd name="connsiteX3-21" fmla="*/ 1543970 w 1543970"/>
              <a:gd name="connsiteY3-22" fmla="*/ 665504 h 1331008"/>
              <a:gd name="connsiteX4-23" fmla="*/ 1156247 w 1543970"/>
              <a:gd name="connsiteY4-24" fmla="*/ 1331008 h 1331008"/>
              <a:gd name="connsiteX5-25" fmla="*/ 387723 w 1543970"/>
              <a:gd name="connsiteY5-26" fmla="*/ 1331008 h 1331008"/>
              <a:gd name="connsiteX6-27" fmla="*/ 0 w 1543970"/>
              <a:gd name="connsiteY6-28" fmla="*/ 665504 h 13310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543970" h="1331008">
                <a:moveTo>
                  <a:pt x="0" y="665504"/>
                </a:moveTo>
                <a:lnTo>
                  <a:pt x="387723" y="0"/>
                </a:lnTo>
                <a:lnTo>
                  <a:pt x="1156247" y="0"/>
                </a:lnTo>
                <a:lnTo>
                  <a:pt x="1543970" y="665504"/>
                </a:lnTo>
                <a:lnTo>
                  <a:pt x="1156247" y="1331008"/>
                </a:lnTo>
                <a:lnTo>
                  <a:pt x="387723" y="1331008"/>
                </a:lnTo>
                <a:lnTo>
                  <a:pt x="0" y="665504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2AEA2"/>
              </a:solidFill>
            </a:endParaRPr>
          </a:p>
        </p:txBody>
      </p:sp>
      <p:sp>
        <p:nvSpPr>
          <p:cNvPr id="60" name="六边形 6"/>
          <p:cNvSpPr/>
          <p:nvPr/>
        </p:nvSpPr>
        <p:spPr>
          <a:xfrm rot="5400000">
            <a:off x="6012371" y="2027226"/>
            <a:ext cx="1512157" cy="1303582"/>
          </a:xfrm>
          <a:custGeom>
            <a:avLst/>
            <a:gdLst>
              <a:gd name="connsiteX0" fmla="*/ 0 w 1543970"/>
              <a:gd name="connsiteY0" fmla="*/ 665504 h 1331008"/>
              <a:gd name="connsiteX1" fmla="*/ 387723 w 1543970"/>
              <a:gd name="connsiteY1" fmla="*/ 0 h 1331008"/>
              <a:gd name="connsiteX2" fmla="*/ 1156247 w 1543970"/>
              <a:gd name="connsiteY2" fmla="*/ 0 h 1331008"/>
              <a:gd name="connsiteX3" fmla="*/ 1543970 w 1543970"/>
              <a:gd name="connsiteY3" fmla="*/ 665504 h 1331008"/>
              <a:gd name="connsiteX4" fmla="*/ 1156247 w 1543970"/>
              <a:gd name="connsiteY4" fmla="*/ 1331008 h 1331008"/>
              <a:gd name="connsiteX5" fmla="*/ 387723 w 1543970"/>
              <a:gd name="connsiteY5" fmla="*/ 1331008 h 1331008"/>
              <a:gd name="connsiteX6" fmla="*/ 0 w 1543970"/>
              <a:gd name="connsiteY6" fmla="*/ 665504 h 1331008"/>
              <a:gd name="connsiteX0-1" fmla="*/ 5324014 w 6867984"/>
              <a:gd name="connsiteY0-2" fmla="*/ 3439788 h 4105292"/>
              <a:gd name="connsiteX1-3" fmla="*/ 0 w 6867984"/>
              <a:gd name="connsiteY1-4" fmla="*/ 0 h 4105292"/>
              <a:gd name="connsiteX2-5" fmla="*/ 5711737 w 6867984"/>
              <a:gd name="connsiteY2-6" fmla="*/ 2774284 h 4105292"/>
              <a:gd name="connsiteX3-7" fmla="*/ 6480261 w 6867984"/>
              <a:gd name="connsiteY3-8" fmla="*/ 2774284 h 4105292"/>
              <a:gd name="connsiteX4-9" fmla="*/ 6867984 w 6867984"/>
              <a:gd name="connsiteY4-10" fmla="*/ 3439788 h 4105292"/>
              <a:gd name="connsiteX5-11" fmla="*/ 6480261 w 6867984"/>
              <a:gd name="connsiteY5-12" fmla="*/ 4105292 h 4105292"/>
              <a:gd name="connsiteX6-13" fmla="*/ 5711737 w 6867984"/>
              <a:gd name="connsiteY6-14" fmla="*/ 4105292 h 4105292"/>
              <a:gd name="connsiteX7" fmla="*/ 5324014 w 6867984"/>
              <a:gd name="connsiteY7" fmla="*/ 3439788 h 4105292"/>
              <a:gd name="connsiteX0-15" fmla="*/ 0 w 1543970"/>
              <a:gd name="connsiteY0-16" fmla="*/ 665504 h 1331008"/>
              <a:gd name="connsiteX1-17" fmla="*/ 387723 w 1543970"/>
              <a:gd name="connsiteY1-18" fmla="*/ 0 h 1331008"/>
              <a:gd name="connsiteX2-19" fmla="*/ 1156247 w 1543970"/>
              <a:gd name="connsiteY2-20" fmla="*/ 0 h 1331008"/>
              <a:gd name="connsiteX3-21" fmla="*/ 1543970 w 1543970"/>
              <a:gd name="connsiteY3-22" fmla="*/ 665504 h 1331008"/>
              <a:gd name="connsiteX4-23" fmla="*/ 1156247 w 1543970"/>
              <a:gd name="connsiteY4-24" fmla="*/ 1331008 h 1331008"/>
              <a:gd name="connsiteX5-25" fmla="*/ 387723 w 1543970"/>
              <a:gd name="connsiteY5-26" fmla="*/ 1331008 h 1331008"/>
              <a:gd name="connsiteX6-27" fmla="*/ 0 w 1543970"/>
              <a:gd name="connsiteY6-28" fmla="*/ 665504 h 13310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543970" h="1331008">
                <a:moveTo>
                  <a:pt x="0" y="665504"/>
                </a:moveTo>
                <a:lnTo>
                  <a:pt x="387723" y="0"/>
                </a:lnTo>
                <a:lnTo>
                  <a:pt x="1156247" y="0"/>
                </a:lnTo>
                <a:lnTo>
                  <a:pt x="1543970" y="665504"/>
                </a:lnTo>
                <a:lnTo>
                  <a:pt x="1156247" y="1331008"/>
                </a:lnTo>
                <a:lnTo>
                  <a:pt x="387723" y="1331008"/>
                </a:lnTo>
                <a:lnTo>
                  <a:pt x="0" y="665504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2AEA2"/>
              </a:solidFill>
            </a:endParaRPr>
          </a:p>
        </p:txBody>
      </p:sp>
      <p:sp>
        <p:nvSpPr>
          <p:cNvPr id="63" name="六边形 6"/>
          <p:cNvSpPr/>
          <p:nvPr/>
        </p:nvSpPr>
        <p:spPr>
          <a:xfrm rot="5400000">
            <a:off x="6030008" y="4379324"/>
            <a:ext cx="1512157" cy="1303582"/>
          </a:xfrm>
          <a:custGeom>
            <a:avLst/>
            <a:gdLst>
              <a:gd name="connsiteX0" fmla="*/ 0 w 1543970"/>
              <a:gd name="connsiteY0" fmla="*/ 665504 h 1331008"/>
              <a:gd name="connsiteX1" fmla="*/ 387723 w 1543970"/>
              <a:gd name="connsiteY1" fmla="*/ 0 h 1331008"/>
              <a:gd name="connsiteX2" fmla="*/ 1156247 w 1543970"/>
              <a:gd name="connsiteY2" fmla="*/ 0 h 1331008"/>
              <a:gd name="connsiteX3" fmla="*/ 1543970 w 1543970"/>
              <a:gd name="connsiteY3" fmla="*/ 665504 h 1331008"/>
              <a:gd name="connsiteX4" fmla="*/ 1156247 w 1543970"/>
              <a:gd name="connsiteY4" fmla="*/ 1331008 h 1331008"/>
              <a:gd name="connsiteX5" fmla="*/ 387723 w 1543970"/>
              <a:gd name="connsiteY5" fmla="*/ 1331008 h 1331008"/>
              <a:gd name="connsiteX6" fmla="*/ 0 w 1543970"/>
              <a:gd name="connsiteY6" fmla="*/ 665504 h 1331008"/>
              <a:gd name="connsiteX0-1" fmla="*/ 5324014 w 6867984"/>
              <a:gd name="connsiteY0-2" fmla="*/ 3439788 h 4105292"/>
              <a:gd name="connsiteX1-3" fmla="*/ 0 w 6867984"/>
              <a:gd name="connsiteY1-4" fmla="*/ 0 h 4105292"/>
              <a:gd name="connsiteX2-5" fmla="*/ 5711737 w 6867984"/>
              <a:gd name="connsiteY2-6" fmla="*/ 2774284 h 4105292"/>
              <a:gd name="connsiteX3-7" fmla="*/ 6480261 w 6867984"/>
              <a:gd name="connsiteY3-8" fmla="*/ 2774284 h 4105292"/>
              <a:gd name="connsiteX4-9" fmla="*/ 6867984 w 6867984"/>
              <a:gd name="connsiteY4-10" fmla="*/ 3439788 h 4105292"/>
              <a:gd name="connsiteX5-11" fmla="*/ 6480261 w 6867984"/>
              <a:gd name="connsiteY5-12" fmla="*/ 4105292 h 4105292"/>
              <a:gd name="connsiteX6-13" fmla="*/ 5711737 w 6867984"/>
              <a:gd name="connsiteY6-14" fmla="*/ 4105292 h 4105292"/>
              <a:gd name="connsiteX7" fmla="*/ 5324014 w 6867984"/>
              <a:gd name="connsiteY7" fmla="*/ 3439788 h 4105292"/>
              <a:gd name="connsiteX0-15" fmla="*/ 0 w 1543970"/>
              <a:gd name="connsiteY0-16" fmla="*/ 665504 h 1331008"/>
              <a:gd name="connsiteX1-17" fmla="*/ 387723 w 1543970"/>
              <a:gd name="connsiteY1-18" fmla="*/ 0 h 1331008"/>
              <a:gd name="connsiteX2-19" fmla="*/ 1156247 w 1543970"/>
              <a:gd name="connsiteY2-20" fmla="*/ 0 h 1331008"/>
              <a:gd name="connsiteX3-21" fmla="*/ 1543970 w 1543970"/>
              <a:gd name="connsiteY3-22" fmla="*/ 665504 h 1331008"/>
              <a:gd name="connsiteX4-23" fmla="*/ 1156247 w 1543970"/>
              <a:gd name="connsiteY4-24" fmla="*/ 1331008 h 1331008"/>
              <a:gd name="connsiteX5-25" fmla="*/ 387723 w 1543970"/>
              <a:gd name="connsiteY5-26" fmla="*/ 1331008 h 1331008"/>
              <a:gd name="connsiteX6-27" fmla="*/ 0 w 1543970"/>
              <a:gd name="connsiteY6-28" fmla="*/ 665504 h 13310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543970" h="1331008">
                <a:moveTo>
                  <a:pt x="0" y="665504"/>
                </a:moveTo>
                <a:lnTo>
                  <a:pt x="387723" y="0"/>
                </a:lnTo>
                <a:lnTo>
                  <a:pt x="1156247" y="0"/>
                </a:lnTo>
                <a:lnTo>
                  <a:pt x="1543970" y="665504"/>
                </a:lnTo>
                <a:lnTo>
                  <a:pt x="1156247" y="1331008"/>
                </a:lnTo>
                <a:lnTo>
                  <a:pt x="387723" y="1331008"/>
                </a:lnTo>
                <a:lnTo>
                  <a:pt x="0" y="665504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2AEA2"/>
              </a:solidFill>
            </a:endParaRPr>
          </a:p>
        </p:txBody>
      </p:sp>
      <p:sp>
        <p:nvSpPr>
          <p:cNvPr id="66" name="六边形 6"/>
          <p:cNvSpPr/>
          <p:nvPr/>
        </p:nvSpPr>
        <p:spPr>
          <a:xfrm rot="5400000">
            <a:off x="6700181" y="3198184"/>
            <a:ext cx="1512157" cy="1303582"/>
          </a:xfrm>
          <a:custGeom>
            <a:avLst/>
            <a:gdLst>
              <a:gd name="connsiteX0" fmla="*/ 0 w 1543970"/>
              <a:gd name="connsiteY0" fmla="*/ 665504 h 1331008"/>
              <a:gd name="connsiteX1" fmla="*/ 387723 w 1543970"/>
              <a:gd name="connsiteY1" fmla="*/ 0 h 1331008"/>
              <a:gd name="connsiteX2" fmla="*/ 1156247 w 1543970"/>
              <a:gd name="connsiteY2" fmla="*/ 0 h 1331008"/>
              <a:gd name="connsiteX3" fmla="*/ 1543970 w 1543970"/>
              <a:gd name="connsiteY3" fmla="*/ 665504 h 1331008"/>
              <a:gd name="connsiteX4" fmla="*/ 1156247 w 1543970"/>
              <a:gd name="connsiteY4" fmla="*/ 1331008 h 1331008"/>
              <a:gd name="connsiteX5" fmla="*/ 387723 w 1543970"/>
              <a:gd name="connsiteY5" fmla="*/ 1331008 h 1331008"/>
              <a:gd name="connsiteX6" fmla="*/ 0 w 1543970"/>
              <a:gd name="connsiteY6" fmla="*/ 665504 h 1331008"/>
              <a:gd name="connsiteX0-1" fmla="*/ 5324014 w 6867984"/>
              <a:gd name="connsiteY0-2" fmla="*/ 3439788 h 4105292"/>
              <a:gd name="connsiteX1-3" fmla="*/ 0 w 6867984"/>
              <a:gd name="connsiteY1-4" fmla="*/ 0 h 4105292"/>
              <a:gd name="connsiteX2-5" fmla="*/ 5711737 w 6867984"/>
              <a:gd name="connsiteY2-6" fmla="*/ 2774284 h 4105292"/>
              <a:gd name="connsiteX3-7" fmla="*/ 6480261 w 6867984"/>
              <a:gd name="connsiteY3-8" fmla="*/ 2774284 h 4105292"/>
              <a:gd name="connsiteX4-9" fmla="*/ 6867984 w 6867984"/>
              <a:gd name="connsiteY4-10" fmla="*/ 3439788 h 4105292"/>
              <a:gd name="connsiteX5-11" fmla="*/ 6480261 w 6867984"/>
              <a:gd name="connsiteY5-12" fmla="*/ 4105292 h 4105292"/>
              <a:gd name="connsiteX6-13" fmla="*/ 5711737 w 6867984"/>
              <a:gd name="connsiteY6-14" fmla="*/ 4105292 h 4105292"/>
              <a:gd name="connsiteX7" fmla="*/ 5324014 w 6867984"/>
              <a:gd name="connsiteY7" fmla="*/ 3439788 h 4105292"/>
              <a:gd name="connsiteX0-15" fmla="*/ 0 w 1543970"/>
              <a:gd name="connsiteY0-16" fmla="*/ 665504 h 1331008"/>
              <a:gd name="connsiteX1-17" fmla="*/ 387723 w 1543970"/>
              <a:gd name="connsiteY1-18" fmla="*/ 0 h 1331008"/>
              <a:gd name="connsiteX2-19" fmla="*/ 1156247 w 1543970"/>
              <a:gd name="connsiteY2-20" fmla="*/ 0 h 1331008"/>
              <a:gd name="connsiteX3-21" fmla="*/ 1543970 w 1543970"/>
              <a:gd name="connsiteY3-22" fmla="*/ 665504 h 1331008"/>
              <a:gd name="connsiteX4-23" fmla="*/ 1156247 w 1543970"/>
              <a:gd name="connsiteY4-24" fmla="*/ 1331008 h 1331008"/>
              <a:gd name="connsiteX5-25" fmla="*/ 387723 w 1543970"/>
              <a:gd name="connsiteY5-26" fmla="*/ 1331008 h 1331008"/>
              <a:gd name="connsiteX6-27" fmla="*/ 0 w 1543970"/>
              <a:gd name="connsiteY6-28" fmla="*/ 665504 h 13310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543970" h="1331008">
                <a:moveTo>
                  <a:pt x="0" y="665504"/>
                </a:moveTo>
                <a:lnTo>
                  <a:pt x="387723" y="0"/>
                </a:lnTo>
                <a:lnTo>
                  <a:pt x="1156247" y="0"/>
                </a:lnTo>
                <a:lnTo>
                  <a:pt x="1543970" y="665504"/>
                </a:lnTo>
                <a:lnTo>
                  <a:pt x="1156247" y="1331008"/>
                </a:lnTo>
                <a:lnTo>
                  <a:pt x="387723" y="1331008"/>
                </a:lnTo>
                <a:lnTo>
                  <a:pt x="0" y="665504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2AEA2"/>
              </a:solidFill>
            </a:endParaRPr>
          </a:p>
        </p:txBody>
      </p:sp>
      <p:sp>
        <p:nvSpPr>
          <p:cNvPr id="69" name="六边形 6"/>
          <p:cNvSpPr/>
          <p:nvPr/>
        </p:nvSpPr>
        <p:spPr>
          <a:xfrm rot="5400000">
            <a:off x="4672023" y="4389507"/>
            <a:ext cx="1512157" cy="1303582"/>
          </a:xfrm>
          <a:custGeom>
            <a:avLst/>
            <a:gdLst>
              <a:gd name="connsiteX0" fmla="*/ 0 w 1543970"/>
              <a:gd name="connsiteY0" fmla="*/ 665504 h 1331008"/>
              <a:gd name="connsiteX1" fmla="*/ 387723 w 1543970"/>
              <a:gd name="connsiteY1" fmla="*/ 0 h 1331008"/>
              <a:gd name="connsiteX2" fmla="*/ 1156247 w 1543970"/>
              <a:gd name="connsiteY2" fmla="*/ 0 h 1331008"/>
              <a:gd name="connsiteX3" fmla="*/ 1543970 w 1543970"/>
              <a:gd name="connsiteY3" fmla="*/ 665504 h 1331008"/>
              <a:gd name="connsiteX4" fmla="*/ 1156247 w 1543970"/>
              <a:gd name="connsiteY4" fmla="*/ 1331008 h 1331008"/>
              <a:gd name="connsiteX5" fmla="*/ 387723 w 1543970"/>
              <a:gd name="connsiteY5" fmla="*/ 1331008 h 1331008"/>
              <a:gd name="connsiteX6" fmla="*/ 0 w 1543970"/>
              <a:gd name="connsiteY6" fmla="*/ 665504 h 1331008"/>
              <a:gd name="connsiteX0-1" fmla="*/ 5324014 w 6867984"/>
              <a:gd name="connsiteY0-2" fmla="*/ 3439788 h 4105292"/>
              <a:gd name="connsiteX1-3" fmla="*/ 0 w 6867984"/>
              <a:gd name="connsiteY1-4" fmla="*/ 0 h 4105292"/>
              <a:gd name="connsiteX2-5" fmla="*/ 5711737 w 6867984"/>
              <a:gd name="connsiteY2-6" fmla="*/ 2774284 h 4105292"/>
              <a:gd name="connsiteX3-7" fmla="*/ 6480261 w 6867984"/>
              <a:gd name="connsiteY3-8" fmla="*/ 2774284 h 4105292"/>
              <a:gd name="connsiteX4-9" fmla="*/ 6867984 w 6867984"/>
              <a:gd name="connsiteY4-10" fmla="*/ 3439788 h 4105292"/>
              <a:gd name="connsiteX5-11" fmla="*/ 6480261 w 6867984"/>
              <a:gd name="connsiteY5-12" fmla="*/ 4105292 h 4105292"/>
              <a:gd name="connsiteX6-13" fmla="*/ 5711737 w 6867984"/>
              <a:gd name="connsiteY6-14" fmla="*/ 4105292 h 4105292"/>
              <a:gd name="connsiteX7" fmla="*/ 5324014 w 6867984"/>
              <a:gd name="connsiteY7" fmla="*/ 3439788 h 4105292"/>
              <a:gd name="connsiteX0-15" fmla="*/ 0 w 1543970"/>
              <a:gd name="connsiteY0-16" fmla="*/ 665504 h 1331008"/>
              <a:gd name="connsiteX1-17" fmla="*/ 387723 w 1543970"/>
              <a:gd name="connsiteY1-18" fmla="*/ 0 h 1331008"/>
              <a:gd name="connsiteX2-19" fmla="*/ 1156247 w 1543970"/>
              <a:gd name="connsiteY2-20" fmla="*/ 0 h 1331008"/>
              <a:gd name="connsiteX3-21" fmla="*/ 1543970 w 1543970"/>
              <a:gd name="connsiteY3-22" fmla="*/ 665504 h 1331008"/>
              <a:gd name="connsiteX4-23" fmla="*/ 1156247 w 1543970"/>
              <a:gd name="connsiteY4-24" fmla="*/ 1331008 h 1331008"/>
              <a:gd name="connsiteX5-25" fmla="*/ 387723 w 1543970"/>
              <a:gd name="connsiteY5-26" fmla="*/ 1331008 h 1331008"/>
              <a:gd name="connsiteX6-27" fmla="*/ 0 w 1543970"/>
              <a:gd name="connsiteY6-28" fmla="*/ 665504 h 13310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543970" h="1331008">
                <a:moveTo>
                  <a:pt x="0" y="665504"/>
                </a:moveTo>
                <a:lnTo>
                  <a:pt x="387723" y="0"/>
                </a:lnTo>
                <a:lnTo>
                  <a:pt x="1156247" y="0"/>
                </a:lnTo>
                <a:lnTo>
                  <a:pt x="1543970" y="665504"/>
                </a:lnTo>
                <a:lnTo>
                  <a:pt x="1156247" y="1331008"/>
                </a:lnTo>
                <a:lnTo>
                  <a:pt x="387723" y="1331008"/>
                </a:lnTo>
                <a:lnTo>
                  <a:pt x="0" y="665504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2AEA2"/>
              </a:solidFill>
            </a:endParaRPr>
          </a:p>
        </p:txBody>
      </p:sp>
      <p:sp>
        <p:nvSpPr>
          <p:cNvPr id="72" name="六边形 6"/>
          <p:cNvSpPr/>
          <p:nvPr/>
        </p:nvSpPr>
        <p:spPr>
          <a:xfrm rot="5400000">
            <a:off x="3984212" y="3218549"/>
            <a:ext cx="1512157" cy="1303582"/>
          </a:xfrm>
          <a:custGeom>
            <a:avLst/>
            <a:gdLst>
              <a:gd name="connsiteX0" fmla="*/ 0 w 1543970"/>
              <a:gd name="connsiteY0" fmla="*/ 665504 h 1331008"/>
              <a:gd name="connsiteX1" fmla="*/ 387723 w 1543970"/>
              <a:gd name="connsiteY1" fmla="*/ 0 h 1331008"/>
              <a:gd name="connsiteX2" fmla="*/ 1156247 w 1543970"/>
              <a:gd name="connsiteY2" fmla="*/ 0 h 1331008"/>
              <a:gd name="connsiteX3" fmla="*/ 1543970 w 1543970"/>
              <a:gd name="connsiteY3" fmla="*/ 665504 h 1331008"/>
              <a:gd name="connsiteX4" fmla="*/ 1156247 w 1543970"/>
              <a:gd name="connsiteY4" fmla="*/ 1331008 h 1331008"/>
              <a:gd name="connsiteX5" fmla="*/ 387723 w 1543970"/>
              <a:gd name="connsiteY5" fmla="*/ 1331008 h 1331008"/>
              <a:gd name="connsiteX6" fmla="*/ 0 w 1543970"/>
              <a:gd name="connsiteY6" fmla="*/ 665504 h 1331008"/>
              <a:gd name="connsiteX0-1" fmla="*/ 5324014 w 6867984"/>
              <a:gd name="connsiteY0-2" fmla="*/ 3439788 h 4105292"/>
              <a:gd name="connsiteX1-3" fmla="*/ 0 w 6867984"/>
              <a:gd name="connsiteY1-4" fmla="*/ 0 h 4105292"/>
              <a:gd name="connsiteX2-5" fmla="*/ 5711737 w 6867984"/>
              <a:gd name="connsiteY2-6" fmla="*/ 2774284 h 4105292"/>
              <a:gd name="connsiteX3-7" fmla="*/ 6480261 w 6867984"/>
              <a:gd name="connsiteY3-8" fmla="*/ 2774284 h 4105292"/>
              <a:gd name="connsiteX4-9" fmla="*/ 6867984 w 6867984"/>
              <a:gd name="connsiteY4-10" fmla="*/ 3439788 h 4105292"/>
              <a:gd name="connsiteX5-11" fmla="*/ 6480261 w 6867984"/>
              <a:gd name="connsiteY5-12" fmla="*/ 4105292 h 4105292"/>
              <a:gd name="connsiteX6-13" fmla="*/ 5711737 w 6867984"/>
              <a:gd name="connsiteY6-14" fmla="*/ 4105292 h 4105292"/>
              <a:gd name="connsiteX7" fmla="*/ 5324014 w 6867984"/>
              <a:gd name="connsiteY7" fmla="*/ 3439788 h 4105292"/>
              <a:gd name="connsiteX0-15" fmla="*/ 0 w 1543970"/>
              <a:gd name="connsiteY0-16" fmla="*/ 665504 h 1331008"/>
              <a:gd name="connsiteX1-17" fmla="*/ 387723 w 1543970"/>
              <a:gd name="connsiteY1-18" fmla="*/ 0 h 1331008"/>
              <a:gd name="connsiteX2-19" fmla="*/ 1156247 w 1543970"/>
              <a:gd name="connsiteY2-20" fmla="*/ 0 h 1331008"/>
              <a:gd name="connsiteX3-21" fmla="*/ 1543970 w 1543970"/>
              <a:gd name="connsiteY3-22" fmla="*/ 665504 h 1331008"/>
              <a:gd name="connsiteX4-23" fmla="*/ 1156247 w 1543970"/>
              <a:gd name="connsiteY4-24" fmla="*/ 1331008 h 1331008"/>
              <a:gd name="connsiteX5-25" fmla="*/ 387723 w 1543970"/>
              <a:gd name="connsiteY5-26" fmla="*/ 1331008 h 1331008"/>
              <a:gd name="connsiteX6-27" fmla="*/ 0 w 1543970"/>
              <a:gd name="connsiteY6-28" fmla="*/ 665504 h 133100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543970" h="1331008">
                <a:moveTo>
                  <a:pt x="0" y="665504"/>
                </a:moveTo>
                <a:lnTo>
                  <a:pt x="387723" y="0"/>
                </a:lnTo>
                <a:lnTo>
                  <a:pt x="1156247" y="0"/>
                </a:lnTo>
                <a:lnTo>
                  <a:pt x="1543970" y="665504"/>
                </a:lnTo>
                <a:lnTo>
                  <a:pt x="1156247" y="1331008"/>
                </a:lnTo>
                <a:lnTo>
                  <a:pt x="387723" y="1331008"/>
                </a:lnTo>
                <a:lnTo>
                  <a:pt x="0" y="665504"/>
                </a:lnTo>
                <a:close/>
              </a:path>
            </a:pathLst>
          </a:custGeom>
          <a:solidFill>
            <a:srgbClr val="2867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2AEA2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051119" y="2272211"/>
            <a:ext cx="2665142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1047998" y="1835067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8478861" y="2242048"/>
            <a:ext cx="2665142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8475740" y="1804904"/>
            <a:ext cx="2568044" cy="459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1051119" y="3715500"/>
            <a:ext cx="2665142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1047998" y="3278356"/>
            <a:ext cx="25680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1051119" y="5158789"/>
            <a:ext cx="2665142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1047998" y="4721645"/>
            <a:ext cx="2568044" cy="459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8478861" y="3700418"/>
            <a:ext cx="2665142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8475740" y="3263274"/>
            <a:ext cx="2568044" cy="459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8478861" y="5158789"/>
            <a:ext cx="2665142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bg1">
                    <a:lumMod val="50000"/>
                  </a:schemeClr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请输入您需要的内容，可以复制文本进行粘贴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8475740" y="4721645"/>
            <a:ext cx="2568044" cy="459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rgbClr val="2867A0"/>
                </a:solidFill>
                <a:latin typeface="方正兰亭黑_GBK" panose="02000000000000000000" pitchFamily="2" charset="-122"/>
                <a:ea typeface="方正兰亭黑_GBK" panose="02000000000000000000" pitchFamily="2" charset="-122"/>
              </a:rPr>
              <a:t>请输入您的内容</a:t>
            </a:r>
            <a:endParaRPr lang="zh-CN" altLang="en-US" sz="2000" dirty="0">
              <a:solidFill>
                <a:srgbClr val="2867A0"/>
              </a:solidFill>
              <a:latin typeface="方正兰亭黑_GBK" panose="02000000000000000000" pitchFamily="2" charset="-122"/>
              <a:ea typeface="方正兰亭黑_GBK" panose="02000000000000000000" pitchFamily="2" charset="-122"/>
            </a:endParaRPr>
          </a:p>
        </p:txBody>
      </p:sp>
      <p:sp>
        <p:nvSpPr>
          <p:cNvPr id="58" name="Freeform 146"/>
          <p:cNvSpPr>
            <a:spLocks noEditPoints="1"/>
          </p:cNvSpPr>
          <p:nvPr/>
        </p:nvSpPr>
        <p:spPr bwMode="auto">
          <a:xfrm>
            <a:off x="5134483" y="2362168"/>
            <a:ext cx="551965" cy="654063"/>
          </a:xfrm>
          <a:custGeom>
            <a:avLst/>
            <a:gdLst>
              <a:gd name="T0" fmla="*/ 25 w 60"/>
              <a:gd name="T1" fmla="*/ 45 h 71"/>
              <a:gd name="T2" fmla="*/ 25 w 60"/>
              <a:gd name="T3" fmla="*/ 25 h 71"/>
              <a:gd name="T4" fmla="*/ 37 w 60"/>
              <a:gd name="T5" fmla="*/ 20 h 71"/>
              <a:gd name="T6" fmla="*/ 23 w 60"/>
              <a:gd name="T7" fmla="*/ 23 h 71"/>
              <a:gd name="T8" fmla="*/ 23 w 60"/>
              <a:gd name="T9" fmla="*/ 48 h 71"/>
              <a:gd name="T10" fmla="*/ 47 w 60"/>
              <a:gd name="T11" fmla="*/ 48 h 71"/>
              <a:gd name="T12" fmla="*/ 52 w 60"/>
              <a:gd name="T13" fmla="*/ 31 h 71"/>
              <a:gd name="T14" fmla="*/ 48 w 60"/>
              <a:gd name="T15" fmla="*/ 26 h 71"/>
              <a:gd name="T16" fmla="*/ 49 w 60"/>
              <a:gd name="T17" fmla="*/ 32 h 71"/>
              <a:gd name="T18" fmla="*/ 45 w 60"/>
              <a:gd name="T19" fmla="*/ 45 h 71"/>
              <a:gd name="T20" fmla="*/ 35 w 60"/>
              <a:gd name="T21" fmla="*/ 58 h 71"/>
              <a:gd name="T22" fmla="*/ 19 w 60"/>
              <a:gd name="T23" fmla="*/ 51 h 71"/>
              <a:gd name="T24" fmla="*/ 19 w 60"/>
              <a:gd name="T25" fmla="*/ 19 h 71"/>
              <a:gd name="T26" fmla="*/ 37 w 60"/>
              <a:gd name="T27" fmla="*/ 11 h 71"/>
              <a:gd name="T28" fmla="*/ 17 w 60"/>
              <a:gd name="T29" fmla="*/ 17 h 71"/>
              <a:gd name="T30" fmla="*/ 17 w 60"/>
              <a:gd name="T31" fmla="*/ 54 h 71"/>
              <a:gd name="T32" fmla="*/ 51 w 60"/>
              <a:gd name="T33" fmla="*/ 56 h 71"/>
              <a:gd name="T34" fmla="*/ 59 w 60"/>
              <a:gd name="T35" fmla="*/ 40 h 71"/>
              <a:gd name="T36" fmla="*/ 49 w 60"/>
              <a:gd name="T37" fmla="*/ 53 h 71"/>
              <a:gd name="T38" fmla="*/ 50 w 60"/>
              <a:gd name="T39" fmla="*/ 61 h 71"/>
              <a:gd name="T40" fmla="*/ 43 w 60"/>
              <a:gd name="T41" fmla="*/ 64 h 71"/>
              <a:gd name="T42" fmla="*/ 14 w 60"/>
              <a:gd name="T43" fmla="*/ 57 h 71"/>
              <a:gd name="T44" fmla="*/ 14 w 60"/>
              <a:gd name="T45" fmla="*/ 14 h 71"/>
              <a:gd name="T46" fmla="*/ 38 w 60"/>
              <a:gd name="T47" fmla="*/ 3 h 71"/>
              <a:gd name="T48" fmla="*/ 10 w 60"/>
              <a:gd name="T49" fmla="*/ 10 h 71"/>
              <a:gd name="T50" fmla="*/ 10 w 60"/>
              <a:gd name="T51" fmla="*/ 60 h 71"/>
              <a:gd name="T52" fmla="*/ 44 w 60"/>
              <a:gd name="T53" fmla="*/ 70 h 71"/>
              <a:gd name="T54" fmla="*/ 54 w 60"/>
              <a:gd name="T55" fmla="*/ 62 h 71"/>
              <a:gd name="T56" fmla="*/ 35 w 60"/>
              <a:gd name="T57" fmla="*/ 27 h 71"/>
              <a:gd name="T58" fmla="*/ 29 w 60"/>
              <a:gd name="T59" fmla="*/ 29 h 71"/>
              <a:gd name="T60" fmla="*/ 29 w 60"/>
              <a:gd name="T61" fmla="*/ 29 h 71"/>
              <a:gd name="T62" fmla="*/ 29 w 60"/>
              <a:gd name="T63" fmla="*/ 42 h 71"/>
              <a:gd name="T64" fmla="*/ 29 w 60"/>
              <a:gd name="T65" fmla="*/ 42 h 71"/>
              <a:gd name="T66" fmla="*/ 41 w 60"/>
              <a:gd name="T67" fmla="*/ 42 h 71"/>
              <a:gd name="T68" fmla="*/ 44 w 60"/>
              <a:gd name="T69" fmla="*/ 35 h 71"/>
              <a:gd name="T70" fmla="*/ 41 w 60"/>
              <a:gd name="T71" fmla="*/ 29 h 71"/>
              <a:gd name="T72" fmla="*/ 35 w 60"/>
              <a:gd name="T73" fmla="*/ 27 h 71"/>
              <a:gd name="T74" fmla="*/ 39 w 60"/>
              <a:gd name="T75" fmla="*/ 39 h 71"/>
              <a:gd name="T76" fmla="*/ 35 w 60"/>
              <a:gd name="T77" fmla="*/ 41 h 71"/>
              <a:gd name="T78" fmla="*/ 31 w 60"/>
              <a:gd name="T79" fmla="*/ 39 h 71"/>
              <a:gd name="T80" fmla="*/ 31 w 60"/>
              <a:gd name="T81" fmla="*/ 31 h 71"/>
              <a:gd name="T82" fmla="*/ 35 w 60"/>
              <a:gd name="T83" fmla="*/ 30 h 71"/>
              <a:gd name="T84" fmla="*/ 39 w 60"/>
              <a:gd name="T85" fmla="*/ 31 h 71"/>
              <a:gd name="T86" fmla="*/ 39 w 60"/>
              <a:gd name="T87" fmla="*/ 39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0" h="71">
                <a:moveTo>
                  <a:pt x="35" y="49"/>
                </a:moveTo>
                <a:cubicBezTo>
                  <a:pt x="31" y="49"/>
                  <a:pt x="28" y="48"/>
                  <a:pt x="25" y="45"/>
                </a:cubicBezTo>
                <a:cubicBezTo>
                  <a:pt x="23" y="43"/>
                  <a:pt x="21" y="39"/>
                  <a:pt x="21" y="35"/>
                </a:cubicBezTo>
                <a:cubicBezTo>
                  <a:pt x="21" y="32"/>
                  <a:pt x="23" y="28"/>
                  <a:pt x="25" y="25"/>
                </a:cubicBezTo>
                <a:cubicBezTo>
                  <a:pt x="28" y="23"/>
                  <a:pt x="31" y="21"/>
                  <a:pt x="35" y="21"/>
                </a:cubicBezTo>
                <a:cubicBezTo>
                  <a:pt x="36" y="21"/>
                  <a:pt x="37" y="21"/>
                  <a:pt x="37" y="20"/>
                </a:cubicBezTo>
                <a:cubicBezTo>
                  <a:pt x="37" y="19"/>
                  <a:pt x="36" y="18"/>
                  <a:pt x="35" y="18"/>
                </a:cubicBezTo>
                <a:cubicBezTo>
                  <a:pt x="30" y="18"/>
                  <a:pt x="26" y="20"/>
                  <a:pt x="23" y="23"/>
                </a:cubicBezTo>
                <a:cubicBezTo>
                  <a:pt x="20" y="26"/>
                  <a:pt x="18" y="31"/>
                  <a:pt x="18" y="35"/>
                </a:cubicBezTo>
                <a:cubicBezTo>
                  <a:pt x="18" y="40"/>
                  <a:pt x="20" y="44"/>
                  <a:pt x="23" y="48"/>
                </a:cubicBezTo>
                <a:cubicBezTo>
                  <a:pt x="26" y="51"/>
                  <a:pt x="30" y="53"/>
                  <a:pt x="35" y="53"/>
                </a:cubicBezTo>
                <a:cubicBezTo>
                  <a:pt x="40" y="53"/>
                  <a:pt x="44" y="51"/>
                  <a:pt x="47" y="48"/>
                </a:cubicBezTo>
                <a:cubicBezTo>
                  <a:pt x="51" y="44"/>
                  <a:pt x="52" y="40"/>
                  <a:pt x="52" y="35"/>
                </a:cubicBezTo>
                <a:cubicBezTo>
                  <a:pt x="52" y="34"/>
                  <a:pt x="52" y="32"/>
                  <a:pt x="52" y="31"/>
                </a:cubicBezTo>
                <a:cubicBezTo>
                  <a:pt x="52" y="29"/>
                  <a:pt x="51" y="28"/>
                  <a:pt x="50" y="27"/>
                </a:cubicBezTo>
                <a:cubicBezTo>
                  <a:pt x="50" y="26"/>
                  <a:pt x="49" y="26"/>
                  <a:pt x="48" y="26"/>
                </a:cubicBezTo>
                <a:cubicBezTo>
                  <a:pt x="47" y="27"/>
                  <a:pt x="47" y="28"/>
                  <a:pt x="47" y="28"/>
                </a:cubicBezTo>
                <a:cubicBezTo>
                  <a:pt x="48" y="29"/>
                  <a:pt x="48" y="31"/>
                  <a:pt x="49" y="32"/>
                </a:cubicBezTo>
                <a:cubicBezTo>
                  <a:pt x="49" y="33"/>
                  <a:pt x="49" y="34"/>
                  <a:pt x="49" y="35"/>
                </a:cubicBezTo>
                <a:cubicBezTo>
                  <a:pt x="49" y="39"/>
                  <a:pt x="48" y="43"/>
                  <a:pt x="45" y="45"/>
                </a:cubicBezTo>
                <a:cubicBezTo>
                  <a:pt x="43" y="48"/>
                  <a:pt x="39" y="49"/>
                  <a:pt x="35" y="49"/>
                </a:cubicBezTo>
                <a:close/>
                <a:moveTo>
                  <a:pt x="35" y="58"/>
                </a:moveTo>
                <a:cubicBezTo>
                  <a:pt x="35" y="58"/>
                  <a:pt x="35" y="58"/>
                  <a:pt x="35" y="58"/>
                </a:cubicBezTo>
                <a:cubicBezTo>
                  <a:pt x="29" y="58"/>
                  <a:pt x="23" y="55"/>
                  <a:pt x="19" y="51"/>
                </a:cubicBezTo>
                <a:cubicBezTo>
                  <a:pt x="15" y="47"/>
                  <a:pt x="13" y="42"/>
                  <a:pt x="13" y="35"/>
                </a:cubicBezTo>
                <a:cubicBezTo>
                  <a:pt x="13" y="29"/>
                  <a:pt x="15" y="24"/>
                  <a:pt x="19" y="19"/>
                </a:cubicBezTo>
                <a:cubicBezTo>
                  <a:pt x="23" y="15"/>
                  <a:pt x="29" y="13"/>
                  <a:pt x="35" y="13"/>
                </a:cubicBezTo>
                <a:cubicBezTo>
                  <a:pt x="36" y="13"/>
                  <a:pt x="37" y="12"/>
                  <a:pt x="37" y="11"/>
                </a:cubicBezTo>
                <a:cubicBezTo>
                  <a:pt x="37" y="10"/>
                  <a:pt x="36" y="10"/>
                  <a:pt x="35" y="10"/>
                </a:cubicBezTo>
                <a:cubicBezTo>
                  <a:pt x="28" y="10"/>
                  <a:pt x="22" y="12"/>
                  <a:pt x="17" y="17"/>
                </a:cubicBezTo>
                <a:cubicBezTo>
                  <a:pt x="12" y="22"/>
                  <a:pt x="9" y="28"/>
                  <a:pt x="9" y="35"/>
                </a:cubicBezTo>
                <a:cubicBezTo>
                  <a:pt x="9" y="43"/>
                  <a:pt x="12" y="49"/>
                  <a:pt x="17" y="54"/>
                </a:cubicBezTo>
                <a:cubicBezTo>
                  <a:pt x="22" y="58"/>
                  <a:pt x="28" y="61"/>
                  <a:pt x="35" y="61"/>
                </a:cubicBezTo>
                <a:cubicBezTo>
                  <a:pt x="41" y="61"/>
                  <a:pt x="46" y="59"/>
                  <a:pt x="51" y="56"/>
                </a:cubicBezTo>
                <a:cubicBezTo>
                  <a:pt x="55" y="52"/>
                  <a:pt x="59" y="48"/>
                  <a:pt x="60" y="42"/>
                </a:cubicBezTo>
                <a:cubicBezTo>
                  <a:pt x="60" y="41"/>
                  <a:pt x="60" y="40"/>
                  <a:pt x="59" y="40"/>
                </a:cubicBezTo>
                <a:cubicBezTo>
                  <a:pt x="58" y="40"/>
                  <a:pt x="57" y="40"/>
                  <a:pt x="57" y="41"/>
                </a:cubicBezTo>
                <a:cubicBezTo>
                  <a:pt x="56" y="46"/>
                  <a:pt x="53" y="50"/>
                  <a:pt x="49" y="53"/>
                </a:cubicBezTo>
                <a:cubicBezTo>
                  <a:pt x="45" y="56"/>
                  <a:pt x="40" y="58"/>
                  <a:pt x="35" y="58"/>
                </a:cubicBezTo>
                <a:close/>
                <a:moveTo>
                  <a:pt x="50" y="61"/>
                </a:moveTo>
                <a:cubicBezTo>
                  <a:pt x="50" y="61"/>
                  <a:pt x="50" y="61"/>
                  <a:pt x="50" y="61"/>
                </a:cubicBezTo>
                <a:cubicBezTo>
                  <a:pt x="48" y="63"/>
                  <a:pt x="45" y="64"/>
                  <a:pt x="43" y="64"/>
                </a:cubicBezTo>
                <a:cubicBezTo>
                  <a:pt x="40" y="65"/>
                  <a:pt x="38" y="65"/>
                  <a:pt x="35" y="65"/>
                </a:cubicBezTo>
                <a:cubicBezTo>
                  <a:pt x="27" y="65"/>
                  <a:pt x="19" y="62"/>
                  <a:pt x="14" y="57"/>
                </a:cubicBezTo>
                <a:cubicBezTo>
                  <a:pt x="9" y="51"/>
                  <a:pt x="5" y="44"/>
                  <a:pt x="5" y="35"/>
                </a:cubicBezTo>
                <a:cubicBezTo>
                  <a:pt x="5" y="27"/>
                  <a:pt x="9" y="20"/>
                  <a:pt x="14" y="14"/>
                </a:cubicBezTo>
                <a:cubicBezTo>
                  <a:pt x="19" y="9"/>
                  <a:pt x="27" y="5"/>
                  <a:pt x="35" y="5"/>
                </a:cubicBezTo>
                <a:cubicBezTo>
                  <a:pt x="37" y="5"/>
                  <a:pt x="38" y="4"/>
                  <a:pt x="38" y="3"/>
                </a:cubicBezTo>
                <a:cubicBezTo>
                  <a:pt x="38" y="1"/>
                  <a:pt x="37" y="0"/>
                  <a:pt x="35" y="0"/>
                </a:cubicBezTo>
                <a:cubicBezTo>
                  <a:pt x="25" y="0"/>
                  <a:pt x="17" y="4"/>
                  <a:pt x="10" y="10"/>
                </a:cubicBezTo>
                <a:cubicBezTo>
                  <a:pt x="4" y="17"/>
                  <a:pt x="0" y="26"/>
                  <a:pt x="0" y="35"/>
                </a:cubicBezTo>
                <a:cubicBezTo>
                  <a:pt x="0" y="45"/>
                  <a:pt x="4" y="54"/>
                  <a:pt x="10" y="60"/>
                </a:cubicBezTo>
                <a:cubicBezTo>
                  <a:pt x="17" y="67"/>
                  <a:pt x="25" y="71"/>
                  <a:pt x="35" y="71"/>
                </a:cubicBezTo>
                <a:cubicBezTo>
                  <a:pt x="38" y="71"/>
                  <a:pt x="41" y="70"/>
                  <a:pt x="44" y="70"/>
                </a:cubicBezTo>
                <a:cubicBezTo>
                  <a:pt x="47" y="69"/>
                  <a:pt x="50" y="68"/>
                  <a:pt x="53" y="66"/>
                </a:cubicBezTo>
                <a:cubicBezTo>
                  <a:pt x="54" y="65"/>
                  <a:pt x="55" y="64"/>
                  <a:pt x="54" y="62"/>
                </a:cubicBezTo>
                <a:cubicBezTo>
                  <a:pt x="53" y="61"/>
                  <a:pt x="51" y="61"/>
                  <a:pt x="50" y="61"/>
                </a:cubicBezTo>
                <a:close/>
                <a:moveTo>
                  <a:pt x="35" y="27"/>
                </a:moveTo>
                <a:cubicBezTo>
                  <a:pt x="35" y="27"/>
                  <a:pt x="35" y="27"/>
                  <a:pt x="35" y="27"/>
                </a:cubicBezTo>
                <a:cubicBezTo>
                  <a:pt x="33" y="27"/>
                  <a:pt x="31" y="28"/>
                  <a:pt x="29" y="29"/>
                </a:cubicBezTo>
                <a:cubicBezTo>
                  <a:pt x="29" y="29"/>
                  <a:pt x="29" y="29"/>
                  <a:pt x="29" y="29"/>
                </a:cubicBezTo>
                <a:cubicBezTo>
                  <a:pt x="29" y="29"/>
                  <a:pt x="29" y="29"/>
                  <a:pt x="29" y="29"/>
                </a:cubicBezTo>
                <a:cubicBezTo>
                  <a:pt x="27" y="31"/>
                  <a:pt x="26" y="33"/>
                  <a:pt x="26" y="35"/>
                </a:cubicBezTo>
                <a:cubicBezTo>
                  <a:pt x="26" y="38"/>
                  <a:pt x="27" y="40"/>
                  <a:pt x="29" y="42"/>
                </a:cubicBezTo>
                <a:cubicBezTo>
                  <a:pt x="29" y="42"/>
                  <a:pt x="29" y="42"/>
                  <a:pt x="29" y="42"/>
                </a:cubicBezTo>
                <a:cubicBezTo>
                  <a:pt x="29" y="42"/>
                  <a:pt x="29" y="42"/>
                  <a:pt x="29" y="42"/>
                </a:cubicBezTo>
                <a:cubicBezTo>
                  <a:pt x="31" y="43"/>
                  <a:pt x="33" y="44"/>
                  <a:pt x="35" y="44"/>
                </a:cubicBezTo>
                <a:cubicBezTo>
                  <a:pt x="38" y="44"/>
                  <a:pt x="40" y="43"/>
                  <a:pt x="41" y="42"/>
                </a:cubicBezTo>
                <a:cubicBezTo>
                  <a:pt x="41" y="42"/>
                  <a:pt x="41" y="42"/>
                  <a:pt x="41" y="42"/>
                </a:cubicBezTo>
                <a:cubicBezTo>
                  <a:pt x="43" y="40"/>
                  <a:pt x="44" y="38"/>
                  <a:pt x="44" y="35"/>
                </a:cubicBezTo>
                <a:cubicBezTo>
                  <a:pt x="44" y="33"/>
                  <a:pt x="43" y="31"/>
                  <a:pt x="41" y="29"/>
                </a:cubicBezTo>
                <a:cubicBezTo>
                  <a:pt x="41" y="29"/>
                  <a:pt x="41" y="29"/>
                  <a:pt x="41" y="29"/>
                </a:cubicBezTo>
                <a:cubicBezTo>
                  <a:pt x="41" y="29"/>
                  <a:pt x="41" y="29"/>
                  <a:pt x="41" y="29"/>
                </a:cubicBezTo>
                <a:cubicBezTo>
                  <a:pt x="40" y="28"/>
                  <a:pt x="38" y="27"/>
                  <a:pt x="35" y="27"/>
                </a:cubicBezTo>
                <a:close/>
                <a:moveTo>
                  <a:pt x="39" y="39"/>
                </a:moveTo>
                <a:cubicBezTo>
                  <a:pt x="39" y="39"/>
                  <a:pt x="39" y="39"/>
                  <a:pt x="39" y="39"/>
                </a:cubicBezTo>
                <a:cubicBezTo>
                  <a:pt x="39" y="39"/>
                  <a:pt x="39" y="39"/>
                  <a:pt x="39" y="39"/>
                </a:cubicBezTo>
                <a:cubicBezTo>
                  <a:pt x="38" y="40"/>
                  <a:pt x="37" y="41"/>
                  <a:pt x="35" y="41"/>
                </a:cubicBezTo>
                <a:cubicBezTo>
                  <a:pt x="34" y="41"/>
                  <a:pt x="32" y="40"/>
                  <a:pt x="31" y="39"/>
                </a:cubicBezTo>
                <a:cubicBezTo>
                  <a:pt x="31" y="39"/>
                  <a:pt x="31" y="39"/>
                  <a:pt x="31" y="39"/>
                </a:cubicBezTo>
                <a:cubicBezTo>
                  <a:pt x="30" y="38"/>
                  <a:pt x="30" y="37"/>
                  <a:pt x="30" y="35"/>
                </a:cubicBezTo>
                <a:cubicBezTo>
                  <a:pt x="30" y="34"/>
                  <a:pt x="30" y="32"/>
                  <a:pt x="31" y="31"/>
                </a:cubicBezTo>
                <a:cubicBezTo>
                  <a:pt x="31" y="31"/>
                  <a:pt x="31" y="31"/>
                  <a:pt x="31" y="31"/>
                </a:cubicBezTo>
                <a:cubicBezTo>
                  <a:pt x="32" y="30"/>
                  <a:pt x="34" y="30"/>
                  <a:pt x="35" y="30"/>
                </a:cubicBezTo>
                <a:cubicBezTo>
                  <a:pt x="37" y="30"/>
                  <a:pt x="38" y="30"/>
                  <a:pt x="39" y="31"/>
                </a:cubicBezTo>
                <a:cubicBezTo>
                  <a:pt x="39" y="31"/>
                  <a:pt x="39" y="31"/>
                  <a:pt x="39" y="31"/>
                </a:cubicBezTo>
                <a:cubicBezTo>
                  <a:pt x="40" y="32"/>
                  <a:pt x="41" y="34"/>
                  <a:pt x="41" y="35"/>
                </a:cubicBezTo>
                <a:cubicBezTo>
                  <a:pt x="41" y="37"/>
                  <a:pt x="40" y="38"/>
                  <a:pt x="39" y="3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2AEA2"/>
              </a:solidFill>
            </a:endParaRPr>
          </a:p>
        </p:txBody>
      </p:sp>
      <p:sp>
        <p:nvSpPr>
          <p:cNvPr id="61" name="Freeform 143"/>
          <p:cNvSpPr>
            <a:spLocks noEditPoints="1"/>
          </p:cNvSpPr>
          <p:nvPr/>
        </p:nvSpPr>
        <p:spPr bwMode="auto">
          <a:xfrm>
            <a:off x="6488899" y="2399466"/>
            <a:ext cx="559103" cy="559103"/>
          </a:xfrm>
          <a:custGeom>
            <a:avLst/>
            <a:gdLst>
              <a:gd name="T0" fmla="*/ 14 w 69"/>
              <a:gd name="T1" fmla="*/ 25 h 69"/>
              <a:gd name="T2" fmla="*/ 19 w 69"/>
              <a:gd name="T3" fmla="*/ 29 h 69"/>
              <a:gd name="T4" fmla="*/ 25 w 69"/>
              <a:gd name="T5" fmla="*/ 31 h 69"/>
              <a:gd name="T6" fmla="*/ 31 w 69"/>
              <a:gd name="T7" fmla="*/ 21 h 69"/>
              <a:gd name="T8" fmla="*/ 35 w 69"/>
              <a:gd name="T9" fmla="*/ 20 h 69"/>
              <a:gd name="T10" fmla="*/ 35 w 69"/>
              <a:gd name="T11" fmla="*/ 20 h 69"/>
              <a:gd name="T12" fmla="*/ 45 w 69"/>
              <a:gd name="T13" fmla="*/ 27 h 69"/>
              <a:gd name="T14" fmla="*/ 53 w 69"/>
              <a:gd name="T15" fmla="*/ 13 h 69"/>
              <a:gd name="T16" fmla="*/ 52 w 69"/>
              <a:gd name="T17" fmla="*/ 10 h 69"/>
              <a:gd name="T18" fmla="*/ 54 w 69"/>
              <a:gd name="T19" fmla="*/ 7 h 69"/>
              <a:gd name="T20" fmla="*/ 58 w 69"/>
              <a:gd name="T21" fmla="*/ 5 h 69"/>
              <a:gd name="T22" fmla="*/ 63 w 69"/>
              <a:gd name="T23" fmla="*/ 10 h 69"/>
              <a:gd name="T24" fmla="*/ 61 w 69"/>
              <a:gd name="T25" fmla="*/ 14 h 69"/>
              <a:gd name="T26" fmla="*/ 58 w 69"/>
              <a:gd name="T27" fmla="*/ 16 h 69"/>
              <a:gd name="T28" fmla="*/ 48 w 69"/>
              <a:gd name="T29" fmla="*/ 32 h 69"/>
              <a:gd name="T30" fmla="*/ 48 w 69"/>
              <a:gd name="T31" fmla="*/ 33 h 69"/>
              <a:gd name="T32" fmla="*/ 44 w 69"/>
              <a:gd name="T33" fmla="*/ 33 h 69"/>
              <a:gd name="T34" fmla="*/ 34 w 69"/>
              <a:gd name="T35" fmla="*/ 26 h 69"/>
              <a:gd name="T36" fmla="*/ 31 w 69"/>
              <a:gd name="T37" fmla="*/ 32 h 69"/>
              <a:gd name="T38" fmla="*/ 34 w 69"/>
              <a:gd name="T39" fmla="*/ 33 h 69"/>
              <a:gd name="T40" fmla="*/ 35 w 69"/>
              <a:gd name="T41" fmla="*/ 34 h 69"/>
              <a:gd name="T42" fmla="*/ 47 w 69"/>
              <a:gd name="T43" fmla="*/ 42 h 69"/>
              <a:gd name="T44" fmla="*/ 53 w 69"/>
              <a:gd name="T45" fmla="*/ 41 h 69"/>
              <a:gd name="T46" fmla="*/ 58 w 69"/>
              <a:gd name="T47" fmla="*/ 38 h 69"/>
              <a:gd name="T48" fmla="*/ 61 w 69"/>
              <a:gd name="T49" fmla="*/ 40 h 69"/>
              <a:gd name="T50" fmla="*/ 63 w 69"/>
              <a:gd name="T51" fmla="*/ 43 h 69"/>
              <a:gd name="T52" fmla="*/ 58 w 69"/>
              <a:gd name="T53" fmla="*/ 48 h 69"/>
              <a:gd name="T54" fmla="*/ 54 w 69"/>
              <a:gd name="T55" fmla="*/ 47 h 69"/>
              <a:gd name="T56" fmla="*/ 54 w 69"/>
              <a:gd name="T57" fmla="*/ 47 h 69"/>
              <a:gd name="T58" fmla="*/ 46 w 69"/>
              <a:gd name="T59" fmla="*/ 48 h 69"/>
              <a:gd name="T60" fmla="*/ 44 w 69"/>
              <a:gd name="T61" fmla="*/ 47 h 69"/>
              <a:gd name="T62" fmla="*/ 32 w 69"/>
              <a:gd name="T63" fmla="*/ 38 h 69"/>
              <a:gd name="T64" fmla="*/ 28 w 69"/>
              <a:gd name="T65" fmla="*/ 37 h 69"/>
              <a:gd name="T66" fmla="*/ 19 w 69"/>
              <a:gd name="T67" fmla="*/ 52 h 69"/>
              <a:gd name="T68" fmla="*/ 19 w 69"/>
              <a:gd name="T69" fmla="*/ 54 h 69"/>
              <a:gd name="T70" fmla="*/ 18 w 69"/>
              <a:gd name="T71" fmla="*/ 58 h 69"/>
              <a:gd name="T72" fmla="*/ 14 w 69"/>
              <a:gd name="T73" fmla="*/ 59 h 69"/>
              <a:gd name="T74" fmla="*/ 9 w 69"/>
              <a:gd name="T75" fmla="*/ 54 h 69"/>
              <a:gd name="T76" fmla="*/ 14 w 69"/>
              <a:gd name="T77" fmla="*/ 49 h 69"/>
              <a:gd name="T78" fmla="*/ 14 w 69"/>
              <a:gd name="T79" fmla="*/ 49 h 69"/>
              <a:gd name="T80" fmla="*/ 22 w 69"/>
              <a:gd name="T81" fmla="*/ 35 h 69"/>
              <a:gd name="T82" fmla="*/ 18 w 69"/>
              <a:gd name="T83" fmla="*/ 34 h 69"/>
              <a:gd name="T84" fmla="*/ 14 w 69"/>
              <a:gd name="T85" fmla="*/ 35 h 69"/>
              <a:gd name="T86" fmla="*/ 9 w 69"/>
              <a:gd name="T87" fmla="*/ 30 h 69"/>
              <a:gd name="T88" fmla="*/ 14 w 69"/>
              <a:gd name="T89" fmla="*/ 25 h 69"/>
              <a:gd name="T90" fmla="*/ 2 w 69"/>
              <a:gd name="T91" fmla="*/ 69 h 69"/>
              <a:gd name="T92" fmla="*/ 2 w 69"/>
              <a:gd name="T93" fmla="*/ 69 h 69"/>
              <a:gd name="T94" fmla="*/ 67 w 69"/>
              <a:gd name="T95" fmla="*/ 69 h 69"/>
              <a:gd name="T96" fmla="*/ 69 w 69"/>
              <a:gd name="T97" fmla="*/ 67 h 69"/>
              <a:gd name="T98" fmla="*/ 67 w 69"/>
              <a:gd name="T99" fmla="*/ 66 h 69"/>
              <a:gd name="T100" fmla="*/ 3 w 69"/>
              <a:gd name="T101" fmla="*/ 66 h 69"/>
              <a:gd name="T102" fmla="*/ 3 w 69"/>
              <a:gd name="T103" fmla="*/ 2 h 69"/>
              <a:gd name="T104" fmla="*/ 2 w 69"/>
              <a:gd name="T105" fmla="*/ 0 h 69"/>
              <a:gd name="T106" fmla="*/ 0 w 69"/>
              <a:gd name="T107" fmla="*/ 2 h 69"/>
              <a:gd name="T108" fmla="*/ 0 w 69"/>
              <a:gd name="T109" fmla="*/ 67 h 69"/>
              <a:gd name="T110" fmla="*/ 2 w 69"/>
              <a:gd name="T111" fmla="*/ 69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69" h="69">
                <a:moveTo>
                  <a:pt x="14" y="25"/>
                </a:moveTo>
                <a:cubicBezTo>
                  <a:pt x="16" y="25"/>
                  <a:pt x="18" y="27"/>
                  <a:pt x="19" y="29"/>
                </a:cubicBezTo>
                <a:cubicBezTo>
                  <a:pt x="25" y="31"/>
                  <a:pt x="25" y="31"/>
                  <a:pt x="25" y="31"/>
                </a:cubicBezTo>
                <a:cubicBezTo>
                  <a:pt x="31" y="21"/>
                  <a:pt x="31" y="21"/>
                  <a:pt x="31" y="21"/>
                </a:cubicBezTo>
                <a:cubicBezTo>
                  <a:pt x="32" y="20"/>
                  <a:pt x="34" y="19"/>
                  <a:pt x="35" y="20"/>
                </a:cubicBezTo>
                <a:cubicBezTo>
                  <a:pt x="35" y="20"/>
                  <a:pt x="35" y="20"/>
                  <a:pt x="35" y="20"/>
                </a:cubicBezTo>
                <a:cubicBezTo>
                  <a:pt x="45" y="27"/>
                  <a:pt x="45" y="27"/>
                  <a:pt x="45" y="27"/>
                </a:cubicBezTo>
                <a:cubicBezTo>
                  <a:pt x="53" y="13"/>
                  <a:pt x="53" y="13"/>
                  <a:pt x="53" y="13"/>
                </a:cubicBezTo>
                <a:cubicBezTo>
                  <a:pt x="53" y="12"/>
                  <a:pt x="52" y="11"/>
                  <a:pt x="52" y="10"/>
                </a:cubicBezTo>
                <a:cubicBezTo>
                  <a:pt x="52" y="9"/>
                  <a:pt x="53" y="8"/>
                  <a:pt x="54" y="7"/>
                </a:cubicBezTo>
                <a:cubicBezTo>
                  <a:pt x="55" y="6"/>
                  <a:pt x="56" y="5"/>
                  <a:pt x="58" y="5"/>
                </a:cubicBezTo>
                <a:cubicBezTo>
                  <a:pt x="60" y="5"/>
                  <a:pt x="63" y="8"/>
                  <a:pt x="63" y="10"/>
                </a:cubicBezTo>
                <a:cubicBezTo>
                  <a:pt x="63" y="12"/>
                  <a:pt x="62" y="13"/>
                  <a:pt x="61" y="14"/>
                </a:cubicBezTo>
                <a:cubicBezTo>
                  <a:pt x="60" y="15"/>
                  <a:pt x="59" y="16"/>
                  <a:pt x="58" y="16"/>
                </a:cubicBezTo>
                <a:cubicBezTo>
                  <a:pt x="48" y="32"/>
                  <a:pt x="48" y="32"/>
                  <a:pt x="48" y="32"/>
                </a:cubicBezTo>
                <a:cubicBezTo>
                  <a:pt x="48" y="32"/>
                  <a:pt x="48" y="32"/>
                  <a:pt x="48" y="33"/>
                </a:cubicBezTo>
                <a:cubicBezTo>
                  <a:pt x="47" y="34"/>
                  <a:pt x="46" y="34"/>
                  <a:pt x="44" y="33"/>
                </a:cubicBezTo>
                <a:cubicBezTo>
                  <a:pt x="34" y="26"/>
                  <a:pt x="34" y="26"/>
                  <a:pt x="34" y="26"/>
                </a:cubicBezTo>
                <a:cubicBezTo>
                  <a:pt x="31" y="32"/>
                  <a:pt x="31" y="32"/>
                  <a:pt x="31" y="32"/>
                </a:cubicBezTo>
                <a:cubicBezTo>
                  <a:pt x="34" y="33"/>
                  <a:pt x="34" y="33"/>
                  <a:pt x="34" y="33"/>
                </a:cubicBezTo>
                <a:cubicBezTo>
                  <a:pt x="34" y="33"/>
                  <a:pt x="35" y="33"/>
                  <a:pt x="35" y="34"/>
                </a:cubicBezTo>
                <a:cubicBezTo>
                  <a:pt x="47" y="42"/>
                  <a:pt x="47" y="42"/>
                  <a:pt x="47" y="42"/>
                </a:cubicBezTo>
                <a:cubicBezTo>
                  <a:pt x="53" y="41"/>
                  <a:pt x="53" y="41"/>
                  <a:pt x="53" y="41"/>
                </a:cubicBezTo>
                <a:cubicBezTo>
                  <a:pt x="54" y="39"/>
                  <a:pt x="55" y="38"/>
                  <a:pt x="58" y="38"/>
                </a:cubicBezTo>
                <a:cubicBezTo>
                  <a:pt x="59" y="38"/>
                  <a:pt x="60" y="39"/>
                  <a:pt x="61" y="40"/>
                </a:cubicBezTo>
                <a:cubicBezTo>
                  <a:pt x="62" y="40"/>
                  <a:pt x="63" y="42"/>
                  <a:pt x="63" y="43"/>
                </a:cubicBezTo>
                <a:cubicBezTo>
                  <a:pt x="63" y="46"/>
                  <a:pt x="60" y="48"/>
                  <a:pt x="58" y="48"/>
                </a:cubicBezTo>
                <a:cubicBezTo>
                  <a:pt x="56" y="48"/>
                  <a:pt x="55" y="48"/>
                  <a:pt x="54" y="47"/>
                </a:cubicBezTo>
                <a:cubicBezTo>
                  <a:pt x="54" y="47"/>
                  <a:pt x="54" y="47"/>
                  <a:pt x="54" y="47"/>
                </a:cubicBezTo>
                <a:cubicBezTo>
                  <a:pt x="46" y="48"/>
                  <a:pt x="46" y="48"/>
                  <a:pt x="46" y="48"/>
                </a:cubicBezTo>
                <a:cubicBezTo>
                  <a:pt x="46" y="48"/>
                  <a:pt x="45" y="48"/>
                  <a:pt x="44" y="47"/>
                </a:cubicBezTo>
                <a:cubicBezTo>
                  <a:pt x="32" y="38"/>
                  <a:pt x="32" y="38"/>
                  <a:pt x="32" y="38"/>
                </a:cubicBezTo>
                <a:cubicBezTo>
                  <a:pt x="28" y="37"/>
                  <a:pt x="28" y="37"/>
                  <a:pt x="28" y="37"/>
                </a:cubicBezTo>
                <a:cubicBezTo>
                  <a:pt x="19" y="52"/>
                  <a:pt x="19" y="52"/>
                  <a:pt x="19" y="52"/>
                </a:cubicBezTo>
                <a:cubicBezTo>
                  <a:pt x="19" y="52"/>
                  <a:pt x="19" y="53"/>
                  <a:pt x="19" y="54"/>
                </a:cubicBezTo>
                <a:cubicBezTo>
                  <a:pt x="19" y="56"/>
                  <a:pt x="19" y="57"/>
                  <a:pt x="18" y="58"/>
                </a:cubicBezTo>
                <a:cubicBezTo>
                  <a:pt x="17" y="59"/>
                  <a:pt x="15" y="59"/>
                  <a:pt x="14" y="59"/>
                </a:cubicBezTo>
                <a:cubicBezTo>
                  <a:pt x="11" y="59"/>
                  <a:pt x="9" y="57"/>
                  <a:pt x="9" y="54"/>
                </a:cubicBezTo>
                <a:cubicBezTo>
                  <a:pt x="9" y="51"/>
                  <a:pt x="11" y="49"/>
                  <a:pt x="14" y="49"/>
                </a:cubicBezTo>
                <a:cubicBezTo>
                  <a:pt x="14" y="49"/>
                  <a:pt x="14" y="49"/>
                  <a:pt x="14" y="49"/>
                </a:cubicBezTo>
                <a:cubicBezTo>
                  <a:pt x="22" y="35"/>
                  <a:pt x="22" y="35"/>
                  <a:pt x="22" y="35"/>
                </a:cubicBezTo>
                <a:cubicBezTo>
                  <a:pt x="18" y="34"/>
                  <a:pt x="18" y="34"/>
                  <a:pt x="18" y="34"/>
                </a:cubicBezTo>
                <a:cubicBezTo>
                  <a:pt x="17" y="35"/>
                  <a:pt x="15" y="35"/>
                  <a:pt x="14" y="35"/>
                </a:cubicBezTo>
                <a:cubicBezTo>
                  <a:pt x="11" y="35"/>
                  <a:pt x="9" y="33"/>
                  <a:pt x="9" y="30"/>
                </a:cubicBezTo>
                <a:cubicBezTo>
                  <a:pt x="9" y="27"/>
                  <a:pt x="11" y="25"/>
                  <a:pt x="14" y="25"/>
                </a:cubicBezTo>
                <a:close/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67" y="69"/>
                  <a:pt x="67" y="69"/>
                  <a:pt x="67" y="69"/>
                </a:cubicBezTo>
                <a:cubicBezTo>
                  <a:pt x="68" y="69"/>
                  <a:pt x="69" y="68"/>
                  <a:pt x="69" y="67"/>
                </a:cubicBezTo>
                <a:cubicBezTo>
                  <a:pt x="69" y="66"/>
                  <a:pt x="68" y="66"/>
                  <a:pt x="67" y="66"/>
                </a:cubicBezTo>
                <a:cubicBezTo>
                  <a:pt x="3" y="66"/>
                  <a:pt x="3" y="66"/>
                  <a:pt x="3" y="66"/>
                </a:cubicBezTo>
                <a:cubicBezTo>
                  <a:pt x="3" y="2"/>
                  <a:pt x="3" y="2"/>
                  <a:pt x="3" y="2"/>
                </a:cubicBezTo>
                <a:cubicBezTo>
                  <a:pt x="3" y="1"/>
                  <a:pt x="3" y="0"/>
                  <a:pt x="2" y="0"/>
                </a:cubicBezTo>
                <a:cubicBezTo>
                  <a:pt x="1" y="0"/>
                  <a:pt x="0" y="1"/>
                  <a:pt x="0" y="2"/>
                </a:cubicBezTo>
                <a:cubicBezTo>
                  <a:pt x="0" y="67"/>
                  <a:pt x="0" y="67"/>
                  <a:pt x="0" y="67"/>
                </a:cubicBezTo>
                <a:cubicBezTo>
                  <a:pt x="0" y="68"/>
                  <a:pt x="1" y="69"/>
                  <a:pt x="2" y="6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2AEA2"/>
              </a:solidFill>
            </a:endParaRPr>
          </a:p>
        </p:txBody>
      </p:sp>
      <p:sp>
        <p:nvSpPr>
          <p:cNvPr id="64" name="Freeform 122"/>
          <p:cNvSpPr>
            <a:spLocks noEditPoints="1"/>
          </p:cNvSpPr>
          <p:nvPr/>
        </p:nvSpPr>
        <p:spPr bwMode="auto">
          <a:xfrm>
            <a:off x="6508820" y="4708929"/>
            <a:ext cx="554533" cy="644373"/>
          </a:xfrm>
          <a:custGeom>
            <a:avLst/>
            <a:gdLst>
              <a:gd name="T0" fmla="*/ 13 w 62"/>
              <a:gd name="T1" fmla="*/ 43 h 72"/>
              <a:gd name="T2" fmla="*/ 18 w 62"/>
              <a:gd name="T3" fmla="*/ 43 h 72"/>
              <a:gd name="T4" fmla="*/ 15 w 62"/>
              <a:gd name="T5" fmla="*/ 51 h 72"/>
              <a:gd name="T6" fmla="*/ 13 w 62"/>
              <a:gd name="T7" fmla="*/ 54 h 72"/>
              <a:gd name="T8" fmla="*/ 18 w 62"/>
              <a:gd name="T9" fmla="*/ 54 h 72"/>
              <a:gd name="T10" fmla="*/ 15 w 62"/>
              <a:gd name="T11" fmla="*/ 28 h 72"/>
              <a:gd name="T12" fmla="*/ 13 w 62"/>
              <a:gd name="T13" fmla="*/ 31 h 72"/>
              <a:gd name="T14" fmla="*/ 18 w 62"/>
              <a:gd name="T15" fmla="*/ 31 h 72"/>
              <a:gd name="T16" fmla="*/ 47 w 62"/>
              <a:gd name="T17" fmla="*/ 29 h 72"/>
              <a:gd name="T18" fmla="*/ 23 w 62"/>
              <a:gd name="T19" fmla="*/ 29 h 72"/>
              <a:gd name="T20" fmla="*/ 23 w 62"/>
              <a:gd name="T21" fmla="*/ 33 h 72"/>
              <a:gd name="T22" fmla="*/ 49 w 62"/>
              <a:gd name="T23" fmla="*/ 31 h 72"/>
              <a:gd name="T24" fmla="*/ 59 w 62"/>
              <a:gd name="T25" fmla="*/ 11 h 72"/>
              <a:gd name="T26" fmla="*/ 52 w 62"/>
              <a:gd name="T27" fmla="*/ 11 h 72"/>
              <a:gd name="T28" fmla="*/ 50 w 62"/>
              <a:gd name="T29" fmla="*/ 8 h 72"/>
              <a:gd name="T30" fmla="*/ 39 w 62"/>
              <a:gd name="T31" fmla="*/ 3 h 72"/>
              <a:gd name="T32" fmla="*/ 31 w 62"/>
              <a:gd name="T33" fmla="*/ 0 h 72"/>
              <a:gd name="T34" fmla="*/ 21 w 62"/>
              <a:gd name="T35" fmla="*/ 8 h 72"/>
              <a:gd name="T36" fmla="*/ 11 w 62"/>
              <a:gd name="T37" fmla="*/ 10 h 72"/>
              <a:gd name="T38" fmla="*/ 3 w 62"/>
              <a:gd name="T39" fmla="*/ 11 h 72"/>
              <a:gd name="T40" fmla="*/ 0 w 62"/>
              <a:gd name="T41" fmla="*/ 70 h 72"/>
              <a:gd name="T42" fmla="*/ 59 w 62"/>
              <a:gd name="T43" fmla="*/ 72 h 72"/>
              <a:gd name="T44" fmla="*/ 62 w 62"/>
              <a:gd name="T45" fmla="*/ 14 h 72"/>
              <a:gd name="T46" fmla="*/ 26 w 62"/>
              <a:gd name="T47" fmla="*/ 5 h 72"/>
              <a:gd name="T48" fmla="*/ 31 w 62"/>
              <a:gd name="T49" fmla="*/ 3 h 72"/>
              <a:gd name="T50" fmla="*/ 37 w 62"/>
              <a:gd name="T51" fmla="*/ 5 h 72"/>
              <a:gd name="T52" fmla="*/ 24 w 62"/>
              <a:gd name="T53" fmla="*/ 8 h 72"/>
              <a:gd name="T54" fmla="*/ 14 w 62"/>
              <a:gd name="T55" fmla="*/ 11 h 72"/>
              <a:gd name="T56" fmla="*/ 49 w 62"/>
              <a:gd name="T57" fmla="*/ 11 h 72"/>
              <a:gd name="T58" fmla="*/ 14 w 62"/>
              <a:gd name="T59" fmla="*/ 16 h 72"/>
              <a:gd name="T60" fmla="*/ 57 w 62"/>
              <a:gd name="T61" fmla="*/ 67 h 72"/>
              <a:gd name="T62" fmla="*/ 6 w 62"/>
              <a:gd name="T63" fmla="*/ 67 h 72"/>
              <a:gd name="T64" fmla="*/ 11 w 62"/>
              <a:gd name="T65" fmla="*/ 17 h 72"/>
              <a:gd name="T66" fmla="*/ 12 w 62"/>
              <a:gd name="T67" fmla="*/ 20 h 72"/>
              <a:gd name="T68" fmla="*/ 52 w 62"/>
              <a:gd name="T69" fmla="*/ 18 h 72"/>
              <a:gd name="T70" fmla="*/ 57 w 62"/>
              <a:gd name="T71" fmla="*/ 17 h 72"/>
              <a:gd name="T72" fmla="*/ 47 w 62"/>
              <a:gd name="T73" fmla="*/ 52 h 72"/>
              <a:gd name="T74" fmla="*/ 23 w 62"/>
              <a:gd name="T75" fmla="*/ 52 h 72"/>
              <a:gd name="T76" fmla="*/ 23 w 62"/>
              <a:gd name="T77" fmla="*/ 56 h 72"/>
              <a:gd name="T78" fmla="*/ 49 w 62"/>
              <a:gd name="T79" fmla="*/ 54 h 72"/>
              <a:gd name="T80" fmla="*/ 47 w 62"/>
              <a:gd name="T81" fmla="*/ 41 h 72"/>
              <a:gd name="T82" fmla="*/ 23 w 62"/>
              <a:gd name="T83" fmla="*/ 41 h 72"/>
              <a:gd name="T84" fmla="*/ 23 w 62"/>
              <a:gd name="T85" fmla="*/ 44 h 72"/>
              <a:gd name="T86" fmla="*/ 49 w 62"/>
              <a:gd name="T87" fmla="*/ 43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2" h="72">
                <a:moveTo>
                  <a:pt x="15" y="40"/>
                </a:moveTo>
                <a:cubicBezTo>
                  <a:pt x="14" y="40"/>
                  <a:pt x="13" y="41"/>
                  <a:pt x="13" y="43"/>
                </a:cubicBezTo>
                <a:cubicBezTo>
                  <a:pt x="13" y="44"/>
                  <a:pt x="14" y="45"/>
                  <a:pt x="15" y="45"/>
                </a:cubicBezTo>
                <a:cubicBezTo>
                  <a:pt x="17" y="45"/>
                  <a:pt x="18" y="44"/>
                  <a:pt x="18" y="43"/>
                </a:cubicBezTo>
                <a:cubicBezTo>
                  <a:pt x="18" y="41"/>
                  <a:pt x="17" y="40"/>
                  <a:pt x="15" y="40"/>
                </a:cubicBezTo>
                <a:close/>
                <a:moveTo>
                  <a:pt x="15" y="51"/>
                </a:moveTo>
                <a:cubicBezTo>
                  <a:pt x="15" y="51"/>
                  <a:pt x="15" y="51"/>
                  <a:pt x="15" y="51"/>
                </a:cubicBezTo>
                <a:cubicBezTo>
                  <a:pt x="14" y="51"/>
                  <a:pt x="13" y="53"/>
                  <a:pt x="13" y="54"/>
                </a:cubicBezTo>
                <a:cubicBezTo>
                  <a:pt x="13" y="56"/>
                  <a:pt x="14" y="57"/>
                  <a:pt x="15" y="57"/>
                </a:cubicBezTo>
                <a:cubicBezTo>
                  <a:pt x="17" y="57"/>
                  <a:pt x="18" y="56"/>
                  <a:pt x="18" y="54"/>
                </a:cubicBezTo>
                <a:cubicBezTo>
                  <a:pt x="18" y="53"/>
                  <a:pt x="17" y="51"/>
                  <a:pt x="15" y="51"/>
                </a:cubicBezTo>
                <a:close/>
                <a:moveTo>
                  <a:pt x="15" y="28"/>
                </a:moveTo>
                <a:cubicBezTo>
                  <a:pt x="15" y="28"/>
                  <a:pt x="15" y="28"/>
                  <a:pt x="15" y="28"/>
                </a:cubicBezTo>
                <a:cubicBezTo>
                  <a:pt x="14" y="28"/>
                  <a:pt x="13" y="30"/>
                  <a:pt x="13" y="31"/>
                </a:cubicBezTo>
                <a:cubicBezTo>
                  <a:pt x="13" y="33"/>
                  <a:pt x="14" y="34"/>
                  <a:pt x="15" y="34"/>
                </a:cubicBezTo>
                <a:cubicBezTo>
                  <a:pt x="17" y="34"/>
                  <a:pt x="18" y="33"/>
                  <a:pt x="18" y="31"/>
                </a:cubicBezTo>
                <a:cubicBezTo>
                  <a:pt x="18" y="30"/>
                  <a:pt x="17" y="28"/>
                  <a:pt x="15" y="28"/>
                </a:cubicBezTo>
                <a:close/>
                <a:moveTo>
                  <a:pt x="47" y="29"/>
                </a:moveTo>
                <a:cubicBezTo>
                  <a:pt x="47" y="29"/>
                  <a:pt x="47" y="29"/>
                  <a:pt x="47" y="29"/>
                </a:cubicBezTo>
                <a:cubicBezTo>
                  <a:pt x="23" y="29"/>
                  <a:pt x="23" y="29"/>
                  <a:pt x="23" y="29"/>
                </a:cubicBezTo>
                <a:cubicBezTo>
                  <a:pt x="23" y="29"/>
                  <a:pt x="22" y="30"/>
                  <a:pt x="22" y="31"/>
                </a:cubicBezTo>
                <a:cubicBezTo>
                  <a:pt x="22" y="32"/>
                  <a:pt x="23" y="33"/>
                  <a:pt x="23" y="33"/>
                </a:cubicBezTo>
                <a:cubicBezTo>
                  <a:pt x="47" y="33"/>
                  <a:pt x="47" y="33"/>
                  <a:pt x="47" y="33"/>
                </a:cubicBezTo>
                <a:cubicBezTo>
                  <a:pt x="48" y="33"/>
                  <a:pt x="49" y="32"/>
                  <a:pt x="49" y="31"/>
                </a:cubicBezTo>
                <a:cubicBezTo>
                  <a:pt x="49" y="30"/>
                  <a:pt x="48" y="29"/>
                  <a:pt x="47" y="29"/>
                </a:cubicBezTo>
                <a:close/>
                <a:moveTo>
                  <a:pt x="59" y="11"/>
                </a:moveTo>
                <a:cubicBezTo>
                  <a:pt x="59" y="11"/>
                  <a:pt x="59" y="11"/>
                  <a:pt x="59" y="11"/>
                </a:cubicBezTo>
                <a:cubicBezTo>
                  <a:pt x="52" y="11"/>
                  <a:pt x="52" y="11"/>
                  <a:pt x="52" y="11"/>
                </a:cubicBezTo>
                <a:cubicBezTo>
                  <a:pt x="52" y="10"/>
                  <a:pt x="52" y="10"/>
                  <a:pt x="52" y="10"/>
                </a:cubicBezTo>
                <a:cubicBezTo>
                  <a:pt x="52" y="9"/>
                  <a:pt x="51" y="8"/>
                  <a:pt x="50" y="8"/>
                </a:cubicBezTo>
                <a:cubicBezTo>
                  <a:pt x="42" y="8"/>
                  <a:pt x="42" y="8"/>
                  <a:pt x="42" y="8"/>
                </a:cubicBezTo>
                <a:cubicBezTo>
                  <a:pt x="41" y="6"/>
                  <a:pt x="40" y="4"/>
                  <a:pt x="39" y="3"/>
                </a:cubicBezTo>
                <a:cubicBezTo>
                  <a:pt x="37" y="1"/>
                  <a:pt x="34" y="0"/>
                  <a:pt x="31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28" y="0"/>
                  <a:pt x="26" y="1"/>
                  <a:pt x="24" y="3"/>
                </a:cubicBezTo>
                <a:cubicBezTo>
                  <a:pt x="22" y="4"/>
                  <a:pt x="21" y="6"/>
                  <a:pt x="21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1" y="8"/>
                  <a:pt x="11" y="9"/>
                  <a:pt x="11" y="10"/>
                </a:cubicBezTo>
                <a:cubicBezTo>
                  <a:pt x="11" y="11"/>
                  <a:pt x="11" y="11"/>
                  <a:pt x="11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2" y="11"/>
                  <a:pt x="0" y="12"/>
                  <a:pt x="0" y="14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71"/>
                  <a:pt x="2" y="72"/>
                  <a:pt x="3" y="72"/>
                </a:cubicBezTo>
                <a:cubicBezTo>
                  <a:pt x="59" y="72"/>
                  <a:pt x="59" y="72"/>
                  <a:pt x="59" y="72"/>
                </a:cubicBezTo>
                <a:cubicBezTo>
                  <a:pt x="61" y="72"/>
                  <a:pt x="62" y="71"/>
                  <a:pt x="62" y="70"/>
                </a:cubicBezTo>
                <a:cubicBezTo>
                  <a:pt x="62" y="14"/>
                  <a:pt x="62" y="14"/>
                  <a:pt x="62" y="14"/>
                </a:cubicBezTo>
                <a:cubicBezTo>
                  <a:pt x="62" y="12"/>
                  <a:pt x="61" y="11"/>
                  <a:pt x="59" y="11"/>
                </a:cubicBezTo>
                <a:close/>
                <a:moveTo>
                  <a:pt x="26" y="5"/>
                </a:moveTo>
                <a:cubicBezTo>
                  <a:pt x="26" y="5"/>
                  <a:pt x="26" y="5"/>
                  <a:pt x="26" y="5"/>
                </a:cubicBezTo>
                <a:cubicBezTo>
                  <a:pt x="27" y="4"/>
                  <a:pt x="29" y="3"/>
                  <a:pt x="31" y="3"/>
                </a:cubicBezTo>
                <a:cubicBezTo>
                  <a:pt x="31" y="3"/>
                  <a:pt x="31" y="3"/>
                  <a:pt x="31" y="3"/>
                </a:cubicBezTo>
                <a:cubicBezTo>
                  <a:pt x="33" y="3"/>
                  <a:pt x="35" y="4"/>
                  <a:pt x="37" y="5"/>
                </a:cubicBezTo>
                <a:cubicBezTo>
                  <a:pt x="37" y="6"/>
                  <a:pt x="38" y="7"/>
                  <a:pt x="38" y="8"/>
                </a:cubicBezTo>
                <a:cubicBezTo>
                  <a:pt x="24" y="8"/>
                  <a:pt x="24" y="8"/>
                  <a:pt x="24" y="8"/>
                </a:cubicBezTo>
                <a:cubicBezTo>
                  <a:pt x="25" y="7"/>
                  <a:pt x="25" y="6"/>
                  <a:pt x="26" y="5"/>
                </a:cubicBezTo>
                <a:close/>
                <a:moveTo>
                  <a:pt x="14" y="11"/>
                </a:moveTo>
                <a:cubicBezTo>
                  <a:pt x="14" y="11"/>
                  <a:pt x="14" y="11"/>
                  <a:pt x="14" y="11"/>
                </a:cubicBezTo>
                <a:cubicBezTo>
                  <a:pt x="49" y="11"/>
                  <a:pt x="49" y="11"/>
                  <a:pt x="49" y="11"/>
                </a:cubicBezTo>
                <a:cubicBezTo>
                  <a:pt x="49" y="16"/>
                  <a:pt x="49" y="16"/>
                  <a:pt x="49" y="16"/>
                </a:cubicBezTo>
                <a:cubicBezTo>
                  <a:pt x="14" y="16"/>
                  <a:pt x="14" y="16"/>
                  <a:pt x="14" y="16"/>
                </a:cubicBezTo>
                <a:cubicBezTo>
                  <a:pt x="14" y="11"/>
                  <a:pt x="14" y="11"/>
                  <a:pt x="14" y="11"/>
                </a:cubicBezTo>
                <a:close/>
                <a:moveTo>
                  <a:pt x="57" y="67"/>
                </a:moveTo>
                <a:cubicBezTo>
                  <a:pt x="57" y="67"/>
                  <a:pt x="57" y="67"/>
                  <a:pt x="57" y="67"/>
                </a:cubicBezTo>
                <a:cubicBezTo>
                  <a:pt x="6" y="67"/>
                  <a:pt x="6" y="67"/>
                  <a:pt x="6" y="67"/>
                </a:cubicBezTo>
                <a:cubicBezTo>
                  <a:pt x="6" y="17"/>
                  <a:pt x="6" y="17"/>
                  <a:pt x="6" y="17"/>
                </a:cubicBezTo>
                <a:cubicBezTo>
                  <a:pt x="11" y="17"/>
                  <a:pt x="11" y="17"/>
                  <a:pt x="11" y="17"/>
                </a:cubicBezTo>
                <a:cubicBezTo>
                  <a:pt x="11" y="18"/>
                  <a:pt x="11" y="18"/>
                  <a:pt x="11" y="18"/>
                </a:cubicBezTo>
                <a:cubicBezTo>
                  <a:pt x="11" y="19"/>
                  <a:pt x="11" y="20"/>
                  <a:pt x="12" y="20"/>
                </a:cubicBezTo>
                <a:cubicBezTo>
                  <a:pt x="50" y="20"/>
                  <a:pt x="50" y="20"/>
                  <a:pt x="50" y="20"/>
                </a:cubicBezTo>
                <a:cubicBezTo>
                  <a:pt x="51" y="20"/>
                  <a:pt x="52" y="19"/>
                  <a:pt x="52" y="18"/>
                </a:cubicBezTo>
                <a:cubicBezTo>
                  <a:pt x="52" y="17"/>
                  <a:pt x="52" y="17"/>
                  <a:pt x="52" y="17"/>
                </a:cubicBezTo>
                <a:cubicBezTo>
                  <a:pt x="57" y="17"/>
                  <a:pt x="57" y="17"/>
                  <a:pt x="57" y="17"/>
                </a:cubicBezTo>
                <a:cubicBezTo>
                  <a:pt x="57" y="67"/>
                  <a:pt x="57" y="67"/>
                  <a:pt x="57" y="67"/>
                </a:cubicBezTo>
                <a:close/>
                <a:moveTo>
                  <a:pt x="47" y="52"/>
                </a:moveTo>
                <a:cubicBezTo>
                  <a:pt x="47" y="52"/>
                  <a:pt x="47" y="52"/>
                  <a:pt x="47" y="52"/>
                </a:cubicBezTo>
                <a:cubicBezTo>
                  <a:pt x="23" y="52"/>
                  <a:pt x="23" y="52"/>
                  <a:pt x="23" y="52"/>
                </a:cubicBezTo>
                <a:cubicBezTo>
                  <a:pt x="23" y="52"/>
                  <a:pt x="22" y="53"/>
                  <a:pt x="22" y="54"/>
                </a:cubicBezTo>
                <a:cubicBezTo>
                  <a:pt x="22" y="55"/>
                  <a:pt x="23" y="56"/>
                  <a:pt x="23" y="56"/>
                </a:cubicBezTo>
                <a:cubicBezTo>
                  <a:pt x="47" y="56"/>
                  <a:pt x="47" y="56"/>
                  <a:pt x="47" y="56"/>
                </a:cubicBezTo>
                <a:cubicBezTo>
                  <a:pt x="48" y="56"/>
                  <a:pt x="49" y="55"/>
                  <a:pt x="49" y="54"/>
                </a:cubicBezTo>
                <a:cubicBezTo>
                  <a:pt x="49" y="53"/>
                  <a:pt x="48" y="52"/>
                  <a:pt x="47" y="52"/>
                </a:cubicBezTo>
                <a:close/>
                <a:moveTo>
                  <a:pt x="47" y="41"/>
                </a:moveTo>
                <a:cubicBezTo>
                  <a:pt x="47" y="41"/>
                  <a:pt x="47" y="41"/>
                  <a:pt x="47" y="41"/>
                </a:cubicBezTo>
                <a:cubicBezTo>
                  <a:pt x="23" y="41"/>
                  <a:pt x="23" y="41"/>
                  <a:pt x="23" y="41"/>
                </a:cubicBezTo>
                <a:cubicBezTo>
                  <a:pt x="23" y="41"/>
                  <a:pt x="22" y="42"/>
                  <a:pt x="22" y="43"/>
                </a:cubicBezTo>
                <a:cubicBezTo>
                  <a:pt x="22" y="43"/>
                  <a:pt x="23" y="44"/>
                  <a:pt x="23" y="44"/>
                </a:cubicBezTo>
                <a:cubicBezTo>
                  <a:pt x="47" y="44"/>
                  <a:pt x="47" y="44"/>
                  <a:pt x="47" y="44"/>
                </a:cubicBezTo>
                <a:cubicBezTo>
                  <a:pt x="48" y="44"/>
                  <a:pt x="49" y="43"/>
                  <a:pt x="49" y="43"/>
                </a:cubicBezTo>
                <a:cubicBezTo>
                  <a:pt x="49" y="42"/>
                  <a:pt x="48" y="41"/>
                  <a:pt x="47" y="4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2AEA2"/>
              </a:solidFill>
            </a:endParaRPr>
          </a:p>
        </p:txBody>
      </p:sp>
      <p:sp>
        <p:nvSpPr>
          <p:cNvPr id="67" name="Freeform 129"/>
          <p:cNvSpPr>
            <a:spLocks noEditPoints="1"/>
          </p:cNvSpPr>
          <p:nvPr/>
        </p:nvSpPr>
        <p:spPr bwMode="auto">
          <a:xfrm>
            <a:off x="7137489" y="3531204"/>
            <a:ext cx="637541" cy="637541"/>
          </a:xfrm>
          <a:custGeom>
            <a:avLst/>
            <a:gdLst>
              <a:gd name="T0" fmla="*/ 61 w 71"/>
              <a:gd name="T1" fmla="*/ 10 h 71"/>
              <a:gd name="T2" fmla="*/ 71 w 71"/>
              <a:gd name="T3" fmla="*/ 35 h 71"/>
              <a:gd name="T4" fmla="*/ 61 w 71"/>
              <a:gd name="T5" fmla="*/ 61 h 71"/>
              <a:gd name="T6" fmla="*/ 11 w 71"/>
              <a:gd name="T7" fmla="*/ 60 h 71"/>
              <a:gd name="T8" fmla="*/ 11 w 71"/>
              <a:gd name="T9" fmla="*/ 10 h 71"/>
              <a:gd name="T10" fmla="*/ 36 w 71"/>
              <a:gd name="T11" fmla="*/ 0 h 71"/>
              <a:gd name="T12" fmla="*/ 31 w 71"/>
              <a:gd name="T13" fmla="*/ 6 h 71"/>
              <a:gd name="T14" fmla="*/ 27 w 71"/>
              <a:gd name="T15" fmla="*/ 17 h 71"/>
              <a:gd name="T16" fmla="*/ 27 w 71"/>
              <a:gd name="T17" fmla="*/ 22 h 71"/>
              <a:gd name="T18" fmla="*/ 33 w 71"/>
              <a:gd name="T19" fmla="*/ 24 h 71"/>
              <a:gd name="T20" fmla="*/ 39 w 71"/>
              <a:gd name="T21" fmla="*/ 33 h 71"/>
              <a:gd name="T22" fmla="*/ 39 w 71"/>
              <a:gd name="T23" fmla="*/ 33 h 71"/>
              <a:gd name="T24" fmla="*/ 33 w 71"/>
              <a:gd name="T25" fmla="*/ 44 h 71"/>
              <a:gd name="T26" fmla="*/ 33 w 71"/>
              <a:gd name="T27" fmla="*/ 51 h 71"/>
              <a:gd name="T28" fmla="*/ 33 w 71"/>
              <a:gd name="T29" fmla="*/ 56 h 71"/>
              <a:gd name="T30" fmla="*/ 17 w 71"/>
              <a:gd name="T31" fmla="*/ 47 h 71"/>
              <a:gd name="T32" fmla="*/ 9 w 71"/>
              <a:gd name="T33" fmla="*/ 38 h 71"/>
              <a:gd name="T34" fmla="*/ 10 w 71"/>
              <a:gd name="T35" fmla="*/ 30 h 71"/>
              <a:gd name="T36" fmla="*/ 6 w 71"/>
              <a:gd name="T37" fmla="*/ 31 h 71"/>
              <a:gd name="T38" fmla="*/ 15 w 71"/>
              <a:gd name="T39" fmla="*/ 57 h 71"/>
              <a:gd name="T40" fmla="*/ 15 w 71"/>
              <a:gd name="T41" fmla="*/ 57 h 71"/>
              <a:gd name="T42" fmla="*/ 34 w 71"/>
              <a:gd name="T43" fmla="*/ 62 h 71"/>
              <a:gd name="T44" fmla="*/ 57 w 71"/>
              <a:gd name="T45" fmla="*/ 57 h 71"/>
              <a:gd name="T46" fmla="*/ 61 w 71"/>
              <a:gd name="T47" fmla="*/ 52 h 71"/>
              <a:gd name="T48" fmla="*/ 54 w 71"/>
              <a:gd name="T49" fmla="*/ 54 h 71"/>
              <a:gd name="T50" fmla="*/ 53 w 71"/>
              <a:gd name="T51" fmla="*/ 54 h 71"/>
              <a:gd name="T52" fmla="*/ 53 w 71"/>
              <a:gd name="T53" fmla="*/ 43 h 71"/>
              <a:gd name="T54" fmla="*/ 48 w 71"/>
              <a:gd name="T55" fmla="*/ 32 h 71"/>
              <a:gd name="T56" fmla="*/ 46 w 71"/>
              <a:gd name="T57" fmla="*/ 18 h 71"/>
              <a:gd name="T58" fmla="*/ 40 w 71"/>
              <a:gd name="T59" fmla="*/ 14 h 71"/>
              <a:gd name="T60" fmla="*/ 40 w 71"/>
              <a:gd name="T61" fmla="*/ 12 h 71"/>
              <a:gd name="T62" fmla="*/ 36 w 71"/>
              <a:gd name="T63" fmla="*/ 5 h 71"/>
              <a:gd name="T64" fmla="*/ 31 w 71"/>
              <a:gd name="T65" fmla="*/ 6 h 71"/>
              <a:gd name="T66" fmla="*/ 7 w 71"/>
              <a:gd name="T67" fmla="*/ 27 h 71"/>
              <a:gd name="T68" fmla="*/ 11 w 71"/>
              <a:gd name="T69" fmla="*/ 27 h 71"/>
              <a:gd name="T70" fmla="*/ 12 w 71"/>
              <a:gd name="T71" fmla="*/ 38 h 71"/>
              <a:gd name="T72" fmla="*/ 20 w 71"/>
              <a:gd name="T73" fmla="*/ 46 h 71"/>
              <a:gd name="T74" fmla="*/ 30 w 71"/>
              <a:gd name="T75" fmla="*/ 55 h 71"/>
              <a:gd name="T76" fmla="*/ 30 w 71"/>
              <a:gd name="T77" fmla="*/ 48 h 71"/>
              <a:gd name="T78" fmla="*/ 34 w 71"/>
              <a:gd name="T79" fmla="*/ 35 h 71"/>
              <a:gd name="T80" fmla="*/ 35 w 71"/>
              <a:gd name="T81" fmla="*/ 30 h 71"/>
              <a:gd name="T82" fmla="*/ 27 w 71"/>
              <a:gd name="T83" fmla="*/ 26 h 71"/>
              <a:gd name="T84" fmla="*/ 19 w 71"/>
              <a:gd name="T85" fmla="*/ 22 h 71"/>
              <a:gd name="T86" fmla="*/ 27 w 71"/>
              <a:gd name="T87" fmla="*/ 7 h 71"/>
              <a:gd name="T88" fmla="*/ 15 w 71"/>
              <a:gd name="T89" fmla="*/ 14 h 71"/>
              <a:gd name="T90" fmla="*/ 7 w 71"/>
              <a:gd name="T91" fmla="*/ 27 h 71"/>
              <a:gd name="T92" fmla="*/ 45 w 71"/>
              <a:gd name="T93" fmla="*/ 64 h 71"/>
              <a:gd name="T94" fmla="*/ 33 w 71"/>
              <a:gd name="T95" fmla="*/ 65 h 71"/>
              <a:gd name="T96" fmla="*/ 45 w 71"/>
              <a:gd name="T97" fmla="*/ 64 h 71"/>
              <a:gd name="T98" fmla="*/ 65 w 71"/>
              <a:gd name="T99" fmla="*/ 42 h 71"/>
              <a:gd name="T100" fmla="*/ 66 w 71"/>
              <a:gd name="T101" fmla="*/ 35 h 71"/>
              <a:gd name="T102" fmla="*/ 41 w 71"/>
              <a:gd name="T103" fmla="*/ 6 h 71"/>
              <a:gd name="T104" fmla="*/ 43 w 71"/>
              <a:gd name="T105" fmla="*/ 12 h 71"/>
              <a:gd name="T106" fmla="*/ 47 w 71"/>
              <a:gd name="T107" fmla="*/ 14 h 71"/>
              <a:gd name="T108" fmla="*/ 48 w 71"/>
              <a:gd name="T109" fmla="*/ 20 h 71"/>
              <a:gd name="T110" fmla="*/ 50 w 71"/>
              <a:gd name="T111" fmla="*/ 29 h 71"/>
              <a:gd name="T112" fmla="*/ 56 w 71"/>
              <a:gd name="T113" fmla="*/ 44 h 71"/>
              <a:gd name="T114" fmla="*/ 56 w 71"/>
              <a:gd name="T115" fmla="*/ 51 h 71"/>
              <a:gd name="T116" fmla="*/ 65 w 71"/>
              <a:gd name="T117" fmla="*/ 42 h 71"/>
              <a:gd name="T118" fmla="*/ 47 w 71"/>
              <a:gd name="T119" fmla="*/ 17 h 71"/>
              <a:gd name="T120" fmla="*/ 47 w 71"/>
              <a:gd name="T121" fmla="*/ 17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1" h="71">
                <a:moveTo>
                  <a:pt x="36" y="0"/>
                </a:moveTo>
                <a:cubicBezTo>
                  <a:pt x="46" y="0"/>
                  <a:pt x="54" y="4"/>
                  <a:pt x="61" y="10"/>
                </a:cubicBezTo>
                <a:cubicBezTo>
                  <a:pt x="61" y="10"/>
                  <a:pt x="61" y="10"/>
                  <a:pt x="61" y="10"/>
                </a:cubicBezTo>
                <a:cubicBezTo>
                  <a:pt x="67" y="17"/>
                  <a:pt x="71" y="26"/>
                  <a:pt x="71" y="35"/>
                </a:cubicBezTo>
                <a:cubicBezTo>
                  <a:pt x="71" y="45"/>
                  <a:pt x="67" y="54"/>
                  <a:pt x="61" y="60"/>
                </a:cubicBezTo>
                <a:cubicBezTo>
                  <a:pt x="61" y="61"/>
                  <a:pt x="61" y="61"/>
                  <a:pt x="61" y="61"/>
                </a:cubicBezTo>
                <a:cubicBezTo>
                  <a:pt x="54" y="67"/>
                  <a:pt x="45" y="71"/>
                  <a:pt x="36" y="71"/>
                </a:cubicBezTo>
                <a:cubicBezTo>
                  <a:pt x="26" y="71"/>
                  <a:pt x="17" y="67"/>
                  <a:pt x="11" y="60"/>
                </a:cubicBezTo>
                <a:cubicBezTo>
                  <a:pt x="4" y="54"/>
                  <a:pt x="0" y="45"/>
                  <a:pt x="0" y="35"/>
                </a:cubicBezTo>
                <a:cubicBezTo>
                  <a:pt x="0" y="26"/>
                  <a:pt x="4" y="17"/>
                  <a:pt x="11" y="10"/>
                </a:cubicBezTo>
                <a:cubicBezTo>
                  <a:pt x="11" y="10"/>
                  <a:pt x="11" y="10"/>
                  <a:pt x="11" y="10"/>
                </a:cubicBezTo>
                <a:cubicBezTo>
                  <a:pt x="17" y="4"/>
                  <a:pt x="26" y="0"/>
                  <a:pt x="36" y="0"/>
                </a:cubicBezTo>
                <a:close/>
                <a:moveTo>
                  <a:pt x="31" y="6"/>
                </a:moveTo>
                <a:cubicBezTo>
                  <a:pt x="31" y="6"/>
                  <a:pt x="31" y="6"/>
                  <a:pt x="31" y="6"/>
                </a:cubicBezTo>
                <a:cubicBezTo>
                  <a:pt x="31" y="6"/>
                  <a:pt x="31" y="7"/>
                  <a:pt x="31" y="8"/>
                </a:cubicBezTo>
                <a:cubicBezTo>
                  <a:pt x="30" y="11"/>
                  <a:pt x="29" y="15"/>
                  <a:pt x="27" y="17"/>
                </a:cubicBezTo>
                <a:cubicBezTo>
                  <a:pt x="26" y="18"/>
                  <a:pt x="22" y="21"/>
                  <a:pt x="22" y="22"/>
                </a:cubicBezTo>
                <a:cubicBezTo>
                  <a:pt x="22" y="22"/>
                  <a:pt x="23" y="22"/>
                  <a:pt x="27" y="22"/>
                </a:cubicBezTo>
                <a:cubicBezTo>
                  <a:pt x="27" y="22"/>
                  <a:pt x="27" y="22"/>
                  <a:pt x="27" y="22"/>
                </a:cubicBezTo>
                <a:cubicBezTo>
                  <a:pt x="29" y="22"/>
                  <a:pt x="31" y="23"/>
                  <a:pt x="33" y="24"/>
                </a:cubicBezTo>
                <a:cubicBezTo>
                  <a:pt x="35" y="25"/>
                  <a:pt x="37" y="26"/>
                  <a:pt x="37" y="28"/>
                </a:cubicBezTo>
                <a:cubicBezTo>
                  <a:pt x="39" y="29"/>
                  <a:pt x="39" y="31"/>
                  <a:pt x="39" y="33"/>
                </a:cubicBezTo>
                <a:cubicBezTo>
                  <a:pt x="39" y="33"/>
                  <a:pt x="39" y="33"/>
                  <a:pt x="39" y="33"/>
                </a:cubicBezTo>
                <a:cubicBezTo>
                  <a:pt x="39" y="33"/>
                  <a:pt x="39" y="33"/>
                  <a:pt x="39" y="33"/>
                </a:cubicBezTo>
                <a:cubicBezTo>
                  <a:pt x="38" y="34"/>
                  <a:pt x="38" y="36"/>
                  <a:pt x="36" y="37"/>
                </a:cubicBezTo>
                <a:cubicBezTo>
                  <a:pt x="32" y="41"/>
                  <a:pt x="33" y="42"/>
                  <a:pt x="33" y="44"/>
                </a:cubicBezTo>
                <a:cubicBezTo>
                  <a:pt x="33" y="45"/>
                  <a:pt x="33" y="46"/>
                  <a:pt x="33" y="48"/>
                </a:cubicBezTo>
                <a:cubicBezTo>
                  <a:pt x="33" y="49"/>
                  <a:pt x="33" y="50"/>
                  <a:pt x="33" y="51"/>
                </a:cubicBezTo>
                <a:cubicBezTo>
                  <a:pt x="33" y="53"/>
                  <a:pt x="33" y="54"/>
                  <a:pt x="33" y="56"/>
                </a:cubicBezTo>
                <a:cubicBezTo>
                  <a:pt x="33" y="56"/>
                  <a:pt x="33" y="56"/>
                  <a:pt x="33" y="56"/>
                </a:cubicBezTo>
                <a:cubicBezTo>
                  <a:pt x="32" y="64"/>
                  <a:pt x="25" y="58"/>
                  <a:pt x="23" y="55"/>
                </a:cubicBezTo>
                <a:cubicBezTo>
                  <a:pt x="20" y="52"/>
                  <a:pt x="18" y="49"/>
                  <a:pt x="17" y="47"/>
                </a:cubicBezTo>
                <a:cubicBezTo>
                  <a:pt x="17" y="46"/>
                  <a:pt x="16" y="46"/>
                  <a:pt x="15" y="45"/>
                </a:cubicBezTo>
                <a:cubicBezTo>
                  <a:pt x="12" y="44"/>
                  <a:pt x="9" y="42"/>
                  <a:pt x="9" y="38"/>
                </a:cubicBezTo>
                <a:cubicBezTo>
                  <a:pt x="9" y="35"/>
                  <a:pt x="9" y="33"/>
                  <a:pt x="10" y="31"/>
                </a:cubicBezTo>
                <a:cubicBezTo>
                  <a:pt x="10" y="31"/>
                  <a:pt x="11" y="30"/>
                  <a:pt x="10" y="30"/>
                </a:cubicBezTo>
                <a:cubicBezTo>
                  <a:pt x="10" y="30"/>
                  <a:pt x="9" y="30"/>
                  <a:pt x="8" y="30"/>
                </a:cubicBezTo>
                <a:cubicBezTo>
                  <a:pt x="7" y="31"/>
                  <a:pt x="7" y="31"/>
                  <a:pt x="6" y="31"/>
                </a:cubicBezTo>
                <a:cubicBezTo>
                  <a:pt x="6" y="32"/>
                  <a:pt x="6" y="34"/>
                  <a:pt x="6" y="35"/>
                </a:cubicBezTo>
                <a:cubicBezTo>
                  <a:pt x="6" y="44"/>
                  <a:pt x="9" y="51"/>
                  <a:pt x="15" y="57"/>
                </a:cubicBezTo>
                <a:cubicBezTo>
                  <a:pt x="15" y="57"/>
                  <a:pt x="15" y="57"/>
                  <a:pt x="15" y="57"/>
                </a:cubicBezTo>
                <a:cubicBezTo>
                  <a:pt x="15" y="57"/>
                  <a:pt x="15" y="57"/>
                  <a:pt x="15" y="57"/>
                </a:cubicBezTo>
                <a:cubicBezTo>
                  <a:pt x="18" y="60"/>
                  <a:pt x="22" y="62"/>
                  <a:pt x="26" y="64"/>
                </a:cubicBezTo>
                <a:cubicBezTo>
                  <a:pt x="29" y="63"/>
                  <a:pt x="31" y="62"/>
                  <a:pt x="34" y="62"/>
                </a:cubicBezTo>
                <a:cubicBezTo>
                  <a:pt x="39" y="61"/>
                  <a:pt x="44" y="60"/>
                  <a:pt x="50" y="62"/>
                </a:cubicBezTo>
                <a:cubicBezTo>
                  <a:pt x="53" y="60"/>
                  <a:pt x="55" y="59"/>
                  <a:pt x="57" y="57"/>
                </a:cubicBezTo>
                <a:cubicBezTo>
                  <a:pt x="57" y="57"/>
                  <a:pt x="57" y="57"/>
                  <a:pt x="57" y="57"/>
                </a:cubicBezTo>
                <a:cubicBezTo>
                  <a:pt x="58" y="55"/>
                  <a:pt x="60" y="53"/>
                  <a:pt x="61" y="52"/>
                </a:cubicBezTo>
                <a:cubicBezTo>
                  <a:pt x="60" y="53"/>
                  <a:pt x="59" y="53"/>
                  <a:pt x="58" y="54"/>
                </a:cubicBezTo>
                <a:cubicBezTo>
                  <a:pt x="56" y="55"/>
                  <a:pt x="55" y="55"/>
                  <a:pt x="54" y="54"/>
                </a:cubicBezTo>
                <a:cubicBezTo>
                  <a:pt x="54" y="54"/>
                  <a:pt x="54" y="54"/>
                  <a:pt x="54" y="54"/>
                </a:cubicBezTo>
                <a:cubicBezTo>
                  <a:pt x="54" y="54"/>
                  <a:pt x="53" y="54"/>
                  <a:pt x="53" y="54"/>
                </a:cubicBezTo>
                <a:cubicBezTo>
                  <a:pt x="53" y="53"/>
                  <a:pt x="53" y="53"/>
                  <a:pt x="53" y="53"/>
                </a:cubicBezTo>
                <a:cubicBezTo>
                  <a:pt x="51" y="51"/>
                  <a:pt x="52" y="47"/>
                  <a:pt x="53" y="43"/>
                </a:cubicBezTo>
                <a:cubicBezTo>
                  <a:pt x="55" y="39"/>
                  <a:pt x="56" y="35"/>
                  <a:pt x="51" y="33"/>
                </a:cubicBezTo>
                <a:cubicBezTo>
                  <a:pt x="50" y="33"/>
                  <a:pt x="49" y="32"/>
                  <a:pt x="48" y="32"/>
                </a:cubicBezTo>
                <a:cubicBezTo>
                  <a:pt x="46" y="31"/>
                  <a:pt x="45" y="29"/>
                  <a:pt x="44" y="28"/>
                </a:cubicBezTo>
                <a:cubicBezTo>
                  <a:pt x="41" y="24"/>
                  <a:pt x="43" y="21"/>
                  <a:pt x="46" y="18"/>
                </a:cubicBezTo>
                <a:cubicBezTo>
                  <a:pt x="46" y="18"/>
                  <a:pt x="46" y="17"/>
                  <a:pt x="47" y="17"/>
                </a:cubicBezTo>
                <a:cubicBezTo>
                  <a:pt x="45" y="17"/>
                  <a:pt x="42" y="17"/>
                  <a:pt x="40" y="14"/>
                </a:cubicBezTo>
                <a:cubicBezTo>
                  <a:pt x="40" y="14"/>
                  <a:pt x="40" y="14"/>
                  <a:pt x="40" y="14"/>
                </a:cubicBezTo>
                <a:cubicBezTo>
                  <a:pt x="40" y="13"/>
                  <a:pt x="40" y="13"/>
                  <a:pt x="40" y="12"/>
                </a:cubicBezTo>
                <a:cubicBezTo>
                  <a:pt x="40" y="12"/>
                  <a:pt x="40" y="12"/>
                  <a:pt x="40" y="12"/>
                </a:cubicBezTo>
                <a:cubicBezTo>
                  <a:pt x="40" y="9"/>
                  <a:pt x="38" y="8"/>
                  <a:pt x="36" y="5"/>
                </a:cubicBezTo>
                <a:cubicBezTo>
                  <a:pt x="36" y="5"/>
                  <a:pt x="36" y="5"/>
                  <a:pt x="36" y="5"/>
                </a:cubicBezTo>
                <a:cubicBezTo>
                  <a:pt x="34" y="5"/>
                  <a:pt x="32" y="6"/>
                  <a:pt x="31" y="6"/>
                </a:cubicBezTo>
                <a:close/>
                <a:moveTo>
                  <a:pt x="7" y="27"/>
                </a:moveTo>
                <a:cubicBezTo>
                  <a:pt x="7" y="27"/>
                  <a:pt x="7" y="27"/>
                  <a:pt x="7" y="27"/>
                </a:cubicBezTo>
                <a:cubicBezTo>
                  <a:pt x="7" y="27"/>
                  <a:pt x="7" y="27"/>
                  <a:pt x="7" y="27"/>
                </a:cubicBezTo>
                <a:cubicBezTo>
                  <a:pt x="9" y="27"/>
                  <a:pt x="10" y="27"/>
                  <a:pt x="11" y="27"/>
                </a:cubicBezTo>
                <a:cubicBezTo>
                  <a:pt x="14" y="28"/>
                  <a:pt x="14" y="29"/>
                  <a:pt x="13" y="32"/>
                </a:cubicBezTo>
                <a:cubicBezTo>
                  <a:pt x="13" y="34"/>
                  <a:pt x="12" y="35"/>
                  <a:pt x="12" y="38"/>
                </a:cubicBezTo>
                <a:cubicBezTo>
                  <a:pt x="12" y="40"/>
                  <a:pt x="14" y="41"/>
                  <a:pt x="16" y="42"/>
                </a:cubicBezTo>
                <a:cubicBezTo>
                  <a:pt x="18" y="43"/>
                  <a:pt x="19" y="44"/>
                  <a:pt x="20" y="46"/>
                </a:cubicBezTo>
                <a:cubicBezTo>
                  <a:pt x="21" y="47"/>
                  <a:pt x="23" y="51"/>
                  <a:pt x="25" y="53"/>
                </a:cubicBezTo>
                <a:cubicBezTo>
                  <a:pt x="26" y="54"/>
                  <a:pt x="29" y="58"/>
                  <a:pt x="30" y="55"/>
                </a:cubicBezTo>
                <a:cubicBezTo>
                  <a:pt x="30" y="54"/>
                  <a:pt x="30" y="52"/>
                  <a:pt x="30" y="51"/>
                </a:cubicBezTo>
                <a:cubicBezTo>
                  <a:pt x="30" y="50"/>
                  <a:pt x="30" y="49"/>
                  <a:pt x="30" y="48"/>
                </a:cubicBezTo>
                <a:cubicBezTo>
                  <a:pt x="30" y="46"/>
                  <a:pt x="30" y="45"/>
                  <a:pt x="30" y="44"/>
                </a:cubicBezTo>
                <a:cubicBezTo>
                  <a:pt x="29" y="41"/>
                  <a:pt x="29" y="40"/>
                  <a:pt x="34" y="35"/>
                </a:cubicBezTo>
                <a:cubicBezTo>
                  <a:pt x="35" y="34"/>
                  <a:pt x="35" y="33"/>
                  <a:pt x="35" y="32"/>
                </a:cubicBezTo>
                <a:cubicBezTo>
                  <a:pt x="36" y="31"/>
                  <a:pt x="35" y="30"/>
                  <a:pt x="35" y="30"/>
                </a:cubicBezTo>
                <a:cubicBezTo>
                  <a:pt x="34" y="29"/>
                  <a:pt x="33" y="28"/>
                  <a:pt x="32" y="27"/>
                </a:cubicBezTo>
                <a:cubicBezTo>
                  <a:pt x="30" y="26"/>
                  <a:pt x="28" y="26"/>
                  <a:pt x="27" y="26"/>
                </a:cubicBezTo>
                <a:cubicBezTo>
                  <a:pt x="27" y="26"/>
                  <a:pt x="27" y="26"/>
                  <a:pt x="27" y="26"/>
                </a:cubicBezTo>
                <a:cubicBezTo>
                  <a:pt x="20" y="26"/>
                  <a:pt x="19" y="26"/>
                  <a:pt x="19" y="22"/>
                </a:cubicBezTo>
                <a:cubicBezTo>
                  <a:pt x="19" y="19"/>
                  <a:pt x="23" y="17"/>
                  <a:pt x="25" y="15"/>
                </a:cubicBezTo>
                <a:cubicBezTo>
                  <a:pt x="26" y="14"/>
                  <a:pt x="27" y="10"/>
                  <a:pt x="27" y="7"/>
                </a:cubicBezTo>
                <a:cubicBezTo>
                  <a:pt x="27" y="7"/>
                  <a:pt x="27" y="7"/>
                  <a:pt x="27" y="7"/>
                </a:cubicBezTo>
                <a:cubicBezTo>
                  <a:pt x="23" y="8"/>
                  <a:pt x="18" y="11"/>
                  <a:pt x="15" y="14"/>
                </a:cubicBezTo>
                <a:cubicBezTo>
                  <a:pt x="15" y="14"/>
                  <a:pt x="15" y="14"/>
                  <a:pt x="15" y="14"/>
                </a:cubicBezTo>
                <a:cubicBezTo>
                  <a:pt x="11" y="18"/>
                  <a:pt x="8" y="22"/>
                  <a:pt x="7" y="27"/>
                </a:cubicBezTo>
                <a:close/>
                <a:moveTo>
                  <a:pt x="45" y="64"/>
                </a:moveTo>
                <a:cubicBezTo>
                  <a:pt x="45" y="64"/>
                  <a:pt x="45" y="64"/>
                  <a:pt x="45" y="64"/>
                </a:cubicBezTo>
                <a:cubicBezTo>
                  <a:pt x="42" y="63"/>
                  <a:pt x="38" y="64"/>
                  <a:pt x="34" y="65"/>
                </a:cubicBezTo>
                <a:cubicBezTo>
                  <a:pt x="34" y="65"/>
                  <a:pt x="33" y="65"/>
                  <a:pt x="33" y="65"/>
                </a:cubicBezTo>
                <a:cubicBezTo>
                  <a:pt x="34" y="65"/>
                  <a:pt x="35" y="65"/>
                  <a:pt x="36" y="65"/>
                </a:cubicBezTo>
                <a:cubicBezTo>
                  <a:pt x="39" y="65"/>
                  <a:pt x="42" y="65"/>
                  <a:pt x="45" y="64"/>
                </a:cubicBezTo>
                <a:close/>
                <a:moveTo>
                  <a:pt x="65" y="42"/>
                </a:moveTo>
                <a:cubicBezTo>
                  <a:pt x="65" y="42"/>
                  <a:pt x="65" y="42"/>
                  <a:pt x="65" y="42"/>
                </a:cubicBezTo>
                <a:cubicBezTo>
                  <a:pt x="65" y="42"/>
                  <a:pt x="65" y="41"/>
                  <a:pt x="65" y="41"/>
                </a:cubicBezTo>
                <a:cubicBezTo>
                  <a:pt x="66" y="39"/>
                  <a:pt x="66" y="37"/>
                  <a:pt x="66" y="35"/>
                </a:cubicBezTo>
                <a:cubicBezTo>
                  <a:pt x="66" y="27"/>
                  <a:pt x="62" y="20"/>
                  <a:pt x="57" y="14"/>
                </a:cubicBezTo>
                <a:cubicBezTo>
                  <a:pt x="53" y="10"/>
                  <a:pt x="47" y="7"/>
                  <a:pt x="41" y="6"/>
                </a:cubicBezTo>
                <a:cubicBezTo>
                  <a:pt x="42" y="8"/>
                  <a:pt x="43" y="9"/>
                  <a:pt x="43" y="12"/>
                </a:cubicBezTo>
                <a:cubicBezTo>
                  <a:pt x="43" y="12"/>
                  <a:pt x="43" y="12"/>
                  <a:pt x="43" y="12"/>
                </a:cubicBezTo>
                <a:cubicBezTo>
                  <a:pt x="43" y="12"/>
                  <a:pt x="43" y="12"/>
                  <a:pt x="43" y="13"/>
                </a:cubicBezTo>
                <a:cubicBezTo>
                  <a:pt x="44" y="14"/>
                  <a:pt x="45" y="14"/>
                  <a:pt x="47" y="14"/>
                </a:cubicBezTo>
                <a:cubicBezTo>
                  <a:pt x="48" y="14"/>
                  <a:pt x="50" y="14"/>
                  <a:pt x="50" y="15"/>
                </a:cubicBezTo>
                <a:cubicBezTo>
                  <a:pt x="51" y="17"/>
                  <a:pt x="49" y="19"/>
                  <a:pt x="48" y="20"/>
                </a:cubicBezTo>
                <a:cubicBezTo>
                  <a:pt x="46" y="22"/>
                  <a:pt x="45" y="23"/>
                  <a:pt x="46" y="26"/>
                </a:cubicBezTo>
                <a:cubicBezTo>
                  <a:pt x="47" y="27"/>
                  <a:pt x="48" y="28"/>
                  <a:pt x="50" y="29"/>
                </a:cubicBezTo>
                <a:cubicBezTo>
                  <a:pt x="50" y="29"/>
                  <a:pt x="51" y="30"/>
                  <a:pt x="52" y="30"/>
                </a:cubicBezTo>
                <a:cubicBezTo>
                  <a:pt x="60" y="32"/>
                  <a:pt x="58" y="38"/>
                  <a:pt x="56" y="44"/>
                </a:cubicBezTo>
                <a:cubicBezTo>
                  <a:pt x="55" y="47"/>
                  <a:pt x="54" y="50"/>
                  <a:pt x="55" y="51"/>
                </a:cubicBezTo>
                <a:cubicBezTo>
                  <a:pt x="56" y="51"/>
                  <a:pt x="56" y="51"/>
                  <a:pt x="56" y="51"/>
                </a:cubicBezTo>
                <a:cubicBezTo>
                  <a:pt x="57" y="51"/>
                  <a:pt x="58" y="50"/>
                  <a:pt x="59" y="49"/>
                </a:cubicBezTo>
                <a:cubicBezTo>
                  <a:pt x="61" y="47"/>
                  <a:pt x="63" y="45"/>
                  <a:pt x="65" y="42"/>
                </a:cubicBezTo>
                <a:close/>
                <a:moveTo>
                  <a:pt x="47" y="17"/>
                </a:moveTo>
                <a:cubicBezTo>
                  <a:pt x="47" y="17"/>
                  <a:pt x="47" y="17"/>
                  <a:pt x="47" y="17"/>
                </a:cubicBezTo>
                <a:cubicBezTo>
                  <a:pt x="47" y="16"/>
                  <a:pt x="47" y="16"/>
                  <a:pt x="47" y="16"/>
                </a:cubicBezTo>
                <a:cubicBezTo>
                  <a:pt x="47" y="16"/>
                  <a:pt x="47" y="16"/>
                  <a:pt x="47" y="1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2AEA2"/>
              </a:solidFill>
            </a:endParaRPr>
          </a:p>
        </p:txBody>
      </p:sp>
      <p:sp>
        <p:nvSpPr>
          <p:cNvPr id="70" name="Freeform 154"/>
          <p:cNvSpPr>
            <a:spLocks noEditPoints="1"/>
          </p:cNvSpPr>
          <p:nvPr/>
        </p:nvSpPr>
        <p:spPr bwMode="auto">
          <a:xfrm>
            <a:off x="5069161" y="4696786"/>
            <a:ext cx="717882" cy="689022"/>
          </a:xfrm>
          <a:custGeom>
            <a:avLst/>
            <a:gdLst>
              <a:gd name="T0" fmla="*/ 62 w 69"/>
              <a:gd name="T1" fmla="*/ 29 h 66"/>
              <a:gd name="T2" fmla="*/ 62 w 69"/>
              <a:gd name="T3" fmla="*/ 29 h 66"/>
              <a:gd name="T4" fmla="*/ 62 w 69"/>
              <a:gd name="T5" fmla="*/ 29 h 66"/>
              <a:gd name="T6" fmla="*/ 62 w 69"/>
              <a:gd name="T7" fmla="*/ 29 h 66"/>
              <a:gd name="T8" fmla="*/ 52 w 69"/>
              <a:gd name="T9" fmla="*/ 57 h 66"/>
              <a:gd name="T10" fmla="*/ 56 w 69"/>
              <a:gd name="T11" fmla="*/ 63 h 66"/>
              <a:gd name="T12" fmla="*/ 56 w 69"/>
              <a:gd name="T13" fmla="*/ 65 h 66"/>
              <a:gd name="T14" fmla="*/ 54 w 69"/>
              <a:gd name="T15" fmla="*/ 65 h 66"/>
              <a:gd name="T16" fmla="*/ 49 w 69"/>
              <a:gd name="T17" fmla="*/ 59 h 66"/>
              <a:gd name="T18" fmla="*/ 20 w 69"/>
              <a:gd name="T19" fmla="*/ 59 h 66"/>
              <a:gd name="T20" fmla="*/ 16 w 69"/>
              <a:gd name="T21" fmla="*/ 65 h 66"/>
              <a:gd name="T22" fmla="*/ 14 w 69"/>
              <a:gd name="T23" fmla="*/ 65 h 66"/>
              <a:gd name="T24" fmla="*/ 13 w 69"/>
              <a:gd name="T25" fmla="*/ 63 h 66"/>
              <a:gd name="T26" fmla="*/ 18 w 69"/>
              <a:gd name="T27" fmla="*/ 57 h 66"/>
              <a:gd name="T28" fmla="*/ 18 w 69"/>
              <a:gd name="T29" fmla="*/ 57 h 66"/>
              <a:gd name="T30" fmla="*/ 7 w 69"/>
              <a:gd name="T31" fmla="*/ 29 h 66"/>
              <a:gd name="T32" fmla="*/ 7 w 69"/>
              <a:gd name="T33" fmla="*/ 29 h 66"/>
              <a:gd name="T34" fmla="*/ 2 w 69"/>
              <a:gd name="T35" fmla="*/ 27 h 66"/>
              <a:gd name="T36" fmla="*/ 1 w 69"/>
              <a:gd name="T37" fmla="*/ 25 h 66"/>
              <a:gd name="T38" fmla="*/ 3 w 69"/>
              <a:gd name="T39" fmla="*/ 24 h 66"/>
              <a:gd name="T40" fmla="*/ 8 w 69"/>
              <a:gd name="T41" fmla="*/ 26 h 66"/>
              <a:gd name="T42" fmla="*/ 9 w 69"/>
              <a:gd name="T43" fmla="*/ 26 h 66"/>
              <a:gd name="T44" fmla="*/ 33 w 69"/>
              <a:gd name="T45" fmla="*/ 8 h 66"/>
              <a:gd name="T46" fmla="*/ 33 w 69"/>
              <a:gd name="T47" fmla="*/ 8 h 66"/>
              <a:gd name="T48" fmla="*/ 33 w 69"/>
              <a:gd name="T49" fmla="*/ 2 h 66"/>
              <a:gd name="T50" fmla="*/ 35 w 69"/>
              <a:gd name="T51" fmla="*/ 0 h 66"/>
              <a:gd name="T52" fmla="*/ 36 w 69"/>
              <a:gd name="T53" fmla="*/ 2 h 66"/>
              <a:gd name="T54" fmla="*/ 36 w 69"/>
              <a:gd name="T55" fmla="*/ 8 h 66"/>
              <a:gd name="T56" fmla="*/ 36 w 69"/>
              <a:gd name="T57" fmla="*/ 8 h 66"/>
              <a:gd name="T58" fmla="*/ 61 w 69"/>
              <a:gd name="T59" fmla="*/ 26 h 66"/>
              <a:gd name="T60" fmla="*/ 67 w 69"/>
              <a:gd name="T61" fmla="*/ 24 h 66"/>
              <a:gd name="T62" fmla="*/ 69 w 69"/>
              <a:gd name="T63" fmla="*/ 25 h 66"/>
              <a:gd name="T64" fmla="*/ 68 w 69"/>
              <a:gd name="T65" fmla="*/ 27 h 66"/>
              <a:gd name="T66" fmla="*/ 62 w 69"/>
              <a:gd name="T67" fmla="*/ 29 h 66"/>
              <a:gd name="T68" fmla="*/ 33 w 69"/>
              <a:gd name="T69" fmla="*/ 34 h 66"/>
              <a:gd name="T70" fmla="*/ 33 w 69"/>
              <a:gd name="T71" fmla="*/ 34 h 66"/>
              <a:gd name="T72" fmla="*/ 33 w 69"/>
              <a:gd name="T73" fmla="*/ 15 h 66"/>
              <a:gd name="T74" fmla="*/ 15 w 69"/>
              <a:gd name="T75" fmla="*/ 28 h 66"/>
              <a:gd name="T76" fmla="*/ 33 w 69"/>
              <a:gd name="T77" fmla="*/ 34 h 66"/>
              <a:gd name="T78" fmla="*/ 36 w 69"/>
              <a:gd name="T79" fmla="*/ 14 h 66"/>
              <a:gd name="T80" fmla="*/ 36 w 69"/>
              <a:gd name="T81" fmla="*/ 14 h 66"/>
              <a:gd name="T82" fmla="*/ 36 w 69"/>
              <a:gd name="T83" fmla="*/ 34 h 66"/>
              <a:gd name="T84" fmla="*/ 55 w 69"/>
              <a:gd name="T85" fmla="*/ 28 h 66"/>
              <a:gd name="T86" fmla="*/ 36 w 69"/>
              <a:gd name="T87" fmla="*/ 14 h 66"/>
              <a:gd name="T88" fmla="*/ 56 w 69"/>
              <a:gd name="T89" fmla="*/ 31 h 66"/>
              <a:gd name="T90" fmla="*/ 56 w 69"/>
              <a:gd name="T91" fmla="*/ 31 h 66"/>
              <a:gd name="T92" fmla="*/ 37 w 69"/>
              <a:gd name="T93" fmla="*/ 37 h 66"/>
              <a:gd name="T94" fmla="*/ 48 w 69"/>
              <a:gd name="T95" fmla="*/ 52 h 66"/>
              <a:gd name="T96" fmla="*/ 56 w 69"/>
              <a:gd name="T97" fmla="*/ 31 h 66"/>
              <a:gd name="T98" fmla="*/ 45 w 69"/>
              <a:gd name="T99" fmla="*/ 54 h 66"/>
              <a:gd name="T100" fmla="*/ 45 w 69"/>
              <a:gd name="T101" fmla="*/ 54 h 66"/>
              <a:gd name="T102" fmla="*/ 35 w 69"/>
              <a:gd name="T103" fmla="*/ 39 h 66"/>
              <a:gd name="T104" fmla="*/ 24 w 69"/>
              <a:gd name="T105" fmla="*/ 54 h 66"/>
              <a:gd name="T106" fmla="*/ 45 w 69"/>
              <a:gd name="T107" fmla="*/ 54 h 66"/>
              <a:gd name="T108" fmla="*/ 22 w 69"/>
              <a:gd name="T109" fmla="*/ 52 h 66"/>
              <a:gd name="T110" fmla="*/ 22 w 69"/>
              <a:gd name="T111" fmla="*/ 52 h 66"/>
              <a:gd name="T112" fmla="*/ 32 w 69"/>
              <a:gd name="T113" fmla="*/ 37 h 66"/>
              <a:gd name="T114" fmla="*/ 14 w 69"/>
              <a:gd name="T115" fmla="*/ 31 h 66"/>
              <a:gd name="T116" fmla="*/ 22 w 69"/>
              <a:gd name="T117" fmla="*/ 52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9" h="66">
                <a:moveTo>
                  <a:pt x="62" y="29"/>
                </a:moveTo>
                <a:cubicBezTo>
                  <a:pt x="62" y="29"/>
                  <a:pt x="62" y="29"/>
                  <a:pt x="62" y="29"/>
                </a:cubicBezTo>
                <a:cubicBezTo>
                  <a:pt x="62" y="29"/>
                  <a:pt x="62" y="29"/>
                  <a:pt x="62" y="29"/>
                </a:cubicBezTo>
                <a:cubicBezTo>
                  <a:pt x="62" y="29"/>
                  <a:pt x="62" y="29"/>
                  <a:pt x="62" y="29"/>
                </a:cubicBezTo>
                <a:cubicBezTo>
                  <a:pt x="52" y="57"/>
                  <a:pt x="52" y="57"/>
                  <a:pt x="52" y="57"/>
                </a:cubicBezTo>
                <a:cubicBezTo>
                  <a:pt x="56" y="63"/>
                  <a:pt x="56" y="63"/>
                  <a:pt x="56" y="63"/>
                </a:cubicBezTo>
                <a:cubicBezTo>
                  <a:pt x="57" y="64"/>
                  <a:pt x="57" y="65"/>
                  <a:pt x="56" y="65"/>
                </a:cubicBezTo>
                <a:cubicBezTo>
                  <a:pt x="55" y="66"/>
                  <a:pt x="54" y="66"/>
                  <a:pt x="54" y="65"/>
                </a:cubicBezTo>
                <a:cubicBezTo>
                  <a:pt x="49" y="59"/>
                  <a:pt x="49" y="59"/>
                  <a:pt x="49" y="59"/>
                </a:cubicBezTo>
                <a:cubicBezTo>
                  <a:pt x="20" y="59"/>
                  <a:pt x="20" y="59"/>
                  <a:pt x="20" y="59"/>
                </a:cubicBezTo>
                <a:cubicBezTo>
                  <a:pt x="16" y="65"/>
                  <a:pt x="16" y="65"/>
                  <a:pt x="16" y="65"/>
                </a:cubicBezTo>
                <a:cubicBezTo>
                  <a:pt x="15" y="66"/>
                  <a:pt x="14" y="66"/>
                  <a:pt x="14" y="65"/>
                </a:cubicBezTo>
                <a:cubicBezTo>
                  <a:pt x="13" y="65"/>
                  <a:pt x="13" y="64"/>
                  <a:pt x="13" y="63"/>
                </a:cubicBezTo>
                <a:cubicBezTo>
                  <a:pt x="18" y="57"/>
                  <a:pt x="18" y="57"/>
                  <a:pt x="18" y="57"/>
                </a:cubicBezTo>
                <a:cubicBezTo>
                  <a:pt x="18" y="57"/>
                  <a:pt x="18" y="57"/>
                  <a:pt x="18" y="57"/>
                </a:cubicBezTo>
                <a:cubicBezTo>
                  <a:pt x="7" y="29"/>
                  <a:pt x="7" y="29"/>
                  <a:pt x="7" y="29"/>
                </a:cubicBezTo>
                <a:cubicBezTo>
                  <a:pt x="7" y="29"/>
                  <a:pt x="7" y="29"/>
                  <a:pt x="7" y="29"/>
                </a:cubicBezTo>
                <a:cubicBezTo>
                  <a:pt x="2" y="27"/>
                  <a:pt x="2" y="27"/>
                  <a:pt x="2" y="27"/>
                </a:cubicBezTo>
                <a:cubicBezTo>
                  <a:pt x="1" y="27"/>
                  <a:pt x="0" y="26"/>
                  <a:pt x="1" y="25"/>
                </a:cubicBezTo>
                <a:cubicBezTo>
                  <a:pt x="1" y="24"/>
                  <a:pt x="2" y="24"/>
                  <a:pt x="3" y="24"/>
                </a:cubicBezTo>
                <a:cubicBezTo>
                  <a:pt x="8" y="26"/>
                  <a:pt x="8" y="26"/>
                  <a:pt x="8" y="26"/>
                </a:cubicBezTo>
                <a:cubicBezTo>
                  <a:pt x="9" y="26"/>
                  <a:pt x="9" y="26"/>
                  <a:pt x="9" y="26"/>
                </a:cubicBezTo>
                <a:cubicBezTo>
                  <a:pt x="33" y="8"/>
                  <a:pt x="33" y="8"/>
                  <a:pt x="33" y="8"/>
                </a:cubicBezTo>
                <a:cubicBezTo>
                  <a:pt x="33" y="8"/>
                  <a:pt x="33" y="8"/>
                  <a:pt x="33" y="8"/>
                </a:cubicBezTo>
                <a:cubicBezTo>
                  <a:pt x="33" y="2"/>
                  <a:pt x="33" y="2"/>
                  <a:pt x="33" y="2"/>
                </a:cubicBezTo>
                <a:cubicBezTo>
                  <a:pt x="33" y="1"/>
                  <a:pt x="34" y="0"/>
                  <a:pt x="35" y="0"/>
                </a:cubicBezTo>
                <a:cubicBezTo>
                  <a:pt x="36" y="0"/>
                  <a:pt x="36" y="1"/>
                  <a:pt x="36" y="2"/>
                </a:cubicBezTo>
                <a:cubicBezTo>
                  <a:pt x="36" y="8"/>
                  <a:pt x="36" y="8"/>
                  <a:pt x="36" y="8"/>
                </a:cubicBezTo>
                <a:cubicBezTo>
                  <a:pt x="36" y="8"/>
                  <a:pt x="36" y="8"/>
                  <a:pt x="36" y="8"/>
                </a:cubicBezTo>
                <a:cubicBezTo>
                  <a:pt x="61" y="26"/>
                  <a:pt x="61" y="26"/>
                  <a:pt x="61" y="26"/>
                </a:cubicBezTo>
                <a:cubicBezTo>
                  <a:pt x="67" y="24"/>
                  <a:pt x="67" y="24"/>
                  <a:pt x="67" y="24"/>
                </a:cubicBezTo>
                <a:cubicBezTo>
                  <a:pt x="68" y="24"/>
                  <a:pt x="69" y="24"/>
                  <a:pt x="69" y="25"/>
                </a:cubicBezTo>
                <a:cubicBezTo>
                  <a:pt x="69" y="26"/>
                  <a:pt x="69" y="27"/>
                  <a:pt x="68" y="27"/>
                </a:cubicBezTo>
                <a:cubicBezTo>
                  <a:pt x="62" y="29"/>
                  <a:pt x="62" y="29"/>
                  <a:pt x="62" y="29"/>
                </a:cubicBezTo>
                <a:close/>
                <a:moveTo>
                  <a:pt x="33" y="34"/>
                </a:moveTo>
                <a:cubicBezTo>
                  <a:pt x="33" y="34"/>
                  <a:pt x="33" y="34"/>
                  <a:pt x="33" y="34"/>
                </a:cubicBezTo>
                <a:cubicBezTo>
                  <a:pt x="33" y="15"/>
                  <a:pt x="33" y="15"/>
                  <a:pt x="33" y="15"/>
                </a:cubicBezTo>
                <a:cubicBezTo>
                  <a:pt x="15" y="28"/>
                  <a:pt x="15" y="28"/>
                  <a:pt x="15" y="28"/>
                </a:cubicBezTo>
                <a:cubicBezTo>
                  <a:pt x="33" y="34"/>
                  <a:pt x="33" y="34"/>
                  <a:pt x="33" y="34"/>
                </a:cubicBezTo>
                <a:close/>
                <a:moveTo>
                  <a:pt x="36" y="14"/>
                </a:moveTo>
                <a:cubicBezTo>
                  <a:pt x="36" y="14"/>
                  <a:pt x="36" y="14"/>
                  <a:pt x="36" y="14"/>
                </a:cubicBezTo>
                <a:cubicBezTo>
                  <a:pt x="36" y="34"/>
                  <a:pt x="36" y="34"/>
                  <a:pt x="36" y="34"/>
                </a:cubicBezTo>
                <a:cubicBezTo>
                  <a:pt x="55" y="28"/>
                  <a:pt x="55" y="28"/>
                  <a:pt x="55" y="28"/>
                </a:cubicBezTo>
                <a:cubicBezTo>
                  <a:pt x="36" y="14"/>
                  <a:pt x="36" y="14"/>
                  <a:pt x="36" y="14"/>
                </a:cubicBezTo>
                <a:close/>
                <a:moveTo>
                  <a:pt x="56" y="31"/>
                </a:moveTo>
                <a:cubicBezTo>
                  <a:pt x="56" y="31"/>
                  <a:pt x="56" y="31"/>
                  <a:pt x="56" y="31"/>
                </a:cubicBezTo>
                <a:cubicBezTo>
                  <a:pt x="37" y="37"/>
                  <a:pt x="37" y="37"/>
                  <a:pt x="37" y="37"/>
                </a:cubicBezTo>
                <a:cubicBezTo>
                  <a:pt x="48" y="52"/>
                  <a:pt x="48" y="52"/>
                  <a:pt x="48" y="52"/>
                </a:cubicBezTo>
                <a:cubicBezTo>
                  <a:pt x="56" y="31"/>
                  <a:pt x="56" y="31"/>
                  <a:pt x="56" y="31"/>
                </a:cubicBezTo>
                <a:close/>
                <a:moveTo>
                  <a:pt x="45" y="54"/>
                </a:moveTo>
                <a:cubicBezTo>
                  <a:pt x="45" y="54"/>
                  <a:pt x="45" y="54"/>
                  <a:pt x="45" y="54"/>
                </a:cubicBezTo>
                <a:cubicBezTo>
                  <a:pt x="35" y="39"/>
                  <a:pt x="35" y="39"/>
                  <a:pt x="35" y="39"/>
                </a:cubicBezTo>
                <a:cubicBezTo>
                  <a:pt x="24" y="54"/>
                  <a:pt x="24" y="54"/>
                  <a:pt x="24" y="54"/>
                </a:cubicBezTo>
                <a:cubicBezTo>
                  <a:pt x="45" y="54"/>
                  <a:pt x="45" y="54"/>
                  <a:pt x="45" y="54"/>
                </a:cubicBezTo>
                <a:close/>
                <a:moveTo>
                  <a:pt x="22" y="52"/>
                </a:moveTo>
                <a:cubicBezTo>
                  <a:pt x="22" y="52"/>
                  <a:pt x="22" y="52"/>
                  <a:pt x="22" y="52"/>
                </a:cubicBezTo>
                <a:cubicBezTo>
                  <a:pt x="32" y="37"/>
                  <a:pt x="32" y="37"/>
                  <a:pt x="32" y="37"/>
                </a:cubicBezTo>
                <a:cubicBezTo>
                  <a:pt x="14" y="31"/>
                  <a:pt x="14" y="31"/>
                  <a:pt x="14" y="31"/>
                </a:cubicBezTo>
                <a:cubicBezTo>
                  <a:pt x="22" y="52"/>
                  <a:pt x="22" y="52"/>
                  <a:pt x="22" y="5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2AEA2"/>
              </a:solidFill>
            </a:endParaRPr>
          </a:p>
        </p:txBody>
      </p:sp>
      <p:sp>
        <p:nvSpPr>
          <p:cNvPr id="73" name="Freeform 161"/>
          <p:cNvSpPr>
            <a:spLocks noEditPoints="1"/>
          </p:cNvSpPr>
          <p:nvPr/>
        </p:nvSpPr>
        <p:spPr bwMode="auto">
          <a:xfrm>
            <a:off x="4483724" y="3615018"/>
            <a:ext cx="513135" cy="510645"/>
          </a:xfrm>
          <a:custGeom>
            <a:avLst/>
            <a:gdLst>
              <a:gd name="T0" fmla="*/ 45 w 71"/>
              <a:gd name="T1" fmla="*/ 28 h 71"/>
              <a:gd name="T2" fmla="*/ 39 w 71"/>
              <a:gd name="T3" fmla="*/ 34 h 71"/>
              <a:gd name="T4" fmla="*/ 42 w 71"/>
              <a:gd name="T5" fmla="*/ 30 h 71"/>
              <a:gd name="T6" fmla="*/ 41 w 71"/>
              <a:gd name="T7" fmla="*/ 32 h 71"/>
              <a:gd name="T8" fmla="*/ 29 w 71"/>
              <a:gd name="T9" fmla="*/ 36 h 71"/>
              <a:gd name="T10" fmla="*/ 26 w 71"/>
              <a:gd name="T11" fmla="*/ 28 h 71"/>
              <a:gd name="T12" fmla="*/ 28 w 71"/>
              <a:gd name="T13" fmla="*/ 30 h 71"/>
              <a:gd name="T14" fmla="*/ 30 w 71"/>
              <a:gd name="T15" fmla="*/ 32 h 71"/>
              <a:gd name="T16" fmla="*/ 68 w 71"/>
              <a:gd name="T17" fmla="*/ 0 h 71"/>
              <a:gd name="T18" fmla="*/ 3 w 71"/>
              <a:gd name="T19" fmla="*/ 71 h 71"/>
              <a:gd name="T20" fmla="*/ 65 w 71"/>
              <a:gd name="T21" fmla="*/ 65 h 71"/>
              <a:gd name="T22" fmla="*/ 65 w 71"/>
              <a:gd name="T23" fmla="*/ 65 h 71"/>
              <a:gd name="T24" fmla="*/ 11 w 71"/>
              <a:gd name="T25" fmla="*/ 6 h 71"/>
              <a:gd name="T26" fmla="*/ 26 w 71"/>
              <a:gd name="T27" fmla="*/ 6 h 71"/>
              <a:gd name="T28" fmla="*/ 40 w 71"/>
              <a:gd name="T29" fmla="*/ 6 h 71"/>
              <a:gd name="T30" fmla="*/ 55 w 71"/>
              <a:gd name="T31" fmla="*/ 6 h 71"/>
              <a:gd name="T32" fmla="*/ 65 w 71"/>
              <a:gd name="T33" fmla="*/ 6 h 71"/>
              <a:gd name="T34" fmla="*/ 58 w 71"/>
              <a:gd name="T35" fmla="*/ 35 h 71"/>
              <a:gd name="T36" fmla="*/ 51 w 71"/>
              <a:gd name="T37" fmla="*/ 28 h 71"/>
              <a:gd name="T38" fmla="*/ 53 w 71"/>
              <a:gd name="T39" fmla="*/ 30 h 71"/>
              <a:gd name="T40" fmla="*/ 55 w 71"/>
              <a:gd name="T41" fmla="*/ 32 h 71"/>
              <a:gd name="T42" fmla="*/ 51 w 71"/>
              <a:gd name="T43" fmla="*/ 47 h 71"/>
              <a:gd name="T44" fmla="*/ 58 w 71"/>
              <a:gd name="T45" fmla="*/ 40 h 71"/>
              <a:gd name="T46" fmla="*/ 51 w 71"/>
              <a:gd name="T47" fmla="*/ 47 h 71"/>
              <a:gd name="T48" fmla="*/ 54 w 71"/>
              <a:gd name="T49" fmla="*/ 42 h 71"/>
              <a:gd name="T50" fmla="*/ 54 w 71"/>
              <a:gd name="T51" fmla="*/ 45 h 71"/>
              <a:gd name="T52" fmla="*/ 26 w 71"/>
              <a:gd name="T53" fmla="*/ 59 h 71"/>
              <a:gd name="T54" fmla="*/ 33 w 71"/>
              <a:gd name="T55" fmla="*/ 53 h 71"/>
              <a:gd name="T56" fmla="*/ 28 w 71"/>
              <a:gd name="T57" fmla="*/ 55 h 71"/>
              <a:gd name="T58" fmla="*/ 31 w 71"/>
              <a:gd name="T59" fmla="*/ 56 h 71"/>
              <a:gd name="T60" fmla="*/ 28 w 71"/>
              <a:gd name="T61" fmla="*/ 56 h 71"/>
              <a:gd name="T62" fmla="*/ 20 w 71"/>
              <a:gd name="T63" fmla="*/ 47 h 71"/>
              <a:gd name="T64" fmla="*/ 12 w 71"/>
              <a:gd name="T65" fmla="*/ 44 h 71"/>
              <a:gd name="T66" fmla="*/ 17 w 71"/>
              <a:gd name="T67" fmla="*/ 42 h 71"/>
              <a:gd name="T68" fmla="*/ 17 w 71"/>
              <a:gd name="T69" fmla="*/ 45 h 71"/>
              <a:gd name="T70" fmla="*/ 13 w 71"/>
              <a:gd name="T71" fmla="*/ 59 h 71"/>
              <a:gd name="T72" fmla="*/ 20 w 71"/>
              <a:gd name="T73" fmla="*/ 53 h 71"/>
              <a:gd name="T74" fmla="*/ 16 w 71"/>
              <a:gd name="T75" fmla="*/ 55 h 71"/>
              <a:gd name="T76" fmla="*/ 18 w 71"/>
              <a:gd name="T77" fmla="*/ 56 h 71"/>
              <a:gd name="T78" fmla="*/ 15 w 71"/>
              <a:gd name="T79" fmla="*/ 56 h 71"/>
              <a:gd name="T80" fmla="*/ 45 w 71"/>
              <a:gd name="T81" fmla="*/ 47 h 71"/>
              <a:gd name="T82" fmla="*/ 39 w 71"/>
              <a:gd name="T83" fmla="*/ 40 h 71"/>
              <a:gd name="T84" fmla="*/ 41 w 71"/>
              <a:gd name="T85" fmla="*/ 43 h 71"/>
              <a:gd name="T86" fmla="*/ 43 w 71"/>
              <a:gd name="T87" fmla="*/ 44 h 71"/>
              <a:gd name="T88" fmla="*/ 40 w 71"/>
              <a:gd name="T89" fmla="*/ 44 h 71"/>
              <a:gd name="T90" fmla="*/ 45 w 71"/>
              <a:gd name="T91" fmla="*/ 59 h 71"/>
              <a:gd name="T92" fmla="*/ 39 w 71"/>
              <a:gd name="T93" fmla="*/ 53 h 71"/>
              <a:gd name="T94" fmla="*/ 41 w 71"/>
              <a:gd name="T95" fmla="*/ 55 h 71"/>
              <a:gd name="T96" fmla="*/ 43 w 71"/>
              <a:gd name="T97" fmla="*/ 57 h 71"/>
              <a:gd name="T98" fmla="*/ 41 w 71"/>
              <a:gd name="T99" fmla="*/ 55 h 71"/>
              <a:gd name="T100" fmla="*/ 34 w 71"/>
              <a:gd name="T101" fmla="*/ 44 h 71"/>
              <a:gd name="T102" fmla="*/ 26 w 71"/>
              <a:gd name="T103" fmla="*/ 47 h 71"/>
              <a:gd name="T104" fmla="*/ 30 w 71"/>
              <a:gd name="T105" fmla="*/ 43 h 71"/>
              <a:gd name="T106" fmla="*/ 28 w 71"/>
              <a:gd name="T107" fmla="*/ 45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1" h="71">
                <a:moveTo>
                  <a:pt x="39" y="35"/>
                </a:moveTo>
                <a:cubicBezTo>
                  <a:pt x="39" y="35"/>
                  <a:pt x="41" y="36"/>
                  <a:pt x="42" y="36"/>
                </a:cubicBezTo>
                <a:cubicBezTo>
                  <a:pt x="43" y="36"/>
                  <a:pt x="44" y="35"/>
                  <a:pt x="45" y="35"/>
                </a:cubicBezTo>
                <a:cubicBezTo>
                  <a:pt x="46" y="34"/>
                  <a:pt x="46" y="32"/>
                  <a:pt x="46" y="31"/>
                </a:cubicBezTo>
                <a:cubicBezTo>
                  <a:pt x="46" y="30"/>
                  <a:pt x="46" y="29"/>
                  <a:pt x="45" y="28"/>
                </a:cubicBezTo>
                <a:cubicBezTo>
                  <a:pt x="44" y="27"/>
                  <a:pt x="43" y="27"/>
                  <a:pt x="42" y="27"/>
                </a:cubicBezTo>
                <a:cubicBezTo>
                  <a:pt x="41" y="27"/>
                  <a:pt x="39" y="27"/>
                  <a:pt x="39" y="28"/>
                </a:cubicBezTo>
                <a:cubicBezTo>
                  <a:pt x="39" y="28"/>
                  <a:pt x="39" y="28"/>
                  <a:pt x="39" y="28"/>
                </a:cubicBezTo>
                <a:cubicBezTo>
                  <a:pt x="38" y="29"/>
                  <a:pt x="37" y="30"/>
                  <a:pt x="37" y="31"/>
                </a:cubicBezTo>
                <a:cubicBezTo>
                  <a:pt x="37" y="32"/>
                  <a:pt x="38" y="34"/>
                  <a:pt x="39" y="34"/>
                </a:cubicBezTo>
                <a:cubicBezTo>
                  <a:pt x="39" y="35"/>
                  <a:pt x="39" y="35"/>
                  <a:pt x="39" y="35"/>
                </a:cubicBezTo>
                <a:close/>
                <a:moveTo>
                  <a:pt x="41" y="30"/>
                </a:moveTo>
                <a:cubicBezTo>
                  <a:pt x="41" y="30"/>
                  <a:pt x="41" y="30"/>
                  <a:pt x="41" y="30"/>
                </a:cubicBezTo>
                <a:cubicBezTo>
                  <a:pt x="41" y="30"/>
                  <a:pt x="41" y="30"/>
                  <a:pt x="41" y="30"/>
                </a:cubicBezTo>
                <a:cubicBezTo>
                  <a:pt x="41" y="30"/>
                  <a:pt x="41" y="30"/>
                  <a:pt x="42" y="30"/>
                </a:cubicBezTo>
                <a:cubicBezTo>
                  <a:pt x="42" y="30"/>
                  <a:pt x="43" y="30"/>
                  <a:pt x="43" y="30"/>
                </a:cubicBezTo>
                <a:cubicBezTo>
                  <a:pt x="43" y="30"/>
                  <a:pt x="43" y="31"/>
                  <a:pt x="43" y="31"/>
                </a:cubicBezTo>
                <a:cubicBezTo>
                  <a:pt x="43" y="32"/>
                  <a:pt x="43" y="32"/>
                  <a:pt x="43" y="32"/>
                </a:cubicBezTo>
                <a:cubicBezTo>
                  <a:pt x="43" y="32"/>
                  <a:pt x="42" y="33"/>
                  <a:pt x="42" y="33"/>
                </a:cubicBezTo>
                <a:cubicBezTo>
                  <a:pt x="41" y="33"/>
                  <a:pt x="41" y="32"/>
                  <a:pt x="41" y="32"/>
                </a:cubicBezTo>
                <a:cubicBezTo>
                  <a:pt x="41" y="32"/>
                  <a:pt x="40" y="32"/>
                  <a:pt x="40" y="31"/>
                </a:cubicBezTo>
                <a:cubicBezTo>
                  <a:pt x="40" y="31"/>
                  <a:pt x="41" y="30"/>
                  <a:pt x="41" y="30"/>
                </a:cubicBezTo>
                <a:close/>
                <a:moveTo>
                  <a:pt x="26" y="35"/>
                </a:moveTo>
                <a:cubicBezTo>
                  <a:pt x="26" y="35"/>
                  <a:pt x="26" y="35"/>
                  <a:pt x="26" y="35"/>
                </a:cubicBezTo>
                <a:cubicBezTo>
                  <a:pt x="27" y="35"/>
                  <a:pt x="28" y="36"/>
                  <a:pt x="29" y="36"/>
                </a:cubicBezTo>
                <a:cubicBezTo>
                  <a:pt x="31" y="36"/>
                  <a:pt x="32" y="35"/>
                  <a:pt x="33" y="35"/>
                </a:cubicBezTo>
                <a:cubicBezTo>
                  <a:pt x="33" y="34"/>
                  <a:pt x="34" y="32"/>
                  <a:pt x="34" y="31"/>
                </a:cubicBezTo>
                <a:cubicBezTo>
                  <a:pt x="34" y="30"/>
                  <a:pt x="33" y="29"/>
                  <a:pt x="33" y="28"/>
                </a:cubicBezTo>
                <a:cubicBezTo>
                  <a:pt x="32" y="27"/>
                  <a:pt x="31" y="27"/>
                  <a:pt x="29" y="27"/>
                </a:cubicBezTo>
                <a:cubicBezTo>
                  <a:pt x="28" y="27"/>
                  <a:pt x="27" y="27"/>
                  <a:pt x="26" y="28"/>
                </a:cubicBezTo>
                <a:cubicBezTo>
                  <a:pt x="25" y="29"/>
                  <a:pt x="25" y="30"/>
                  <a:pt x="25" y="31"/>
                </a:cubicBezTo>
                <a:cubicBezTo>
                  <a:pt x="25" y="32"/>
                  <a:pt x="25" y="34"/>
                  <a:pt x="26" y="34"/>
                </a:cubicBezTo>
                <a:cubicBezTo>
                  <a:pt x="26" y="35"/>
                  <a:pt x="26" y="35"/>
                  <a:pt x="26" y="35"/>
                </a:cubicBezTo>
                <a:close/>
                <a:moveTo>
                  <a:pt x="28" y="30"/>
                </a:moveTo>
                <a:cubicBezTo>
                  <a:pt x="28" y="30"/>
                  <a:pt x="28" y="30"/>
                  <a:pt x="28" y="30"/>
                </a:cubicBezTo>
                <a:cubicBezTo>
                  <a:pt x="28" y="30"/>
                  <a:pt x="28" y="30"/>
                  <a:pt x="28" y="30"/>
                </a:cubicBezTo>
                <a:cubicBezTo>
                  <a:pt x="29" y="30"/>
                  <a:pt x="29" y="30"/>
                  <a:pt x="29" y="30"/>
                </a:cubicBezTo>
                <a:cubicBezTo>
                  <a:pt x="30" y="30"/>
                  <a:pt x="30" y="30"/>
                  <a:pt x="30" y="30"/>
                </a:cubicBezTo>
                <a:cubicBezTo>
                  <a:pt x="30" y="30"/>
                  <a:pt x="31" y="31"/>
                  <a:pt x="31" y="31"/>
                </a:cubicBezTo>
                <a:cubicBezTo>
                  <a:pt x="31" y="32"/>
                  <a:pt x="30" y="32"/>
                  <a:pt x="30" y="32"/>
                </a:cubicBezTo>
                <a:cubicBezTo>
                  <a:pt x="30" y="32"/>
                  <a:pt x="30" y="33"/>
                  <a:pt x="29" y="33"/>
                </a:cubicBezTo>
                <a:cubicBezTo>
                  <a:pt x="29" y="33"/>
                  <a:pt x="29" y="32"/>
                  <a:pt x="28" y="32"/>
                </a:cubicBezTo>
                <a:cubicBezTo>
                  <a:pt x="28" y="32"/>
                  <a:pt x="28" y="32"/>
                  <a:pt x="28" y="31"/>
                </a:cubicBezTo>
                <a:cubicBezTo>
                  <a:pt x="28" y="31"/>
                  <a:pt x="28" y="30"/>
                  <a:pt x="28" y="30"/>
                </a:cubicBezTo>
                <a:close/>
                <a:moveTo>
                  <a:pt x="68" y="0"/>
                </a:moveTo>
                <a:cubicBezTo>
                  <a:pt x="68" y="0"/>
                  <a:pt x="68" y="0"/>
                  <a:pt x="68" y="0"/>
                </a:cubicBezTo>
                <a:cubicBezTo>
                  <a:pt x="3" y="0"/>
                  <a:pt x="3" y="0"/>
                  <a:pt x="3" y="0"/>
                </a:cubicBezTo>
                <a:cubicBezTo>
                  <a:pt x="1" y="0"/>
                  <a:pt x="0" y="1"/>
                  <a:pt x="0" y="3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70"/>
                  <a:pt x="1" y="71"/>
                  <a:pt x="3" y="71"/>
                </a:cubicBezTo>
                <a:cubicBezTo>
                  <a:pt x="68" y="71"/>
                  <a:pt x="68" y="71"/>
                  <a:pt x="68" y="71"/>
                </a:cubicBezTo>
                <a:cubicBezTo>
                  <a:pt x="70" y="71"/>
                  <a:pt x="71" y="70"/>
                  <a:pt x="71" y="68"/>
                </a:cubicBezTo>
                <a:cubicBezTo>
                  <a:pt x="71" y="3"/>
                  <a:pt x="71" y="3"/>
                  <a:pt x="71" y="3"/>
                </a:cubicBezTo>
                <a:cubicBezTo>
                  <a:pt x="71" y="1"/>
                  <a:pt x="70" y="0"/>
                  <a:pt x="68" y="0"/>
                </a:cubicBezTo>
                <a:close/>
                <a:moveTo>
                  <a:pt x="65" y="65"/>
                </a:moveTo>
                <a:cubicBezTo>
                  <a:pt x="65" y="65"/>
                  <a:pt x="65" y="65"/>
                  <a:pt x="65" y="65"/>
                </a:cubicBezTo>
                <a:cubicBezTo>
                  <a:pt x="6" y="65"/>
                  <a:pt x="6" y="65"/>
                  <a:pt x="6" y="65"/>
                </a:cubicBezTo>
                <a:cubicBezTo>
                  <a:pt x="6" y="21"/>
                  <a:pt x="6" y="21"/>
                  <a:pt x="6" y="21"/>
                </a:cubicBezTo>
                <a:cubicBezTo>
                  <a:pt x="65" y="21"/>
                  <a:pt x="65" y="21"/>
                  <a:pt x="65" y="21"/>
                </a:cubicBezTo>
                <a:cubicBezTo>
                  <a:pt x="65" y="65"/>
                  <a:pt x="65" y="65"/>
                  <a:pt x="65" y="65"/>
                </a:cubicBezTo>
                <a:close/>
                <a:moveTo>
                  <a:pt x="65" y="18"/>
                </a:moveTo>
                <a:cubicBezTo>
                  <a:pt x="65" y="18"/>
                  <a:pt x="65" y="18"/>
                  <a:pt x="65" y="18"/>
                </a:cubicBezTo>
                <a:cubicBezTo>
                  <a:pt x="6" y="18"/>
                  <a:pt x="6" y="18"/>
                  <a:pt x="6" y="18"/>
                </a:cubicBezTo>
                <a:cubicBezTo>
                  <a:pt x="6" y="6"/>
                  <a:pt x="6" y="6"/>
                  <a:pt x="6" y="6"/>
                </a:cubicBezTo>
                <a:cubicBezTo>
                  <a:pt x="11" y="6"/>
                  <a:pt x="11" y="6"/>
                  <a:pt x="11" y="6"/>
                </a:cubicBezTo>
                <a:cubicBezTo>
                  <a:pt x="11" y="10"/>
                  <a:pt x="11" y="10"/>
                  <a:pt x="11" y="10"/>
                </a:cubicBezTo>
                <a:cubicBezTo>
                  <a:pt x="11" y="11"/>
                  <a:pt x="12" y="12"/>
                  <a:pt x="14" y="12"/>
                </a:cubicBezTo>
                <a:cubicBezTo>
                  <a:pt x="15" y="12"/>
                  <a:pt x="16" y="11"/>
                  <a:pt x="16" y="10"/>
                </a:cubicBezTo>
                <a:cubicBezTo>
                  <a:pt x="16" y="6"/>
                  <a:pt x="16" y="6"/>
                  <a:pt x="16" y="6"/>
                </a:cubicBezTo>
                <a:cubicBezTo>
                  <a:pt x="26" y="6"/>
                  <a:pt x="26" y="6"/>
                  <a:pt x="26" y="6"/>
                </a:cubicBezTo>
                <a:cubicBezTo>
                  <a:pt x="26" y="10"/>
                  <a:pt x="26" y="10"/>
                  <a:pt x="26" y="10"/>
                </a:cubicBezTo>
                <a:cubicBezTo>
                  <a:pt x="26" y="11"/>
                  <a:pt x="27" y="12"/>
                  <a:pt x="28" y="12"/>
                </a:cubicBezTo>
                <a:cubicBezTo>
                  <a:pt x="30" y="12"/>
                  <a:pt x="31" y="11"/>
                  <a:pt x="31" y="10"/>
                </a:cubicBezTo>
                <a:cubicBezTo>
                  <a:pt x="31" y="6"/>
                  <a:pt x="31" y="6"/>
                  <a:pt x="31" y="6"/>
                </a:cubicBezTo>
                <a:cubicBezTo>
                  <a:pt x="40" y="6"/>
                  <a:pt x="40" y="6"/>
                  <a:pt x="40" y="6"/>
                </a:cubicBezTo>
                <a:cubicBezTo>
                  <a:pt x="40" y="10"/>
                  <a:pt x="40" y="10"/>
                  <a:pt x="40" y="10"/>
                </a:cubicBezTo>
                <a:cubicBezTo>
                  <a:pt x="40" y="11"/>
                  <a:pt x="41" y="12"/>
                  <a:pt x="43" y="12"/>
                </a:cubicBezTo>
                <a:cubicBezTo>
                  <a:pt x="44" y="12"/>
                  <a:pt x="46" y="11"/>
                  <a:pt x="46" y="10"/>
                </a:cubicBezTo>
                <a:cubicBezTo>
                  <a:pt x="46" y="6"/>
                  <a:pt x="46" y="6"/>
                  <a:pt x="46" y="6"/>
                </a:cubicBezTo>
                <a:cubicBezTo>
                  <a:pt x="55" y="6"/>
                  <a:pt x="55" y="6"/>
                  <a:pt x="55" y="6"/>
                </a:cubicBezTo>
                <a:cubicBezTo>
                  <a:pt x="55" y="10"/>
                  <a:pt x="55" y="10"/>
                  <a:pt x="55" y="10"/>
                </a:cubicBezTo>
                <a:cubicBezTo>
                  <a:pt x="55" y="11"/>
                  <a:pt x="56" y="12"/>
                  <a:pt x="57" y="12"/>
                </a:cubicBezTo>
                <a:cubicBezTo>
                  <a:pt x="59" y="12"/>
                  <a:pt x="60" y="11"/>
                  <a:pt x="60" y="10"/>
                </a:cubicBezTo>
                <a:cubicBezTo>
                  <a:pt x="60" y="6"/>
                  <a:pt x="60" y="6"/>
                  <a:pt x="60" y="6"/>
                </a:cubicBezTo>
                <a:cubicBezTo>
                  <a:pt x="65" y="6"/>
                  <a:pt x="65" y="6"/>
                  <a:pt x="65" y="6"/>
                </a:cubicBezTo>
                <a:cubicBezTo>
                  <a:pt x="65" y="18"/>
                  <a:pt x="65" y="18"/>
                  <a:pt x="65" y="18"/>
                </a:cubicBezTo>
                <a:close/>
                <a:moveTo>
                  <a:pt x="51" y="35"/>
                </a:moveTo>
                <a:cubicBezTo>
                  <a:pt x="51" y="35"/>
                  <a:pt x="51" y="35"/>
                  <a:pt x="51" y="35"/>
                </a:cubicBezTo>
                <a:cubicBezTo>
                  <a:pt x="52" y="35"/>
                  <a:pt x="53" y="36"/>
                  <a:pt x="54" y="36"/>
                </a:cubicBezTo>
                <a:cubicBezTo>
                  <a:pt x="56" y="36"/>
                  <a:pt x="57" y="35"/>
                  <a:pt x="58" y="35"/>
                </a:cubicBezTo>
                <a:cubicBezTo>
                  <a:pt x="58" y="34"/>
                  <a:pt x="59" y="32"/>
                  <a:pt x="59" y="31"/>
                </a:cubicBezTo>
                <a:cubicBezTo>
                  <a:pt x="59" y="30"/>
                  <a:pt x="58" y="29"/>
                  <a:pt x="58" y="28"/>
                </a:cubicBezTo>
                <a:cubicBezTo>
                  <a:pt x="57" y="27"/>
                  <a:pt x="56" y="27"/>
                  <a:pt x="54" y="27"/>
                </a:cubicBezTo>
                <a:cubicBezTo>
                  <a:pt x="53" y="27"/>
                  <a:pt x="52" y="27"/>
                  <a:pt x="51" y="28"/>
                </a:cubicBezTo>
                <a:cubicBezTo>
                  <a:pt x="51" y="28"/>
                  <a:pt x="51" y="28"/>
                  <a:pt x="51" y="28"/>
                </a:cubicBezTo>
                <a:cubicBezTo>
                  <a:pt x="50" y="29"/>
                  <a:pt x="50" y="30"/>
                  <a:pt x="50" y="31"/>
                </a:cubicBezTo>
                <a:cubicBezTo>
                  <a:pt x="50" y="32"/>
                  <a:pt x="50" y="34"/>
                  <a:pt x="51" y="34"/>
                </a:cubicBezTo>
                <a:cubicBezTo>
                  <a:pt x="51" y="35"/>
                  <a:pt x="51" y="35"/>
                  <a:pt x="51" y="35"/>
                </a:cubicBezTo>
                <a:close/>
                <a:moveTo>
                  <a:pt x="53" y="30"/>
                </a:moveTo>
                <a:cubicBezTo>
                  <a:pt x="53" y="30"/>
                  <a:pt x="53" y="30"/>
                  <a:pt x="53" y="30"/>
                </a:cubicBezTo>
                <a:cubicBezTo>
                  <a:pt x="53" y="30"/>
                  <a:pt x="53" y="30"/>
                  <a:pt x="53" y="30"/>
                </a:cubicBezTo>
                <a:cubicBezTo>
                  <a:pt x="54" y="30"/>
                  <a:pt x="54" y="30"/>
                  <a:pt x="54" y="30"/>
                </a:cubicBezTo>
                <a:cubicBezTo>
                  <a:pt x="55" y="30"/>
                  <a:pt x="55" y="30"/>
                  <a:pt x="55" y="30"/>
                </a:cubicBezTo>
                <a:cubicBezTo>
                  <a:pt x="56" y="30"/>
                  <a:pt x="56" y="31"/>
                  <a:pt x="56" y="31"/>
                </a:cubicBezTo>
                <a:cubicBezTo>
                  <a:pt x="56" y="32"/>
                  <a:pt x="56" y="32"/>
                  <a:pt x="55" y="32"/>
                </a:cubicBezTo>
                <a:cubicBezTo>
                  <a:pt x="55" y="32"/>
                  <a:pt x="55" y="33"/>
                  <a:pt x="54" y="33"/>
                </a:cubicBezTo>
                <a:cubicBezTo>
                  <a:pt x="54" y="33"/>
                  <a:pt x="54" y="32"/>
                  <a:pt x="53" y="32"/>
                </a:cubicBezTo>
                <a:cubicBezTo>
                  <a:pt x="53" y="32"/>
                  <a:pt x="53" y="32"/>
                  <a:pt x="53" y="31"/>
                </a:cubicBezTo>
                <a:cubicBezTo>
                  <a:pt x="53" y="31"/>
                  <a:pt x="53" y="30"/>
                  <a:pt x="53" y="30"/>
                </a:cubicBezTo>
                <a:close/>
                <a:moveTo>
                  <a:pt x="51" y="47"/>
                </a:moveTo>
                <a:cubicBezTo>
                  <a:pt x="51" y="47"/>
                  <a:pt x="51" y="47"/>
                  <a:pt x="51" y="47"/>
                </a:cubicBezTo>
                <a:cubicBezTo>
                  <a:pt x="52" y="48"/>
                  <a:pt x="53" y="48"/>
                  <a:pt x="54" y="48"/>
                </a:cubicBezTo>
                <a:cubicBezTo>
                  <a:pt x="56" y="48"/>
                  <a:pt x="57" y="48"/>
                  <a:pt x="58" y="47"/>
                </a:cubicBezTo>
                <a:cubicBezTo>
                  <a:pt x="58" y="46"/>
                  <a:pt x="59" y="45"/>
                  <a:pt x="59" y="44"/>
                </a:cubicBezTo>
                <a:cubicBezTo>
                  <a:pt x="59" y="42"/>
                  <a:pt x="58" y="41"/>
                  <a:pt x="58" y="40"/>
                </a:cubicBezTo>
                <a:cubicBezTo>
                  <a:pt x="57" y="39"/>
                  <a:pt x="56" y="39"/>
                  <a:pt x="54" y="39"/>
                </a:cubicBezTo>
                <a:cubicBezTo>
                  <a:pt x="53" y="39"/>
                  <a:pt x="52" y="39"/>
                  <a:pt x="51" y="40"/>
                </a:cubicBezTo>
                <a:cubicBezTo>
                  <a:pt x="51" y="40"/>
                  <a:pt x="51" y="40"/>
                  <a:pt x="51" y="40"/>
                </a:cubicBezTo>
                <a:cubicBezTo>
                  <a:pt x="50" y="41"/>
                  <a:pt x="50" y="42"/>
                  <a:pt x="50" y="44"/>
                </a:cubicBezTo>
                <a:cubicBezTo>
                  <a:pt x="50" y="45"/>
                  <a:pt x="50" y="46"/>
                  <a:pt x="51" y="47"/>
                </a:cubicBezTo>
                <a:cubicBezTo>
                  <a:pt x="51" y="47"/>
                  <a:pt x="51" y="47"/>
                  <a:pt x="51" y="47"/>
                </a:cubicBezTo>
                <a:close/>
                <a:moveTo>
                  <a:pt x="53" y="43"/>
                </a:moveTo>
                <a:cubicBezTo>
                  <a:pt x="53" y="43"/>
                  <a:pt x="53" y="43"/>
                  <a:pt x="53" y="43"/>
                </a:cubicBezTo>
                <a:cubicBezTo>
                  <a:pt x="53" y="43"/>
                  <a:pt x="53" y="43"/>
                  <a:pt x="53" y="43"/>
                </a:cubicBezTo>
                <a:cubicBezTo>
                  <a:pt x="54" y="42"/>
                  <a:pt x="54" y="42"/>
                  <a:pt x="54" y="42"/>
                </a:cubicBezTo>
                <a:cubicBezTo>
                  <a:pt x="55" y="42"/>
                  <a:pt x="55" y="42"/>
                  <a:pt x="55" y="43"/>
                </a:cubicBezTo>
                <a:cubicBezTo>
                  <a:pt x="55" y="43"/>
                  <a:pt x="55" y="43"/>
                  <a:pt x="55" y="43"/>
                </a:cubicBezTo>
                <a:cubicBezTo>
                  <a:pt x="56" y="43"/>
                  <a:pt x="56" y="43"/>
                  <a:pt x="56" y="44"/>
                </a:cubicBezTo>
                <a:cubicBezTo>
                  <a:pt x="56" y="44"/>
                  <a:pt x="56" y="44"/>
                  <a:pt x="55" y="45"/>
                </a:cubicBezTo>
                <a:cubicBezTo>
                  <a:pt x="55" y="45"/>
                  <a:pt x="55" y="45"/>
                  <a:pt x="54" y="45"/>
                </a:cubicBezTo>
                <a:cubicBezTo>
                  <a:pt x="54" y="45"/>
                  <a:pt x="54" y="45"/>
                  <a:pt x="53" y="45"/>
                </a:cubicBezTo>
                <a:cubicBezTo>
                  <a:pt x="53" y="45"/>
                  <a:pt x="53" y="45"/>
                  <a:pt x="53" y="45"/>
                </a:cubicBezTo>
                <a:cubicBezTo>
                  <a:pt x="53" y="44"/>
                  <a:pt x="53" y="44"/>
                  <a:pt x="53" y="44"/>
                </a:cubicBezTo>
                <a:cubicBezTo>
                  <a:pt x="53" y="43"/>
                  <a:pt x="53" y="43"/>
                  <a:pt x="53" y="43"/>
                </a:cubicBezTo>
                <a:close/>
                <a:moveTo>
                  <a:pt x="26" y="59"/>
                </a:moveTo>
                <a:cubicBezTo>
                  <a:pt x="26" y="59"/>
                  <a:pt x="26" y="59"/>
                  <a:pt x="26" y="59"/>
                </a:cubicBezTo>
                <a:cubicBezTo>
                  <a:pt x="27" y="60"/>
                  <a:pt x="28" y="61"/>
                  <a:pt x="29" y="61"/>
                </a:cubicBezTo>
                <a:cubicBezTo>
                  <a:pt x="31" y="61"/>
                  <a:pt x="32" y="60"/>
                  <a:pt x="33" y="59"/>
                </a:cubicBezTo>
                <a:cubicBezTo>
                  <a:pt x="33" y="58"/>
                  <a:pt x="34" y="57"/>
                  <a:pt x="34" y="56"/>
                </a:cubicBezTo>
                <a:cubicBezTo>
                  <a:pt x="34" y="55"/>
                  <a:pt x="33" y="53"/>
                  <a:pt x="33" y="53"/>
                </a:cubicBezTo>
                <a:cubicBezTo>
                  <a:pt x="32" y="52"/>
                  <a:pt x="31" y="51"/>
                  <a:pt x="29" y="51"/>
                </a:cubicBezTo>
                <a:cubicBezTo>
                  <a:pt x="28" y="51"/>
                  <a:pt x="27" y="52"/>
                  <a:pt x="26" y="53"/>
                </a:cubicBezTo>
                <a:cubicBezTo>
                  <a:pt x="25" y="53"/>
                  <a:pt x="25" y="55"/>
                  <a:pt x="25" y="56"/>
                </a:cubicBezTo>
                <a:cubicBezTo>
                  <a:pt x="25" y="57"/>
                  <a:pt x="25" y="58"/>
                  <a:pt x="26" y="59"/>
                </a:cubicBezTo>
                <a:close/>
                <a:moveTo>
                  <a:pt x="28" y="55"/>
                </a:moveTo>
                <a:cubicBezTo>
                  <a:pt x="28" y="55"/>
                  <a:pt x="28" y="55"/>
                  <a:pt x="28" y="55"/>
                </a:cubicBezTo>
                <a:cubicBezTo>
                  <a:pt x="28" y="55"/>
                  <a:pt x="28" y="55"/>
                  <a:pt x="28" y="55"/>
                </a:cubicBezTo>
                <a:cubicBezTo>
                  <a:pt x="29" y="55"/>
                  <a:pt x="29" y="55"/>
                  <a:pt x="29" y="55"/>
                </a:cubicBezTo>
                <a:cubicBezTo>
                  <a:pt x="30" y="55"/>
                  <a:pt x="30" y="55"/>
                  <a:pt x="30" y="55"/>
                </a:cubicBezTo>
                <a:cubicBezTo>
                  <a:pt x="30" y="55"/>
                  <a:pt x="31" y="55"/>
                  <a:pt x="31" y="56"/>
                </a:cubicBezTo>
                <a:cubicBezTo>
                  <a:pt x="31" y="56"/>
                  <a:pt x="30" y="57"/>
                  <a:pt x="30" y="57"/>
                </a:cubicBezTo>
                <a:cubicBezTo>
                  <a:pt x="30" y="57"/>
                  <a:pt x="30" y="57"/>
                  <a:pt x="29" y="57"/>
                </a:cubicBezTo>
                <a:cubicBezTo>
                  <a:pt x="29" y="57"/>
                  <a:pt x="29" y="57"/>
                  <a:pt x="28" y="57"/>
                </a:cubicBezTo>
                <a:cubicBezTo>
                  <a:pt x="28" y="57"/>
                  <a:pt x="28" y="57"/>
                  <a:pt x="28" y="57"/>
                </a:cubicBezTo>
                <a:cubicBezTo>
                  <a:pt x="28" y="57"/>
                  <a:pt x="28" y="56"/>
                  <a:pt x="28" y="56"/>
                </a:cubicBezTo>
                <a:cubicBezTo>
                  <a:pt x="28" y="55"/>
                  <a:pt x="28" y="55"/>
                  <a:pt x="28" y="55"/>
                </a:cubicBezTo>
                <a:close/>
                <a:moveTo>
                  <a:pt x="13" y="47"/>
                </a:moveTo>
                <a:cubicBezTo>
                  <a:pt x="13" y="47"/>
                  <a:pt x="13" y="47"/>
                  <a:pt x="13" y="47"/>
                </a:cubicBezTo>
                <a:cubicBezTo>
                  <a:pt x="14" y="48"/>
                  <a:pt x="15" y="48"/>
                  <a:pt x="17" y="48"/>
                </a:cubicBezTo>
                <a:cubicBezTo>
                  <a:pt x="18" y="48"/>
                  <a:pt x="19" y="48"/>
                  <a:pt x="20" y="47"/>
                </a:cubicBezTo>
                <a:cubicBezTo>
                  <a:pt x="21" y="46"/>
                  <a:pt x="21" y="45"/>
                  <a:pt x="21" y="44"/>
                </a:cubicBezTo>
                <a:cubicBezTo>
                  <a:pt x="21" y="42"/>
                  <a:pt x="21" y="41"/>
                  <a:pt x="20" y="40"/>
                </a:cubicBezTo>
                <a:cubicBezTo>
                  <a:pt x="19" y="39"/>
                  <a:pt x="18" y="39"/>
                  <a:pt x="17" y="39"/>
                </a:cubicBezTo>
                <a:cubicBezTo>
                  <a:pt x="15" y="39"/>
                  <a:pt x="14" y="39"/>
                  <a:pt x="13" y="40"/>
                </a:cubicBezTo>
                <a:cubicBezTo>
                  <a:pt x="13" y="41"/>
                  <a:pt x="12" y="42"/>
                  <a:pt x="12" y="44"/>
                </a:cubicBezTo>
                <a:cubicBezTo>
                  <a:pt x="12" y="45"/>
                  <a:pt x="13" y="46"/>
                  <a:pt x="13" y="47"/>
                </a:cubicBezTo>
                <a:close/>
                <a:moveTo>
                  <a:pt x="16" y="43"/>
                </a:moveTo>
                <a:cubicBezTo>
                  <a:pt x="16" y="43"/>
                  <a:pt x="16" y="43"/>
                  <a:pt x="16" y="43"/>
                </a:cubicBezTo>
                <a:cubicBezTo>
                  <a:pt x="16" y="43"/>
                  <a:pt x="16" y="43"/>
                  <a:pt x="16" y="43"/>
                </a:cubicBezTo>
                <a:cubicBezTo>
                  <a:pt x="16" y="42"/>
                  <a:pt x="16" y="42"/>
                  <a:pt x="17" y="42"/>
                </a:cubicBezTo>
                <a:cubicBezTo>
                  <a:pt x="17" y="42"/>
                  <a:pt x="17" y="42"/>
                  <a:pt x="18" y="43"/>
                </a:cubicBezTo>
                <a:cubicBezTo>
                  <a:pt x="18" y="43"/>
                  <a:pt x="18" y="43"/>
                  <a:pt x="18" y="43"/>
                </a:cubicBezTo>
                <a:cubicBezTo>
                  <a:pt x="18" y="43"/>
                  <a:pt x="18" y="43"/>
                  <a:pt x="18" y="44"/>
                </a:cubicBezTo>
                <a:cubicBezTo>
                  <a:pt x="18" y="44"/>
                  <a:pt x="18" y="44"/>
                  <a:pt x="18" y="45"/>
                </a:cubicBezTo>
                <a:cubicBezTo>
                  <a:pt x="17" y="45"/>
                  <a:pt x="17" y="45"/>
                  <a:pt x="17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15" y="44"/>
                  <a:pt x="15" y="44"/>
                  <a:pt x="15" y="44"/>
                </a:cubicBezTo>
                <a:cubicBezTo>
                  <a:pt x="15" y="43"/>
                  <a:pt x="15" y="43"/>
                  <a:pt x="16" y="43"/>
                </a:cubicBezTo>
                <a:close/>
                <a:moveTo>
                  <a:pt x="13" y="59"/>
                </a:moveTo>
                <a:cubicBezTo>
                  <a:pt x="13" y="59"/>
                  <a:pt x="13" y="59"/>
                  <a:pt x="13" y="59"/>
                </a:cubicBezTo>
                <a:cubicBezTo>
                  <a:pt x="14" y="60"/>
                  <a:pt x="15" y="61"/>
                  <a:pt x="17" y="61"/>
                </a:cubicBezTo>
                <a:cubicBezTo>
                  <a:pt x="18" y="61"/>
                  <a:pt x="19" y="60"/>
                  <a:pt x="20" y="59"/>
                </a:cubicBezTo>
                <a:cubicBezTo>
                  <a:pt x="21" y="58"/>
                  <a:pt x="21" y="57"/>
                  <a:pt x="21" y="56"/>
                </a:cubicBezTo>
                <a:cubicBezTo>
                  <a:pt x="21" y="55"/>
                  <a:pt x="21" y="53"/>
                  <a:pt x="20" y="53"/>
                </a:cubicBezTo>
                <a:cubicBezTo>
                  <a:pt x="19" y="52"/>
                  <a:pt x="18" y="51"/>
                  <a:pt x="17" y="51"/>
                </a:cubicBezTo>
                <a:cubicBezTo>
                  <a:pt x="15" y="51"/>
                  <a:pt x="14" y="52"/>
                  <a:pt x="13" y="53"/>
                </a:cubicBezTo>
                <a:cubicBezTo>
                  <a:pt x="13" y="53"/>
                  <a:pt x="12" y="55"/>
                  <a:pt x="12" y="56"/>
                </a:cubicBezTo>
                <a:cubicBezTo>
                  <a:pt x="12" y="57"/>
                  <a:pt x="13" y="58"/>
                  <a:pt x="13" y="59"/>
                </a:cubicBezTo>
                <a:close/>
                <a:moveTo>
                  <a:pt x="16" y="55"/>
                </a:moveTo>
                <a:cubicBezTo>
                  <a:pt x="16" y="55"/>
                  <a:pt x="16" y="55"/>
                  <a:pt x="16" y="55"/>
                </a:cubicBezTo>
                <a:cubicBezTo>
                  <a:pt x="16" y="55"/>
                  <a:pt x="16" y="55"/>
                  <a:pt x="16" y="55"/>
                </a:cubicBezTo>
                <a:cubicBezTo>
                  <a:pt x="16" y="55"/>
                  <a:pt x="16" y="55"/>
                  <a:pt x="17" y="55"/>
                </a:cubicBezTo>
                <a:cubicBezTo>
                  <a:pt x="17" y="55"/>
                  <a:pt x="17" y="55"/>
                  <a:pt x="18" y="55"/>
                </a:cubicBezTo>
                <a:cubicBezTo>
                  <a:pt x="18" y="55"/>
                  <a:pt x="18" y="55"/>
                  <a:pt x="18" y="56"/>
                </a:cubicBezTo>
                <a:cubicBezTo>
                  <a:pt x="18" y="56"/>
                  <a:pt x="18" y="57"/>
                  <a:pt x="18" y="57"/>
                </a:cubicBezTo>
                <a:cubicBezTo>
                  <a:pt x="17" y="57"/>
                  <a:pt x="17" y="57"/>
                  <a:pt x="17" y="57"/>
                </a:cubicBezTo>
                <a:cubicBezTo>
                  <a:pt x="16" y="57"/>
                  <a:pt x="16" y="57"/>
                  <a:pt x="16" y="57"/>
                </a:cubicBezTo>
                <a:cubicBezTo>
                  <a:pt x="16" y="57"/>
                  <a:pt x="16" y="57"/>
                  <a:pt x="16" y="57"/>
                </a:cubicBezTo>
                <a:cubicBezTo>
                  <a:pt x="15" y="57"/>
                  <a:pt x="15" y="56"/>
                  <a:pt x="15" y="56"/>
                </a:cubicBezTo>
                <a:cubicBezTo>
                  <a:pt x="15" y="55"/>
                  <a:pt x="15" y="55"/>
                  <a:pt x="16" y="55"/>
                </a:cubicBezTo>
                <a:close/>
                <a:moveTo>
                  <a:pt x="39" y="47"/>
                </a:moveTo>
                <a:cubicBezTo>
                  <a:pt x="39" y="47"/>
                  <a:pt x="39" y="47"/>
                  <a:pt x="39" y="47"/>
                </a:cubicBezTo>
                <a:cubicBezTo>
                  <a:pt x="39" y="48"/>
                  <a:pt x="41" y="48"/>
                  <a:pt x="42" y="48"/>
                </a:cubicBezTo>
                <a:cubicBezTo>
                  <a:pt x="43" y="48"/>
                  <a:pt x="44" y="48"/>
                  <a:pt x="45" y="47"/>
                </a:cubicBezTo>
                <a:cubicBezTo>
                  <a:pt x="46" y="46"/>
                  <a:pt x="46" y="45"/>
                  <a:pt x="46" y="44"/>
                </a:cubicBezTo>
                <a:cubicBezTo>
                  <a:pt x="46" y="42"/>
                  <a:pt x="46" y="41"/>
                  <a:pt x="45" y="40"/>
                </a:cubicBezTo>
                <a:cubicBezTo>
                  <a:pt x="44" y="39"/>
                  <a:pt x="43" y="39"/>
                  <a:pt x="42" y="39"/>
                </a:cubicBezTo>
                <a:cubicBezTo>
                  <a:pt x="41" y="39"/>
                  <a:pt x="39" y="39"/>
                  <a:pt x="39" y="40"/>
                </a:cubicBezTo>
                <a:cubicBezTo>
                  <a:pt x="39" y="40"/>
                  <a:pt x="39" y="40"/>
                  <a:pt x="39" y="40"/>
                </a:cubicBezTo>
                <a:cubicBezTo>
                  <a:pt x="38" y="41"/>
                  <a:pt x="37" y="42"/>
                  <a:pt x="37" y="44"/>
                </a:cubicBezTo>
                <a:cubicBezTo>
                  <a:pt x="37" y="45"/>
                  <a:pt x="38" y="46"/>
                  <a:pt x="39" y="47"/>
                </a:cubicBezTo>
                <a:cubicBezTo>
                  <a:pt x="39" y="47"/>
                  <a:pt x="39" y="47"/>
                  <a:pt x="39" y="47"/>
                </a:cubicBezTo>
                <a:close/>
                <a:moveTo>
                  <a:pt x="41" y="43"/>
                </a:moveTo>
                <a:cubicBezTo>
                  <a:pt x="41" y="43"/>
                  <a:pt x="41" y="43"/>
                  <a:pt x="41" y="43"/>
                </a:cubicBezTo>
                <a:cubicBezTo>
                  <a:pt x="41" y="43"/>
                  <a:pt x="41" y="43"/>
                  <a:pt x="41" y="43"/>
                </a:cubicBezTo>
                <a:cubicBezTo>
                  <a:pt x="41" y="42"/>
                  <a:pt x="41" y="42"/>
                  <a:pt x="42" y="42"/>
                </a:cubicBezTo>
                <a:cubicBezTo>
                  <a:pt x="42" y="42"/>
                  <a:pt x="43" y="42"/>
                  <a:pt x="43" y="43"/>
                </a:cubicBezTo>
                <a:cubicBezTo>
                  <a:pt x="43" y="43"/>
                  <a:pt x="43" y="43"/>
                  <a:pt x="43" y="43"/>
                </a:cubicBezTo>
                <a:cubicBezTo>
                  <a:pt x="43" y="43"/>
                  <a:pt x="43" y="43"/>
                  <a:pt x="43" y="44"/>
                </a:cubicBezTo>
                <a:cubicBezTo>
                  <a:pt x="43" y="44"/>
                  <a:pt x="43" y="44"/>
                  <a:pt x="43" y="45"/>
                </a:cubicBezTo>
                <a:cubicBezTo>
                  <a:pt x="43" y="45"/>
                  <a:pt x="42" y="45"/>
                  <a:pt x="42" y="45"/>
                </a:cubicBezTo>
                <a:cubicBezTo>
                  <a:pt x="41" y="45"/>
                  <a:pt x="41" y="45"/>
                  <a:pt x="41" y="45"/>
                </a:cubicBezTo>
                <a:cubicBezTo>
                  <a:pt x="41" y="45"/>
                  <a:pt x="41" y="45"/>
                  <a:pt x="41" y="45"/>
                </a:cubicBezTo>
                <a:cubicBezTo>
                  <a:pt x="41" y="44"/>
                  <a:pt x="40" y="44"/>
                  <a:pt x="40" y="44"/>
                </a:cubicBezTo>
                <a:cubicBezTo>
                  <a:pt x="40" y="43"/>
                  <a:pt x="41" y="43"/>
                  <a:pt x="41" y="43"/>
                </a:cubicBezTo>
                <a:close/>
                <a:moveTo>
                  <a:pt x="39" y="59"/>
                </a:moveTo>
                <a:cubicBezTo>
                  <a:pt x="39" y="59"/>
                  <a:pt x="39" y="59"/>
                  <a:pt x="39" y="59"/>
                </a:cubicBezTo>
                <a:cubicBezTo>
                  <a:pt x="39" y="60"/>
                  <a:pt x="41" y="61"/>
                  <a:pt x="42" y="61"/>
                </a:cubicBezTo>
                <a:cubicBezTo>
                  <a:pt x="43" y="61"/>
                  <a:pt x="44" y="60"/>
                  <a:pt x="45" y="59"/>
                </a:cubicBezTo>
                <a:cubicBezTo>
                  <a:pt x="46" y="58"/>
                  <a:pt x="46" y="57"/>
                  <a:pt x="46" y="56"/>
                </a:cubicBezTo>
                <a:cubicBezTo>
                  <a:pt x="46" y="55"/>
                  <a:pt x="46" y="53"/>
                  <a:pt x="45" y="53"/>
                </a:cubicBezTo>
                <a:cubicBezTo>
                  <a:pt x="44" y="52"/>
                  <a:pt x="43" y="51"/>
                  <a:pt x="42" y="51"/>
                </a:cubicBezTo>
                <a:cubicBezTo>
                  <a:pt x="41" y="51"/>
                  <a:pt x="39" y="52"/>
                  <a:pt x="39" y="53"/>
                </a:cubicBezTo>
                <a:cubicBezTo>
                  <a:pt x="39" y="53"/>
                  <a:pt x="39" y="53"/>
                  <a:pt x="39" y="53"/>
                </a:cubicBezTo>
                <a:cubicBezTo>
                  <a:pt x="38" y="53"/>
                  <a:pt x="37" y="55"/>
                  <a:pt x="37" y="56"/>
                </a:cubicBezTo>
                <a:cubicBezTo>
                  <a:pt x="37" y="57"/>
                  <a:pt x="38" y="58"/>
                  <a:pt x="39" y="59"/>
                </a:cubicBezTo>
                <a:cubicBezTo>
                  <a:pt x="39" y="59"/>
                  <a:pt x="39" y="59"/>
                  <a:pt x="39" y="59"/>
                </a:cubicBezTo>
                <a:close/>
                <a:moveTo>
                  <a:pt x="41" y="55"/>
                </a:moveTo>
                <a:cubicBezTo>
                  <a:pt x="41" y="55"/>
                  <a:pt x="41" y="55"/>
                  <a:pt x="41" y="55"/>
                </a:cubicBezTo>
                <a:cubicBezTo>
                  <a:pt x="41" y="55"/>
                  <a:pt x="41" y="55"/>
                  <a:pt x="41" y="55"/>
                </a:cubicBezTo>
                <a:cubicBezTo>
                  <a:pt x="41" y="55"/>
                  <a:pt x="41" y="55"/>
                  <a:pt x="42" y="55"/>
                </a:cubicBezTo>
                <a:cubicBezTo>
                  <a:pt x="42" y="55"/>
                  <a:pt x="43" y="55"/>
                  <a:pt x="43" y="55"/>
                </a:cubicBezTo>
                <a:cubicBezTo>
                  <a:pt x="43" y="55"/>
                  <a:pt x="43" y="55"/>
                  <a:pt x="43" y="56"/>
                </a:cubicBezTo>
                <a:cubicBezTo>
                  <a:pt x="43" y="56"/>
                  <a:pt x="43" y="57"/>
                  <a:pt x="43" y="57"/>
                </a:cubicBezTo>
                <a:cubicBezTo>
                  <a:pt x="43" y="57"/>
                  <a:pt x="42" y="57"/>
                  <a:pt x="42" y="57"/>
                </a:cubicBezTo>
                <a:cubicBezTo>
                  <a:pt x="41" y="57"/>
                  <a:pt x="41" y="57"/>
                  <a:pt x="41" y="57"/>
                </a:cubicBezTo>
                <a:cubicBezTo>
                  <a:pt x="41" y="57"/>
                  <a:pt x="41" y="57"/>
                  <a:pt x="41" y="57"/>
                </a:cubicBezTo>
                <a:cubicBezTo>
                  <a:pt x="41" y="57"/>
                  <a:pt x="40" y="56"/>
                  <a:pt x="40" y="56"/>
                </a:cubicBezTo>
                <a:cubicBezTo>
                  <a:pt x="40" y="55"/>
                  <a:pt x="41" y="55"/>
                  <a:pt x="41" y="55"/>
                </a:cubicBezTo>
                <a:close/>
                <a:moveTo>
                  <a:pt x="26" y="47"/>
                </a:moveTo>
                <a:cubicBezTo>
                  <a:pt x="26" y="47"/>
                  <a:pt x="26" y="47"/>
                  <a:pt x="26" y="47"/>
                </a:cubicBezTo>
                <a:cubicBezTo>
                  <a:pt x="27" y="48"/>
                  <a:pt x="28" y="48"/>
                  <a:pt x="29" y="48"/>
                </a:cubicBezTo>
                <a:cubicBezTo>
                  <a:pt x="31" y="48"/>
                  <a:pt x="32" y="48"/>
                  <a:pt x="33" y="47"/>
                </a:cubicBezTo>
                <a:cubicBezTo>
                  <a:pt x="33" y="46"/>
                  <a:pt x="34" y="45"/>
                  <a:pt x="34" y="44"/>
                </a:cubicBezTo>
                <a:cubicBezTo>
                  <a:pt x="34" y="42"/>
                  <a:pt x="33" y="41"/>
                  <a:pt x="33" y="40"/>
                </a:cubicBezTo>
                <a:cubicBezTo>
                  <a:pt x="32" y="39"/>
                  <a:pt x="31" y="39"/>
                  <a:pt x="29" y="39"/>
                </a:cubicBezTo>
                <a:cubicBezTo>
                  <a:pt x="28" y="39"/>
                  <a:pt x="27" y="39"/>
                  <a:pt x="26" y="40"/>
                </a:cubicBezTo>
                <a:cubicBezTo>
                  <a:pt x="25" y="41"/>
                  <a:pt x="25" y="42"/>
                  <a:pt x="25" y="44"/>
                </a:cubicBezTo>
                <a:cubicBezTo>
                  <a:pt x="25" y="45"/>
                  <a:pt x="25" y="46"/>
                  <a:pt x="26" y="47"/>
                </a:cubicBezTo>
                <a:close/>
                <a:moveTo>
                  <a:pt x="28" y="43"/>
                </a:moveTo>
                <a:cubicBezTo>
                  <a:pt x="28" y="43"/>
                  <a:pt x="28" y="43"/>
                  <a:pt x="28" y="43"/>
                </a:cubicBezTo>
                <a:cubicBezTo>
                  <a:pt x="28" y="43"/>
                  <a:pt x="28" y="43"/>
                  <a:pt x="28" y="43"/>
                </a:cubicBezTo>
                <a:cubicBezTo>
                  <a:pt x="29" y="42"/>
                  <a:pt x="29" y="42"/>
                  <a:pt x="29" y="42"/>
                </a:cubicBezTo>
                <a:cubicBezTo>
                  <a:pt x="30" y="42"/>
                  <a:pt x="30" y="42"/>
                  <a:pt x="30" y="43"/>
                </a:cubicBezTo>
                <a:cubicBezTo>
                  <a:pt x="30" y="43"/>
                  <a:pt x="30" y="43"/>
                  <a:pt x="30" y="43"/>
                </a:cubicBezTo>
                <a:cubicBezTo>
                  <a:pt x="30" y="43"/>
                  <a:pt x="31" y="43"/>
                  <a:pt x="31" y="44"/>
                </a:cubicBezTo>
                <a:cubicBezTo>
                  <a:pt x="31" y="44"/>
                  <a:pt x="30" y="44"/>
                  <a:pt x="30" y="45"/>
                </a:cubicBezTo>
                <a:cubicBezTo>
                  <a:pt x="30" y="45"/>
                  <a:pt x="30" y="45"/>
                  <a:pt x="29" y="45"/>
                </a:cubicBezTo>
                <a:cubicBezTo>
                  <a:pt x="29" y="45"/>
                  <a:pt x="29" y="45"/>
                  <a:pt x="28" y="45"/>
                </a:cubicBezTo>
                <a:cubicBezTo>
                  <a:pt x="28" y="45"/>
                  <a:pt x="28" y="45"/>
                  <a:pt x="28" y="45"/>
                </a:cubicBezTo>
                <a:cubicBezTo>
                  <a:pt x="28" y="44"/>
                  <a:pt x="28" y="44"/>
                  <a:pt x="28" y="44"/>
                </a:cubicBezTo>
                <a:cubicBezTo>
                  <a:pt x="28" y="43"/>
                  <a:pt x="28" y="43"/>
                  <a:pt x="28" y="4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rgbClr val="02AEA2"/>
              </a:solidFill>
            </a:endParaRPr>
          </a:p>
        </p:txBody>
      </p:sp>
      <p:sp>
        <p:nvSpPr>
          <p:cNvPr id="74" name="椭圆 73"/>
          <p:cNvSpPr/>
          <p:nvPr/>
        </p:nvSpPr>
        <p:spPr>
          <a:xfrm>
            <a:off x="405640" y="505029"/>
            <a:ext cx="604010" cy="604010"/>
          </a:xfrm>
          <a:prstGeom prst="ellipse">
            <a:avLst/>
          </a:prstGeom>
          <a:solidFill>
            <a:srgbClr val="2867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75" name="文本框 74"/>
          <p:cNvSpPr txBox="1"/>
          <p:nvPr/>
        </p:nvSpPr>
        <p:spPr>
          <a:xfrm>
            <a:off x="443791" y="559497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02</a:t>
            </a:r>
            <a:endParaRPr lang="zh-CN" altLang="en-US" sz="2400" dirty="0">
              <a:solidFill>
                <a:schemeClr val="bg1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1091082" y="528719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rgbClr val="2867A0"/>
                </a:solidFill>
                <a:latin typeface="方正大黑_GBK" panose="03000509000000000000" pitchFamily="65" charset="-122"/>
                <a:ea typeface="方正大黑_GBK" panose="03000509000000000000" pitchFamily="65" charset="-122"/>
              </a:rPr>
              <a:t>上半年工作中的体会和认识</a:t>
            </a:r>
            <a:endParaRPr lang="zh-CN" altLang="en-US" sz="2800" dirty="0">
              <a:solidFill>
                <a:srgbClr val="2867A0"/>
              </a:solidFill>
              <a:latin typeface="方正大黑_GBK" panose="03000509000000000000" pitchFamily="65" charset="-122"/>
              <a:ea typeface="方正大黑_GBK" panose="03000509000000000000" pitchFamily="65" charset="-122"/>
            </a:endParaRPr>
          </a:p>
        </p:txBody>
      </p:sp>
    </p:spTree>
  </p:cSld>
  <p:clrMapOvr>
    <a:masterClrMapping/>
  </p:clrMapOvr>
  <p:transition spd="slow" advTm="1000">
    <p:random/>
  </p:transition>
</p:sld>
</file>

<file path=ppt/tags/tag1.xml><?xml version="1.0" encoding="utf-8"?>
<p:tagLst xmlns:p="http://schemas.openxmlformats.org/presentationml/2006/main">
  <p:tag name="MH" val="20160505120202"/>
  <p:tag name="MH_LIBRARY" val="GRAPHIC"/>
  <p:tag name="MH_TYPE" val="Other"/>
  <p:tag name="MH_ORDER" val="1"/>
</p:tagLst>
</file>

<file path=ppt/tags/tag10.xml><?xml version="1.0" encoding="utf-8"?>
<p:tagLst xmlns:p="http://schemas.openxmlformats.org/presentationml/2006/main">
  <p:tag name="MH" val="20160505120202"/>
  <p:tag name="MH_LIBRARY" val="GRAPHIC"/>
  <p:tag name="MH_TYPE" val="Other"/>
  <p:tag name="MH_ORDER" val="10"/>
</p:tagLst>
</file>

<file path=ppt/tags/tag11.xml><?xml version="1.0" encoding="utf-8"?>
<p:tagLst xmlns:p="http://schemas.openxmlformats.org/presentationml/2006/main">
  <p:tag name="MH" val="20160505120202"/>
  <p:tag name="MH_LIBRARY" val="GRAPHIC"/>
  <p:tag name="MH_TYPE" val="Other"/>
  <p:tag name="MH_ORDER" val="11"/>
</p:tagLst>
</file>

<file path=ppt/tags/tag12.xml><?xml version="1.0" encoding="utf-8"?>
<p:tagLst xmlns:p="http://schemas.openxmlformats.org/presentationml/2006/main">
  <p:tag name="MH" val="20160505120202"/>
  <p:tag name="MH_LIBRARY" val="GRAPHIC"/>
  <p:tag name="MH_TYPE" val="Other"/>
  <p:tag name="MH_ORDER" val="12"/>
</p:tagLst>
</file>

<file path=ppt/tags/tag13.xml><?xml version="1.0" encoding="utf-8"?>
<p:tagLst xmlns:p="http://schemas.openxmlformats.org/presentationml/2006/main">
  <p:tag name="MH" val="20160505120202"/>
  <p:tag name="MH_LIBRARY" val="GRAPHIC"/>
  <p:tag name="MH_TYPE" val="Other"/>
  <p:tag name="MH_ORDER" val="13"/>
</p:tagLst>
</file>

<file path=ppt/tags/tag14.xml><?xml version="1.0" encoding="utf-8"?>
<p:tagLst xmlns:p="http://schemas.openxmlformats.org/presentationml/2006/main">
  <p:tag name="MH" val="20160505120202"/>
  <p:tag name="MH_LIBRARY" val="GRAPHIC"/>
  <p:tag name="MH_TYPE" val="Other"/>
  <p:tag name="MH_ORDER" val="14"/>
</p:tagLst>
</file>

<file path=ppt/tags/tag15.xml><?xml version="1.0" encoding="utf-8"?>
<p:tagLst xmlns:p="http://schemas.openxmlformats.org/presentationml/2006/main">
  <p:tag name="MH" val="20160505120202"/>
  <p:tag name="MH_LIBRARY" val="GRAPHIC"/>
  <p:tag name="MH_TYPE" val="Other"/>
  <p:tag name="MH_ORDER" val="15"/>
</p:tagLst>
</file>

<file path=ppt/tags/tag16.xml><?xml version="1.0" encoding="utf-8"?>
<p:tagLst xmlns:p="http://schemas.openxmlformats.org/presentationml/2006/main">
  <p:tag name="MH" val="20160505120202"/>
  <p:tag name="MH_LIBRARY" val="GRAPHIC"/>
  <p:tag name="MH_TYPE" val="Other"/>
  <p:tag name="MH_ORDER" val="16"/>
</p:tagLst>
</file>

<file path=ppt/tags/tag17.xml><?xml version="1.0" encoding="utf-8"?>
<p:tagLst xmlns:p="http://schemas.openxmlformats.org/presentationml/2006/main">
  <p:tag name="MH" val="20160505120202"/>
  <p:tag name="MH_LIBRARY" val="GRAPHIC"/>
  <p:tag name="MH_TYPE" val="Other"/>
  <p:tag name="MH_ORDER" val="17"/>
</p:tagLst>
</file>

<file path=ppt/tags/tag18.xml><?xml version="1.0" encoding="utf-8"?>
<p:tagLst xmlns:p="http://schemas.openxmlformats.org/presentationml/2006/main">
  <p:tag name="MH" val="20160505120202"/>
  <p:tag name="MH_LIBRARY" val="GRAPHIC"/>
  <p:tag name="MH_TYPE" val="Other"/>
  <p:tag name="MH_ORDER" val="18"/>
</p:tagLst>
</file>

<file path=ppt/tags/tag19.xml><?xml version="1.0" encoding="utf-8"?>
<p:tagLst xmlns:p="http://schemas.openxmlformats.org/presentationml/2006/main">
  <p:tag name="MH" val="20160505120202"/>
  <p:tag name="MH_LIBRARY" val="GRAPHIC"/>
  <p:tag name="MH_TYPE" val="Other"/>
  <p:tag name="MH_ORDER" val="19"/>
</p:tagLst>
</file>

<file path=ppt/tags/tag2.xml><?xml version="1.0" encoding="utf-8"?>
<p:tagLst xmlns:p="http://schemas.openxmlformats.org/presentationml/2006/main">
  <p:tag name="MH" val="20160505120202"/>
  <p:tag name="MH_LIBRARY" val="GRAPHIC"/>
  <p:tag name="MH_TYPE" val="Other"/>
  <p:tag name="MH_ORDER" val="2"/>
</p:tagLst>
</file>

<file path=ppt/tags/tag20.xml><?xml version="1.0" encoding="utf-8"?>
<p:tagLst xmlns:p="http://schemas.openxmlformats.org/presentationml/2006/main">
  <p:tag name="MH" val="20160505120202"/>
  <p:tag name="MH_LIBRARY" val="GRAPHIC"/>
  <p:tag name="MH_TYPE" val="Other"/>
  <p:tag name="MH_ORDER" val="20"/>
</p:tagLst>
</file>

<file path=ppt/tags/tag21.xml><?xml version="1.0" encoding="utf-8"?>
<p:tagLst xmlns:p="http://schemas.openxmlformats.org/presentationml/2006/main">
  <p:tag name="MH" val="20160505120202"/>
  <p:tag name="MH_LIBRARY" val="GRAPHIC"/>
  <p:tag name="MH_TYPE" val="Other"/>
  <p:tag name="MH_ORDER" val="21"/>
</p:tagLst>
</file>

<file path=ppt/tags/tag22.xml><?xml version="1.0" encoding="utf-8"?>
<p:tagLst xmlns:p="http://schemas.openxmlformats.org/presentationml/2006/main">
  <p:tag name="MH" val="20160505120202"/>
  <p:tag name="MH_LIBRARY" val="GRAPHIC"/>
  <p:tag name="MH_TYPE" val="Other"/>
  <p:tag name="MH_ORDER" val="22"/>
</p:tagLst>
</file>

<file path=ppt/tags/tag23.xml><?xml version="1.0" encoding="utf-8"?>
<p:tagLst xmlns:p="http://schemas.openxmlformats.org/presentationml/2006/main">
  <p:tag name="MH" val="20160505120202"/>
  <p:tag name="MH_LIBRARY" val="GRAPHIC"/>
  <p:tag name="MH_TYPE" val="Other"/>
  <p:tag name="MH_ORDER" val="23"/>
</p:tagLst>
</file>

<file path=ppt/tags/tag24.xml><?xml version="1.0" encoding="utf-8"?>
<p:tagLst xmlns:p="http://schemas.openxmlformats.org/presentationml/2006/main">
  <p:tag name="MH" val="20160505120202"/>
  <p:tag name="MH_LIBRARY" val="GRAPHIC"/>
  <p:tag name="MH_TYPE" val="Other"/>
  <p:tag name="MH_ORDER" val="24"/>
</p:tagLst>
</file>

<file path=ppt/tags/tag25.xml><?xml version="1.0" encoding="utf-8"?>
<p:tagLst xmlns:p="http://schemas.openxmlformats.org/presentationml/2006/main">
  <p:tag name="MH" val="20160505120202"/>
  <p:tag name="MH_LIBRARY" val="GRAPHIC"/>
  <p:tag name="MH_TYPE" val="Other"/>
  <p:tag name="MH_ORDER" val="25"/>
</p:tagLst>
</file>

<file path=ppt/tags/tag26.xml><?xml version="1.0" encoding="utf-8"?>
<p:tagLst xmlns:p="http://schemas.openxmlformats.org/presentationml/2006/main">
  <p:tag name="MH" val="20160505120202"/>
  <p:tag name="MH_LIBRARY" val="GRAPHIC"/>
  <p:tag name="MH_TYPE" val="Other"/>
  <p:tag name="MH_ORDER" val="26"/>
</p:tagLst>
</file>

<file path=ppt/tags/tag27.xml><?xml version="1.0" encoding="utf-8"?>
<p:tagLst xmlns:p="http://schemas.openxmlformats.org/presentationml/2006/main">
  <p:tag name="MH" val="20160505120202"/>
  <p:tag name="MH_LIBRARY" val="GRAPHIC"/>
  <p:tag name="MH_TYPE" val="Other"/>
  <p:tag name="MH_ORDER" val="27"/>
</p:tagLst>
</file>

<file path=ppt/tags/tag28.xml><?xml version="1.0" encoding="utf-8"?>
<p:tagLst xmlns:p="http://schemas.openxmlformats.org/presentationml/2006/main">
  <p:tag name="MH" val="20160505120202"/>
  <p:tag name="MH_LIBRARY" val="GRAPHIC"/>
  <p:tag name="MH_TYPE" val="Other"/>
  <p:tag name="MH_ORDER" val="28"/>
</p:tagLst>
</file>

<file path=ppt/tags/tag29.xml><?xml version="1.0" encoding="utf-8"?>
<p:tagLst xmlns:p="http://schemas.openxmlformats.org/presentationml/2006/main">
  <p:tag name="MH" val="20160505120202"/>
  <p:tag name="MH_LIBRARY" val="GRAPHIC"/>
  <p:tag name="MH_TYPE" val="Other"/>
  <p:tag name="MH_ORDER" val="29"/>
</p:tagLst>
</file>

<file path=ppt/tags/tag3.xml><?xml version="1.0" encoding="utf-8"?>
<p:tagLst xmlns:p="http://schemas.openxmlformats.org/presentationml/2006/main">
  <p:tag name="MH" val="20160505120202"/>
  <p:tag name="MH_LIBRARY" val="GRAPHIC"/>
  <p:tag name="MH_TYPE" val="Other"/>
  <p:tag name="MH_ORDER" val="3"/>
</p:tagLst>
</file>

<file path=ppt/tags/tag30.xml><?xml version="1.0" encoding="utf-8"?>
<p:tagLst xmlns:p="http://schemas.openxmlformats.org/presentationml/2006/main">
  <p:tag name="MH" val="20160505120202"/>
  <p:tag name="MH_LIBRARY" val="GRAPHIC"/>
  <p:tag name="MH_TYPE" val="Other"/>
  <p:tag name="MH_ORDER" val="30"/>
</p:tagLst>
</file>

<file path=ppt/tags/tag31.xml><?xml version="1.0" encoding="utf-8"?>
<p:tagLst xmlns:p="http://schemas.openxmlformats.org/presentationml/2006/main">
  <p:tag name="MH" val="20160505120202"/>
  <p:tag name="MH_LIBRARY" val="GRAPHIC"/>
  <p:tag name="MH_TYPE" val="Other"/>
  <p:tag name="MH_ORDER" val="31"/>
</p:tagLst>
</file>

<file path=ppt/tags/tag32.xml><?xml version="1.0" encoding="utf-8"?>
<p:tagLst xmlns:p="http://schemas.openxmlformats.org/presentationml/2006/main">
  <p:tag name="MH" val="20160505120202"/>
  <p:tag name="MH_LIBRARY" val="GRAPHIC"/>
  <p:tag name="MH_TYPE" val="Other"/>
  <p:tag name="MH_ORDER" val="32"/>
</p:tagLst>
</file>

<file path=ppt/tags/tag33.xml><?xml version="1.0" encoding="utf-8"?>
<p:tagLst xmlns:p="http://schemas.openxmlformats.org/presentationml/2006/main">
  <p:tag name="MH" val="20160505120202"/>
  <p:tag name="MH_LIBRARY" val="GRAPHIC"/>
  <p:tag name="MH_TYPE" val="Other"/>
  <p:tag name="MH_ORDER" val="33"/>
</p:tagLst>
</file>

<file path=ppt/tags/tag34.xml><?xml version="1.0" encoding="utf-8"?>
<p:tagLst xmlns:p="http://schemas.openxmlformats.org/presentationml/2006/main">
  <p:tag name="MH" val="20160505120202"/>
  <p:tag name="MH_LIBRARY" val="GRAPHIC"/>
  <p:tag name="MH_TYPE" val="Other"/>
  <p:tag name="MH_ORDER" val="34"/>
</p:tagLst>
</file>

<file path=ppt/tags/tag35.xml><?xml version="1.0" encoding="utf-8"?>
<p:tagLst xmlns:p="http://schemas.openxmlformats.org/presentationml/2006/main">
  <p:tag name="MH" val="20160505120202"/>
  <p:tag name="MH_LIBRARY" val="GRAPHIC"/>
  <p:tag name="MH_TYPE" val="SubTitle"/>
  <p:tag name="MH_ORDER" val="2"/>
</p:tagLst>
</file>

<file path=ppt/tags/tag36.xml><?xml version="1.0" encoding="utf-8"?>
<p:tagLst xmlns:p="http://schemas.openxmlformats.org/presentationml/2006/main">
  <p:tag name="MH" val="20160505120202"/>
  <p:tag name="MH_LIBRARY" val="GRAPHIC"/>
  <p:tag name="MH_TYPE" val="Text"/>
  <p:tag name="MH_ORDER" val="2"/>
</p:tagLst>
</file>

<file path=ppt/tags/tag37.xml><?xml version="1.0" encoding="utf-8"?>
<p:tagLst xmlns:p="http://schemas.openxmlformats.org/presentationml/2006/main">
  <p:tag name="MH" val="20160505120202"/>
  <p:tag name="MH_LIBRARY" val="GRAPHIC"/>
  <p:tag name="MH_TYPE" val="Other"/>
  <p:tag name="MH_ORDER" val="35"/>
</p:tagLst>
</file>

<file path=ppt/tags/tag38.xml><?xml version="1.0" encoding="utf-8"?>
<p:tagLst xmlns:p="http://schemas.openxmlformats.org/presentationml/2006/main">
  <p:tag name="MH" val="20160505120202"/>
  <p:tag name="MH_LIBRARY" val="GRAPHIC"/>
  <p:tag name="MH_TYPE" val="Other"/>
  <p:tag name="MH_ORDER" val="36"/>
</p:tagLst>
</file>

<file path=ppt/tags/tag39.xml><?xml version="1.0" encoding="utf-8"?>
<p:tagLst xmlns:p="http://schemas.openxmlformats.org/presentationml/2006/main">
  <p:tag name="MH" val="20160505120202"/>
  <p:tag name="MH_LIBRARY" val="GRAPHIC"/>
  <p:tag name="MH_TYPE" val="SubTitle"/>
  <p:tag name="MH_ORDER" val="4"/>
</p:tagLst>
</file>

<file path=ppt/tags/tag4.xml><?xml version="1.0" encoding="utf-8"?>
<p:tagLst xmlns:p="http://schemas.openxmlformats.org/presentationml/2006/main">
  <p:tag name="MH" val="20160505120202"/>
  <p:tag name="MH_LIBRARY" val="GRAPHIC"/>
  <p:tag name="MH_TYPE" val="Other"/>
  <p:tag name="MH_ORDER" val="4"/>
</p:tagLst>
</file>

<file path=ppt/tags/tag40.xml><?xml version="1.0" encoding="utf-8"?>
<p:tagLst xmlns:p="http://schemas.openxmlformats.org/presentationml/2006/main">
  <p:tag name="MH" val="20160505120202"/>
  <p:tag name="MH_LIBRARY" val="GRAPHIC"/>
  <p:tag name="MH_TYPE" val="Text"/>
  <p:tag name="MH_ORDER" val="4"/>
</p:tagLst>
</file>

<file path=ppt/tags/tag41.xml><?xml version="1.0" encoding="utf-8"?>
<p:tagLst xmlns:p="http://schemas.openxmlformats.org/presentationml/2006/main">
  <p:tag name="MH" val="20160505120202"/>
  <p:tag name="MH_LIBRARY" val="GRAPHIC"/>
  <p:tag name="MH_TYPE" val="Other"/>
  <p:tag name="MH_ORDER" val="37"/>
</p:tagLst>
</file>

<file path=ppt/tags/tag42.xml><?xml version="1.0" encoding="utf-8"?>
<p:tagLst xmlns:p="http://schemas.openxmlformats.org/presentationml/2006/main">
  <p:tag name="MH" val="20160505120202"/>
  <p:tag name="MH_LIBRARY" val="GRAPHIC"/>
  <p:tag name="MH_TYPE" val="Other"/>
  <p:tag name="MH_ORDER" val="38"/>
</p:tagLst>
</file>

<file path=ppt/tags/tag43.xml><?xml version="1.0" encoding="utf-8"?>
<p:tagLst xmlns:p="http://schemas.openxmlformats.org/presentationml/2006/main">
  <p:tag name="MH" val="20160505120202"/>
  <p:tag name="MH_LIBRARY" val="GRAPHIC"/>
  <p:tag name="MH_TYPE" val="SubTitle"/>
  <p:tag name="MH_ORDER" val="1"/>
</p:tagLst>
</file>

<file path=ppt/tags/tag44.xml><?xml version="1.0" encoding="utf-8"?>
<p:tagLst xmlns:p="http://schemas.openxmlformats.org/presentationml/2006/main">
  <p:tag name="MH" val="20160505120202"/>
  <p:tag name="MH_LIBRARY" val="GRAPHIC"/>
  <p:tag name="MH_TYPE" val="Text"/>
  <p:tag name="MH_ORDER" val="1"/>
</p:tagLst>
</file>

<file path=ppt/tags/tag45.xml><?xml version="1.0" encoding="utf-8"?>
<p:tagLst xmlns:p="http://schemas.openxmlformats.org/presentationml/2006/main">
  <p:tag name="MH" val="20160505120202"/>
  <p:tag name="MH_LIBRARY" val="GRAPHIC"/>
  <p:tag name="MH_TYPE" val="Other"/>
  <p:tag name="MH_ORDER" val="39"/>
</p:tagLst>
</file>

<file path=ppt/tags/tag46.xml><?xml version="1.0" encoding="utf-8"?>
<p:tagLst xmlns:p="http://schemas.openxmlformats.org/presentationml/2006/main">
  <p:tag name="MH" val="20160505120202"/>
  <p:tag name="MH_LIBRARY" val="GRAPHIC"/>
  <p:tag name="MH_TYPE" val="Other"/>
  <p:tag name="MH_ORDER" val="40"/>
</p:tagLst>
</file>

<file path=ppt/tags/tag47.xml><?xml version="1.0" encoding="utf-8"?>
<p:tagLst xmlns:p="http://schemas.openxmlformats.org/presentationml/2006/main">
  <p:tag name="MH" val="20160505120202"/>
  <p:tag name="MH_LIBRARY" val="GRAPHIC"/>
  <p:tag name="MH_TYPE" val="SubTitle"/>
  <p:tag name="MH_ORDER" val="3"/>
</p:tagLst>
</file>

<file path=ppt/tags/tag48.xml><?xml version="1.0" encoding="utf-8"?>
<p:tagLst xmlns:p="http://schemas.openxmlformats.org/presentationml/2006/main">
  <p:tag name="MH" val="20160505120202"/>
  <p:tag name="MH_LIBRARY" val="GRAPHIC"/>
  <p:tag name="MH_TYPE" val="Text"/>
  <p:tag name="MH_ORDER" val="3"/>
</p:tagLst>
</file>

<file path=ppt/tags/tag49.xml><?xml version="1.0" encoding="utf-8"?>
<p:tagLst xmlns:p="http://schemas.openxmlformats.org/presentationml/2006/main">
  <p:tag name="ISPRING_PRESENTATION_TITLE" val="简洁大方的年中工作总结PPT静态模板"/>
  <p:tag name="commondata" val="eyJoZGlkIjoiZGNhZmE2NDBkNDJkMTExZWJjNGYzYzk5NTUzODY3ZTQifQ=="/>
</p:tagLst>
</file>

<file path=ppt/tags/tag5.xml><?xml version="1.0" encoding="utf-8"?>
<p:tagLst xmlns:p="http://schemas.openxmlformats.org/presentationml/2006/main">
  <p:tag name="MH" val="20160505120202"/>
  <p:tag name="MH_LIBRARY" val="GRAPHIC"/>
  <p:tag name="MH_TYPE" val="Other"/>
  <p:tag name="MH_ORDER" val="5"/>
</p:tagLst>
</file>

<file path=ppt/tags/tag6.xml><?xml version="1.0" encoding="utf-8"?>
<p:tagLst xmlns:p="http://schemas.openxmlformats.org/presentationml/2006/main">
  <p:tag name="MH" val="20160505120202"/>
  <p:tag name="MH_LIBRARY" val="GRAPHIC"/>
  <p:tag name="MH_TYPE" val="Other"/>
  <p:tag name="MH_ORDER" val="6"/>
</p:tagLst>
</file>

<file path=ppt/tags/tag7.xml><?xml version="1.0" encoding="utf-8"?>
<p:tagLst xmlns:p="http://schemas.openxmlformats.org/presentationml/2006/main">
  <p:tag name="MH" val="20160505120202"/>
  <p:tag name="MH_LIBRARY" val="GRAPHIC"/>
  <p:tag name="MH_TYPE" val="Other"/>
  <p:tag name="MH_ORDER" val="7"/>
</p:tagLst>
</file>

<file path=ppt/tags/tag8.xml><?xml version="1.0" encoding="utf-8"?>
<p:tagLst xmlns:p="http://schemas.openxmlformats.org/presentationml/2006/main">
  <p:tag name="MH" val="20160505120202"/>
  <p:tag name="MH_LIBRARY" val="GRAPHIC"/>
  <p:tag name="MH_TYPE" val="Other"/>
  <p:tag name="MH_ORDER" val="8"/>
</p:tagLst>
</file>

<file path=ppt/tags/tag9.xml><?xml version="1.0" encoding="utf-8"?>
<p:tagLst xmlns:p="http://schemas.openxmlformats.org/presentationml/2006/main">
  <p:tag name="MH" val="20160505120202"/>
  <p:tag name="MH_LIBRARY" val="GRAPHIC"/>
  <p:tag name="MH_TYPE" val="Other"/>
  <p:tag name="MH_ORDER" val="9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1928</Words>
  <Application>WPS 演示</Application>
  <PresentationFormat>宽屏</PresentationFormat>
  <Paragraphs>334</Paragraphs>
  <Slides>20</Slides>
  <Notes>20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5" baseType="lpstr">
      <vt:lpstr>Arial</vt:lpstr>
      <vt:lpstr>宋体</vt:lpstr>
      <vt:lpstr>Wingdings</vt:lpstr>
      <vt:lpstr>方正大黑_GBK</vt:lpstr>
      <vt:lpstr>黑体</vt:lpstr>
      <vt:lpstr>方正兰亭黑_GBK</vt:lpstr>
      <vt:lpstr>微软雅黑</vt:lpstr>
      <vt:lpstr>Calibri</vt:lpstr>
      <vt:lpstr>Arial Unicode MS</vt:lpstr>
      <vt:lpstr>Calibri Light</vt:lpstr>
      <vt:lpstr>等线</vt:lpstr>
      <vt:lpstr>Arial Narrow</vt:lpstr>
      <vt:lpstr>Meiryo</vt:lpstr>
      <vt:lpstr>Yu Gothic UI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http://www.ypppt.com/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dc:description>http://www.ypppt.com/</dc:description>
  <cp:lastModifiedBy>Years later</cp:lastModifiedBy>
  <cp:revision>66</cp:revision>
  <dcterms:created xsi:type="dcterms:W3CDTF">2016-05-29T14:16:00Z</dcterms:created>
  <dcterms:modified xsi:type="dcterms:W3CDTF">2024-03-24T10:03:08Z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7A1ECB883D4B47FD92DA04BC5B3D012E_13</vt:lpwstr>
  </property>
  <property fmtid="{D5CDD505-2E9C-101B-9397-08002B2CF9AE}" pid="3" name="KSOProductBuildVer">
    <vt:lpwstr>2052-12.1.0.16412</vt:lpwstr>
  </property>
</Properties>
</file>