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58" r:id="rId14"/>
    <p:sldId id="268" r:id="rId15"/>
    <p:sldId id="269" r:id="rId16"/>
    <p:sldId id="270" r:id="rId17"/>
    <p:sldId id="274" r:id="rId18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汉仪菱心体简" panose="02010600030101010101" charset="-122"/>
      <p:regular r:id="rId27"/>
    </p:embeddedFont>
    <p:embeddedFont>
      <p:font typeface="微软雅黑" panose="020B0503020204020204" pitchFamily="34" charset="-122"/>
      <p:regular r:id="rId28"/>
    </p:embeddedFont>
    <p:embeddedFont>
      <p:font typeface="Broadway BT" panose="04040905080B02020502" pitchFamily="82" charset="0"/>
      <p:regular r:id="rId29"/>
    </p:embeddedFont>
    <p:embeddedFont>
      <p:font typeface="Impact" panose="020B0806030902050204" pitchFamily="34" charset="0"/>
      <p:regular r:id="rId30"/>
    </p:embeddedFont>
  </p:embeddedFontLst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E30"/>
    <a:srgbClr val="21A3D0"/>
    <a:srgbClr val="E8E8E6"/>
    <a:srgbClr val="C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5400" autoAdjust="0"/>
  </p:normalViewPr>
  <p:slideViewPr>
    <p:cSldViewPr>
      <p:cViewPr varScale="1">
        <p:scale>
          <a:sx n="80" d="100"/>
          <a:sy n="80" d="100"/>
        </p:scale>
        <p:origin x="-204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6A08-E241-41B7-B398-3F8CD1455AAD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9B44-660D-488F-B6D6-9622C0F65BA9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3DD1-73CB-43E0-9CB8-87DD6172FF46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264-D6D9-4B77-988F-24E66A736B98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4C76-0008-4D12-B55D-F9300DD9DE69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B2C0-5C84-4B7E-8AAF-262E39B87A3C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9C07-1670-4035-BB30-7DCF78913434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F524-D204-425F-9631-78AEA5479C2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076F-A928-43AA-A2F0-031ABA9CE2BB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7CC18-7110-453F-939F-56D9573FB68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96B3-A604-4A63-860C-1D4523AA4144}" type="datetimeFigureOut">
              <a:rPr lang="zh-CN" altLang="en-US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1FFF-AAC3-419F-A536-A31FBB040977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B3EF-454D-4F2D-9251-2866F02ACC59}" type="datetimeFigureOut">
              <a:rPr lang="zh-CN" altLang="en-US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BA18-36D0-42B0-8041-25927C70432A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6D6D-19AC-4435-95C7-531C017C9823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C8F7-3014-4F11-B5AD-5A742043E31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1431B-BEFE-4720-B49F-52B476BE4EDA}" type="datetimeFigureOut">
              <a:rPr lang="zh-CN" altLang="en-US"/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D303-CFBC-4819-96DD-ABD33AF91DB8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4C59-7D79-43BD-9174-7B8C71D9CE04}" type="datetimeFigureOut">
              <a:rPr lang="zh-CN" altLang="en-US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69CEE-9EAE-4498-A456-7EE3F244DB0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FAF4-8704-4865-9583-3CEB5E0818B4}" type="datetimeFigureOut">
              <a:rPr lang="zh-CN" altLang="en-US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49EB-ABCC-4C2D-9776-51E8CB708B27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fld id="{B0B7D8BB-D3E2-4721-9CB5-596701BA2234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fld id="{C1066F37-D8A3-4539-BBCB-9B14BC63FCFD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造字工房悦黑体验版常规体" pitchFamily="50" charset="-122"/>
          <a:cs typeface="造字工房悦黑体验版常规体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造字工房悦黑体验版常规体"/>
          <a:cs typeface="造字工房悦黑体验版常规体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造字工房悦黑体验版常规体"/>
          <a:cs typeface="造字工房悦黑体验版常规体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造字工房悦黑体验版常规体"/>
          <a:cs typeface="造字工房悦黑体验版常规体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造字工房悦黑体验版常规体"/>
          <a:cs typeface="造字工房悦黑体验版常规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造字工房悦黑体验版常规体"/>
          <a:cs typeface="造字工房悦黑体验版常规体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造字工房悦黑体验版常规体"/>
          <a:cs typeface="造字工房悦黑体验版常规体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造字工房悦黑体验版常规体"/>
          <a:cs typeface="造字工房悦黑体验版常规体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造字工房悦黑体验版常规体"/>
          <a:cs typeface="造字工房悦黑体验版常规体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造字工房悦黑体验版常规体" pitchFamily="50" charset="-122"/>
          <a:cs typeface="造字工房悦黑体验版常规体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造字工房悦黑体验版常规体" pitchFamily="50" charset="-122"/>
          <a:cs typeface="造字工房悦黑体验版常规体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造字工房悦黑体验版常规体" pitchFamily="50" charset="-122"/>
          <a:cs typeface="造字工房悦黑体验版常规体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造字工房悦黑体验版常规体" pitchFamily="50" charset="-122"/>
          <a:cs typeface="造字工房悦黑体验版常规体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造字工房悦黑体验版常规体" pitchFamily="50" charset="-122"/>
          <a:cs typeface="造字工房悦黑体验版常规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oleObject" Target="../embeddings/Workbook1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文框 8"/>
          <p:cNvSpPr/>
          <p:nvPr/>
        </p:nvSpPr>
        <p:spPr>
          <a:xfrm rot="19177476">
            <a:off x="8147050" y="280988"/>
            <a:ext cx="5781675" cy="5346700"/>
          </a:xfrm>
          <a:custGeom>
            <a:avLst/>
            <a:gdLst>
              <a:gd name="connsiteX0" fmla="*/ 0 w 5780875"/>
              <a:gd name="connsiteY0" fmla="*/ 0 h 5347153"/>
              <a:gd name="connsiteX1" fmla="*/ 5780875 w 5780875"/>
              <a:gd name="connsiteY1" fmla="*/ 0 h 5347153"/>
              <a:gd name="connsiteX2" fmla="*/ 5780875 w 5780875"/>
              <a:gd name="connsiteY2" fmla="*/ 5347153 h 5347153"/>
              <a:gd name="connsiteX3" fmla="*/ 0 w 5780875"/>
              <a:gd name="connsiteY3" fmla="*/ 5347153 h 5347153"/>
              <a:gd name="connsiteX4" fmla="*/ 0 w 5780875"/>
              <a:gd name="connsiteY4" fmla="*/ 0 h 5347153"/>
              <a:gd name="connsiteX5" fmla="*/ 699354 w 5780875"/>
              <a:gd name="connsiteY5" fmla="*/ 699354 h 5347153"/>
              <a:gd name="connsiteX6" fmla="*/ 699354 w 5780875"/>
              <a:gd name="connsiteY6" fmla="*/ 4647799 h 5347153"/>
              <a:gd name="connsiteX7" fmla="*/ 5081521 w 5780875"/>
              <a:gd name="connsiteY7" fmla="*/ 4647799 h 5347153"/>
              <a:gd name="connsiteX8" fmla="*/ 5081521 w 5780875"/>
              <a:gd name="connsiteY8" fmla="*/ 699354 h 5347153"/>
              <a:gd name="connsiteX9" fmla="*/ 699354 w 5780875"/>
              <a:gd name="connsiteY9" fmla="*/ 699354 h 5347153"/>
              <a:gd name="connsiteX0-1" fmla="*/ 0 w 5780875"/>
              <a:gd name="connsiteY0-2" fmla="*/ 0 h 5347153"/>
              <a:gd name="connsiteX1-3" fmla="*/ 5780875 w 5780875"/>
              <a:gd name="connsiteY1-4" fmla="*/ 0 h 5347153"/>
              <a:gd name="connsiteX2-5" fmla="*/ 5780875 w 5780875"/>
              <a:gd name="connsiteY2-6" fmla="*/ 5347153 h 5347153"/>
              <a:gd name="connsiteX3-7" fmla="*/ 0 w 5780875"/>
              <a:gd name="connsiteY3-8" fmla="*/ 5347153 h 5347153"/>
              <a:gd name="connsiteX4-9" fmla="*/ 0 w 5780875"/>
              <a:gd name="connsiteY4-10" fmla="*/ 0 h 5347153"/>
              <a:gd name="connsiteX5-11" fmla="*/ 699354 w 5780875"/>
              <a:gd name="connsiteY5-12" fmla="*/ 699354 h 5347153"/>
              <a:gd name="connsiteX6-13" fmla="*/ 699354 w 5780875"/>
              <a:gd name="connsiteY6-14" fmla="*/ 4647799 h 5347153"/>
              <a:gd name="connsiteX7-15" fmla="*/ 5082762 w 5780875"/>
              <a:gd name="connsiteY7-16" fmla="*/ 4663144 h 5347153"/>
              <a:gd name="connsiteX8-17" fmla="*/ 5081521 w 5780875"/>
              <a:gd name="connsiteY8-18" fmla="*/ 699354 h 5347153"/>
              <a:gd name="connsiteX9-19" fmla="*/ 699354 w 5780875"/>
              <a:gd name="connsiteY9-20" fmla="*/ 699354 h 5347153"/>
              <a:gd name="connsiteX0-21" fmla="*/ 0 w 5780875"/>
              <a:gd name="connsiteY0-22" fmla="*/ 0 h 5347153"/>
              <a:gd name="connsiteX1-23" fmla="*/ 5780875 w 5780875"/>
              <a:gd name="connsiteY1-24" fmla="*/ 0 h 5347153"/>
              <a:gd name="connsiteX2-25" fmla="*/ 5780875 w 5780875"/>
              <a:gd name="connsiteY2-26" fmla="*/ 5347153 h 5347153"/>
              <a:gd name="connsiteX3-27" fmla="*/ 0 w 5780875"/>
              <a:gd name="connsiteY3-28" fmla="*/ 5347153 h 5347153"/>
              <a:gd name="connsiteX4-29" fmla="*/ 0 w 5780875"/>
              <a:gd name="connsiteY4-30" fmla="*/ 0 h 5347153"/>
              <a:gd name="connsiteX5-31" fmla="*/ 699354 w 5780875"/>
              <a:gd name="connsiteY5-32" fmla="*/ 699354 h 5347153"/>
              <a:gd name="connsiteX6-33" fmla="*/ 699354 w 5780875"/>
              <a:gd name="connsiteY6-34" fmla="*/ 4647799 h 5347153"/>
              <a:gd name="connsiteX7-35" fmla="*/ 5082762 w 5780875"/>
              <a:gd name="connsiteY7-36" fmla="*/ 4663144 h 5347153"/>
              <a:gd name="connsiteX8-37" fmla="*/ 5081521 w 5780875"/>
              <a:gd name="connsiteY8-38" fmla="*/ 699354 h 5347153"/>
              <a:gd name="connsiteX9-39" fmla="*/ 699354 w 5780875"/>
              <a:gd name="connsiteY9-40" fmla="*/ 699354 h 5347153"/>
              <a:gd name="connsiteX0-41" fmla="*/ 0 w 5780875"/>
              <a:gd name="connsiteY0-42" fmla="*/ 0 h 5347153"/>
              <a:gd name="connsiteX1-43" fmla="*/ 5780875 w 5780875"/>
              <a:gd name="connsiteY1-44" fmla="*/ 0 h 5347153"/>
              <a:gd name="connsiteX2-45" fmla="*/ 5780875 w 5780875"/>
              <a:gd name="connsiteY2-46" fmla="*/ 5347153 h 5347153"/>
              <a:gd name="connsiteX3-47" fmla="*/ 0 w 5780875"/>
              <a:gd name="connsiteY3-48" fmla="*/ 5347153 h 5347153"/>
              <a:gd name="connsiteX4-49" fmla="*/ 0 w 5780875"/>
              <a:gd name="connsiteY4-50" fmla="*/ 0 h 5347153"/>
              <a:gd name="connsiteX5-51" fmla="*/ 699354 w 5780875"/>
              <a:gd name="connsiteY5-52" fmla="*/ 699354 h 5347153"/>
              <a:gd name="connsiteX6-53" fmla="*/ 699354 w 5780875"/>
              <a:gd name="connsiteY6-54" fmla="*/ 4647799 h 5347153"/>
              <a:gd name="connsiteX7-55" fmla="*/ 5082762 w 5780875"/>
              <a:gd name="connsiteY7-56" fmla="*/ 4663144 h 5347153"/>
              <a:gd name="connsiteX8-57" fmla="*/ 5081521 w 5780875"/>
              <a:gd name="connsiteY8-58" fmla="*/ 699354 h 5347153"/>
              <a:gd name="connsiteX9-59" fmla="*/ 699354 w 5780875"/>
              <a:gd name="connsiteY9-60" fmla="*/ 699354 h 5347153"/>
              <a:gd name="connsiteX0-61" fmla="*/ 0 w 5780875"/>
              <a:gd name="connsiteY0-62" fmla="*/ 0 h 5347153"/>
              <a:gd name="connsiteX1-63" fmla="*/ 5780875 w 5780875"/>
              <a:gd name="connsiteY1-64" fmla="*/ 0 h 5347153"/>
              <a:gd name="connsiteX2-65" fmla="*/ 5780875 w 5780875"/>
              <a:gd name="connsiteY2-66" fmla="*/ 5347153 h 5347153"/>
              <a:gd name="connsiteX3-67" fmla="*/ 0 w 5780875"/>
              <a:gd name="connsiteY3-68" fmla="*/ 5347153 h 5347153"/>
              <a:gd name="connsiteX4-69" fmla="*/ 0 w 5780875"/>
              <a:gd name="connsiteY4-70" fmla="*/ 0 h 5347153"/>
              <a:gd name="connsiteX5-71" fmla="*/ 699354 w 5780875"/>
              <a:gd name="connsiteY5-72" fmla="*/ 699354 h 5347153"/>
              <a:gd name="connsiteX6-73" fmla="*/ 699354 w 5780875"/>
              <a:gd name="connsiteY6-74" fmla="*/ 4647799 h 5347153"/>
              <a:gd name="connsiteX7-75" fmla="*/ 5082762 w 5780875"/>
              <a:gd name="connsiteY7-76" fmla="*/ 4663144 h 5347153"/>
              <a:gd name="connsiteX8-77" fmla="*/ 5081521 w 5780875"/>
              <a:gd name="connsiteY8-78" fmla="*/ 699354 h 5347153"/>
              <a:gd name="connsiteX9-79" fmla="*/ 699354 w 5780875"/>
              <a:gd name="connsiteY9-80" fmla="*/ 699354 h 53471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5780875" h="5347153">
                <a:moveTo>
                  <a:pt x="0" y="0"/>
                </a:moveTo>
                <a:lnTo>
                  <a:pt x="5780875" y="0"/>
                </a:lnTo>
                <a:lnTo>
                  <a:pt x="5780875" y="5347153"/>
                </a:lnTo>
                <a:lnTo>
                  <a:pt x="0" y="5347153"/>
                </a:lnTo>
                <a:lnTo>
                  <a:pt x="0" y="0"/>
                </a:lnTo>
                <a:close/>
                <a:moveTo>
                  <a:pt x="699354" y="699354"/>
                </a:moveTo>
                <a:lnTo>
                  <a:pt x="699354" y="4647799"/>
                </a:lnTo>
                <a:lnTo>
                  <a:pt x="5082762" y="4663144"/>
                </a:lnTo>
                <a:cubicBezTo>
                  <a:pt x="5073209" y="3419845"/>
                  <a:pt x="5081935" y="2020617"/>
                  <a:pt x="5081521" y="699354"/>
                </a:cubicBezTo>
                <a:lnTo>
                  <a:pt x="699354" y="699354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造字工房悦黑体验版常规体" pitchFamily="50" charset="-122"/>
            </a:endParaRPr>
          </a:p>
        </p:txBody>
      </p:sp>
      <p:sp>
        <p:nvSpPr>
          <p:cNvPr id="10" name="图文框 9"/>
          <p:cNvSpPr/>
          <p:nvPr/>
        </p:nvSpPr>
        <p:spPr>
          <a:xfrm rot="19177476">
            <a:off x="10596563" y="415925"/>
            <a:ext cx="5780087" cy="5346700"/>
          </a:xfrm>
          <a:prstGeom prst="frame">
            <a:avLst>
              <a:gd name="adj1" fmla="val 13079"/>
            </a:avLst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造字工房悦黑体验版常规体" pitchFamily="50" charset="-122"/>
            </a:endParaRPr>
          </a:p>
        </p:txBody>
      </p:sp>
      <p:pic>
        <p:nvPicPr>
          <p:cNvPr id="13315" name="图片 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9060277" flipH="1">
            <a:off x="9448800" y="722313"/>
            <a:ext cx="2079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图片 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9178286" flipH="1">
            <a:off x="8658225" y="4438650"/>
            <a:ext cx="7397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图片 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9060277" flipH="1">
            <a:off x="11041063" y="1585913"/>
            <a:ext cx="2079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图片 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9178286" flipH="1">
            <a:off x="10658475" y="4068763"/>
            <a:ext cx="9191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225425" y="412750"/>
            <a:ext cx="1727200" cy="731838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3320" name="文本框 17"/>
          <p:cNvSpPr txBox="1">
            <a:spLocks noChangeArrowheads="1"/>
          </p:cNvSpPr>
          <p:nvPr/>
        </p:nvSpPr>
        <p:spPr bwMode="auto">
          <a:xfrm>
            <a:off x="273050" y="361950"/>
            <a:ext cx="1879600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汉仪菱心体简" panose="02010600030101010101" charset="-122"/>
              </a:rPr>
              <a:t>原创模板</a:t>
            </a:r>
            <a:endParaRPr lang="en-US" altLang="zh-CN" sz="2400">
              <a:solidFill>
                <a:schemeClr val="bg1"/>
              </a:solidFill>
              <a:latin typeface="汉仪菱心体简" panose="02010600030101010101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汉仪菱心体简" panose="02010600030101010101" charset="-122"/>
              </a:rPr>
              <a:t>之二</a:t>
            </a:r>
            <a:endParaRPr lang="zh-CN" altLang="en-US" sz="2400">
              <a:solidFill>
                <a:schemeClr val="bg1"/>
              </a:solidFill>
              <a:latin typeface="汉仪菱心体简" panose="02010600030101010101" charset="-122"/>
            </a:endParaRPr>
          </a:p>
        </p:txBody>
      </p:sp>
      <p:sp>
        <p:nvSpPr>
          <p:cNvPr id="13321" name="文本框 18"/>
          <p:cNvSpPr txBox="1">
            <a:spLocks noChangeArrowheads="1"/>
          </p:cNvSpPr>
          <p:nvPr/>
        </p:nvSpPr>
        <p:spPr bwMode="auto">
          <a:xfrm>
            <a:off x="1589088" y="3346450"/>
            <a:ext cx="2087562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文鼎霹靂體"/>
              </a:rPr>
              <a:t>商业</a:t>
            </a:r>
            <a:endParaRPr lang="zh-CN" altLang="en-US" sz="4800" b="1">
              <a:solidFill>
                <a:srgbClr val="2B2E30"/>
              </a:solidFill>
              <a:latin typeface="造字工房悦黑体验版常规体"/>
              <a:ea typeface="造字工房悦黑体验版常规体"/>
              <a:cs typeface="文鼎霹靂體"/>
            </a:endParaRPr>
          </a:p>
        </p:txBody>
      </p:sp>
      <p:sp>
        <p:nvSpPr>
          <p:cNvPr id="20" name="矩形 19"/>
          <p:cNvSpPr/>
          <p:nvPr/>
        </p:nvSpPr>
        <p:spPr>
          <a:xfrm rot="2289162">
            <a:off x="2901950" y="2432050"/>
            <a:ext cx="1316038" cy="1316038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3323" name="文本框 20"/>
          <p:cNvSpPr txBox="1">
            <a:spLocks noChangeArrowheads="1"/>
          </p:cNvSpPr>
          <p:nvPr/>
        </p:nvSpPr>
        <p:spPr bwMode="auto">
          <a:xfrm>
            <a:off x="3055938" y="2433638"/>
            <a:ext cx="503237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汉仪菱心体简" panose="02010600030101010101" charset="-122"/>
              </a:rPr>
              <a:t>通</a:t>
            </a:r>
            <a:endParaRPr lang="zh-CN" altLang="en-US" sz="6600">
              <a:solidFill>
                <a:schemeClr val="bg1"/>
              </a:solidFill>
              <a:latin typeface="汉仪菱心体简" panose="02010600030101010101" charset="-122"/>
            </a:endParaRPr>
          </a:p>
        </p:txBody>
      </p:sp>
      <p:sp>
        <p:nvSpPr>
          <p:cNvPr id="13324" name="文本框 21"/>
          <p:cNvSpPr txBox="1">
            <a:spLocks noChangeArrowheads="1"/>
          </p:cNvSpPr>
          <p:nvPr/>
        </p:nvSpPr>
        <p:spPr bwMode="auto">
          <a:xfrm>
            <a:off x="4079875" y="3362325"/>
            <a:ext cx="2087563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文鼎霹靂體"/>
              </a:rPr>
              <a:t>用模板</a:t>
            </a:r>
            <a:endParaRPr lang="zh-CN" altLang="en-US" sz="4800" b="1">
              <a:solidFill>
                <a:srgbClr val="2B2E30"/>
              </a:solidFill>
              <a:latin typeface="造字工房悦黑体验版常规体"/>
              <a:ea typeface="造字工房悦黑体验版常规体"/>
              <a:cs typeface="文鼎霹靂體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1775520" y="4711700"/>
            <a:ext cx="1656184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4324878" y="4718256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3402013" y="4660900"/>
            <a:ext cx="122237" cy="120650"/>
          </a:xfrm>
          <a:prstGeom prst="ellips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203700" y="4660900"/>
            <a:ext cx="120650" cy="120650"/>
          </a:xfrm>
          <a:prstGeom prst="ellips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774825" y="5195888"/>
            <a:ext cx="857250" cy="82550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52725" y="5195888"/>
            <a:ext cx="3321050" cy="82550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pic>
        <p:nvPicPr>
          <p:cNvPr id="13331" name="图片 34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rcRect/>
          <a:stretch>
            <a:fillRect/>
          </a:stretch>
        </p:blipFill>
        <p:spPr bwMode="auto">
          <a:xfrm>
            <a:off x="1968500" y="5357813"/>
            <a:ext cx="4714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文本框 36"/>
          <p:cNvSpPr txBox="1">
            <a:spLocks noChangeArrowheads="1"/>
          </p:cNvSpPr>
          <p:nvPr/>
        </p:nvSpPr>
        <p:spPr bwMode="auto">
          <a:xfrm>
            <a:off x="2782888" y="5300663"/>
            <a:ext cx="142875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@</a:t>
            </a:r>
            <a:r>
              <a:rPr lang="zh-CN" altLang="en-US" sz="3200" b="1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注龙</a:t>
            </a:r>
            <a:endParaRPr lang="zh-CN" altLang="en-US" sz="3200" b="1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pic>
        <p:nvPicPr>
          <p:cNvPr id="13333" name="图片 3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8335">
            <a:off x="5605463" y="5676900"/>
            <a:ext cx="98425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图片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1121">
            <a:off x="5645150" y="5591175"/>
            <a:ext cx="1444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图片 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75350">
            <a:off x="5724525" y="5503863"/>
            <a:ext cx="1206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6" name="文本框 42"/>
          <p:cNvSpPr txBox="1">
            <a:spLocks noChangeArrowheads="1"/>
          </p:cNvSpPr>
          <p:nvPr/>
        </p:nvSpPr>
        <p:spPr bwMode="auto">
          <a:xfrm rot="-2880346">
            <a:off x="4822031" y="5261769"/>
            <a:ext cx="1427163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粉我粉我</a:t>
            </a:r>
            <a:endParaRPr lang="zh-CN" altLang="en-US" sz="1400" b="1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pic>
        <p:nvPicPr>
          <p:cNvPr id="13337" name="图片 43"/>
          <p:cNvPicPr>
            <a:picLocks noChangeAspect="1"/>
          </p:cNvPicPr>
          <p:nvPr/>
        </p:nvPicPr>
        <p:blipFill>
          <a:blip r:embed="rId4">
            <a:biLevel thresh="50000"/>
            <a:grayscl/>
          </a:blip>
          <a:srcRect/>
          <a:stretch>
            <a:fillRect/>
          </a:stretch>
        </p:blipFill>
        <p:spPr bwMode="auto">
          <a:xfrm rot="1905806" flipH="1">
            <a:off x="5722938" y="5603875"/>
            <a:ext cx="422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2532" name="文本框 6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请输入您要的标题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685925" y="3573463"/>
            <a:ext cx="8874125" cy="1587"/>
          </a:xfrm>
          <a:prstGeom prst="line">
            <a:avLst/>
          </a:prstGeom>
          <a:ln w="19050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4" name="图片 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12900" y="2108200"/>
            <a:ext cx="7413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5" name="组合 11"/>
          <p:cNvGrpSpPr/>
          <p:nvPr/>
        </p:nvGrpSpPr>
        <p:grpSpPr bwMode="auto">
          <a:xfrm>
            <a:off x="3017838" y="2214563"/>
            <a:ext cx="2555875" cy="1355725"/>
            <a:chOff x="6168008" y="3789040"/>
            <a:chExt cx="2555930" cy="1355672"/>
          </a:xfrm>
        </p:grpSpPr>
        <p:sp>
          <p:nvSpPr>
            <p:cNvPr id="22578" name="文本框 12"/>
            <p:cNvSpPr txBox="1">
              <a:spLocks noChangeArrowheads="1"/>
            </p:cNvSpPr>
            <p:nvPr/>
          </p:nvSpPr>
          <p:spPr bwMode="auto">
            <a:xfrm>
              <a:off x="6168008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79" name="文本框 13"/>
            <p:cNvSpPr txBox="1">
              <a:spLocks noChangeArrowheads="1"/>
            </p:cNvSpPr>
            <p:nvPr/>
          </p:nvSpPr>
          <p:spPr bwMode="auto">
            <a:xfrm>
              <a:off x="6168008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80" name="文本框 14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81" name="文本框 15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22536" name="组合 16"/>
          <p:cNvGrpSpPr/>
          <p:nvPr/>
        </p:nvGrpSpPr>
        <p:grpSpPr bwMode="auto">
          <a:xfrm>
            <a:off x="1549400" y="2946400"/>
            <a:ext cx="5392738" cy="1274763"/>
            <a:chOff x="6193452" y="3870634"/>
            <a:chExt cx="5392627" cy="1274078"/>
          </a:xfrm>
        </p:grpSpPr>
        <p:sp>
          <p:nvSpPr>
            <p:cNvPr id="22574" name="文本框 17"/>
            <p:cNvSpPr txBox="1">
              <a:spLocks noChangeArrowheads="1"/>
            </p:cNvSpPr>
            <p:nvPr/>
          </p:nvSpPr>
          <p:spPr bwMode="auto">
            <a:xfrm>
              <a:off x="6293845" y="3870634"/>
              <a:ext cx="5292234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请输入您想要的文字请输入您想要的文字</a:t>
              </a:r>
              <a:endParaRPr lang="zh-CN" altLang="en-US" sz="12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75" name="文本框 18"/>
            <p:cNvSpPr txBox="1">
              <a:spLocks noChangeArrowheads="1"/>
            </p:cNvSpPr>
            <p:nvPr/>
          </p:nvSpPr>
          <p:spPr bwMode="auto">
            <a:xfrm>
              <a:off x="6290447" y="4111689"/>
              <a:ext cx="3040325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请输入您想要的文字请输入您想要的文字</a:t>
              </a:r>
              <a:endParaRPr lang="zh-CN" altLang="en-US" sz="12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76" name="文本框 19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77" name="文本框 20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sp>
        <p:nvSpPr>
          <p:cNvPr id="22537" name="文本框 21"/>
          <p:cNvSpPr txBox="1">
            <a:spLocks noChangeArrowheads="1"/>
          </p:cNvSpPr>
          <p:nvPr/>
        </p:nvSpPr>
        <p:spPr bwMode="auto">
          <a:xfrm>
            <a:off x="2273300" y="2273300"/>
            <a:ext cx="12938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1A3D0"/>
                </a:solidFill>
                <a:latin typeface="Impact" panose="020B0806030902050204" pitchFamily="34" charset="0"/>
              </a:rPr>
              <a:t>13</a:t>
            </a:r>
            <a:r>
              <a:rPr lang="zh-CN" altLang="en-US" sz="2800">
                <a:solidFill>
                  <a:srgbClr val="21A3D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车</a:t>
            </a:r>
            <a:endParaRPr lang="zh-CN" altLang="en-US" sz="2800">
              <a:solidFill>
                <a:srgbClr val="21A3D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grpSp>
        <p:nvGrpSpPr>
          <p:cNvPr id="22538" name="组合 23"/>
          <p:cNvGrpSpPr/>
          <p:nvPr/>
        </p:nvGrpSpPr>
        <p:grpSpPr bwMode="auto">
          <a:xfrm>
            <a:off x="6484938" y="2214563"/>
            <a:ext cx="2555875" cy="1355725"/>
            <a:chOff x="6168008" y="3789040"/>
            <a:chExt cx="2555930" cy="1355672"/>
          </a:xfrm>
        </p:grpSpPr>
        <p:sp>
          <p:nvSpPr>
            <p:cNvPr id="22570" name="文本框 24"/>
            <p:cNvSpPr txBox="1">
              <a:spLocks noChangeArrowheads="1"/>
            </p:cNvSpPr>
            <p:nvPr/>
          </p:nvSpPr>
          <p:spPr bwMode="auto">
            <a:xfrm>
              <a:off x="6168008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71" name="文本框 25"/>
            <p:cNvSpPr txBox="1">
              <a:spLocks noChangeArrowheads="1"/>
            </p:cNvSpPr>
            <p:nvPr/>
          </p:nvSpPr>
          <p:spPr bwMode="auto">
            <a:xfrm>
              <a:off x="6168008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72" name="文本框 26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73" name="文本框 27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22539" name="组合 28"/>
          <p:cNvGrpSpPr/>
          <p:nvPr/>
        </p:nvGrpSpPr>
        <p:grpSpPr bwMode="auto">
          <a:xfrm>
            <a:off x="5016500" y="2946400"/>
            <a:ext cx="5392738" cy="1274763"/>
            <a:chOff x="6193452" y="3870634"/>
            <a:chExt cx="5392627" cy="1274078"/>
          </a:xfrm>
        </p:grpSpPr>
        <p:sp>
          <p:nvSpPr>
            <p:cNvPr id="22566" name="文本框 29"/>
            <p:cNvSpPr txBox="1">
              <a:spLocks noChangeArrowheads="1"/>
            </p:cNvSpPr>
            <p:nvPr/>
          </p:nvSpPr>
          <p:spPr bwMode="auto">
            <a:xfrm>
              <a:off x="6293845" y="3870634"/>
              <a:ext cx="5292234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请输入您想要的文字请输入您想要的文字</a:t>
              </a:r>
              <a:endParaRPr lang="zh-CN" altLang="en-US" sz="12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67" name="文本框 30"/>
            <p:cNvSpPr txBox="1">
              <a:spLocks noChangeArrowheads="1"/>
            </p:cNvSpPr>
            <p:nvPr/>
          </p:nvSpPr>
          <p:spPr bwMode="auto">
            <a:xfrm>
              <a:off x="6290447" y="4111689"/>
              <a:ext cx="3040325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请输入您想要的文字请输入您想要的文字</a:t>
              </a:r>
              <a:endParaRPr lang="zh-CN" altLang="en-US" sz="12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68" name="文本框 31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69" name="文本框 32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sp>
        <p:nvSpPr>
          <p:cNvPr id="22540" name="文本框 33"/>
          <p:cNvSpPr txBox="1">
            <a:spLocks noChangeArrowheads="1"/>
          </p:cNvSpPr>
          <p:nvPr/>
        </p:nvSpPr>
        <p:spPr bwMode="auto">
          <a:xfrm>
            <a:off x="5740400" y="2273300"/>
            <a:ext cx="12938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1A3D0"/>
                </a:solidFill>
                <a:latin typeface="Impact" panose="020B0806030902050204" pitchFamily="34" charset="0"/>
              </a:rPr>
              <a:t>3KM</a:t>
            </a:r>
            <a:endParaRPr lang="zh-CN" altLang="en-US" sz="2800">
              <a:solidFill>
                <a:srgbClr val="21A3D0"/>
              </a:solidFill>
              <a:latin typeface="Impact" panose="020B0806030902050204" pitchFamily="34" charset="0"/>
            </a:endParaRPr>
          </a:p>
        </p:txBody>
      </p:sp>
      <p:pic>
        <p:nvPicPr>
          <p:cNvPr id="22541" name="图片 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9688" y="2135188"/>
            <a:ext cx="66833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42" name="组合 35"/>
          <p:cNvGrpSpPr/>
          <p:nvPr/>
        </p:nvGrpSpPr>
        <p:grpSpPr bwMode="auto">
          <a:xfrm>
            <a:off x="4979988" y="3725863"/>
            <a:ext cx="2555875" cy="1355725"/>
            <a:chOff x="6168008" y="3789040"/>
            <a:chExt cx="2555930" cy="1355672"/>
          </a:xfrm>
        </p:grpSpPr>
        <p:sp>
          <p:nvSpPr>
            <p:cNvPr id="22562" name="文本框 36"/>
            <p:cNvSpPr txBox="1">
              <a:spLocks noChangeArrowheads="1"/>
            </p:cNvSpPr>
            <p:nvPr/>
          </p:nvSpPr>
          <p:spPr bwMode="auto">
            <a:xfrm>
              <a:off x="6168008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63" name="文本框 37"/>
            <p:cNvSpPr txBox="1">
              <a:spLocks noChangeArrowheads="1"/>
            </p:cNvSpPr>
            <p:nvPr/>
          </p:nvSpPr>
          <p:spPr bwMode="auto">
            <a:xfrm>
              <a:off x="6168008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64" name="文本框 38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65" name="文本框 39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22543" name="组合 40"/>
          <p:cNvGrpSpPr/>
          <p:nvPr/>
        </p:nvGrpSpPr>
        <p:grpSpPr bwMode="auto">
          <a:xfrm>
            <a:off x="3511550" y="4459288"/>
            <a:ext cx="5392738" cy="1273175"/>
            <a:chOff x="6193452" y="3870634"/>
            <a:chExt cx="5392627" cy="1274078"/>
          </a:xfrm>
        </p:grpSpPr>
        <p:sp>
          <p:nvSpPr>
            <p:cNvPr id="22558" name="文本框 41"/>
            <p:cNvSpPr txBox="1">
              <a:spLocks noChangeArrowheads="1"/>
            </p:cNvSpPr>
            <p:nvPr/>
          </p:nvSpPr>
          <p:spPr bwMode="auto">
            <a:xfrm>
              <a:off x="6293845" y="3870634"/>
              <a:ext cx="5292234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请输入您想要的文字请输入您想要的文字</a:t>
              </a:r>
              <a:endParaRPr lang="zh-CN" altLang="en-US" sz="12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59" name="文本框 42"/>
            <p:cNvSpPr txBox="1">
              <a:spLocks noChangeArrowheads="1"/>
            </p:cNvSpPr>
            <p:nvPr/>
          </p:nvSpPr>
          <p:spPr bwMode="auto">
            <a:xfrm>
              <a:off x="6290447" y="4111689"/>
              <a:ext cx="3040325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请输入您想要的文字请输入您想要的文字</a:t>
              </a:r>
              <a:endParaRPr lang="zh-CN" altLang="en-US" sz="12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60" name="文本框 43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61" name="文本框 44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sp>
        <p:nvSpPr>
          <p:cNvPr id="22544" name="文本框 45"/>
          <p:cNvSpPr txBox="1">
            <a:spLocks noChangeArrowheads="1"/>
          </p:cNvSpPr>
          <p:nvPr/>
        </p:nvSpPr>
        <p:spPr bwMode="auto">
          <a:xfrm>
            <a:off x="4159250" y="3813175"/>
            <a:ext cx="1293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1A3D0"/>
                </a:solidFill>
                <a:latin typeface="Impact" panose="020B0806030902050204" pitchFamily="34" charset="0"/>
              </a:rPr>
              <a:t>50</a:t>
            </a:r>
            <a:r>
              <a:rPr lang="zh-CN" altLang="en-US" sz="2800">
                <a:solidFill>
                  <a:srgbClr val="21A3D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户</a:t>
            </a:r>
            <a:endParaRPr lang="zh-CN" altLang="en-US" sz="2800">
              <a:solidFill>
                <a:srgbClr val="21A3D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grpSp>
        <p:nvGrpSpPr>
          <p:cNvPr id="22545" name="组合 47"/>
          <p:cNvGrpSpPr/>
          <p:nvPr/>
        </p:nvGrpSpPr>
        <p:grpSpPr bwMode="auto">
          <a:xfrm>
            <a:off x="9156700" y="3725863"/>
            <a:ext cx="2555875" cy="1355725"/>
            <a:chOff x="6168008" y="3789040"/>
            <a:chExt cx="2555930" cy="1355672"/>
          </a:xfrm>
        </p:grpSpPr>
        <p:sp>
          <p:nvSpPr>
            <p:cNvPr id="22554" name="文本框 48"/>
            <p:cNvSpPr txBox="1">
              <a:spLocks noChangeArrowheads="1"/>
            </p:cNvSpPr>
            <p:nvPr/>
          </p:nvSpPr>
          <p:spPr bwMode="auto">
            <a:xfrm>
              <a:off x="6168008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55" name="文本框 49"/>
            <p:cNvSpPr txBox="1">
              <a:spLocks noChangeArrowheads="1"/>
            </p:cNvSpPr>
            <p:nvPr/>
          </p:nvSpPr>
          <p:spPr bwMode="auto">
            <a:xfrm>
              <a:off x="6168008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56" name="文本框 50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57" name="文本框 51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22546" name="组合 52"/>
          <p:cNvGrpSpPr/>
          <p:nvPr/>
        </p:nvGrpSpPr>
        <p:grpSpPr bwMode="auto">
          <a:xfrm>
            <a:off x="7688263" y="4459288"/>
            <a:ext cx="5392737" cy="1273175"/>
            <a:chOff x="6193452" y="3870634"/>
            <a:chExt cx="5392627" cy="1274078"/>
          </a:xfrm>
        </p:grpSpPr>
        <p:sp>
          <p:nvSpPr>
            <p:cNvPr id="22550" name="文本框 53"/>
            <p:cNvSpPr txBox="1">
              <a:spLocks noChangeArrowheads="1"/>
            </p:cNvSpPr>
            <p:nvPr/>
          </p:nvSpPr>
          <p:spPr bwMode="auto">
            <a:xfrm>
              <a:off x="6293845" y="3870634"/>
              <a:ext cx="5292234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请输入您想要的文字请输入您想要的文字</a:t>
              </a:r>
              <a:endParaRPr lang="zh-CN" altLang="en-US" sz="12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51" name="文本框 54"/>
            <p:cNvSpPr txBox="1">
              <a:spLocks noChangeArrowheads="1"/>
            </p:cNvSpPr>
            <p:nvPr/>
          </p:nvSpPr>
          <p:spPr bwMode="auto">
            <a:xfrm>
              <a:off x="6290447" y="4111689"/>
              <a:ext cx="3040325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请输入您想要的文字请输入您想要的文字</a:t>
              </a:r>
              <a:endParaRPr lang="zh-CN" altLang="en-US" sz="12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52" name="文本框 55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53" name="文本框 56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sp>
        <p:nvSpPr>
          <p:cNvPr id="22547" name="文本框 57"/>
          <p:cNvSpPr txBox="1">
            <a:spLocks noChangeArrowheads="1"/>
          </p:cNvSpPr>
          <p:nvPr/>
        </p:nvSpPr>
        <p:spPr bwMode="auto">
          <a:xfrm>
            <a:off x="8412163" y="3786188"/>
            <a:ext cx="12938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1A3D0"/>
                </a:solidFill>
                <a:latin typeface="Impact" panose="020B0806030902050204" pitchFamily="34" charset="0"/>
              </a:rPr>
              <a:t>40</a:t>
            </a:r>
            <a:r>
              <a:rPr lang="zh-CN" altLang="en-US" sz="2800">
                <a:solidFill>
                  <a:srgbClr val="21A3D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人</a:t>
            </a:r>
            <a:endParaRPr lang="zh-CN" altLang="en-US" sz="2800">
              <a:solidFill>
                <a:srgbClr val="21A3D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pic>
        <p:nvPicPr>
          <p:cNvPr id="22548" name="图片 5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7638" y="36671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图片 6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9488" y="36734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3556" name="文本框 6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请输入您要的标题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graphicFrame>
        <p:nvGraphicFramePr>
          <p:cNvPr id="23557" name="图表 7"/>
          <p:cNvGraphicFramePr/>
          <p:nvPr/>
        </p:nvGraphicFramePr>
        <p:xfrm>
          <a:off x="788988" y="1074738"/>
          <a:ext cx="738505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7388225" imgH="4956175" progId="Excel.Chart.8">
                  <p:embed/>
                </p:oleObj>
              </mc:Choice>
              <mc:Fallback>
                <p:oleObj name="" r:id="rId1" imgW="7388225" imgH="4956175" progId="Excel.Chart.8">
                  <p:embed/>
                  <p:pic>
                    <p:nvPicPr>
                      <p:cNvPr id="0" name="图表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8988" y="1074738"/>
                        <a:ext cx="7385050" cy="4956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文本框 10"/>
          <p:cNvSpPr txBox="1">
            <a:spLocks noChangeArrowheads="1"/>
          </p:cNvSpPr>
          <p:nvPr/>
        </p:nvSpPr>
        <p:spPr bwMode="auto">
          <a:xfrm>
            <a:off x="1847850" y="5949950"/>
            <a:ext cx="719138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类型一</a:t>
            </a:r>
            <a:endParaRPr lang="zh-CN" altLang="en-US" sz="1200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3559" name="文本框 11"/>
          <p:cNvSpPr txBox="1">
            <a:spLocks noChangeArrowheads="1"/>
          </p:cNvSpPr>
          <p:nvPr/>
        </p:nvSpPr>
        <p:spPr bwMode="auto">
          <a:xfrm>
            <a:off x="3503613" y="5949950"/>
            <a:ext cx="720725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类型二</a:t>
            </a:r>
            <a:endParaRPr lang="zh-CN" altLang="en-US" sz="1200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3560" name="文本框 12"/>
          <p:cNvSpPr txBox="1">
            <a:spLocks noChangeArrowheads="1"/>
          </p:cNvSpPr>
          <p:nvPr/>
        </p:nvSpPr>
        <p:spPr bwMode="auto">
          <a:xfrm>
            <a:off x="5159375" y="5949950"/>
            <a:ext cx="720725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类型三</a:t>
            </a:r>
            <a:endParaRPr lang="zh-CN" altLang="en-US" sz="1200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3561" name="文本框 13"/>
          <p:cNvSpPr txBox="1">
            <a:spLocks noChangeArrowheads="1"/>
          </p:cNvSpPr>
          <p:nvPr/>
        </p:nvSpPr>
        <p:spPr bwMode="auto">
          <a:xfrm>
            <a:off x="6816725" y="5949950"/>
            <a:ext cx="719138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类型四</a:t>
            </a:r>
            <a:endParaRPr lang="zh-CN" altLang="en-US" sz="1200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90013" y="3500438"/>
            <a:ext cx="647700" cy="64928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37713" y="4149725"/>
            <a:ext cx="2382837" cy="2519363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pic>
        <p:nvPicPr>
          <p:cNvPr id="23564" name="图片 16"/>
          <p:cNvPicPr>
            <a:picLocks noChangeAspect="1"/>
          </p:cNvPicPr>
          <p:nvPr/>
        </p:nvPicPr>
        <p:blipFill>
          <a:blip r:embed="rId3">
            <a:biLevel thresh="50000"/>
            <a:grayscl/>
          </a:blip>
          <a:srcRect/>
          <a:stretch>
            <a:fillRect/>
          </a:stretch>
        </p:blipFill>
        <p:spPr bwMode="auto">
          <a:xfrm>
            <a:off x="9102725" y="3630613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文本框 17"/>
          <p:cNvSpPr txBox="1">
            <a:spLocks noChangeArrowheads="1"/>
          </p:cNvSpPr>
          <p:nvPr/>
        </p:nvSpPr>
        <p:spPr bwMode="auto">
          <a:xfrm>
            <a:off x="9677400" y="4724400"/>
            <a:ext cx="2514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3566" name="文本框 18"/>
          <p:cNvSpPr txBox="1">
            <a:spLocks noChangeArrowheads="1"/>
          </p:cNvSpPr>
          <p:nvPr/>
        </p:nvSpPr>
        <p:spPr bwMode="auto">
          <a:xfrm>
            <a:off x="9677400" y="5045075"/>
            <a:ext cx="2514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3567" name="文本框 19"/>
          <p:cNvSpPr txBox="1">
            <a:spLocks noChangeArrowheads="1"/>
          </p:cNvSpPr>
          <p:nvPr/>
        </p:nvSpPr>
        <p:spPr bwMode="auto">
          <a:xfrm>
            <a:off x="9677400" y="5394325"/>
            <a:ext cx="2514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3568" name="文本框 20"/>
          <p:cNvSpPr txBox="1">
            <a:spLocks noChangeArrowheads="1"/>
          </p:cNvSpPr>
          <p:nvPr/>
        </p:nvSpPr>
        <p:spPr bwMode="auto">
          <a:xfrm>
            <a:off x="9677400" y="5711825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4580" name="文本框 6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请输入您要的标题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11424" y="1124744"/>
            <a:ext cx="9273932" cy="4569680"/>
            <a:chOff x="714375" y="785813"/>
            <a:chExt cx="7767638" cy="3827463"/>
          </a:xfrm>
          <a:solidFill>
            <a:srgbClr val="21A3D0"/>
          </a:solidFill>
        </p:grpSpPr>
        <p:sp>
          <p:nvSpPr>
            <p:cNvPr id="9" name="Freeform 4"/>
            <p:cNvSpPr/>
            <p:nvPr/>
          </p:nvSpPr>
          <p:spPr bwMode="auto">
            <a:xfrm>
              <a:off x="4613275" y="3630613"/>
              <a:ext cx="276225" cy="273050"/>
            </a:xfrm>
            <a:custGeom>
              <a:avLst/>
              <a:gdLst/>
              <a:ahLst/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l="0" t="0" r="r" b="b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4889500" y="3598863"/>
              <a:ext cx="171450" cy="149225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l="0" t="0" r="r" b="b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4779963" y="3648075"/>
              <a:ext cx="193675" cy="207963"/>
            </a:xfrm>
            <a:custGeom>
              <a:avLst/>
              <a:gdLst/>
              <a:ahLst/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l="0" t="0" r="r" b="b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5006975" y="3827463"/>
              <a:ext cx="30163" cy="365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929188" y="3887788"/>
              <a:ext cx="47625" cy="53975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l="0" t="0" r="r" b="b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706938" y="3740150"/>
              <a:ext cx="346075" cy="304800"/>
            </a:xfrm>
            <a:custGeom>
              <a:avLst/>
              <a:gdLst/>
              <a:ahLst/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l="0" t="0" r="r" b="b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4613275" y="3382963"/>
              <a:ext cx="252413" cy="268288"/>
            </a:xfrm>
            <a:custGeom>
              <a:avLst/>
              <a:gdLst/>
              <a:ahLst/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l="0" t="0" r="r" b="b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4822825" y="3433763"/>
              <a:ext cx="247650" cy="219075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l="0" t="0" r="r" b="b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4968875" y="3278188"/>
              <a:ext cx="42863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l="0" t="0" r="r" b="b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5229225" y="2990850"/>
              <a:ext cx="223838" cy="298450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l="0" t="0" r="r" b="b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4078288" y="2441575"/>
              <a:ext cx="260350" cy="206375"/>
            </a:xfrm>
            <a:custGeom>
              <a:avLst/>
              <a:gdLst/>
              <a:ahLst/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l="0" t="0" r="r" b="b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4519613" y="2405063"/>
              <a:ext cx="93663" cy="174625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l="0" t="0" r="r" b="b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4171950" y="2411413"/>
              <a:ext cx="449263" cy="430213"/>
            </a:xfrm>
            <a:custGeom>
              <a:avLst/>
              <a:gdLst/>
              <a:ahLst/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l="0" t="0" r="r" b="b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4565650" y="2509838"/>
              <a:ext cx="328613" cy="31591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l="0" t="0" r="r" b="b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4002088" y="2949575"/>
              <a:ext cx="61913" cy="2222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25" y="10"/>
                </a:cxn>
                <a:cxn ang="0">
                  <a:pos x="32" y="8"/>
                </a:cxn>
                <a:cxn ang="0">
                  <a:pos x="26" y="7"/>
                </a:cxn>
                <a:cxn ang="0">
                  <a:pos x="15" y="2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6" y="7"/>
                </a:cxn>
              </a:cxnLst>
              <a:rect l="0" t="0" r="r" b="b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3989388" y="2890838"/>
              <a:ext cx="125413" cy="101600"/>
            </a:xfrm>
            <a:custGeom>
              <a:avLst/>
              <a:gdLst/>
              <a:ahLst/>
              <a:cxnLst>
                <a:cxn ang="0">
                  <a:pos x="15" y="51"/>
                </a:cxn>
                <a:cxn ang="0">
                  <a:pos x="21" y="48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0" y="47"/>
                </a:cxn>
                <a:cxn ang="0">
                  <a:pos x="48" y="50"/>
                </a:cxn>
                <a:cxn ang="0">
                  <a:pos x="65" y="51"/>
                </a:cxn>
                <a:cxn ang="0">
                  <a:pos x="66" y="50"/>
                </a:cxn>
                <a:cxn ang="0">
                  <a:pos x="66" y="43"/>
                </a:cxn>
                <a:cxn ang="0">
                  <a:pos x="60" y="36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0" y="1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2" y="2"/>
                </a:cxn>
                <a:cxn ang="0">
                  <a:pos x="23" y="3"/>
                </a:cxn>
                <a:cxn ang="0">
                  <a:pos x="13" y="3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3" y="18"/>
                </a:cxn>
                <a:cxn ang="0">
                  <a:pos x="7" y="34"/>
                </a:cxn>
                <a:cxn ang="0">
                  <a:pos x="8" y="36"/>
                </a:cxn>
                <a:cxn ang="0">
                  <a:pos x="22" y="33"/>
                </a:cxn>
                <a:cxn ang="0">
                  <a:pos x="33" y="38"/>
                </a:cxn>
                <a:cxn ang="0">
                  <a:pos x="39" y="39"/>
                </a:cxn>
                <a:cxn ang="0">
                  <a:pos x="32" y="41"/>
                </a:cxn>
                <a:cxn ang="0">
                  <a:pos x="23" y="38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5" y="51"/>
                </a:cxn>
              </a:cxnLst>
              <a:rect l="0" t="0" r="r" b="b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4005263" y="2981325"/>
              <a:ext cx="60325" cy="33338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6" y="12"/>
                </a:cxn>
                <a:cxn ang="0">
                  <a:pos x="30" y="10"/>
                </a:cxn>
                <a:cxn ang="0">
                  <a:pos x="29" y="5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12" y="1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6" y="17"/>
                </a:cxn>
              </a:cxnLst>
              <a:rect l="0" t="0" r="r" b="b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4673600" y="3013075"/>
              <a:ext cx="263525" cy="185738"/>
            </a:xfrm>
            <a:custGeom>
              <a:avLst/>
              <a:gdLst/>
              <a:ahLst/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l="0" t="0" r="r" b="b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4421188" y="2951163"/>
              <a:ext cx="255588" cy="212725"/>
            </a:xfrm>
            <a:custGeom>
              <a:avLst/>
              <a:gdLst/>
              <a:ahLst/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l="0" t="0" r="r" b="b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4378325" y="2984500"/>
              <a:ext cx="65088" cy="133350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l="0" t="0" r="r" b="b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4359275" y="3013075"/>
              <a:ext cx="41275" cy="112713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l="0" t="0" r="r" b="b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4546600" y="2968625"/>
              <a:ext cx="160338" cy="249238"/>
            </a:xfrm>
            <a:custGeom>
              <a:avLst/>
              <a:gdLst/>
              <a:ahLst/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l="0" t="0" r="r" b="b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4176713" y="3022600"/>
              <a:ext cx="131763" cy="134938"/>
            </a:xfrm>
            <a:custGeom>
              <a:avLst/>
              <a:gdLst/>
              <a:ahLst/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l="0" t="0" r="r" b="b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4292600" y="3014663"/>
              <a:ext cx="92075" cy="139700"/>
            </a:xfrm>
            <a:custGeom>
              <a:avLst/>
              <a:gdLst/>
              <a:ahLst/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l="0" t="0" r="r" b="b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4033838" y="2981325"/>
              <a:ext cx="165100" cy="122238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l="0" t="0" r="r" b="b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4113213" y="3071813"/>
              <a:ext cx="88900" cy="85725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l="0" t="0" r="r" b="b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4075113" y="3040063"/>
              <a:ext cx="63500" cy="68263"/>
            </a:xfrm>
            <a:custGeom>
              <a:avLst/>
              <a:gdLst/>
              <a:ahLst/>
              <a:cxnLst>
                <a:cxn ang="0">
                  <a:pos x="31" y="24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11" y="30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31" y="24"/>
                </a:cxn>
              </a:cxnLst>
              <a:rect l="0" t="0" r="r" b="b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3994150" y="2640013"/>
              <a:ext cx="179388" cy="147638"/>
            </a:xfrm>
            <a:custGeom>
              <a:avLst/>
              <a:gdLst/>
              <a:ahLst/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l="0" t="0" r="r" b="b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3992563" y="2647950"/>
              <a:ext cx="261938" cy="287338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l="0" t="0" r="r" b="b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4094163" y="2701925"/>
              <a:ext cx="360363" cy="338138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l="0" t="0" r="r" b="b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4243388" y="2925763"/>
              <a:ext cx="176213" cy="125413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l="0" t="0" r="r" b="b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4365625" y="2738438"/>
              <a:ext cx="336550" cy="261938"/>
            </a:xfrm>
            <a:custGeom>
              <a:avLst/>
              <a:gdLst/>
              <a:ahLst/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l="0" t="0" r="r" b="b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4654550" y="2738438"/>
              <a:ext cx="215900" cy="357188"/>
            </a:xfrm>
            <a:custGeom>
              <a:avLst/>
              <a:gdLst/>
              <a:ahLst/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l="0" t="0" r="r" b="b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4881563" y="2540000"/>
              <a:ext cx="236538" cy="234950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l="0" t="0" r="r" b="b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4551363" y="3206750"/>
              <a:ext cx="122238" cy="134938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l="0" t="0" r="r" b="b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4564063" y="3208338"/>
              <a:ext cx="47625" cy="28575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l="0" t="0" r="r" b="b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4602163" y="3175000"/>
              <a:ext cx="153988" cy="188913"/>
            </a:xfrm>
            <a:custGeom>
              <a:avLst/>
              <a:gdLst/>
              <a:ahLst/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l="0" t="0" r="r" b="b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4819650" y="2740025"/>
              <a:ext cx="358775" cy="441325"/>
            </a:xfrm>
            <a:custGeom>
              <a:avLst/>
              <a:gdLst/>
              <a:ahLst/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l="0" t="0" r="r" b="b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5245100" y="2978150"/>
              <a:ext cx="41275" cy="4127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l="0" t="0" r="r" b="b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5130800" y="2860675"/>
              <a:ext cx="146050" cy="12382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l="0" t="0" r="r" b="b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5056188" y="2928938"/>
              <a:ext cx="323850" cy="252413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l="0" t="0" r="r" b="b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5106988" y="2468563"/>
              <a:ext cx="33338" cy="3968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l="0" t="0" r="r" b="b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5116513" y="2406650"/>
              <a:ext cx="149225" cy="119063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l="0" t="0" r="r" b="b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7058025" y="2382838"/>
              <a:ext cx="80963" cy="1016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l="0" t="0" r="r" b="b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6246813" y="2668588"/>
              <a:ext cx="95250" cy="128588"/>
            </a:xfrm>
            <a:custGeom>
              <a:avLst/>
              <a:gdLst/>
              <a:ahLst/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l="0" t="0" r="r" b="b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5832475" y="2452688"/>
              <a:ext cx="601663" cy="635000"/>
            </a:xfrm>
            <a:custGeom>
              <a:avLst/>
              <a:gdLst/>
              <a:ahLst/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l="0" t="0" r="r" b="b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6246813" y="2011363"/>
              <a:ext cx="677863" cy="293688"/>
            </a:xfrm>
            <a:custGeom>
              <a:avLst/>
              <a:gdLst/>
              <a:ahLst/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l="0" t="0" r="r" b="b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5105400" y="2522538"/>
              <a:ext cx="11113" cy="301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5086350" y="2503488"/>
              <a:ext cx="31750" cy="90488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l="0" t="0" r="r" b="b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5103813" y="2503488"/>
              <a:ext cx="92075" cy="984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l="0" t="0" r="r" b="b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5856288" y="2255838"/>
              <a:ext cx="234950" cy="103188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l="0" t="0" r="r" b="b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5210175" y="2244725"/>
              <a:ext cx="149225" cy="6667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l="0" t="0" r="r" b="b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4911725" y="2281238"/>
              <a:ext cx="406400" cy="160338"/>
            </a:xfrm>
            <a:custGeom>
              <a:avLst/>
              <a:gdLst/>
              <a:ahLst/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l="0" t="0" r="r" b="b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6043613" y="2443163"/>
              <a:ext cx="5080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l="0" t="0" r="r" b="b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7016750" y="2263775"/>
              <a:ext cx="147638" cy="141288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l="0" t="0" r="r" b="b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6088063" y="2579688"/>
              <a:ext cx="166688" cy="95250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l="0" t="0" r="r" b="b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6329363" y="2622550"/>
              <a:ext cx="182563" cy="407988"/>
            </a:xfrm>
            <a:custGeom>
              <a:avLst/>
              <a:gdLst/>
              <a:ahLst/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l="0" t="0" r="r" b="b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6" name="Freeform 61"/>
            <p:cNvSpPr/>
            <p:nvPr/>
          </p:nvSpPr>
          <p:spPr bwMode="auto">
            <a:xfrm>
              <a:off x="6265863" y="2628900"/>
              <a:ext cx="65088" cy="39688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l="0" t="0" r="r" b="b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6535738" y="2741613"/>
              <a:ext cx="160338" cy="331788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l="0" t="0" r="r" b="b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6535738" y="2940050"/>
              <a:ext cx="131763" cy="93663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l="0" t="0" r="r" b="b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6492875" y="2762250"/>
              <a:ext cx="160338" cy="195263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l="0" t="0" r="r" b="b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6437313" y="2806700"/>
              <a:ext cx="176213" cy="328613"/>
            </a:xfrm>
            <a:custGeom>
              <a:avLst/>
              <a:gdLst/>
              <a:ahLst/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l="0" t="0" r="r" b="b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4665663" y="1922463"/>
              <a:ext cx="207963" cy="169863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l="0" t="0" r="r" b="b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4695825" y="2198688"/>
              <a:ext cx="79375" cy="74613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l="0" t="0" r="r" b="b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4657725" y="2165350"/>
              <a:ext cx="114300" cy="98425"/>
            </a:xfrm>
            <a:custGeom>
              <a:avLst/>
              <a:gdLst/>
              <a:ahLst/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l="0" t="0" r="r" b="b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4768850" y="2270125"/>
              <a:ext cx="39688" cy="77788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l="0" t="0" r="r" b="b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4570413" y="2095500"/>
              <a:ext cx="160338" cy="71438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l="0" t="0" r="r" b="b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4706938" y="2103438"/>
              <a:ext cx="142875" cy="80963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l="0" t="0" r="r" b="b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4625975" y="2038350"/>
              <a:ext cx="134938" cy="69850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l="0" t="0" r="r" b="b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4722813" y="2079625"/>
              <a:ext cx="120650" cy="508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l="0" t="0" r="r" b="b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4151313" y="2281238"/>
              <a:ext cx="80963" cy="133350"/>
            </a:xfrm>
            <a:custGeom>
              <a:avLst/>
              <a:gdLst/>
              <a:ahLst/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l="0" t="0" r="r" b="b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4430713" y="1968500"/>
              <a:ext cx="88900" cy="76200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l="0" t="0" r="r" b="b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4487863" y="2065338"/>
              <a:ext cx="1587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4416425" y="2024063"/>
              <a:ext cx="84138" cy="6032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3" name="Freeform 78"/>
            <p:cNvSpPr/>
            <p:nvPr/>
          </p:nvSpPr>
          <p:spPr bwMode="auto">
            <a:xfrm>
              <a:off x="4797425" y="2112963"/>
              <a:ext cx="195263" cy="128588"/>
            </a:xfrm>
            <a:custGeom>
              <a:avLst/>
              <a:gdLst/>
              <a:ahLst/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l="0" t="0" r="r" b="b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4930775" y="2109788"/>
              <a:ext cx="66675" cy="82550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l="0" t="0" r="r" b="b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4833938" y="2227263"/>
              <a:ext cx="134938" cy="74613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l="0" t="0" r="r" b="b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4795838" y="2273300"/>
              <a:ext cx="58738" cy="4286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l="0" t="0" r="r" b="b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4833938" y="1998663"/>
              <a:ext cx="384175" cy="223838"/>
            </a:xfrm>
            <a:custGeom>
              <a:avLst/>
              <a:gdLst/>
              <a:ahLst/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l="0" t="0" r="r" b="b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8" name="Freeform 83"/>
            <p:cNvSpPr/>
            <p:nvPr/>
          </p:nvSpPr>
          <p:spPr bwMode="auto">
            <a:xfrm>
              <a:off x="4854575" y="1884363"/>
              <a:ext cx="203200" cy="146050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l="0" t="0" r="r" b="b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9" name="Freeform 84"/>
            <p:cNvSpPr/>
            <p:nvPr/>
          </p:nvSpPr>
          <p:spPr bwMode="auto">
            <a:xfrm>
              <a:off x="4803775" y="1827213"/>
              <a:ext cx="160338" cy="74613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l="0" t="0" r="r" b="b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0" name="Freeform 85"/>
            <p:cNvSpPr/>
            <p:nvPr/>
          </p:nvSpPr>
          <p:spPr bwMode="auto">
            <a:xfrm>
              <a:off x="4803775" y="1874838"/>
              <a:ext cx="125413" cy="7937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l="0" t="0" r="r" b="b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4495800" y="2132013"/>
              <a:ext cx="96838" cy="55563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l="0" t="0" r="r" b="b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2" name="Freeform 87"/>
            <p:cNvSpPr/>
            <p:nvPr/>
          </p:nvSpPr>
          <p:spPr bwMode="auto">
            <a:xfrm>
              <a:off x="4494213" y="1927225"/>
              <a:ext cx="192088" cy="219075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l="0" t="0" r="r" b="b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4808538" y="1404938"/>
              <a:ext cx="225425" cy="360363"/>
            </a:xfrm>
            <a:custGeom>
              <a:avLst/>
              <a:gdLst/>
              <a:ahLst/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l="0" t="0" r="r" b="b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4" name="Freeform 89"/>
            <p:cNvSpPr/>
            <p:nvPr/>
          </p:nvSpPr>
          <p:spPr bwMode="auto">
            <a:xfrm>
              <a:off x="5097463" y="2533650"/>
              <a:ext cx="455613" cy="363538"/>
            </a:xfrm>
            <a:custGeom>
              <a:avLst/>
              <a:gdLst/>
              <a:ahLst/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l="0" t="0" r="r" b="b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5" name="Freeform 90"/>
            <p:cNvSpPr/>
            <p:nvPr/>
          </p:nvSpPr>
          <p:spPr bwMode="auto">
            <a:xfrm>
              <a:off x="5470525" y="2700338"/>
              <a:ext cx="174625" cy="192088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l="0" t="0" r="r" b="b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6" name="Freeform 91"/>
            <p:cNvSpPr/>
            <p:nvPr/>
          </p:nvSpPr>
          <p:spPr bwMode="auto">
            <a:xfrm>
              <a:off x="5443538" y="2676525"/>
              <a:ext cx="25400" cy="3810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l="0" t="0" r="r" b="b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7" name="Freeform 92"/>
            <p:cNvSpPr/>
            <p:nvPr/>
          </p:nvSpPr>
          <p:spPr bwMode="auto">
            <a:xfrm>
              <a:off x="5470525" y="2673350"/>
              <a:ext cx="103188" cy="84138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l="0" t="0" r="r" b="b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8" name="Freeform 93"/>
            <p:cNvSpPr>
              <a:spLocks noEditPoints="1"/>
            </p:cNvSpPr>
            <p:nvPr/>
          </p:nvSpPr>
          <p:spPr bwMode="auto">
            <a:xfrm>
              <a:off x="6489700" y="3114675"/>
              <a:ext cx="419100" cy="130175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l="0" t="0" r="r" b="b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9" name="Freeform 94"/>
            <p:cNvSpPr/>
            <p:nvPr/>
          </p:nvSpPr>
          <p:spPr bwMode="auto">
            <a:xfrm>
              <a:off x="6792913" y="3155950"/>
              <a:ext cx="28575" cy="17463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l="0" t="0" r="r" b="b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0" name="Freeform 95"/>
            <p:cNvSpPr/>
            <p:nvPr/>
          </p:nvSpPr>
          <p:spPr bwMode="auto">
            <a:xfrm>
              <a:off x="5187950" y="2401888"/>
              <a:ext cx="209550" cy="206375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l="0" t="0" r="r" b="b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1" name="Freeform 96"/>
            <p:cNvSpPr/>
            <p:nvPr/>
          </p:nvSpPr>
          <p:spPr bwMode="auto">
            <a:xfrm>
              <a:off x="5356225" y="2581275"/>
              <a:ext cx="41275" cy="38100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l="0" t="0" r="r" b="b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2" name="Freeform 97"/>
            <p:cNvSpPr>
              <a:spLocks noEditPoints="1"/>
            </p:cNvSpPr>
            <p:nvPr/>
          </p:nvSpPr>
          <p:spPr bwMode="auto">
            <a:xfrm>
              <a:off x="4256088" y="2038350"/>
              <a:ext cx="315913" cy="261938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l="0" t="0" r="r" b="b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3" name="Freeform 98"/>
            <p:cNvSpPr/>
            <p:nvPr/>
          </p:nvSpPr>
          <p:spPr bwMode="auto">
            <a:xfrm>
              <a:off x="2403475" y="2941638"/>
              <a:ext cx="50800" cy="26988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6" y="5"/>
                </a:cxn>
              </a:cxnLst>
              <a:rect l="0" t="0" r="r" b="b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2420938" y="2901950"/>
              <a:ext cx="131763" cy="7302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2" y="27"/>
                </a:cxn>
                <a:cxn ang="0">
                  <a:pos x="45" y="22"/>
                </a:cxn>
                <a:cxn ang="0">
                  <a:pos x="55" y="19"/>
                </a:cxn>
                <a:cxn ang="0">
                  <a:pos x="69" y="14"/>
                </a:cxn>
                <a:cxn ang="0">
                  <a:pos x="56" y="5"/>
                </a:cxn>
                <a:cxn ang="0">
                  <a:pos x="32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17" y="26"/>
                </a:cxn>
                <a:cxn ang="0">
                  <a:pos x="17" y="34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9" y="34"/>
                </a:cxn>
              </a:cxnLst>
              <a:rect l="0" t="0" r="r" b="b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1820863" y="2522538"/>
              <a:ext cx="657225" cy="406400"/>
            </a:xfrm>
            <a:custGeom>
              <a:avLst/>
              <a:gdLst/>
              <a:ahLst/>
              <a:cxnLst>
                <a:cxn ang="0">
                  <a:pos x="301" y="199"/>
                </a:cxn>
                <a:cxn ang="0">
                  <a:pos x="296" y="180"/>
                </a:cxn>
                <a:cxn ang="0">
                  <a:pos x="324" y="173"/>
                </a:cxn>
                <a:cxn ang="0">
                  <a:pos x="334" y="161"/>
                </a:cxn>
                <a:cxn ang="0">
                  <a:pos x="343" y="139"/>
                </a:cxn>
                <a:cxn ang="0">
                  <a:pos x="315" y="137"/>
                </a:cxn>
                <a:cxn ang="0">
                  <a:pos x="297" y="161"/>
                </a:cxn>
                <a:cxn ang="0">
                  <a:pos x="281" y="170"/>
                </a:cxn>
                <a:cxn ang="0">
                  <a:pos x="242" y="169"/>
                </a:cxn>
                <a:cxn ang="0">
                  <a:pos x="224" y="143"/>
                </a:cxn>
                <a:cxn ang="0">
                  <a:pos x="223" y="90"/>
                </a:cxn>
                <a:cxn ang="0">
                  <a:pos x="219" y="83"/>
                </a:cxn>
                <a:cxn ang="0">
                  <a:pos x="200" y="71"/>
                </a:cxn>
                <a:cxn ang="0">
                  <a:pos x="187" y="47"/>
                </a:cxn>
                <a:cxn ang="0">
                  <a:pos x="158" y="46"/>
                </a:cxn>
                <a:cxn ang="0">
                  <a:pos x="141" y="32"/>
                </a:cxn>
                <a:cxn ang="0">
                  <a:pos x="121" y="11"/>
                </a:cxn>
                <a:cxn ang="0">
                  <a:pos x="100" y="16"/>
                </a:cxn>
                <a:cxn ang="0">
                  <a:pos x="39" y="6"/>
                </a:cxn>
                <a:cxn ang="0">
                  <a:pos x="0" y="3"/>
                </a:cxn>
                <a:cxn ang="0">
                  <a:pos x="16" y="35"/>
                </a:cxn>
                <a:cxn ang="0">
                  <a:pos x="35" y="61"/>
                </a:cxn>
                <a:cxn ang="0">
                  <a:pos x="40" y="72"/>
                </a:cxn>
                <a:cxn ang="0">
                  <a:pos x="56" y="94"/>
                </a:cxn>
                <a:cxn ang="0">
                  <a:pos x="81" y="120"/>
                </a:cxn>
                <a:cxn ang="0">
                  <a:pos x="84" y="107"/>
                </a:cxn>
                <a:cxn ang="0">
                  <a:pos x="71" y="93"/>
                </a:cxn>
                <a:cxn ang="0">
                  <a:pos x="52" y="60"/>
                </a:cxn>
                <a:cxn ang="0">
                  <a:pos x="44" y="42"/>
                </a:cxn>
                <a:cxn ang="0">
                  <a:pos x="29" y="29"/>
                </a:cxn>
                <a:cxn ang="0">
                  <a:pos x="29" y="11"/>
                </a:cxn>
                <a:cxn ang="0">
                  <a:pos x="39" y="16"/>
                </a:cxn>
                <a:cxn ang="0">
                  <a:pos x="49" y="32"/>
                </a:cxn>
                <a:cxn ang="0">
                  <a:pos x="56" y="47"/>
                </a:cxn>
                <a:cxn ang="0">
                  <a:pos x="73" y="60"/>
                </a:cxn>
                <a:cxn ang="0">
                  <a:pos x="87" y="74"/>
                </a:cxn>
                <a:cxn ang="0">
                  <a:pos x="95" y="89"/>
                </a:cxn>
                <a:cxn ang="0">
                  <a:pos x="129" y="125"/>
                </a:cxn>
                <a:cxn ang="0">
                  <a:pos x="134" y="145"/>
                </a:cxn>
                <a:cxn ang="0">
                  <a:pos x="139" y="163"/>
                </a:cxn>
                <a:cxn ang="0">
                  <a:pos x="174" y="180"/>
                </a:cxn>
                <a:cxn ang="0">
                  <a:pos x="221" y="202"/>
                </a:cxn>
                <a:cxn ang="0">
                  <a:pos x="265" y="204"/>
                </a:cxn>
                <a:cxn ang="0">
                  <a:pos x="286" y="201"/>
                </a:cxn>
              </a:cxnLst>
              <a:rect l="0" t="0" r="r" b="b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6" name="Freeform 101"/>
            <p:cNvSpPr/>
            <p:nvPr/>
          </p:nvSpPr>
          <p:spPr bwMode="auto">
            <a:xfrm>
              <a:off x="2349500" y="2865438"/>
              <a:ext cx="92075" cy="90488"/>
            </a:xfrm>
            <a:custGeom>
              <a:avLst/>
              <a:gdLst/>
              <a:ahLst/>
              <a:cxnLst>
                <a:cxn ang="0">
                  <a:pos x="42" y="31"/>
                </a:cxn>
                <a:cxn ang="0">
                  <a:pos x="48" y="25"/>
                </a:cxn>
                <a:cxn ang="0">
                  <a:pos x="43" y="22"/>
                </a:cxn>
                <a:cxn ang="0">
                  <a:pos x="38" y="2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16" y="8"/>
                </a:cxn>
                <a:cxn ang="0">
                  <a:pos x="24" y="19"/>
                </a:cxn>
                <a:cxn ang="0">
                  <a:pos x="9" y="21"/>
                </a:cxn>
                <a:cxn ang="0">
                  <a:pos x="0" y="33"/>
                </a:cxn>
                <a:cxn ang="0">
                  <a:pos x="12" y="44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6" y="40"/>
                </a:cxn>
                <a:cxn ang="0">
                  <a:pos x="42" y="31"/>
                </a:cxn>
              </a:cxnLst>
              <a:rect l="0" t="0" r="r" b="b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7" name="Freeform 102"/>
            <p:cNvSpPr/>
            <p:nvPr/>
          </p:nvSpPr>
          <p:spPr bwMode="auto">
            <a:xfrm>
              <a:off x="2422525" y="2852738"/>
              <a:ext cx="26988" cy="57150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30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2" y="7"/>
                </a:cxn>
              </a:cxnLst>
              <a:rect l="0" t="0" r="r" b="b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8" name="Freeform 103"/>
            <p:cNvSpPr/>
            <p:nvPr/>
          </p:nvSpPr>
          <p:spPr bwMode="auto">
            <a:xfrm>
              <a:off x="2738438" y="2809875"/>
              <a:ext cx="65088" cy="5556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3" y="19"/>
                </a:cxn>
                <a:cxn ang="0">
                  <a:pos x="1" y="23"/>
                </a:cxn>
                <a:cxn ang="0">
                  <a:pos x="16" y="26"/>
                </a:cxn>
                <a:cxn ang="0">
                  <a:pos x="31" y="28"/>
                </a:cxn>
                <a:cxn ang="0">
                  <a:pos x="34" y="6"/>
                </a:cxn>
                <a:cxn ang="0">
                  <a:pos x="16" y="3"/>
                </a:cxn>
              </a:cxnLst>
              <a:rect l="0" t="0" r="r" b="b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9" name="Freeform 104"/>
            <p:cNvSpPr/>
            <p:nvPr/>
          </p:nvSpPr>
          <p:spPr bwMode="auto">
            <a:xfrm>
              <a:off x="2797175" y="2819400"/>
              <a:ext cx="74613" cy="50800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39" y="14"/>
                </a:cxn>
                <a:cxn ang="0">
                  <a:pos x="9" y="2"/>
                </a:cxn>
                <a:cxn ang="0">
                  <a:pos x="3" y="1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15" y="19"/>
                </a:cxn>
              </a:cxnLst>
              <a:rect l="0" t="0" r="r" b="b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0" name="Freeform 105"/>
            <p:cNvSpPr/>
            <p:nvPr/>
          </p:nvSpPr>
          <p:spPr bwMode="auto">
            <a:xfrm>
              <a:off x="2460625" y="2928938"/>
              <a:ext cx="92075" cy="93663"/>
            </a:xfrm>
            <a:custGeom>
              <a:avLst/>
              <a:gdLst/>
              <a:ahLst/>
              <a:cxnLst>
                <a:cxn ang="0">
                  <a:pos x="26" y="46"/>
                </a:cxn>
                <a:cxn ang="0">
                  <a:pos x="37" y="48"/>
                </a:cxn>
                <a:cxn ang="0">
                  <a:pos x="42" y="49"/>
                </a:cxn>
                <a:cxn ang="0">
                  <a:pos x="41" y="47"/>
                </a:cxn>
                <a:cxn ang="0">
                  <a:pos x="44" y="32"/>
                </a:cxn>
                <a:cxn ang="0">
                  <a:pos x="45" y="13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34" y="5"/>
                </a:cxn>
                <a:cxn ang="0">
                  <a:pos x="24" y="8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6" y="42"/>
                </a:cxn>
                <a:cxn ang="0">
                  <a:pos x="19" y="46"/>
                </a:cxn>
                <a:cxn ang="0">
                  <a:pos x="26" y="46"/>
                </a:cxn>
              </a:cxnLst>
              <a:rect l="0" t="0" r="r" b="b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1" name="Freeform 106"/>
            <p:cNvSpPr/>
            <p:nvPr/>
          </p:nvSpPr>
          <p:spPr bwMode="auto">
            <a:xfrm>
              <a:off x="2751138" y="3143250"/>
              <a:ext cx="860425" cy="877888"/>
            </a:xfrm>
            <a:custGeom>
              <a:avLst/>
              <a:gdLst/>
              <a:ahLst/>
              <a:cxnLst>
                <a:cxn ang="0">
                  <a:pos x="253" y="427"/>
                </a:cxn>
                <a:cxn ang="0">
                  <a:pos x="260" y="429"/>
                </a:cxn>
                <a:cxn ang="0">
                  <a:pos x="289" y="379"/>
                </a:cxn>
                <a:cxn ang="0">
                  <a:pos x="307" y="343"/>
                </a:cxn>
                <a:cxn ang="0">
                  <a:pos x="337" y="326"/>
                </a:cxn>
                <a:cxn ang="0">
                  <a:pos x="372" y="316"/>
                </a:cxn>
                <a:cxn ang="0">
                  <a:pos x="386" y="290"/>
                </a:cxn>
                <a:cxn ang="0">
                  <a:pos x="397" y="264"/>
                </a:cxn>
                <a:cxn ang="0">
                  <a:pos x="401" y="211"/>
                </a:cxn>
                <a:cxn ang="0">
                  <a:pos x="409" y="206"/>
                </a:cxn>
                <a:cxn ang="0">
                  <a:pos x="445" y="158"/>
                </a:cxn>
                <a:cxn ang="0">
                  <a:pos x="406" y="104"/>
                </a:cxn>
                <a:cxn ang="0">
                  <a:pos x="336" y="96"/>
                </a:cxn>
                <a:cxn ang="0">
                  <a:pos x="295" y="74"/>
                </a:cxn>
                <a:cxn ang="0">
                  <a:pos x="291" y="67"/>
                </a:cxn>
                <a:cxn ang="0">
                  <a:pos x="264" y="60"/>
                </a:cxn>
                <a:cxn ang="0">
                  <a:pos x="258" y="13"/>
                </a:cxn>
                <a:cxn ang="0">
                  <a:pos x="222" y="32"/>
                </a:cxn>
                <a:cxn ang="0">
                  <a:pos x="191" y="39"/>
                </a:cxn>
                <a:cxn ang="0">
                  <a:pos x="165" y="40"/>
                </a:cxn>
                <a:cxn ang="0">
                  <a:pos x="157" y="1"/>
                </a:cxn>
                <a:cxn ang="0">
                  <a:pos x="129" y="17"/>
                </a:cxn>
                <a:cxn ang="0">
                  <a:pos x="107" y="15"/>
                </a:cxn>
                <a:cxn ang="0">
                  <a:pos x="120" y="32"/>
                </a:cxn>
                <a:cxn ang="0">
                  <a:pos x="105" y="46"/>
                </a:cxn>
                <a:cxn ang="0">
                  <a:pos x="84" y="49"/>
                </a:cxn>
                <a:cxn ang="0">
                  <a:pos x="48" y="42"/>
                </a:cxn>
                <a:cxn ang="0">
                  <a:pos x="45" y="59"/>
                </a:cxn>
                <a:cxn ang="0">
                  <a:pos x="46" y="108"/>
                </a:cxn>
                <a:cxn ang="0">
                  <a:pos x="12" y="120"/>
                </a:cxn>
                <a:cxn ang="0">
                  <a:pos x="2" y="144"/>
                </a:cxn>
                <a:cxn ang="0">
                  <a:pos x="15" y="168"/>
                </a:cxn>
                <a:cxn ang="0">
                  <a:pos x="38" y="172"/>
                </a:cxn>
                <a:cxn ang="0">
                  <a:pos x="65" y="184"/>
                </a:cxn>
                <a:cxn ang="0">
                  <a:pos x="99" y="174"/>
                </a:cxn>
                <a:cxn ang="0">
                  <a:pos x="124" y="206"/>
                </a:cxn>
                <a:cxn ang="0">
                  <a:pos x="150" y="217"/>
                </a:cxn>
                <a:cxn ang="0">
                  <a:pos x="158" y="242"/>
                </a:cxn>
                <a:cxn ang="0">
                  <a:pos x="186" y="265"/>
                </a:cxn>
                <a:cxn ang="0">
                  <a:pos x="182" y="293"/>
                </a:cxn>
                <a:cxn ang="0">
                  <a:pos x="199" y="317"/>
                </a:cxn>
                <a:cxn ang="0">
                  <a:pos x="222" y="337"/>
                </a:cxn>
                <a:cxn ang="0">
                  <a:pos x="230" y="375"/>
                </a:cxn>
                <a:cxn ang="0">
                  <a:pos x="187" y="415"/>
                </a:cxn>
                <a:cxn ang="0">
                  <a:pos x="205" y="426"/>
                </a:cxn>
                <a:cxn ang="0">
                  <a:pos x="232" y="443"/>
                </a:cxn>
              </a:cxnLst>
              <a:rect l="0" t="0" r="r" b="b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solidFill>
              <a:srgbClr val="2B2E30"/>
            </a:solidFill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2" name="Freeform 107"/>
            <p:cNvSpPr/>
            <p:nvPr/>
          </p:nvSpPr>
          <p:spPr bwMode="auto">
            <a:xfrm>
              <a:off x="3090863" y="3932238"/>
              <a:ext cx="106363" cy="117475"/>
            </a:xfrm>
            <a:custGeom>
              <a:avLst/>
              <a:gdLst/>
              <a:ahLst/>
              <a:cxnLst>
                <a:cxn ang="0">
                  <a:pos x="55" y="30"/>
                </a:cxn>
                <a:cxn ang="0">
                  <a:pos x="47" y="21"/>
                </a:cxn>
                <a:cxn ang="0">
                  <a:pos x="35" y="11"/>
                </a:cxn>
                <a:cxn ang="0">
                  <a:pos x="28" y="13"/>
                </a:cxn>
                <a:cxn ang="0">
                  <a:pos x="23" y="5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7" y="8"/>
                </a:cxn>
                <a:cxn ang="0">
                  <a:pos x="3" y="27"/>
                </a:cxn>
                <a:cxn ang="0">
                  <a:pos x="0" y="42"/>
                </a:cxn>
                <a:cxn ang="0">
                  <a:pos x="3" y="49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21" y="60"/>
                </a:cxn>
                <a:cxn ang="0">
                  <a:pos x="30" y="60"/>
                </a:cxn>
                <a:cxn ang="0">
                  <a:pos x="47" y="57"/>
                </a:cxn>
                <a:cxn ang="0">
                  <a:pos x="56" y="47"/>
                </a:cxn>
                <a:cxn ang="0">
                  <a:pos x="55" y="30"/>
                </a:cxn>
              </a:cxnLst>
              <a:rect l="0" t="0" r="r" b="b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3" name="Freeform 108"/>
            <p:cNvSpPr>
              <a:spLocks noEditPoints="1"/>
            </p:cNvSpPr>
            <p:nvPr/>
          </p:nvSpPr>
          <p:spPr bwMode="auto">
            <a:xfrm>
              <a:off x="2757488" y="3736975"/>
              <a:ext cx="436563" cy="860425"/>
            </a:xfrm>
            <a:custGeom>
              <a:avLst/>
              <a:gdLst/>
              <a:ahLst/>
              <a:cxnLst>
                <a:cxn ang="0">
                  <a:pos x="65" y="427"/>
                </a:cxn>
                <a:cxn ang="0">
                  <a:pos x="60" y="417"/>
                </a:cxn>
                <a:cxn ang="0">
                  <a:pos x="56" y="448"/>
                </a:cxn>
                <a:cxn ang="0">
                  <a:pos x="80" y="449"/>
                </a:cxn>
                <a:cxn ang="0">
                  <a:pos x="87" y="441"/>
                </a:cxn>
                <a:cxn ang="0">
                  <a:pos x="218" y="46"/>
                </a:cxn>
                <a:cxn ang="0">
                  <a:pos x="212" y="64"/>
                </a:cxn>
                <a:cxn ang="0">
                  <a:pos x="194" y="70"/>
                </a:cxn>
                <a:cxn ang="0">
                  <a:pos x="172" y="67"/>
                </a:cxn>
                <a:cxn ang="0">
                  <a:pos x="185" y="44"/>
                </a:cxn>
                <a:cxn ang="0">
                  <a:pos x="151" y="27"/>
                </a:cxn>
                <a:cxn ang="0">
                  <a:pos x="123" y="3"/>
                </a:cxn>
                <a:cxn ang="0">
                  <a:pos x="105" y="10"/>
                </a:cxn>
                <a:cxn ang="0">
                  <a:pos x="82" y="5"/>
                </a:cxn>
                <a:cxn ang="0">
                  <a:pos x="72" y="25"/>
                </a:cxn>
                <a:cxn ang="0">
                  <a:pos x="58" y="43"/>
                </a:cxn>
                <a:cxn ang="0">
                  <a:pos x="60" y="63"/>
                </a:cxn>
                <a:cxn ang="0">
                  <a:pos x="49" y="78"/>
                </a:cxn>
                <a:cxn ang="0">
                  <a:pos x="41" y="94"/>
                </a:cxn>
                <a:cxn ang="0">
                  <a:pos x="37" y="115"/>
                </a:cxn>
                <a:cxn ang="0">
                  <a:pos x="40" y="138"/>
                </a:cxn>
                <a:cxn ang="0">
                  <a:pos x="40" y="157"/>
                </a:cxn>
                <a:cxn ang="0">
                  <a:pos x="37" y="180"/>
                </a:cxn>
                <a:cxn ang="0">
                  <a:pos x="28" y="206"/>
                </a:cxn>
                <a:cxn ang="0">
                  <a:pos x="25" y="216"/>
                </a:cxn>
                <a:cxn ang="0">
                  <a:pos x="21" y="232"/>
                </a:cxn>
                <a:cxn ang="0">
                  <a:pos x="20" y="248"/>
                </a:cxn>
                <a:cxn ang="0">
                  <a:pos x="18" y="272"/>
                </a:cxn>
                <a:cxn ang="0">
                  <a:pos x="21" y="285"/>
                </a:cxn>
                <a:cxn ang="0">
                  <a:pos x="26" y="296"/>
                </a:cxn>
                <a:cxn ang="0">
                  <a:pos x="23" y="305"/>
                </a:cxn>
                <a:cxn ang="0">
                  <a:pos x="21" y="323"/>
                </a:cxn>
                <a:cxn ang="0">
                  <a:pos x="13" y="338"/>
                </a:cxn>
                <a:cxn ang="0">
                  <a:pos x="9" y="355"/>
                </a:cxn>
                <a:cxn ang="0">
                  <a:pos x="3" y="373"/>
                </a:cxn>
                <a:cxn ang="0">
                  <a:pos x="15" y="384"/>
                </a:cxn>
                <a:cxn ang="0">
                  <a:pos x="21" y="401"/>
                </a:cxn>
                <a:cxn ang="0">
                  <a:pos x="47" y="404"/>
                </a:cxn>
                <a:cxn ang="0">
                  <a:pos x="52" y="395"/>
                </a:cxn>
                <a:cxn ang="0">
                  <a:pos x="53" y="376"/>
                </a:cxn>
                <a:cxn ang="0">
                  <a:pos x="66" y="364"/>
                </a:cxn>
                <a:cxn ang="0">
                  <a:pos x="87" y="340"/>
                </a:cxn>
                <a:cxn ang="0">
                  <a:pos x="78" y="326"/>
                </a:cxn>
                <a:cxn ang="0">
                  <a:pos x="89" y="299"/>
                </a:cxn>
                <a:cxn ang="0">
                  <a:pos x="95" y="285"/>
                </a:cxn>
                <a:cxn ang="0">
                  <a:pos x="102" y="270"/>
                </a:cxn>
                <a:cxn ang="0">
                  <a:pos x="109" y="269"/>
                </a:cxn>
                <a:cxn ang="0">
                  <a:pos x="106" y="262"/>
                </a:cxn>
                <a:cxn ang="0">
                  <a:pos x="98" y="251"/>
                </a:cxn>
                <a:cxn ang="0">
                  <a:pos x="115" y="245"/>
                </a:cxn>
                <a:cxn ang="0">
                  <a:pos x="129" y="228"/>
                </a:cxn>
                <a:cxn ang="0">
                  <a:pos x="133" y="215"/>
                </a:cxn>
                <a:cxn ang="0">
                  <a:pos x="183" y="203"/>
                </a:cxn>
                <a:cxn ang="0">
                  <a:pos x="189" y="181"/>
                </a:cxn>
                <a:cxn ang="0">
                  <a:pos x="180" y="164"/>
                </a:cxn>
                <a:cxn ang="0">
                  <a:pos x="176" y="156"/>
                </a:cxn>
                <a:cxn ang="0">
                  <a:pos x="174" y="144"/>
                </a:cxn>
                <a:cxn ang="0">
                  <a:pos x="181" y="110"/>
                </a:cxn>
                <a:cxn ang="0">
                  <a:pos x="214" y="71"/>
                </a:cxn>
                <a:cxn ang="0">
                  <a:pos x="225" y="47"/>
                </a:cxn>
              </a:cxnLst>
              <a:rect l="0" t="0" r="r" b="b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4" name="Freeform 109"/>
            <p:cNvSpPr/>
            <p:nvPr/>
          </p:nvSpPr>
          <p:spPr bwMode="auto">
            <a:xfrm>
              <a:off x="2709863" y="3640138"/>
              <a:ext cx="190500" cy="973138"/>
            </a:xfrm>
            <a:custGeom>
              <a:avLst/>
              <a:gdLst/>
              <a:ahLst/>
              <a:cxnLst>
                <a:cxn ang="0">
                  <a:pos x="40" y="435"/>
                </a:cxn>
                <a:cxn ang="0">
                  <a:pos x="27" y="413"/>
                </a:cxn>
                <a:cxn ang="0">
                  <a:pos x="38" y="389"/>
                </a:cxn>
                <a:cxn ang="0">
                  <a:pos x="46" y="365"/>
                </a:cxn>
                <a:cxn ang="0">
                  <a:pos x="51" y="347"/>
                </a:cxn>
                <a:cxn ang="0">
                  <a:pos x="44" y="329"/>
                </a:cxn>
                <a:cxn ang="0">
                  <a:pos x="45" y="299"/>
                </a:cxn>
                <a:cxn ang="0">
                  <a:pos x="49" y="276"/>
                </a:cxn>
                <a:cxn ang="0">
                  <a:pos x="53" y="257"/>
                </a:cxn>
                <a:cxn ang="0">
                  <a:pos x="62" y="216"/>
                </a:cxn>
                <a:cxn ang="0">
                  <a:pos x="65" y="189"/>
                </a:cxn>
                <a:cxn ang="0">
                  <a:pos x="66" y="157"/>
                </a:cxn>
                <a:cxn ang="0">
                  <a:pos x="74" y="129"/>
                </a:cxn>
                <a:cxn ang="0">
                  <a:pos x="84" y="107"/>
                </a:cxn>
                <a:cxn ang="0">
                  <a:pos x="97" y="76"/>
                </a:cxn>
                <a:cxn ang="0">
                  <a:pos x="89" y="53"/>
                </a:cxn>
                <a:cxn ang="0">
                  <a:pos x="84" y="25"/>
                </a:cxn>
                <a:cxn ang="0">
                  <a:pos x="71" y="2"/>
                </a:cxn>
                <a:cxn ang="0">
                  <a:pos x="64" y="23"/>
                </a:cxn>
                <a:cxn ang="0">
                  <a:pos x="62" y="75"/>
                </a:cxn>
                <a:cxn ang="0">
                  <a:pos x="53" y="128"/>
                </a:cxn>
                <a:cxn ang="0">
                  <a:pos x="48" y="163"/>
                </a:cxn>
                <a:cxn ang="0">
                  <a:pos x="41" y="210"/>
                </a:cxn>
                <a:cxn ang="0">
                  <a:pos x="26" y="251"/>
                </a:cxn>
                <a:cxn ang="0">
                  <a:pos x="24" y="286"/>
                </a:cxn>
                <a:cxn ang="0">
                  <a:pos x="17" y="319"/>
                </a:cxn>
                <a:cxn ang="0">
                  <a:pos x="32" y="302"/>
                </a:cxn>
                <a:cxn ang="0">
                  <a:pos x="34" y="320"/>
                </a:cxn>
                <a:cxn ang="0">
                  <a:pos x="30" y="342"/>
                </a:cxn>
                <a:cxn ang="0">
                  <a:pos x="25" y="357"/>
                </a:cxn>
                <a:cxn ang="0">
                  <a:pos x="23" y="354"/>
                </a:cxn>
                <a:cxn ang="0">
                  <a:pos x="15" y="357"/>
                </a:cxn>
                <a:cxn ang="0">
                  <a:pos x="2" y="374"/>
                </a:cxn>
                <a:cxn ang="0">
                  <a:pos x="17" y="376"/>
                </a:cxn>
                <a:cxn ang="0">
                  <a:pos x="25" y="389"/>
                </a:cxn>
                <a:cxn ang="0">
                  <a:pos x="11" y="393"/>
                </a:cxn>
                <a:cxn ang="0">
                  <a:pos x="13" y="400"/>
                </a:cxn>
                <a:cxn ang="0">
                  <a:pos x="6" y="412"/>
                </a:cxn>
                <a:cxn ang="0">
                  <a:pos x="15" y="416"/>
                </a:cxn>
                <a:cxn ang="0">
                  <a:pos x="16" y="427"/>
                </a:cxn>
                <a:cxn ang="0">
                  <a:pos x="9" y="441"/>
                </a:cxn>
                <a:cxn ang="0">
                  <a:pos x="23" y="444"/>
                </a:cxn>
                <a:cxn ang="0">
                  <a:pos x="28" y="448"/>
                </a:cxn>
                <a:cxn ang="0">
                  <a:pos x="22" y="462"/>
                </a:cxn>
                <a:cxn ang="0">
                  <a:pos x="41" y="462"/>
                </a:cxn>
                <a:cxn ang="0">
                  <a:pos x="28" y="472"/>
                </a:cxn>
                <a:cxn ang="0">
                  <a:pos x="42" y="470"/>
                </a:cxn>
                <a:cxn ang="0">
                  <a:pos x="26" y="481"/>
                </a:cxn>
                <a:cxn ang="0">
                  <a:pos x="41" y="483"/>
                </a:cxn>
                <a:cxn ang="0">
                  <a:pos x="64" y="461"/>
                </a:cxn>
                <a:cxn ang="0">
                  <a:pos x="71" y="473"/>
                </a:cxn>
                <a:cxn ang="0">
                  <a:pos x="61" y="477"/>
                </a:cxn>
                <a:cxn ang="0">
                  <a:pos x="50" y="486"/>
                </a:cxn>
                <a:cxn ang="0">
                  <a:pos x="58" y="503"/>
                </a:cxn>
                <a:cxn ang="0">
                  <a:pos x="74" y="500"/>
                </a:cxn>
                <a:cxn ang="0">
                  <a:pos x="91" y="501"/>
                </a:cxn>
                <a:cxn ang="0">
                  <a:pos x="81" y="499"/>
                </a:cxn>
                <a:cxn ang="0">
                  <a:pos x="71" y="457"/>
                </a:cxn>
                <a:cxn ang="0">
                  <a:pos x="46" y="452"/>
                </a:cxn>
              </a:cxnLst>
              <a:rect l="0" t="0" r="r" b="b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5" name="Freeform 110"/>
            <p:cNvSpPr/>
            <p:nvPr/>
          </p:nvSpPr>
          <p:spPr bwMode="auto">
            <a:xfrm>
              <a:off x="2992438" y="3683000"/>
              <a:ext cx="192088" cy="192088"/>
            </a:xfrm>
            <a:custGeom>
              <a:avLst/>
              <a:gdLst/>
              <a:ahLst/>
              <a:cxnLst>
                <a:cxn ang="0">
                  <a:pos x="96" y="54"/>
                </a:cxn>
                <a:cxn ang="0">
                  <a:pos x="87" y="56"/>
                </a:cxn>
                <a:cxn ang="0">
                  <a:pos x="81" y="43"/>
                </a:cxn>
                <a:cxn ang="0">
                  <a:pos x="73" y="34"/>
                </a:cxn>
                <a:cxn ang="0">
                  <a:pos x="64" y="33"/>
                </a:cxn>
                <a:cxn ang="0">
                  <a:pos x="58" y="24"/>
                </a:cxn>
                <a:cxn ang="0">
                  <a:pos x="56" y="10"/>
                </a:cxn>
                <a:cxn ang="0">
                  <a:pos x="55" y="4"/>
                </a:cxn>
                <a:cxn ang="0">
                  <a:pos x="53" y="5"/>
                </a:cxn>
                <a:cxn ang="0">
                  <a:pos x="43" y="0"/>
                </a:cxn>
                <a:cxn ang="0">
                  <a:pos x="30" y="1"/>
                </a:cxn>
                <a:cxn ang="0">
                  <a:pos x="16" y="4"/>
                </a:cxn>
                <a:cxn ang="0">
                  <a:pos x="7" y="14"/>
                </a:cxn>
                <a:cxn ang="0">
                  <a:pos x="4" y="32"/>
                </a:cxn>
                <a:cxn ang="0">
                  <a:pos x="0" y="31"/>
                </a:cxn>
                <a:cxn ang="0">
                  <a:pos x="16" y="47"/>
                </a:cxn>
                <a:cxn ang="0">
                  <a:pos x="28" y="55"/>
                </a:cxn>
                <a:cxn ang="0">
                  <a:pos x="41" y="62"/>
                </a:cxn>
                <a:cxn ang="0">
                  <a:pos x="62" y="72"/>
                </a:cxn>
                <a:cxn ang="0">
                  <a:pos x="53" y="87"/>
                </a:cxn>
                <a:cxn ang="0">
                  <a:pos x="49" y="95"/>
                </a:cxn>
                <a:cxn ang="0">
                  <a:pos x="60" y="97"/>
                </a:cxn>
                <a:cxn ang="0">
                  <a:pos x="71" y="98"/>
                </a:cxn>
                <a:cxn ang="0">
                  <a:pos x="80" y="96"/>
                </a:cxn>
                <a:cxn ang="0">
                  <a:pos x="89" y="92"/>
                </a:cxn>
                <a:cxn ang="0">
                  <a:pos x="95" y="75"/>
                </a:cxn>
                <a:cxn ang="0">
                  <a:pos x="96" y="54"/>
                </a:cxn>
              </a:cxnLst>
              <a:rect l="0" t="0" r="r" b="b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6" name="Freeform 111"/>
            <p:cNvSpPr/>
            <p:nvPr/>
          </p:nvSpPr>
          <p:spPr bwMode="auto">
            <a:xfrm>
              <a:off x="2492375" y="3016250"/>
              <a:ext cx="71438" cy="571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8" y="1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6" y="14"/>
                </a:cxn>
                <a:cxn ang="0">
                  <a:pos x="12" y="13"/>
                </a:cxn>
                <a:cxn ang="0">
                  <a:pos x="17" y="17"/>
                </a:cxn>
                <a:cxn ang="0">
                  <a:pos x="25" y="24"/>
                </a:cxn>
                <a:cxn ang="0">
                  <a:pos x="32" y="30"/>
                </a:cxn>
                <a:cxn ang="0">
                  <a:pos x="34" y="30"/>
                </a:cxn>
                <a:cxn ang="0">
                  <a:pos x="36" y="24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7" name="Freeform 112"/>
            <p:cNvSpPr/>
            <p:nvPr/>
          </p:nvSpPr>
          <p:spPr bwMode="auto">
            <a:xfrm>
              <a:off x="2557463" y="3044825"/>
              <a:ext cx="125413" cy="60325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43" y="2"/>
                </a:cxn>
                <a:cxn ang="0">
                  <a:pos x="27" y="8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15" y="22"/>
                </a:cxn>
                <a:cxn ang="0">
                  <a:pos x="23" y="27"/>
                </a:cxn>
                <a:cxn ang="0">
                  <a:pos x="32" y="25"/>
                </a:cxn>
                <a:cxn ang="0">
                  <a:pos x="29" y="19"/>
                </a:cxn>
                <a:cxn ang="0">
                  <a:pos x="35" y="13"/>
                </a:cxn>
                <a:cxn ang="0">
                  <a:pos x="47" y="9"/>
                </a:cxn>
                <a:cxn ang="0">
                  <a:pos x="50" y="17"/>
                </a:cxn>
                <a:cxn ang="0">
                  <a:pos x="57" y="29"/>
                </a:cxn>
                <a:cxn ang="0">
                  <a:pos x="65" y="21"/>
                </a:cxn>
                <a:cxn ang="0">
                  <a:pos x="66" y="18"/>
                </a:cxn>
                <a:cxn ang="0">
                  <a:pos x="59" y="9"/>
                </a:cxn>
              </a:cxnLst>
              <a:rect l="0" t="0" r="r" b="b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8" name="Freeform 113"/>
            <p:cNvSpPr/>
            <p:nvPr/>
          </p:nvSpPr>
          <p:spPr bwMode="auto">
            <a:xfrm>
              <a:off x="2643188" y="2982913"/>
              <a:ext cx="257175" cy="366713"/>
            </a:xfrm>
            <a:custGeom>
              <a:avLst/>
              <a:gdLst/>
              <a:ahLst/>
              <a:cxnLst>
                <a:cxn ang="0">
                  <a:pos x="21" y="140"/>
                </a:cxn>
                <a:cxn ang="0">
                  <a:pos x="30" y="140"/>
                </a:cxn>
                <a:cxn ang="0">
                  <a:pos x="38" y="146"/>
                </a:cxn>
                <a:cxn ang="0">
                  <a:pos x="38" y="147"/>
                </a:cxn>
                <a:cxn ang="0">
                  <a:pos x="48" y="147"/>
                </a:cxn>
                <a:cxn ang="0">
                  <a:pos x="55" y="156"/>
                </a:cxn>
                <a:cxn ang="0">
                  <a:pos x="62" y="163"/>
                </a:cxn>
                <a:cxn ang="0">
                  <a:pos x="66" y="170"/>
                </a:cxn>
                <a:cxn ang="0">
                  <a:pos x="79" y="172"/>
                </a:cxn>
                <a:cxn ang="0">
                  <a:pos x="86" y="171"/>
                </a:cxn>
                <a:cxn ang="0">
                  <a:pos x="93" y="170"/>
                </a:cxn>
                <a:cxn ang="0">
                  <a:pos x="101" y="177"/>
                </a:cxn>
                <a:cxn ang="0">
                  <a:pos x="95" y="187"/>
                </a:cxn>
                <a:cxn ang="0">
                  <a:pos x="102" y="192"/>
                </a:cxn>
                <a:cxn ang="0">
                  <a:pos x="103" y="192"/>
                </a:cxn>
                <a:cxn ang="0">
                  <a:pos x="107" y="177"/>
                </a:cxn>
                <a:cxn ang="0">
                  <a:pos x="109" y="161"/>
                </a:cxn>
                <a:cxn ang="0">
                  <a:pos x="102" y="143"/>
                </a:cxn>
                <a:cxn ang="0">
                  <a:pos x="110" y="137"/>
                </a:cxn>
                <a:cxn ang="0">
                  <a:pos x="108" y="132"/>
                </a:cxn>
                <a:cxn ang="0">
                  <a:pos x="105" y="126"/>
                </a:cxn>
                <a:cxn ang="0">
                  <a:pos x="122" y="125"/>
                </a:cxn>
                <a:cxn ang="0">
                  <a:pos x="134" y="121"/>
                </a:cxn>
                <a:cxn ang="0">
                  <a:pos x="132" y="115"/>
                </a:cxn>
                <a:cxn ang="0">
                  <a:pos x="133" y="106"/>
                </a:cxn>
                <a:cxn ang="0">
                  <a:pos x="128" y="98"/>
                </a:cxn>
                <a:cxn ang="0">
                  <a:pos x="131" y="77"/>
                </a:cxn>
                <a:cxn ang="0">
                  <a:pos x="118" y="74"/>
                </a:cxn>
                <a:cxn ang="0">
                  <a:pos x="102" y="67"/>
                </a:cxn>
                <a:cxn ang="0">
                  <a:pos x="83" y="65"/>
                </a:cxn>
                <a:cxn ang="0">
                  <a:pos x="75" y="50"/>
                </a:cxn>
                <a:cxn ang="0">
                  <a:pos x="70" y="43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9" y="27"/>
                </a:cxn>
                <a:cxn ang="0">
                  <a:pos x="78" y="14"/>
                </a:cxn>
                <a:cxn ang="0">
                  <a:pos x="82" y="12"/>
                </a:cxn>
                <a:cxn ang="0">
                  <a:pos x="85" y="10"/>
                </a:cxn>
                <a:cxn ang="0">
                  <a:pos x="87" y="3"/>
                </a:cxn>
                <a:cxn ang="0">
                  <a:pos x="75" y="9"/>
                </a:cxn>
                <a:cxn ang="0">
                  <a:pos x="65" y="14"/>
                </a:cxn>
                <a:cxn ang="0">
                  <a:pos x="55" y="18"/>
                </a:cxn>
                <a:cxn ang="0">
                  <a:pos x="49" y="17"/>
                </a:cxn>
                <a:cxn ang="0">
                  <a:pos x="39" y="27"/>
                </a:cxn>
                <a:cxn ang="0">
                  <a:pos x="35" y="37"/>
                </a:cxn>
                <a:cxn ang="0">
                  <a:pos x="24" y="50"/>
                </a:cxn>
                <a:cxn ang="0">
                  <a:pos x="21" y="51"/>
                </a:cxn>
                <a:cxn ang="0">
                  <a:pos x="20" y="54"/>
                </a:cxn>
                <a:cxn ang="0">
                  <a:pos x="12" y="62"/>
                </a:cxn>
                <a:cxn ang="0">
                  <a:pos x="16" y="65"/>
                </a:cxn>
                <a:cxn ang="0">
                  <a:pos x="18" y="74"/>
                </a:cxn>
                <a:cxn ang="0">
                  <a:pos x="18" y="80"/>
                </a:cxn>
                <a:cxn ang="0">
                  <a:pos x="20" y="98"/>
                </a:cxn>
                <a:cxn ang="0">
                  <a:pos x="17" y="108"/>
                </a:cxn>
                <a:cxn ang="0">
                  <a:pos x="8" y="115"/>
                </a:cxn>
                <a:cxn ang="0">
                  <a:pos x="2" y="122"/>
                </a:cxn>
                <a:cxn ang="0">
                  <a:pos x="0" y="127"/>
                </a:cxn>
                <a:cxn ang="0">
                  <a:pos x="14" y="135"/>
                </a:cxn>
                <a:cxn ang="0">
                  <a:pos x="21" y="140"/>
                </a:cxn>
              </a:cxnLst>
              <a:rect l="0" t="0" r="r" b="b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9" name="Freeform 114"/>
            <p:cNvSpPr/>
            <p:nvPr/>
          </p:nvSpPr>
          <p:spPr bwMode="auto">
            <a:xfrm>
              <a:off x="2844800" y="3470275"/>
              <a:ext cx="266700" cy="300038"/>
            </a:xfrm>
            <a:custGeom>
              <a:avLst/>
              <a:gdLst/>
              <a:ahLst/>
              <a:cxnLst>
                <a:cxn ang="0">
                  <a:pos x="137" y="94"/>
                </a:cxn>
                <a:cxn ang="0">
                  <a:pos x="130" y="83"/>
                </a:cxn>
                <a:cxn ang="0">
                  <a:pos x="121" y="77"/>
                </a:cxn>
                <a:cxn ang="0">
                  <a:pos x="109" y="71"/>
                </a:cxn>
                <a:cxn ang="0">
                  <a:pos x="107" y="62"/>
                </a:cxn>
                <a:cxn ang="0">
                  <a:pos x="106" y="53"/>
                </a:cxn>
                <a:cxn ang="0">
                  <a:pos x="101" y="46"/>
                </a:cxn>
                <a:cxn ang="0">
                  <a:pos x="89" y="43"/>
                </a:cxn>
                <a:cxn ang="0">
                  <a:pos x="80" y="39"/>
                </a:cxn>
                <a:cxn ang="0">
                  <a:pos x="75" y="35"/>
                </a:cxn>
                <a:cxn ang="0">
                  <a:pos x="67" y="33"/>
                </a:cxn>
                <a:cxn ang="0">
                  <a:pos x="54" y="25"/>
                </a:cxn>
                <a:cxn ang="0">
                  <a:pos x="50" y="3"/>
                </a:cxn>
                <a:cxn ang="0">
                  <a:pos x="39" y="2"/>
                </a:cxn>
                <a:cxn ang="0">
                  <a:pos x="26" y="8"/>
                </a:cxn>
                <a:cxn ang="0">
                  <a:pos x="16" y="13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11" y="31"/>
                </a:cxn>
                <a:cxn ang="0">
                  <a:pos x="8" y="37"/>
                </a:cxn>
                <a:cxn ang="0">
                  <a:pos x="9" y="53"/>
                </a:cxn>
                <a:cxn ang="0">
                  <a:pos x="6" y="62"/>
                </a:cxn>
                <a:cxn ang="0">
                  <a:pos x="3" y="72"/>
                </a:cxn>
                <a:cxn ang="0">
                  <a:pos x="8" y="77"/>
                </a:cxn>
                <a:cxn ang="0">
                  <a:pos x="2" y="86"/>
                </a:cxn>
                <a:cxn ang="0">
                  <a:pos x="1" y="90"/>
                </a:cxn>
                <a:cxn ang="0">
                  <a:pos x="5" y="96"/>
                </a:cxn>
                <a:cxn ang="0">
                  <a:pos x="8" y="108"/>
                </a:cxn>
                <a:cxn ang="0">
                  <a:pos x="13" y="114"/>
                </a:cxn>
                <a:cxn ang="0">
                  <a:pos x="10" y="122"/>
                </a:cxn>
                <a:cxn ang="0">
                  <a:pos x="14" y="132"/>
                </a:cxn>
                <a:cxn ang="0">
                  <a:pos x="18" y="142"/>
                </a:cxn>
                <a:cxn ang="0">
                  <a:pos x="21" y="154"/>
                </a:cxn>
                <a:cxn ang="0">
                  <a:pos x="36" y="145"/>
                </a:cxn>
                <a:cxn ang="0">
                  <a:pos x="46" y="145"/>
                </a:cxn>
                <a:cxn ang="0">
                  <a:pos x="59" y="150"/>
                </a:cxn>
                <a:cxn ang="0">
                  <a:pos x="66" y="144"/>
                </a:cxn>
                <a:cxn ang="0">
                  <a:pos x="81" y="144"/>
                </a:cxn>
                <a:cxn ang="0">
                  <a:pos x="84" y="126"/>
                </a:cxn>
                <a:cxn ang="0">
                  <a:pos x="93" y="116"/>
                </a:cxn>
                <a:cxn ang="0">
                  <a:pos x="107" y="113"/>
                </a:cxn>
                <a:cxn ang="0">
                  <a:pos x="120" y="112"/>
                </a:cxn>
                <a:cxn ang="0">
                  <a:pos x="130" y="117"/>
                </a:cxn>
                <a:cxn ang="0">
                  <a:pos x="136" y="108"/>
                </a:cxn>
                <a:cxn ang="0">
                  <a:pos x="137" y="94"/>
                </a:cxn>
              </a:cxnLst>
              <a:rect l="0" t="0" r="r" b="b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0" name="Freeform 115"/>
            <p:cNvSpPr/>
            <p:nvPr/>
          </p:nvSpPr>
          <p:spPr bwMode="auto">
            <a:xfrm>
              <a:off x="2589213" y="3259138"/>
              <a:ext cx="279400" cy="404813"/>
            </a:xfrm>
            <a:custGeom>
              <a:avLst/>
              <a:gdLst/>
              <a:ahLst/>
              <a:cxnLst>
                <a:cxn ang="0">
                  <a:pos x="134" y="201"/>
                </a:cxn>
                <a:cxn ang="0">
                  <a:pos x="135" y="200"/>
                </a:cxn>
                <a:cxn ang="0">
                  <a:pos x="136" y="196"/>
                </a:cxn>
                <a:cxn ang="0">
                  <a:pos x="142" y="187"/>
                </a:cxn>
                <a:cxn ang="0">
                  <a:pos x="137" y="182"/>
                </a:cxn>
                <a:cxn ang="0">
                  <a:pos x="140" y="172"/>
                </a:cxn>
                <a:cxn ang="0">
                  <a:pos x="143" y="163"/>
                </a:cxn>
                <a:cxn ang="0">
                  <a:pos x="142" y="147"/>
                </a:cxn>
                <a:cxn ang="0">
                  <a:pos x="145" y="141"/>
                </a:cxn>
                <a:cxn ang="0">
                  <a:pos x="137" y="125"/>
                </a:cxn>
                <a:cxn ang="0">
                  <a:pos x="126" y="125"/>
                </a:cxn>
                <a:cxn ang="0">
                  <a:pos x="123" y="111"/>
                </a:cxn>
                <a:cxn ang="0">
                  <a:pos x="118" y="112"/>
                </a:cxn>
                <a:cxn ang="0">
                  <a:pos x="106" y="113"/>
                </a:cxn>
                <a:cxn ang="0">
                  <a:pos x="100" y="107"/>
                </a:cxn>
                <a:cxn ang="0">
                  <a:pos x="95" y="103"/>
                </a:cxn>
                <a:cxn ang="0">
                  <a:pos x="90" y="93"/>
                </a:cxn>
                <a:cxn ang="0">
                  <a:pos x="87" y="83"/>
                </a:cxn>
                <a:cxn ang="0">
                  <a:pos x="89" y="76"/>
                </a:cxn>
                <a:cxn ang="0">
                  <a:pos x="94" y="70"/>
                </a:cxn>
                <a:cxn ang="0">
                  <a:pos x="97" y="59"/>
                </a:cxn>
                <a:cxn ang="0">
                  <a:pos x="107" y="53"/>
                </a:cxn>
                <a:cxn ang="0">
                  <a:pos x="121" y="48"/>
                </a:cxn>
                <a:cxn ang="0">
                  <a:pos x="130" y="47"/>
                </a:cxn>
                <a:cxn ang="0">
                  <a:pos x="123" y="42"/>
                </a:cxn>
                <a:cxn ang="0">
                  <a:pos x="129" y="32"/>
                </a:cxn>
                <a:cxn ang="0">
                  <a:pos x="121" y="25"/>
                </a:cxn>
                <a:cxn ang="0">
                  <a:pos x="114" y="26"/>
                </a:cxn>
                <a:cxn ang="0">
                  <a:pos x="107" y="27"/>
                </a:cxn>
                <a:cxn ang="0">
                  <a:pos x="94" y="25"/>
                </a:cxn>
                <a:cxn ang="0">
                  <a:pos x="90" y="18"/>
                </a:cxn>
                <a:cxn ang="0">
                  <a:pos x="83" y="11"/>
                </a:cxn>
                <a:cxn ang="0">
                  <a:pos x="76" y="2"/>
                </a:cxn>
                <a:cxn ang="0">
                  <a:pos x="66" y="2"/>
                </a:cxn>
                <a:cxn ang="0">
                  <a:pos x="69" y="10"/>
                </a:cxn>
                <a:cxn ang="0">
                  <a:pos x="63" y="21"/>
                </a:cxn>
                <a:cxn ang="0">
                  <a:pos x="40" y="33"/>
                </a:cxn>
                <a:cxn ang="0">
                  <a:pos x="30" y="51"/>
                </a:cxn>
                <a:cxn ang="0">
                  <a:pos x="22" y="52"/>
                </a:cxn>
                <a:cxn ang="0">
                  <a:pos x="14" y="49"/>
                </a:cxn>
                <a:cxn ang="0">
                  <a:pos x="14" y="44"/>
                </a:cxn>
                <a:cxn ang="0">
                  <a:pos x="11" y="38"/>
                </a:cxn>
                <a:cxn ang="0">
                  <a:pos x="2" y="48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15" y="76"/>
                </a:cxn>
                <a:cxn ang="0">
                  <a:pos x="26" y="92"/>
                </a:cxn>
                <a:cxn ang="0">
                  <a:pos x="34" y="109"/>
                </a:cxn>
                <a:cxn ang="0">
                  <a:pos x="52" y="142"/>
                </a:cxn>
                <a:cxn ang="0">
                  <a:pos x="59" y="157"/>
                </a:cxn>
                <a:cxn ang="0">
                  <a:pos x="63" y="167"/>
                </a:cxn>
                <a:cxn ang="0">
                  <a:pos x="81" y="179"/>
                </a:cxn>
                <a:cxn ang="0">
                  <a:pos x="113" y="199"/>
                </a:cxn>
                <a:cxn ang="0">
                  <a:pos x="127" y="210"/>
                </a:cxn>
                <a:cxn ang="0">
                  <a:pos x="127" y="212"/>
                </a:cxn>
                <a:cxn ang="0">
                  <a:pos x="130" y="210"/>
                </a:cxn>
                <a:cxn ang="0">
                  <a:pos x="134" y="201"/>
                </a:cxn>
              </a:cxnLst>
              <a:rect l="0" t="0" r="r" b="b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1" name="Freeform 116"/>
            <p:cNvSpPr/>
            <p:nvPr/>
          </p:nvSpPr>
          <p:spPr bwMode="auto">
            <a:xfrm>
              <a:off x="2763838" y="2994025"/>
              <a:ext cx="296863" cy="25082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6" y="21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7" y="37"/>
                </a:cxn>
                <a:cxn ang="0">
                  <a:pos x="12" y="44"/>
                </a:cxn>
                <a:cxn ang="0">
                  <a:pos x="20" y="59"/>
                </a:cxn>
                <a:cxn ang="0">
                  <a:pos x="39" y="61"/>
                </a:cxn>
                <a:cxn ang="0">
                  <a:pos x="55" y="68"/>
                </a:cxn>
                <a:cxn ang="0">
                  <a:pos x="68" y="71"/>
                </a:cxn>
                <a:cxn ang="0">
                  <a:pos x="65" y="92"/>
                </a:cxn>
                <a:cxn ang="0">
                  <a:pos x="70" y="100"/>
                </a:cxn>
                <a:cxn ang="0">
                  <a:pos x="69" y="109"/>
                </a:cxn>
                <a:cxn ang="0">
                  <a:pos x="71" y="115"/>
                </a:cxn>
                <a:cxn ang="0">
                  <a:pos x="70" y="115"/>
                </a:cxn>
                <a:cxn ang="0">
                  <a:pos x="78" y="127"/>
                </a:cxn>
                <a:cxn ang="0">
                  <a:pos x="85" y="130"/>
                </a:cxn>
                <a:cxn ang="0">
                  <a:pos x="91" y="129"/>
                </a:cxn>
                <a:cxn ang="0">
                  <a:pos x="99" y="124"/>
                </a:cxn>
                <a:cxn ang="0">
                  <a:pos x="106" y="121"/>
                </a:cxn>
                <a:cxn ang="0">
                  <a:pos x="113" y="115"/>
                </a:cxn>
                <a:cxn ang="0">
                  <a:pos x="114" y="110"/>
                </a:cxn>
                <a:cxn ang="0">
                  <a:pos x="108" y="109"/>
                </a:cxn>
                <a:cxn ang="0">
                  <a:pos x="105" y="101"/>
                </a:cxn>
                <a:cxn ang="0">
                  <a:pos x="101" y="93"/>
                </a:cxn>
                <a:cxn ang="0">
                  <a:pos x="108" y="92"/>
                </a:cxn>
                <a:cxn ang="0">
                  <a:pos x="118" y="95"/>
                </a:cxn>
                <a:cxn ang="0">
                  <a:pos x="123" y="95"/>
                </a:cxn>
                <a:cxn ang="0">
                  <a:pos x="130" y="91"/>
                </a:cxn>
                <a:cxn ang="0">
                  <a:pos x="144" y="86"/>
                </a:cxn>
                <a:cxn ang="0">
                  <a:pos x="147" y="82"/>
                </a:cxn>
                <a:cxn ang="0">
                  <a:pos x="140" y="72"/>
                </a:cxn>
                <a:cxn ang="0">
                  <a:pos x="141" y="66"/>
                </a:cxn>
                <a:cxn ang="0">
                  <a:pos x="146" y="61"/>
                </a:cxn>
                <a:cxn ang="0">
                  <a:pos x="148" y="55"/>
                </a:cxn>
                <a:cxn ang="0">
                  <a:pos x="152" y="47"/>
                </a:cxn>
                <a:cxn ang="0">
                  <a:pos x="156" y="42"/>
                </a:cxn>
                <a:cxn ang="0">
                  <a:pos x="140" y="40"/>
                </a:cxn>
                <a:cxn ang="0">
                  <a:pos x="143" y="31"/>
                </a:cxn>
                <a:cxn ang="0">
                  <a:pos x="126" y="25"/>
                </a:cxn>
                <a:cxn ang="0">
                  <a:pos x="128" y="19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5" y="17"/>
                </a:cxn>
                <a:cxn ang="0">
                  <a:pos x="60" y="15"/>
                </a:cxn>
                <a:cxn ang="0">
                  <a:pos x="52" y="6"/>
                </a:cxn>
                <a:cxn ang="0">
                  <a:pos x="42" y="0"/>
                </a:cxn>
                <a:cxn ang="0">
                  <a:pos x="39" y="7"/>
                </a:cxn>
                <a:cxn ang="0">
                  <a:pos x="24" y="16"/>
                </a:cxn>
                <a:cxn ang="0">
                  <a:pos x="27" y="32"/>
                </a:cxn>
                <a:cxn ang="0">
                  <a:pos x="15" y="28"/>
                </a:cxn>
                <a:cxn ang="0">
                  <a:pos x="20" y="14"/>
                </a:cxn>
                <a:cxn ang="0">
                  <a:pos x="19" y="6"/>
                </a:cxn>
                <a:cxn ang="0">
                  <a:pos x="15" y="8"/>
                </a:cxn>
              </a:cxnLst>
              <a:rect l="0" t="0" r="r" b="b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2" name="Freeform 117"/>
            <p:cNvSpPr/>
            <p:nvPr/>
          </p:nvSpPr>
          <p:spPr bwMode="auto">
            <a:xfrm>
              <a:off x="3097213" y="3122613"/>
              <a:ext cx="92075" cy="9683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6" y="16"/>
                </a:cxn>
                <a:cxn ang="0">
                  <a:pos x="2" y="25"/>
                </a:cxn>
                <a:cxn ang="0">
                  <a:pos x="11" y="37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8" y="43"/>
                </a:cxn>
                <a:cxn ang="0">
                  <a:pos x="41" y="43"/>
                </a:cxn>
                <a:cxn ang="0">
                  <a:pos x="42" y="45"/>
                </a:cxn>
                <a:cxn ang="0">
                  <a:pos x="45" y="39"/>
                </a:cxn>
                <a:cxn ang="0">
                  <a:pos x="44" y="24"/>
                </a:cxn>
                <a:cxn ang="0">
                  <a:pos x="46" y="11"/>
                </a:cxn>
                <a:cxn ang="0">
                  <a:pos x="48" y="5"/>
                </a:cxn>
                <a:cxn ang="0">
                  <a:pos x="37" y="3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0"/>
                </a:cxn>
              </a:cxnLst>
              <a:rect l="0" t="0" r="r" b="b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3" name="Freeform 118"/>
            <p:cNvSpPr/>
            <p:nvPr/>
          </p:nvSpPr>
          <p:spPr bwMode="auto">
            <a:xfrm>
              <a:off x="3025775" y="3073400"/>
              <a:ext cx="106363" cy="15875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0" y="40"/>
                </a:cxn>
                <a:cxn ang="0">
                  <a:pos x="14" y="37"/>
                </a:cxn>
                <a:cxn ang="0">
                  <a:pos x="19" y="47"/>
                </a:cxn>
                <a:cxn ang="0">
                  <a:pos x="20" y="56"/>
                </a:cxn>
                <a:cxn ang="0">
                  <a:pos x="22" y="76"/>
                </a:cxn>
                <a:cxn ang="0">
                  <a:pos x="35" y="80"/>
                </a:cxn>
                <a:cxn ang="0">
                  <a:pos x="42" y="77"/>
                </a:cxn>
                <a:cxn ang="0">
                  <a:pos x="48" y="75"/>
                </a:cxn>
                <a:cxn ang="0">
                  <a:pos x="56" y="75"/>
                </a:cxn>
                <a:cxn ang="0">
                  <a:pos x="49" y="62"/>
                </a:cxn>
                <a:cxn ang="0">
                  <a:pos x="40" y="50"/>
                </a:cxn>
                <a:cxn ang="0">
                  <a:pos x="44" y="41"/>
                </a:cxn>
                <a:cxn ang="0">
                  <a:pos x="49" y="35"/>
                </a:cxn>
                <a:cxn ang="0">
                  <a:pos x="51" y="28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3" y="3"/>
                </a:cxn>
                <a:cxn ang="0">
                  <a:pos x="19" y="0"/>
                </a:cxn>
                <a:cxn ang="0">
                  <a:pos x="15" y="5"/>
                </a:cxn>
              </a:cxnLst>
              <a:rect l="0" t="0" r="r" b="b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4" name="Freeform 119"/>
            <p:cNvSpPr/>
            <p:nvPr/>
          </p:nvSpPr>
          <p:spPr bwMode="auto">
            <a:xfrm>
              <a:off x="3178175" y="3132138"/>
              <a:ext cx="66675" cy="84138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22" y="37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19"/>
                </a:cxn>
              </a:cxnLst>
              <a:rect l="0" t="0" r="r" b="b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5" name="Freeform 120"/>
            <p:cNvSpPr/>
            <p:nvPr/>
          </p:nvSpPr>
          <p:spPr bwMode="auto">
            <a:xfrm>
              <a:off x="2520950" y="2738438"/>
              <a:ext cx="227013" cy="80963"/>
            </a:xfrm>
            <a:custGeom>
              <a:avLst/>
              <a:gdLst/>
              <a:ahLst/>
              <a:cxnLst>
                <a:cxn ang="0">
                  <a:pos x="96" y="27"/>
                </a:cxn>
                <a:cxn ang="0">
                  <a:pos x="42" y="5"/>
                </a:cxn>
                <a:cxn ang="0">
                  <a:pos x="2" y="19"/>
                </a:cxn>
                <a:cxn ang="0">
                  <a:pos x="21" y="10"/>
                </a:cxn>
                <a:cxn ang="0">
                  <a:pos x="32" y="15"/>
                </a:cxn>
                <a:cxn ang="0">
                  <a:pos x="51" y="19"/>
                </a:cxn>
                <a:cxn ang="0">
                  <a:pos x="75" y="32"/>
                </a:cxn>
                <a:cxn ang="0">
                  <a:pos x="81" y="41"/>
                </a:cxn>
                <a:cxn ang="0">
                  <a:pos x="117" y="40"/>
                </a:cxn>
                <a:cxn ang="0">
                  <a:pos x="96" y="27"/>
                </a:cxn>
              </a:cxnLst>
              <a:rect l="0" t="0" r="r" b="b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6" name="Freeform 121"/>
            <p:cNvSpPr/>
            <p:nvPr/>
          </p:nvSpPr>
          <p:spPr bwMode="auto">
            <a:xfrm>
              <a:off x="2651125" y="2846388"/>
              <a:ext cx="52388" cy="254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6" y="9"/>
                </a:cxn>
                <a:cxn ang="0">
                  <a:pos x="3" y="5"/>
                </a:cxn>
              </a:cxnLst>
              <a:rect l="0" t="0" r="r" b="b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7" name="Freeform 122"/>
            <p:cNvSpPr/>
            <p:nvPr/>
          </p:nvSpPr>
          <p:spPr bwMode="auto">
            <a:xfrm>
              <a:off x="2894013" y="2844800"/>
              <a:ext cx="47625" cy="26988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23" y="7"/>
                </a:cxn>
                <a:cxn ang="0">
                  <a:pos x="4" y="7"/>
                </a:cxn>
              </a:cxnLst>
              <a:rect l="0" t="0" r="r" b="b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8" name="Freeform 123"/>
            <p:cNvSpPr>
              <a:spLocks noEditPoints="1"/>
            </p:cNvSpPr>
            <p:nvPr/>
          </p:nvSpPr>
          <p:spPr bwMode="auto">
            <a:xfrm>
              <a:off x="2779713" y="785813"/>
              <a:ext cx="1322388" cy="985838"/>
            </a:xfrm>
            <a:custGeom>
              <a:avLst/>
              <a:gdLst/>
              <a:ahLst/>
              <a:cxnLst>
                <a:cxn ang="0">
                  <a:pos x="606" y="59"/>
                </a:cxn>
                <a:cxn ang="0">
                  <a:pos x="555" y="83"/>
                </a:cxn>
                <a:cxn ang="0">
                  <a:pos x="552" y="52"/>
                </a:cxn>
                <a:cxn ang="0">
                  <a:pos x="494" y="47"/>
                </a:cxn>
                <a:cxn ang="0">
                  <a:pos x="551" y="38"/>
                </a:cxn>
                <a:cxn ang="0">
                  <a:pos x="546" y="17"/>
                </a:cxn>
                <a:cxn ang="0">
                  <a:pos x="467" y="1"/>
                </a:cxn>
                <a:cxn ang="0">
                  <a:pos x="393" y="10"/>
                </a:cxn>
                <a:cxn ang="0">
                  <a:pos x="337" y="11"/>
                </a:cxn>
                <a:cxn ang="0">
                  <a:pos x="291" y="31"/>
                </a:cxn>
                <a:cxn ang="0">
                  <a:pos x="280" y="37"/>
                </a:cxn>
                <a:cxn ang="0">
                  <a:pos x="247" y="47"/>
                </a:cxn>
                <a:cxn ang="0">
                  <a:pos x="216" y="58"/>
                </a:cxn>
                <a:cxn ang="0">
                  <a:pos x="162" y="47"/>
                </a:cxn>
                <a:cxn ang="0">
                  <a:pos x="133" y="70"/>
                </a:cxn>
                <a:cxn ang="0">
                  <a:pos x="88" y="99"/>
                </a:cxn>
                <a:cxn ang="0">
                  <a:pos x="0" y="142"/>
                </a:cxn>
                <a:cxn ang="0">
                  <a:pos x="56" y="158"/>
                </a:cxn>
                <a:cxn ang="0">
                  <a:pos x="16" y="172"/>
                </a:cxn>
                <a:cxn ang="0">
                  <a:pos x="50" y="194"/>
                </a:cxn>
                <a:cxn ang="0">
                  <a:pos x="95" y="192"/>
                </a:cxn>
                <a:cxn ang="0">
                  <a:pos x="163" y="211"/>
                </a:cxn>
                <a:cxn ang="0">
                  <a:pos x="197" y="256"/>
                </a:cxn>
                <a:cxn ang="0">
                  <a:pos x="202" y="297"/>
                </a:cxn>
                <a:cxn ang="0">
                  <a:pos x="245" y="312"/>
                </a:cxn>
                <a:cxn ang="0">
                  <a:pos x="240" y="328"/>
                </a:cxn>
                <a:cxn ang="0">
                  <a:pos x="234" y="356"/>
                </a:cxn>
                <a:cxn ang="0">
                  <a:pos x="226" y="390"/>
                </a:cxn>
                <a:cxn ang="0">
                  <a:pos x="235" y="436"/>
                </a:cxn>
                <a:cxn ang="0">
                  <a:pos x="256" y="463"/>
                </a:cxn>
                <a:cxn ang="0">
                  <a:pos x="287" y="498"/>
                </a:cxn>
                <a:cxn ang="0">
                  <a:pos x="331" y="515"/>
                </a:cxn>
                <a:cxn ang="0">
                  <a:pos x="344" y="471"/>
                </a:cxn>
                <a:cxn ang="0">
                  <a:pos x="363" y="449"/>
                </a:cxn>
                <a:cxn ang="0">
                  <a:pos x="365" y="427"/>
                </a:cxn>
                <a:cxn ang="0">
                  <a:pos x="384" y="413"/>
                </a:cxn>
                <a:cxn ang="0">
                  <a:pos x="401" y="409"/>
                </a:cxn>
                <a:cxn ang="0">
                  <a:pos x="461" y="369"/>
                </a:cxn>
                <a:cxn ang="0">
                  <a:pos x="500" y="359"/>
                </a:cxn>
                <a:cxn ang="0">
                  <a:pos x="576" y="325"/>
                </a:cxn>
                <a:cxn ang="0">
                  <a:pos x="535" y="316"/>
                </a:cxn>
                <a:cxn ang="0">
                  <a:pos x="577" y="319"/>
                </a:cxn>
                <a:cxn ang="0">
                  <a:pos x="569" y="280"/>
                </a:cxn>
                <a:cxn ang="0">
                  <a:pos x="547" y="261"/>
                </a:cxn>
                <a:cxn ang="0">
                  <a:pos x="596" y="254"/>
                </a:cxn>
                <a:cxn ang="0">
                  <a:pos x="609" y="230"/>
                </a:cxn>
                <a:cxn ang="0">
                  <a:pos x="603" y="193"/>
                </a:cxn>
                <a:cxn ang="0">
                  <a:pos x="590" y="178"/>
                </a:cxn>
                <a:cxn ang="0">
                  <a:pos x="595" y="162"/>
                </a:cxn>
                <a:cxn ang="0">
                  <a:pos x="578" y="154"/>
                </a:cxn>
                <a:cxn ang="0">
                  <a:pos x="624" y="106"/>
                </a:cxn>
                <a:cxn ang="0">
                  <a:pos x="613" y="94"/>
                </a:cxn>
                <a:cxn ang="0">
                  <a:pos x="626" y="81"/>
                </a:cxn>
                <a:cxn ang="0">
                  <a:pos x="691" y="58"/>
                </a:cxn>
                <a:cxn ang="0">
                  <a:pos x="228" y="329"/>
                </a:cxn>
                <a:cxn ang="0">
                  <a:pos x="216" y="342"/>
                </a:cxn>
              </a:cxnLst>
              <a:rect l="0" t="0" r="r" b="b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9" name="Freeform 124"/>
            <p:cNvSpPr>
              <a:spLocks noEditPoints="1"/>
            </p:cNvSpPr>
            <p:nvPr/>
          </p:nvSpPr>
          <p:spPr bwMode="auto">
            <a:xfrm>
              <a:off x="1298575" y="803275"/>
              <a:ext cx="1920875" cy="1477963"/>
            </a:xfrm>
            <a:custGeom>
              <a:avLst/>
              <a:gdLst/>
              <a:ahLst/>
              <a:cxnLst>
                <a:cxn ang="0">
                  <a:pos x="205" y="683"/>
                </a:cxn>
                <a:cxn ang="0">
                  <a:pos x="189" y="227"/>
                </a:cxn>
                <a:cxn ang="0">
                  <a:pos x="387" y="251"/>
                </a:cxn>
                <a:cxn ang="0">
                  <a:pos x="257" y="269"/>
                </a:cxn>
                <a:cxn ang="0">
                  <a:pos x="386" y="334"/>
                </a:cxn>
                <a:cxn ang="0">
                  <a:pos x="237" y="194"/>
                </a:cxn>
                <a:cxn ang="0">
                  <a:pos x="208" y="185"/>
                </a:cxn>
                <a:cxn ang="0">
                  <a:pos x="369" y="213"/>
                </a:cxn>
                <a:cxn ang="0">
                  <a:pos x="297" y="144"/>
                </a:cxn>
                <a:cxn ang="0">
                  <a:pos x="413" y="119"/>
                </a:cxn>
                <a:cxn ang="0">
                  <a:pos x="416" y="161"/>
                </a:cxn>
                <a:cxn ang="0">
                  <a:pos x="420" y="185"/>
                </a:cxn>
                <a:cxn ang="0">
                  <a:pos x="543" y="147"/>
                </a:cxn>
                <a:cxn ang="0">
                  <a:pos x="492" y="232"/>
                </a:cxn>
                <a:cxn ang="0">
                  <a:pos x="687" y="220"/>
                </a:cxn>
                <a:cxn ang="0">
                  <a:pos x="580" y="151"/>
                </a:cxn>
                <a:cxn ang="0">
                  <a:pos x="598" y="83"/>
                </a:cxn>
                <a:cxn ang="0">
                  <a:pos x="587" y="66"/>
                </a:cxn>
                <a:cxn ang="0">
                  <a:pos x="634" y="120"/>
                </a:cxn>
                <a:cxn ang="0">
                  <a:pos x="698" y="180"/>
                </a:cxn>
                <a:cxn ang="0">
                  <a:pos x="795" y="87"/>
                </a:cxn>
                <a:cxn ang="0">
                  <a:pos x="760" y="9"/>
                </a:cxn>
                <a:cxn ang="0">
                  <a:pos x="569" y="46"/>
                </a:cxn>
                <a:cxn ang="0">
                  <a:pos x="624" y="440"/>
                </a:cxn>
                <a:cxn ang="0">
                  <a:pos x="827" y="340"/>
                </a:cxn>
                <a:cxn ang="0">
                  <a:pos x="746" y="272"/>
                </a:cxn>
                <a:cxn ang="0">
                  <a:pos x="624" y="250"/>
                </a:cxn>
                <a:cxn ang="0">
                  <a:pos x="704" y="309"/>
                </a:cxn>
                <a:cxn ang="0">
                  <a:pos x="736" y="409"/>
                </a:cxn>
                <a:cxn ang="0">
                  <a:pos x="850" y="419"/>
                </a:cxn>
                <a:cxn ang="0">
                  <a:pos x="682" y="241"/>
                </a:cxn>
                <a:cxn ang="0">
                  <a:pos x="963" y="641"/>
                </a:cxn>
                <a:cxn ang="0">
                  <a:pos x="110" y="629"/>
                </a:cxn>
                <a:cxn ang="0">
                  <a:pos x="821" y="686"/>
                </a:cxn>
                <a:cxn ang="0">
                  <a:pos x="963" y="609"/>
                </a:cxn>
                <a:cxn ang="0">
                  <a:pos x="895" y="560"/>
                </a:cxn>
                <a:cxn ang="0">
                  <a:pos x="844" y="528"/>
                </a:cxn>
                <a:cxn ang="0">
                  <a:pos x="763" y="463"/>
                </a:cxn>
                <a:cxn ang="0">
                  <a:pos x="727" y="543"/>
                </a:cxn>
                <a:cxn ang="0">
                  <a:pos x="666" y="617"/>
                </a:cxn>
                <a:cxn ang="0">
                  <a:pos x="538" y="525"/>
                </a:cxn>
                <a:cxn ang="0">
                  <a:pos x="579" y="430"/>
                </a:cxn>
                <a:cxn ang="0">
                  <a:pos x="649" y="387"/>
                </a:cxn>
                <a:cxn ang="0">
                  <a:pos x="636" y="339"/>
                </a:cxn>
                <a:cxn ang="0">
                  <a:pos x="580" y="343"/>
                </a:cxn>
                <a:cxn ang="0">
                  <a:pos x="537" y="271"/>
                </a:cxn>
                <a:cxn ang="0">
                  <a:pos x="518" y="292"/>
                </a:cxn>
                <a:cxn ang="0">
                  <a:pos x="508" y="364"/>
                </a:cxn>
                <a:cxn ang="0">
                  <a:pos x="492" y="348"/>
                </a:cxn>
                <a:cxn ang="0">
                  <a:pos x="399" y="348"/>
                </a:cxn>
                <a:cxn ang="0">
                  <a:pos x="268" y="339"/>
                </a:cxn>
                <a:cxn ang="0">
                  <a:pos x="97" y="340"/>
                </a:cxn>
                <a:cxn ang="0">
                  <a:pos x="47" y="341"/>
                </a:cxn>
                <a:cxn ang="0">
                  <a:pos x="127" y="588"/>
                </a:cxn>
                <a:cxn ang="0">
                  <a:pos x="182" y="658"/>
                </a:cxn>
                <a:cxn ang="0">
                  <a:pos x="623" y="689"/>
                </a:cxn>
                <a:cxn ang="0">
                  <a:pos x="701" y="766"/>
                </a:cxn>
                <a:cxn ang="0">
                  <a:pos x="866" y="722"/>
                </a:cxn>
                <a:cxn ang="0">
                  <a:pos x="243" y="407"/>
                </a:cxn>
                <a:cxn ang="0">
                  <a:pos x="241" y="392"/>
                </a:cxn>
                <a:cxn ang="0">
                  <a:pos x="503" y="656"/>
                </a:cxn>
              </a:cxnLst>
              <a:rect l="0" t="0" r="r" b="b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0" name="Freeform 125"/>
            <p:cNvSpPr>
              <a:spLocks noEditPoints="1"/>
            </p:cNvSpPr>
            <p:nvPr/>
          </p:nvSpPr>
          <p:spPr bwMode="auto">
            <a:xfrm>
              <a:off x="714375" y="1360488"/>
              <a:ext cx="2192338" cy="1346200"/>
            </a:xfrm>
            <a:custGeom>
              <a:avLst/>
              <a:gdLst/>
              <a:ahLst/>
              <a:cxnLst>
                <a:cxn ang="0">
                  <a:pos x="350" y="230"/>
                </a:cxn>
                <a:cxn ang="0">
                  <a:pos x="306" y="35"/>
                </a:cxn>
                <a:cxn ang="0">
                  <a:pos x="185" y="21"/>
                </a:cxn>
                <a:cxn ang="0">
                  <a:pos x="135" y="10"/>
                </a:cxn>
                <a:cxn ang="0">
                  <a:pos x="93" y="21"/>
                </a:cxn>
                <a:cxn ang="0">
                  <a:pos x="19" y="59"/>
                </a:cxn>
                <a:cxn ang="0">
                  <a:pos x="71" y="103"/>
                </a:cxn>
                <a:cxn ang="0">
                  <a:pos x="17" y="106"/>
                </a:cxn>
                <a:cxn ang="0">
                  <a:pos x="59" y="136"/>
                </a:cxn>
                <a:cxn ang="0">
                  <a:pos x="43" y="158"/>
                </a:cxn>
                <a:cxn ang="0">
                  <a:pos x="45" y="219"/>
                </a:cxn>
                <a:cxn ang="0">
                  <a:pos x="96" y="236"/>
                </a:cxn>
                <a:cxn ang="0">
                  <a:pos x="102" y="269"/>
                </a:cxn>
                <a:cxn ang="0">
                  <a:pos x="84" y="287"/>
                </a:cxn>
                <a:cxn ang="0">
                  <a:pos x="147" y="250"/>
                </a:cxn>
                <a:cxn ang="0">
                  <a:pos x="173" y="213"/>
                </a:cxn>
                <a:cxn ang="0">
                  <a:pos x="191" y="201"/>
                </a:cxn>
                <a:cxn ang="0">
                  <a:pos x="226" y="215"/>
                </a:cxn>
                <a:cxn ang="0">
                  <a:pos x="248" y="202"/>
                </a:cxn>
                <a:cxn ang="0">
                  <a:pos x="276" y="213"/>
                </a:cxn>
                <a:cxn ang="0">
                  <a:pos x="340" y="232"/>
                </a:cxn>
                <a:cxn ang="0">
                  <a:pos x="375" y="248"/>
                </a:cxn>
                <a:cxn ang="0">
                  <a:pos x="376" y="261"/>
                </a:cxn>
                <a:cxn ang="0">
                  <a:pos x="389" y="263"/>
                </a:cxn>
                <a:cxn ang="0">
                  <a:pos x="401" y="274"/>
                </a:cxn>
                <a:cxn ang="0">
                  <a:pos x="396" y="300"/>
                </a:cxn>
                <a:cxn ang="0">
                  <a:pos x="421" y="299"/>
                </a:cxn>
                <a:cxn ang="0">
                  <a:pos x="15" y="313"/>
                </a:cxn>
                <a:cxn ang="0">
                  <a:pos x="178" y="240"/>
                </a:cxn>
                <a:cxn ang="0">
                  <a:pos x="177" y="256"/>
                </a:cxn>
                <a:cxn ang="0">
                  <a:pos x="25" y="219"/>
                </a:cxn>
                <a:cxn ang="0">
                  <a:pos x="1094" y="443"/>
                </a:cxn>
                <a:cxn ang="0">
                  <a:pos x="1010" y="472"/>
                </a:cxn>
                <a:cxn ang="0">
                  <a:pos x="970" y="473"/>
                </a:cxn>
                <a:cxn ang="0">
                  <a:pos x="926" y="471"/>
                </a:cxn>
                <a:cxn ang="0">
                  <a:pos x="954" y="426"/>
                </a:cxn>
                <a:cxn ang="0">
                  <a:pos x="902" y="410"/>
                </a:cxn>
                <a:cxn ang="0">
                  <a:pos x="864" y="397"/>
                </a:cxn>
                <a:cxn ang="0">
                  <a:pos x="516" y="388"/>
                </a:cxn>
                <a:cxn ang="0">
                  <a:pos x="510" y="395"/>
                </a:cxn>
                <a:cxn ang="0">
                  <a:pos x="501" y="436"/>
                </a:cxn>
                <a:cxn ang="0">
                  <a:pos x="513" y="539"/>
                </a:cxn>
                <a:cxn ang="0">
                  <a:pos x="557" y="590"/>
                </a:cxn>
                <a:cxn ang="0">
                  <a:pos x="647" y="625"/>
                </a:cxn>
                <a:cxn ang="0">
                  <a:pos x="724" y="647"/>
                </a:cxn>
                <a:cxn ang="0">
                  <a:pos x="783" y="685"/>
                </a:cxn>
                <a:cxn ang="0">
                  <a:pos x="818" y="658"/>
                </a:cxn>
                <a:cxn ang="0">
                  <a:pos x="862" y="644"/>
                </a:cxn>
                <a:cxn ang="0">
                  <a:pos x="889" y="641"/>
                </a:cxn>
                <a:cxn ang="0">
                  <a:pos x="944" y="645"/>
                </a:cxn>
                <a:cxn ang="0">
                  <a:pos x="983" y="699"/>
                </a:cxn>
                <a:cxn ang="0">
                  <a:pos x="994" y="608"/>
                </a:cxn>
                <a:cxn ang="0">
                  <a:pos x="1036" y="571"/>
                </a:cxn>
                <a:cxn ang="0">
                  <a:pos x="1032" y="539"/>
                </a:cxn>
                <a:cxn ang="0">
                  <a:pos x="1049" y="541"/>
                </a:cxn>
                <a:cxn ang="0">
                  <a:pos x="1088" y="499"/>
                </a:cxn>
                <a:cxn ang="0">
                  <a:pos x="1102" y="475"/>
                </a:cxn>
                <a:cxn ang="0">
                  <a:pos x="1137" y="413"/>
                </a:cxn>
              </a:cxnLst>
              <a:rect l="0" t="0" r="r" b="b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1" name="Freeform 126"/>
            <p:cNvSpPr>
              <a:spLocks noEditPoints="1"/>
            </p:cNvSpPr>
            <p:nvPr/>
          </p:nvSpPr>
          <p:spPr bwMode="auto">
            <a:xfrm>
              <a:off x="4159250" y="2241550"/>
              <a:ext cx="276225" cy="196850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l="0" t="0" r="r" b="b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2" name="Freeform 127"/>
            <p:cNvSpPr>
              <a:spLocks noEditPoints="1"/>
            </p:cNvSpPr>
            <p:nvPr/>
          </p:nvSpPr>
          <p:spPr bwMode="auto">
            <a:xfrm>
              <a:off x="4789488" y="2292350"/>
              <a:ext cx="136525" cy="16986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l="0" t="0" r="r" b="b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3" name="Freeform 128"/>
            <p:cNvSpPr/>
            <p:nvPr/>
          </p:nvSpPr>
          <p:spPr bwMode="auto">
            <a:xfrm>
              <a:off x="5043488" y="2439988"/>
              <a:ext cx="55563" cy="34925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l="0" t="0" r="r" b="b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4" name="Freeform 129"/>
            <p:cNvSpPr/>
            <p:nvPr/>
          </p:nvSpPr>
          <p:spPr bwMode="auto">
            <a:xfrm>
              <a:off x="3836988" y="1539875"/>
              <a:ext cx="231775" cy="117475"/>
            </a:xfrm>
            <a:custGeom>
              <a:avLst/>
              <a:gdLst/>
              <a:ahLst/>
              <a:cxnLst>
                <a:cxn ang="0">
                  <a:pos x="102" y="44"/>
                </a:cxn>
                <a:cxn ang="0">
                  <a:pos x="111" y="36"/>
                </a:cxn>
                <a:cxn ang="0">
                  <a:pos x="120" y="28"/>
                </a:cxn>
                <a:cxn ang="0">
                  <a:pos x="114" y="19"/>
                </a:cxn>
                <a:cxn ang="0">
                  <a:pos x="108" y="13"/>
                </a:cxn>
                <a:cxn ang="0">
                  <a:pos x="106" y="6"/>
                </a:cxn>
                <a:cxn ang="0">
                  <a:pos x="98" y="7"/>
                </a:cxn>
                <a:cxn ang="0">
                  <a:pos x="87" y="2"/>
                </a:cxn>
                <a:cxn ang="0">
                  <a:pos x="86" y="8"/>
                </a:cxn>
                <a:cxn ang="0">
                  <a:pos x="79" y="9"/>
                </a:cxn>
                <a:cxn ang="0">
                  <a:pos x="75" y="9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5" y="13"/>
                </a:cxn>
                <a:cxn ang="0">
                  <a:pos x="50" y="11"/>
                </a:cxn>
                <a:cxn ang="0">
                  <a:pos x="45" y="14"/>
                </a:cxn>
                <a:cxn ang="0">
                  <a:pos x="44" y="20"/>
                </a:cxn>
                <a:cxn ang="0">
                  <a:pos x="36" y="23"/>
                </a:cxn>
                <a:cxn ang="0">
                  <a:pos x="33" y="14"/>
                </a:cxn>
                <a:cxn ang="0">
                  <a:pos x="16" y="3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6" y="11"/>
                </a:cxn>
                <a:cxn ang="0">
                  <a:pos x="1" y="19"/>
                </a:cxn>
                <a:cxn ang="0">
                  <a:pos x="12" y="22"/>
                </a:cxn>
                <a:cxn ang="0">
                  <a:pos x="25" y="22"/>
                </a:cxn>
                <a:cxn ang="0">
                  <a:pos x="23" y="27"/>
                </a:cxn>
                <a:cxn ang="0">
                  <a:pos x="17" y="30"/>
                </a:cxn>
                <a:cxn ang="0">
                  <a:pos x="4" y="34"/>
                </a:cxn>
                <a:cxn ang="0">
                  <a:pos x="21" y="34"/>
                </a:cxn>
                <a:cxn ang="0">
                  <a:pos x="25" y="38"/>
                </a:cxn>
                <a:cxn ang="0">
                  <a:pos x="28" y="42"/>
                </a:cxn>
                <a:cxn ang="0">
                  <a:pos x="24" y="47"/>
                </a:cxn>
                <a:cxn ang="0">
                  <a:pos x="19" y="51"/>
                </a:cxn>
                <a:cxn ang="0">
                  <a:pos x="33" y="50"/>
                </a:cxn>
                <a:cxn ang="0">
                  <a:pos x="53" y="59"/>
                </a:cxn>
                <a:cxn ang="0">
                  <a:pos x="73" y="54"/>
                </a:cxn>
                <a:cxn ang="0">
                  <a:pos x="87" y="49"/>
                </a:cxn>
                <a:cxn ang="0">
                  <a:pos x="102" y="44"/>
                </a:cxn>
              </a:cxnLst>
              <a:rect l="0" t="0" r="r" b="b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5" name="Freeform 130"/>
            <p:cNvSpPr/>
            <p:nvPr/>
          </p:nvSpPr>
          <p:spPr bwMode="auto">
            <a:xfrm>
              <a:off x="4135438" y="1917700"/>
              <a:ext cx="98425" cy="107950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l="0" t="0" r="r" b="b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6" name="Freeform 131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7" name="Freeform 132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8" name="Freeform 133"/>
            <p:cNvSpPr>
              <a:spLocks noEditPoints="1"/>
            </p:cNvSpPr>
            <p:nvPr/>
          </p:nvSpPr>
          <p:spPr bwMode="auto">
            <a:xfrm>
              <a:off x="4535488" y="1836738"/>
              <a:ext cx="103188" cy="98425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l="0" t="0" r="r" b="b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9" name="Freeform 134"/>
            <p:cNvSpPr>
              <a:spLocks noEditPoints="1"/>
            </p:cNvSpPr>
            <p:nvPr/>
          </p:nvSpPr>
          <p:spPr bwMode="auto">
            <a:xfrm>
              <a:off x="4606925" y="1443038"/>
              <a:ext cx="266700" cy="471488"/>
            </a:xfrm>
            <a:custGeom>
              <a:avLst/>
              <a:gdLst/>
              <a:ahLst/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l="0" t="0" r="r" b="b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0" name="Freeform 135"/>
            <p:cNvSpPr>
              <a:spLocks noEditPoints="1"/>
            </p:cNvSpPr>
            <p:nvPr/>
          </p:nvSpPr>
          <p:spPr bwMode="auto">
            <a:xfrm>
              <a:off x="4826000" y="1774825"/>
              <a:ext cx="136525" cy="66675"/>
            </a:xfrm>
            <a:custGeom>
              <a:avLst/>
              <a:gdLst/>
              <a:ahLst/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l="0" t="0" r="r" b="b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1" name="Freeform 136"/>
            <p:cNvSpPr/>
            <p:nvPr/>
          </p:nvSpPr>
          <p:spPr bwMode="auto">
            <a:xfrm>
              <a:off x="5076825" y="3148013"/>
              <a:ext cx="173038" cy="211138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l="0" t="0" r="r" b="b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2" name="Freeform 137"/>
            <p:cNvSpPr/>
            <p:nvPr/>
          </p:nvSpPr>
          <p:spPr bwMode="auto">
            <a:xfrm>
              <a:off x="4981575" y="3163888"/>
              <a:ext cx="117475" cy="12223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l="0" t="0" r="r" b="b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3" name="Freeform 138"/>
            <p:cNvSpPr/>
            <p:nvPr/>
          </p:nvSpPr>
          <p:spPr bwMode="auto">
            <a:xfrm>
              <a:off x="5562600" y="2193925"/>
              <a:ext cx="382588" cy="220663"/>
            </a:xfrm>
            <a:custGeom>
              <a:avLst/>
              <a:gdLst/>
              <a:ahLst/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l="0" t="0" r="r" b="b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4" name="Freeform 139"/>
            <p:cNvSpPr>
              <a:spLocks noEditPoints="1"/>
            </p:cNvSpPr>
            <p:nvPr/>
          </p:nvSpPr>
          <p:spPr bwMode="auto">
            <a:xfrm>
              <a:off x="4468813" y="946150"/>
              <a:ext cx="558800" cy="882650"/>
            </a:xfrm>
            <a:custGeom>
              <a:avLst/>
              <a:gdLst/>
              <a:ahLst/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l="0" t="0" r="r" b="b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5" name="Freeform 140"/>
            <p:cNvSpPr/>
            <p:nvPr/>
          </p:nvSpPr>
          <p:spPr bwMode="auto">
            <a:xfrm>
              <a:off x="8408988" y="1651000"/>
              <a:ext cx="73025" cy="269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l="0" t="0" r="r" b="b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6" name="Freeform 141"/>
            <p:cNvSpPr>
              <a:spLocks noEditPoints="1"/>
            </p:cNvSpPr>
            <p:nvPr/>
          </p:nvSpPr>
          <p:spPr bwMode="auto">
            <a:xfrm>
              <a:off x="7131050" y="2195513"/>
              <a:ext cx="369888" cy="368300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l="0" t="0" r="r" b="b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7" name="Freeform 142"/>
            <p:cNvSpPr>
              <a:spLocks noEditPoints="1"/>
            </p:cNvSpPr>
            <p:nvPr/>
          </p:nvSpPr>
          <p:spPr bwMode="auto">
            <a:xfrm>
              <a:off x="5954713" y="1971675"/>
              <a:ext cx="1293813" cy="896938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0" y="63"/>
                </a:cxn>
                <a:cxn ang="0">
                  <a:pos x="583" y="26"/>
                </a:cxn>
                <a:cxn ang="0">
                  <a:pos x="544" y="1"/>
                </a:cxn>
                <a:cxn ang="0">
                  <a:pos x="517" y="21"/>
                </a:cxn>
                <a:cxn ang="0">
                  <a:pos x="495" y="54"/>
                </a:cxn>
                <a:cxn ang="0">
                  <a:pos x="461" y="73"/>
                </a:cxn>
                <a:cxn ang="0">
                  <a:pos x="482" y="86"/>
                </a:cxn>
                <a:cxn ang="0">
                  <a:pos x="481" y="105"/>
                </a:cxn>
                <a:cxn ang="0">
                  <a:pos x="422" y="126"/>
                </a:cxn>
                <a:cxn ang="0">
                  <a:pos x="380" y="162"/>
                </a:cxn>
                <a:cxn ang="0">
                  <a:pos x="315" y="166"/>
                </a:cxn>
                <a:cxn ang="0">
                  <a:pos x="241" y="156"/>
                </a:cxn>
                <a:cxn ang="0">
                  <a:pos x="210" y="125"/>
                </a:cxn>
                <a:cxn ang="0">
                  <a:pos x="182" y="90"/>
                </a:cxn>
                <a:cxn ang="0">
                  <a:pos x="153" y="65"/>
                </a:cxn>
                <a:cxn ang="0">
                  <a:pos x="137" y="76"/>
                </a:cxn>
                <a:cxn ang="0">
                  <a:pos x="111" y="96"/>
                </a:cxn>
                <a:cxn ang="0">
                  <a:pos x="88" y="121"/>
                </a:cxn>
                <a:cxn ang="0">
                  <a:pos x="78" y="150"/>
                </a:cxn>
                <a:cxn ang="0">
                  <a:pos x="52" y="175"/>
                </a:cxn>
                <a:cxn ang="0">
                  <a:pos x="19" y="186"/>
                </a:cxn>
                <a:cxn ang="0">
                  <a:pos x="0" y="200"/>
                </a:cxn>
                <a:cxn ang="0">
                  <a:pos x="15" y="232"/>
                </a:cxn>
                <a:cxn ang="0">
                  <a:pos x="39" y="254"/>
                </a:cxn>
                <a:cxn ang="0">
                  <a:pos x="59" y="247"/>
                </a:cxn>
                <a:cxn ang="0">
                  <a:pos x="56" y="276"/>
                </a:cxn>
                <a:cxn ang="0">
                  <a:pos x="56" y="304"/>
                </a:cxn>
                <a:cxn ang="0">
                  <a:pos x="77" y="322"/>
                </a:cxn>
                <a:cxn ang="0">
                  <a:pos x="138" y="347"/>
                </a:cxn>
                <a:cxn ang="0">
                  <a:pos x="162" y="353"/>
                </a:cxn>
                <a:cxn ang="0">
                  <a:pos x="183" y="347"/>
                </a:cxn>
                <a:cxn ang="0">
                  <a:pos x="210" y="340"/>
                </a:cxn>
                <a:cxn ang="0">
                  <a:pos x="243" y="340"/>
                </a:cxn>
                <a:cxn ang="0">
                  <a:pos x="261" y="352"/>
                </a:cxn>
                <a:cxn ang="0">
                  <a:pos x="256" y="395"/>
                </a:cxn>
                <a:cxn ang="0">
                  <a:pos x="274" y="419"/>
                </a:cxn>
                <a:cxn ang="0">
                  <a:pos x="298" y="430"/>
                </a:cxn>
                <a:cxn ang="0">
                  <a:pos x="316" y="412"/>
                </a:cxn>
                <a:cxn ang="0">
                  <a:pos x="352" y="410"/>
                </a:cxn>
                <a:cxn ang="0">
                  <a:pos x="375" y="425"/>
                </a:cxn>
                <a:cxn ang="0">
                  <a:pos x="393" y="440"/>
                </a:cxn>
                <a:cxn ang="0">
                  <a:pos x="445" y="413"/>
                </a:cxn>
                <a:cxn ang="0">
                  <a:pos x="484" y="392"/>
                </a:cxn>
                <a:cxn ang="0">
                  <a:pos x="504" y="368"/>
                </a:cxn>
                <a:cxn ang="0">
                  <a:pos x="523" y="345"/>
                </a:cxn>
                <a:cxn ang="0">
                  <a:pos x="527" y="323"/>
                </a:cxn>
                <a:cxn ang="0">
                  <a:pos x="522" y="306"/>
                </a:cxn>
                <a:cxn ang="0">
                  <a:pos x="519" y="290"/>
                </a:cxn>
                <a:cxn ang="0">
                  <a:pos x="505" y="252"/>
                </a:cxn>
                <a:cxn ang="0">
                  <a:pos x="536" y="234"/>
                </a:cxn>
                <a:cxn ang="0">
                  <a:pos x="496" y="223"/>
                </a:cxn>
                <a:cxn ang="0">
                  <a:pos x="512" y="192"/>
                </a:cxn>
                <a:cxn ang="0">
                  <a:pos x="529" y="208"/>
                </a:cxn>
                <a:cxn ang="0">
                  <a:pos x="580" y="179"/>
                </a:cxn>
                <a:cxn ang="0">
                  <a:pos x="606" y="168"/>
                </a:cxn>
                <a:cxn ang="0">
                  <a:pos x="633" y="157"/>
                </a:cxn>
                <a:cxn ang="0">
                  <a:pos x="636" y="127"/>
                </a:cxn>
                <a:cxn ang="0">
                  <a:pos x="667" y="107"/>
                </a:cxn>
                <a:cxn ang="0">
                  <a:pos x="516" y="418"/>
                </a:cxn>
                <a:cxn ang="0">
                  <a:pos x="380" y="460"/>
                </a:cxn>
              </a:cxnLst>
              <a:rect l="0" t="0" r="r" b="b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solidFill>
              <a:srgbClr val="2B2E30"/>
            </a:solidFill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8" name="Freeform 143"/>
            <p:cNvSpPr>
              <a:spLocks noEditPoints="1"/>
            </p:cNvSpPr>
            <p:nvPr/>
          </p:nvSpPr>
          <p:spPr bwMode="auto">
            <a:xfrm>
              <a:off x="6862763" y="2851150"/>
              <a:ext cx="207963" cy="292100"/>
            </a:xfrm>
            <a:custGeom>
              <a:avLst/>
              <a:gdLst/>
              <a:ahLst/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l="0" t="0" r="r" b="b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9" name="Freeform 144"/>
            <p:cNvSpPr>
              <a:spLocks noEditPoints="1"/>
            </p:cNvSpPr>
            <p:nvPr/>
          </p:nvSpPr>
          <p:spPr bwMode="auto">
            <a:xfrm>
              <a:off x="7378700" y="3321050"/>
              <a:ext cx="273050" cy="173038"/>
            </a:xfrm>
            <a:custGeom>
              <a:avLst/>
              <a:gdLst/>
              <a:ahLst/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l="0" t="0" r="r" b="b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0" name="Freeform 145"/>
            <p:cNvSpPr/>
            <p:nvPr/>
          </p:nvSpPr>
          <p:spPr bwMode="auto">
            <a:xfrm>
              <a:off x="6076950" y="3049588"/>
              <a:ext cx="46038" cy="889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l="0" t="0" r="r" b="b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1" name="Freeform 146"/>
            <p:cNvSpPr/>
            <p:nvPr/>
          </p:nvSpPr>
          <p:spPr bwMode="auto">
            <a:xfrm>
              <a:off x="5273675" y="3509963"/>
              <a:ext cx="160338" cy="317500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l="0" t="0" r="r" b="b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2" name="Freeform 147"/>
            <p:cNvSpPr>
              <a:spLocks noEditPoints="1"/>
            </p:cNvSpPr>
            <p:nvPr/>
          </p:nvSpPr>
          <p:spPr bwMode="auto">
            <a:xfrm>
              <a:off x="5267325" y="2838450"/>
              <a:ext cx="258763" cy="15716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l="0" t="0" r="r" b="b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3" name="Freeform 148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4" name="Freeform 149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5" name="Freeform 150"/>
            <p:cNvSpPr>
              <a:spLocks noEditPoints="1"/>
            </p:cNvSpPr>
            <p:nvPr/>
          </p:nvSpPr>
          <p:spPr bwMode="auto">
            <a:xfrm>
              <a:off x="6769100" y="3492500"/>
              <a:ext cx="884238" cy="787400"/>
            </a:xfrm>
            <a:custGeom>
              <a:avLst/>
              <a:gdLst/>
              <a:ahLst/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l="0" t="0" r="r" b="b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solidFill>
              <a:srgbClr val="2B2E30"/>
            </a:solidFill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6" name="Freeform 151"/>
            <p:cNvSpPr>
              <a:spLocks noEditPoints="1"/>
            </p:cNvSpPr>
            <p:nvPr/>
          </p:nvSpPr>
          <p:spPr bwMode="auto">
            <a:xfrm>
              <a:off x="7926388" y="4052888"/>
              <a:ext cx="269875" cy="320675"/>
            </a:xfrm>
            <a:custGeom>
              <a:avLst/>
              <a:gdLst/>
              <a:ahLst/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l="0" t="0" r="r" b="b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7" name="Freeform 152"/>
            <p:cNvSpPr>
              <a:spLocks noEditPoints="1"/>
            </p:cNvSpPr>
            <p:nvPr/>
          </p:nvSpPr>
          <p:spPr bwMode="auto">
            <a:xfrm>
              <a:off x="8162925" y="3616325"/>
              <a:ext cx="58738" cy="5397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l="0" t="0" r="r" b="b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8" name="Freeform 153"/>
            <p:cNvSpPr/>
            <p:nvPr/>
          </p:nvSpPr>
          <p:spPr bwMode="auto">
            <a:xfrm>
              <a:off x="5487988" y="2270125"/>
              <a:ext cx="309563" cy="195263"/>
            </a:xfrm>
            <a:custGeom>
              <a:avLst/>
              <a:gdLst/>
              <a:ahLst/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l="0" t="0" r="r" b="b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9" name="Freeform 154"/>
            <p:cNvSpPr/>
            <p:nvPr/>
          </p:nvSpPr>
          <p:spPr bwMode="auto">
            <a:xfrm>
              <a:off x="5300663" y="2339975"/>
              <a:ext cx="425450" cy="360363"/>
            </a:xfrm>
            <a:custGeom>
              <a:avLst/>
              <a:gdLst/>
              <a:ahLst/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l="0" t="0" r="r" b="b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0" name="Freeform 155"/>
            <p:cNvSpPr>
              <a:spLocks noEditPoints="1"/>
            </p:cNvSpPr>
            <p:nvPr/>
          </p:nvSpPr>
          <p:spPr bwMode="auto">
            <a:xfrm>
              <a:off x="5356225" y="1914525"/>
              <a:ext cx="876300" cy="412750"/>
            </a:xfrm>
            <a:custGeom>
              <a:avLst/>
              <a:gdLst/>
              <a:ahLst/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l="0" t="0" r="r" b="b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1" name="Freeform 156"/>
            <p:cNvSpPr>
              <a:spLocks noEditPoints="1"/>
            </p:cNvSpPr>
            <p:nvPr/>
          </p:nvSpPr>
          <p:spPr bwMode="auto">
            <a:xfrm>
              <a:off x="4778375" y="898525"/>
              <a:ext cx="3681413" cy="1411288"/>
            </a:xfrm>
            <a:custGeom>
              <a:avLst/>
              <a:gdLst/>
              <a:ahLst/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l="0" t="0" r="r" b="b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2" name="Freeform 158"/>
            <p:cNvSpPr/>
            <p:nvPr/>
          </p:nvSpPr>
          <p:spPr bwMode="auto">
            <a:xfrm>
              <a:off x="4622800" y="3133725"/>
              <a:ext cx="395288" cy="415925"/>
            </a:xfrm>
            <a:custGeom>
              <a:avLst/>
              <a:gdLst/>
              <a:ahLst/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l="0" t="0" r="r" b="b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3" name="Freeform 159"/>
            <p:cNvSpPr/>
            <p:nvPr/>
          </p:nvSpPr>
          <p:spPr bwMode="auto">
            <a:xfrm>
              <a:off x="4975225" y="3306763"/>
              <a:ext cx="34925" cy="4603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l="0" t="0" r="r" b="b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4" name="Freeform 160"/>
            <p:cNvSpPr/>
            <p:nvPr/>
          </p:nvSpPr>
          <p:spPr bwMode="auto">
            <a:xfrm>
              <a:off x="4995863" y="3484563"/>
              <a:ext cx="230188" cy="368300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l="0" t="0" r="r" b="b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5" name="Freeform 161"/>
            <p:cNvSpPr/>
            <p:nvPr/>
          </p:nvSpPr>
          <p:spPr bwMode="auto">
            <a:xfrm>
              <a:off x="4983163" y="3275013"/>
              <a:ext cx="233363" cy="238125"/>
            </a:xfrm>
            <a:custGeom>
              <a:avLst/>
              <a:gdLst/>
              <a:ahLst/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l="0" t="0" r="r" b="b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6" name="Freeform 162"/>
            <p:cNvSpPr/>
            <p:nvPr/>
          </p:nvSpPr>
          <p:spPr bwMode="auto">
            <a:xfrm>
              <a:off x="5051425" y="3463925"/>
              <a:ext cx="71438" cy="168275"/>
            </a:xfrm>
            <a:custGeom>
              <a:avLst/>
              <a:gdLst/>
              <a:ahLst/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l="0" t="0" r="r" b="b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7" name="Freeform 163"/>
            <p:cNvSpPr/>
            <p:nvPr/>
          </p:nvSpPr>
          <p:spPr bwMode="auto">
            <a:xfrm>
              <a:off x="7878763" y="3705225"/>
              <a:ext cx="73025" cy="5715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l="0" t="0" r="r" b="b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8" name="Freeform 164"/>
            <p:cNvSpPr/>
            <p:nvPr/>
          </p:nvSpPr>
          <p:spPr bwMode="auto">
            <a:xfrm>
              <a:off x="5816600" y="2316163"/>
              <a:ext cx="166688" cy="111125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l="0" t="0" r="r" b="b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9" name="Freeform 165"/>
            <p:cNvSpPr/>
            <p:nvPr/>
          </p:nvSpPr>
          <p:spPr bwMode="auto">
            <a:xfrm>
              <a:off x="2657475" y="2693988"/>
              <a:ext cx="19050" cy="39688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4" y="15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5" y="12"/>
                </a:cxn>
                <a:cxn ang="0">
                  <a:pos x="8" y="19"/>
                </a:cxn>
              </a:cxnLst>
              <a:rect l="0" t="0" r="r" b="b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0" name="Freeform 166"/>
            <p:cNvSpPr/>
            <p:nvPr/>
          </p:nvSpPr>
          <p:spPr bwMode="auto">
            <a:xfrm>
              <a:off x="3013075" y="3021013"/>
              <a:ext cx="25400" cy="2063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4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3" y="10"/>
                </a:cxn>
              </a:cxnLst>
              <a:rect l="0" t="0" r="r" b="b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1" name="Freeform 167"/>
            <p:cNvSpPr/>
            <p:nvPr/>
          </p:nvSpPr>
          <p:spPr bwMode="auto">
            <a:xfrm>
              <a:off x="5286375" y="2305050"/>
              <a:ext cx="71438" cy="61913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l="0" t="0" r="r" b="b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2" name="Freeform 168"/>
            <p:cNvSpPr>
              <a:spLocks noEditPoints="1"/>
            </p:cNvSpPr>
            <p:nvPr/>
          </p:nvSpPr>
          <p:spPr bwMode="auto">
            <a:xfrm>
              <a:off x="5319713" y="2290763"/>
              <a:ext cx="106363" cy="87313"/>
            </a:xfrm>
            <a:custGeom>
              <a:avLst/>
              <a:gdLst/>
              <a:ahLst/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l="0" t="0" r="r" b="b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3" name="Freeform 169"/>
            <p:cNvSpPr/>
            <p:nvPr/>
          </p:nvSpPr>
          <p:spPr bwMode="auto">
            <a:xfrm>
              <a:off x="5661025" y="2381250"/>
              <a:ext cx="309563" cy="220663"/>
            </a:xfrm>
            <a:custGeom>
              <a:avLst/>
              <a:gdLst/>
              <a:ahLst/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l="0" t="0" r="r" b="b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4" name="Freeform 170"/>
            <p:cNvSpPr/>
            <p:nvPr/>
          </p:nvSpPr>
          <p:spPr bwMode="auto">
            <a:xfrm>
              <a:off x="5673725" y="2414588"/>
              <a:ext cx="355600" cy="320675"/>
            </a:xfrm>
            <a:custGeom>
              <a:avLst/>
              <a:gdLst/>
              <a:ahLst/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l="0" t="0" r="r" b="b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5" name="Freeform 171"/>
            <p:cNvSpPr>
              <a:spLocks noEditPoints="1"/>
            </p:cNvSpPr>
            <p:nvPr/>
          </p:nvSpPr>
          <p:spPr bwMode="auto">
            <a:xfrm>
              <a:off x="6386513" y="3132138"/>
              <a:ext cx="992188" cy="360363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l="0" t="0" r="r" b="b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6" name="Freeform 172"/>
            <p:cNvSpPr>
              <a:spLocks noEditPoints="1"/>
            </p:cNvSpPr>
            <p:nvPr/>
          </p:nvSpPr>
          <p:spPr bwMode="auto">
            <a:xfrm>
              <a:off x="7011988" y="3436938"/>
              <a:ext cx="69850" cy="3016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l="0" t="0" r="r" b="b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7" name="Freeform 173"/>
            <p:cNvSpPr/>
            <p:nvPr/>
          </p:nvSpPr>
          <p:spPr bwMode="auto">
            <a:xfrm>
              <a:off x="4640263" y="2155825"/>
              <a:ext cx="73025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l="0" t="0" r="r" b="b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8" name="Freeform 174"/>
            <p:cNvSpPr>
              <a:spLocks noEditPoints="1"/>
            </p:cNvSpPr>
            <p:nvPr/>
          </p:nvSpPr>
          <p:spPr bwMode="auto">
            <a:xfrm>
              <a:off x="4505325" y="2151063"/>
              <a:ext cx="247650" cy="269875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l="0" t="0" r="r" b="b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9" name="Freeform 175"/>
            <p:cNvSpPr/>
            <p:nvPr/>
          </p:nvSpPr>
          <p:spPr bwMode="auto">
            <a:xfrm>
              <a:off x="4752975" y="2251075"/>
              <a:ext cx="26988" cy="333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0" name="Freeform 176"/>
            <p:cNvSpPr/>
            <p:nvPr/>
          </p:nvSpPr>
          <p:spPr bwMode="auto">
            <a:xfrm>
              <a:off x="4759325" y="2174875"/>
              <a:ext cx="90488" cy="106363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l="0" t="0" r="r" b="b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</p:grpSp>
      <p:sp>
        <p:nvSpPr>
          <p:cNvPr id="24582" name="文本框 180"/>
          <p:cNvSpPr txBox="1">
            <a:spLocks noChangeArrowheads="1"/>
          </p:cNvSpPr>
          <p:nvPr/>
        </p:nvSpPr>
        <p:spPr bwMode="auto">
          <a:xfrm>
            <a:off x="9626600" y="5195888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4583" name="文本框 181"/>
          <p:cNvSpPr txBox="1">
            <a:spLocks noChangeArrowheads="1"/>
          </p:cNvSpPr>
          <p:nvPr/>
        </p:nvSpPr>
        <p:spPr bwMode="auto">
          <a:xfrm>
            <a:off x="9626600" y="5516563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4584" name="文本框 182"/>
          <p:cNvSpPr txBox="1">
            <a:spLocks noChangeArrowheads="1"/>
          </p:cNvSpPr>
          <p:nvPr/>
        </p:nvSpPr>
        <p:spPr bwMode="auto">
          <a:xfrm>
            <a:off x="9626600" y="5864225"/>
            <a:ext cx="2514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4585" name="文本框 183"/>
          <p:cNvSpPr txBox="1">
            <a:spLocks noChangeArrowheads="1"/>
          </p:cNvSpPr>
          <p:nvPr/>
        </p:nvSpPr>
        <p:spPr bwMode="auto">
          <a:xfrm>
            <a:off x="9626600" y="6181725"/>
            <a:ext cx="2514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16"/>
          <p:cNvSpPr>
            <a:spLocks noChangeArrowheads="1"/>
          </p:cNvSpPr>
          <p:nvPr/>
        </p:nvSpPr>
        <p:spPr bwMode="auto">
          <a:xfrm>
            <a:off x="-550863" y="1778000"/>
            <a:ext cx="3789363" cy="3770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3900">
                <a:solidFill>
                  <a:srgbClr val="21A3D0"/>
                </a:solidFill>
                <a:latin typeface="Impact" panose="020B0806030902050204" pitchFamily="34" charset="0"/>
              </a:rPr>
              <a:t>“</a:t>
            </a:r>
            <a:r>
              <a:rPr lang="zh-CN" altLang="en-US" sz="23900">
                <a:solidFill>
                  <a:srgbClr val="009CFF"/>
                </a:solidFill>
                <a:latin typeface="Impact" panose="020B0806030902050204" pitchFamily="34" charset="0"/>
              </a:rPr>
              <a:t> </a:t>
            </a:r>
            <a:endParaRPr lang="zh-CN" altLang="en-US" sz="23900">
              <a:solidFill>
                <a:srgbClr val="009CFF"/>
              </a:solidFill>
              <a:latin typeface="Impact" panose="020B0806030902050204" pitchFamily="34" charset="0"/>
            </a:endParaRPr>
          </a:p>
        </p:txBody>
      </p:sp>
      <p:sp>
        <p:nvSpPr>
          <p:cNvPr id="25602" name="矩形 17"/>
          <p:cNvSpPr>
            <a:spLocks noChangeArrowheads="1"/>
          </p:cNvSpPr>
          <p:nvPr/>
        </p:nvSpPr>
        <p:spPr bwMode="auto">
          <a:xfrm>
            <a:off x="9455150" y="3154363"/>
            <a:ext cx="2736850" cy="3154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9900">
                <a:solidFill>
                  <a:srgbClr val="21A3D0"/>
                </a:solidFill>
                <a:latin typeface="Impact" panose="020B0806030902050204" pitchFamily="34" charset="0"/>
              </a:rPr>
              <a:t>”</a:t>
            </a:r>
            <a:endParaRPr lang="zh-CN" altLang="en-US" sz="19900">
              <a:solidFill>
                <a:srgbClr val="21A3D0"/>
              </a:solidFill>
              <a:latin typeface="Impact" panose="020B0806030902050204" pitchFamily="34" charset="0"/>
            </a:endParaRPr>
          </a:p>
        </p:txBody>
      </p:sp>
      <p:grpSp>
        <p:nvGrpSpPr>
          <p:cNvPr id="25603" name="组合 18"/>
          <p:cNvGrpSpPr/>
          <p:nvPr/>
        </p:nvGrpSpPr>
        <p:grpSpPr bwMode="auto">
          <a:xfrm>
            <a:off x="2640013" y="2517775"/>
            <a:ext cx="2514600" cy="1355725"/>
            <a:chOff x="6168008" y="3789040"/>
            <a:chExt cx="2514497" cy="1355672"/>
          </a:xfrm>
        </p:grpSpPr>
        <p:sp>
          <p:nvSpPr>
            <p:cNvPr id="25620" name="文本框 19"/>
            <p:cNvSpPr txBox="1">
              <a:spLocks noChangeArrowheads="1"/>
            </p:cNvSpPr>
            <p:nvPr/>
          </p:nvSpPr>
          <p:spPr bwMode="auto">
            <a:xfrm>
              <a:off x="6168008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5621" name="文本框 20"/>
            <p:cNvSpPr txBox="1">
              <a:spLocks noChangeArrowheads="1"/>
            </p:cNvSpPr>
            <p:nvPr/>
          </p:nvSpPr>
          <p:spPr bwMode="auto">
            <a:xfrm>
              <a:off x="6168008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5622" name="文本框 21"/>
            <p:cNvSpPr txBox="1">
              <a:spLocks noChangeArrowheads="1"/>
            </p:cNvSpPr>
            <p:nvPr/>
          </p:nvSpPr>
          <p:spPr bwMode="auto">
            <a:xfrm>
              <a:off x="6168008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5623" name="文本框 22"/>
            <p:cNvSpPr txBox="1">
              <a:spLocks noChangeArrowheads="1"/>
            </p:cNvSpPr>
            <p:nvPr/>
          </p:nvSpPr>
          <p:spPr bwMode="auto">
            <a:xfrm>
              <a:off x="6168008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25604" name="组合 23"/>
          <p:cNvGrpSpPr/>
          <p:nvPr/>
        </p:nvGrpSpPr>
        <p:grpSpPr bwMode="auto">
          <a:xfrm>
            <a:off x="4999038" y="2500313"/>
            <a:ext cx="2514600" cy="1355725"/>
            <a:chOff x="6168008" y="3789040"/>
            <a:chExt cx="2514497" cy="1355672"/>
          </a:xfrm>
        </p:grpSpPr>
        <p:sp>
          <p:nvSpPr>
            <p:cNvPr id="25616" name="文本框 24"/>
            <p:cNvSpPr txBox="1">
              <a:spLocks noChangeArrowheads="1"/>
            </p:cNvSpPr>
            <p:nvPr/>
          </p:nvSpPr>
          <p:spPr bwMode="auto">
            <a:xfrm>
              <a:off x="6168008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5617" name="文本框 25"/>
            <p:cNvSpPr txBox="1">
              <a:spLocks noChangeArrowheads="1"/>
            </p:cNvSpPr>
            <p:nvPr/>
          </p:nvSpPr>
          <p:spPr bwMode="auto">
            <a:xfrm>
              <a:off x="6168008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5618" name="文本框 26"/>
            <p:cNvSpPr txBox="1">
              <a:spLocks noChangeArrowheads="1"/>
            </p:cNvSpPr>
            <p:nvPr/>
          </p:nvSpPr>
          <p:spPr bwMode="auto">
            <a:xfrm>
              <a:off x="6168008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5619" name="文本框 27"/>
            <p:cNvSpPr txBox="1">
              <a:spLocks noChangeArrowheads="1"/>
            </p:cNvSpPr>
            <p:nvPr/>
          </p:nvSpPr>
          <p:spPr bwMode="auto">
            <a:xfrm>
              <a:off x="6168008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25605" name="组合 28"/>
          <p:cNvGrpSpPr/>
          <p:nvPr/>
        </p:nvGrpSpPr>
        <p:grpSpPr bwMode="auto">
          <a:xfrm>
            <a:off x="7342188" y="2492375"/>
            <a:ext cx="2513012" cy="1355725"/>
            <a:chOff x="6168008" y="3789040"/>
            <a:chExt cx="2514497" cy="1355672"/>
          </a:xfrm>
        </p:grpSpPr>
        <p:sp>
          <p:nvSpPr>
            <p:cNvPr id="25612" name="文本框 29"/>
            <p:cNvSpPr txBox="1">
              <a:spLocks noChangeArrowheads="1"/>
            </p:cNvSpPr>
            <p:nvPr/>
          </p:nvSpPr>
          <p:spPr bwMode="auto">
            <a:xfrm>
              <a:off x="6168008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5613" name="文本框 30"/>
            <p:cNvSpPr txBox="1">
              <a:spLocks noChangeArrowheads="1"/>
            </p:cNvSpPr>
            <p:nvPr/>
          </p:nvSpPr>
          <p:spPr bwMode="auto">
            <a:xfrm>
              <a:off x="6168008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5614" name="文本框 31"/>
            <p:cNvSpPr txBox="1">
              <a:spLocks noChangeArrowheads="1"/>
            </p:cNvSpPr>
            <p:nvPr/>
          </p:nvSpPr>
          <p:spPr bwMode="auto">
            <a:xfrm>
              <a:off x="6168008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5615" name="文本框 32"/>
            <p:cNvSpPr txBox="1">
              <a:spLocks noChangeArrowheads="1"/>
            </p:cNvSpPr>
            <p:nvPr/>
          </p:nvSpPr>
          <p:spPr bwMode="auto">
            <a:xfrm>
              <a:off x="6168008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5609" name="文本框 36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请输入您要的标题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1992313" y="5445125"/>
            <a:ext cx="8280400" cy="1588"/>
          </a:xfrm>
          <a:prstGeom prst="line">
            <a:avLst/>
          </a:prstGeom>
          <a:ln w="19050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文本框 38"/>
          <p:cNvSpPr txBox="1">
            <a:spLocks noChangeArrowheads="1"/>
          </p:cNvSpPr>
          <p:nvPr/>
        </p:nvSpPr>
        <p:spPr bwMode="auto">
          <a:xfrm>
            <a:off x="8599488" y="5680075"/>
            <a:ext cx="1825625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请输入您想要的文字请输入您想要的文字</a:t>
            </a:r>
            <a:endParaRPr lang="zh-CN" altLang="en-US" sz="140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r>
              <a:rPr lang="zh-CN" altLang="en-US" sz="14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 sz="140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r>
              <a:rPr lang="zh-CN" altLang="en-US" sz="14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 sz="140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endParaRPr lang="zh-CN" altLang="en-US" sz="140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 rot="5400000">
            <a:off x="3136106" y="1204119"/>
            <a:ext cx="1728788" cy="2578100"/>
          </a:xfrm>
          <a:prstGeom prst="upArrowCallout">
            <a:avLst>
              <a:gd name="adj1" fmla="val 33824"/>
              <a:gd name="adj2" fmla="val 25000"/>
              <a:gd name="adj3" fmla="val 20477"/>
              <a:gd name="adj4" fmla="val 86269"/>
            </a:avLst>
          </a:prstGeom>
          <a:solidFill>
            <a:srgbClr val="21A3D0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0800000">
            <a:off x="5303838" y="1628775"/>
            <a:ext cx="1763712" cy="2016125"/>
          </a:xfrm>
          <a:prstGeom prst="upArrowCallout">
            <a:avLst>
              <a:gd name="adj1" fmla="val 33824"/>
              <a:gd name="adj2" fmla="val 25000"/>
              <a:gd name="adj3" fmla="val 15697"/>
              <a:gd name="adj4" fmla="val 86269"/>
            </a:avLst>
          </a:prstGeom>
          <a:solidFill>
            <a:srgbClr val="2B2E30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7535863" y="1196975"/>
            <a:ext cx="1728788" cy="2592387"/>
          </a:xfrm>
          <a:prstGeom prst="upArrowCallout">
            <a:avLst>
              <a:gd name="adj1" fmla="val 33824"/>
              <a:gd name="adj2" fmla="val 25000"/>
              <a:gd name="adj3" fmla="val 20591"/>
              <a:gd name="adj4" fmla="val 86269"/>
            </a:avLst>
          </a:prstGeom>
          <a:solidFill>
            <a:srgbClr val="21A3D0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11"/>
          <p:cNvGrpSpPr/>
          <p:nvPr/>
        </p:nvGrpSpPr>
        <p:grpSpPr bwMode="auto">
          <a:xfrm>
            <a:off x="2711622" y="3950153"/>
            <a:ext cx="6977063" cy="557991"/>
            <a:chOff x="0" y="0"/>
            <a:chExt cx="4354" cy="809"/>
          </a:xfrm>
          <a:solidFill>
            <a:srgbClr val="2B2E30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4354" cy="809"/>
            </a:xfrm>
            <a:prstGeom prst="rect">
              <a:avLst/>
            </a:prstGeom>
            <a:grpFill/>
            <a:ln w="3175" cmpd="sng">
              <a:solidFill>
                <a:srgbClr val="C0C0C0"/>
              </a:solidFill>
              <a:miter lim="800000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0" y="809"/>
              <a:ext cx="4354" cy="0"/>
            </a:xfrm>
            <a:prstGeom prst="line">
              <a:avLst/>
            </a:prstGeom>
            <a:grpFill/>
            <a:ln w="19050" cmpd="sng">
              <a:solidFill>
                <a:srgbClr val="FFFFFF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5"/>
          <p:cNvGrpSpPr/>
          <p:nvPr/>
        </p:nvGrpSpPr>
        <p:grpSpPr bwMode="auto">
          <a:xfrm>
            <a:off x="2719561" y="4634365"/>
            <a:ext cx="6977063" cy="557991"/>
            <a:chOff x="0" y="0"/>
            <a:chExt cx="4354" cy="809"/>
          </a:xfrm>
          <a:solidFill>
            <a:srgbClr val="2B2E30"/>
          </a:solidFill>
        </p:grpSpPr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4354" cy="809"/>
            </a:xfrm>
            <a:prstGeom prst="rect">
              <a:avLst/>
            </a:prstGeom>
            <a:grpFill/>
            <a:ln w="3175" cmpd="sng">
              <a:solidFill>
                <a:srgbClr val="C0C0C0"/>
              </a:solidFill>
              <a:miter lim="800000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0" y="809"/>
              <a:ext cx="4354" cy="0"/>
            </a:xfrm>
            <a:prstGeom prst="line">
              <a:avLst/>
            </a:prstGeom>
            <a:grpFill/>
            <a:ln w="19050" cmpd="sng">
              <a:solidFill>
                <a:srgbClr val="FFFFFF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15"/>
          <p:cNvGrpSpPr/>
          <p:nvPr/>
        </p:nvGrpSpPr>
        <p:grpSpPr bwMode="auto">
          <a:xfrm>
            <a:off x="2719561" y="5317197"/>
            <a:ext cx="6977063" cy="557991"/>
            <a:chOff x="0" y="0"/>
            <a:chExt cx="4354" cy="809"/>
          </a:xfrm>
          <a:solidFill>
            <a:srgbClr val="2B2E30"/>
          </a:solidFill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4354" cy="809"/>
            </a:xfrm>
            <a:prstGeom prst="rect">
              <a:avLst/>
            </a:prstGeom>
            <a:grpFill/>
            <a:ln w="3175" cmpd="sng">
              <a:solidFill>
                <a:srgbClr val="C0C0C0"/>
              </a:solidFill>
              <a:miter lim="800000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809"/>
              <a:ext cx="4354" cy="0"/>
            </a:xfrm>
            <a:prstGeom prst="line">
              <a:avLst/>
            </a:prstGeom>
            <a:grpFill/>
            <a:ln w="19050" cmpd="sng">
              <a:solidFill>
                <a:srgbClr val="FFFFFF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6634" name="文本框 25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请输入您要的标题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35" name="文本框 26"/>
          <p:cNvSpPr txBox="1">
            <a:spLocks noChangeArrowheads="1"/>
          </p:cNvSpPr>
          <p:nvPr/>
        </p:nvSpPr>
        <p:spPr bwMode="auto">
          <a:xfrm>
            <a:off x="2711450" y="1785938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36" name="文本框 27"/>
          <p:cNvSpPr txBox="1">
            <a:spLocks noChangeArrowheads="1"/>
          </p:cNvSpPr>
          <p:nvPr/>
        </p:nvSpPr>
        <p:spPr bwMode="auto">
          <a:xfrm>
            <a:off x="2711450" y="2106613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37" name="文本框 28"/>
          <p:cNvSpPr txBox="1">
            <a:spLocks noChangeArrowheads="1"/>
          </p:cNvSpPr>
          <p:nvPr/>
        </p:nvSpPr>
        <p:spPr bwMode="auto">
          <a:xfrm>
            <a:off x="2711450" y="2455863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38" name="文本框 29"/>
          <p:cNvSpPr txBox="1">
            <a:spLocks noChangeArrowheads="1"/>
          </p:cNvSpPr>
          <p:nvPr/>
        </p:nvSpPr>
        <p:spPr bwMode="auto">
          <a:xfrm>
            <a:off x="2711450" y="2771775"/>
            <a:ext cx="2514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39" name="文本框 30"/>
          <p:cNvSpPr txBox="1">
            <a:spLocks noChangeArrowheads="1"/>
          </p:cNvSpPr>
          <p:nvPr/>
        </p:nvSpPr>
        <p:spPr bwMode="auto">
          <a:xfrm>
            <a:off x="7464425" y="1785938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40" name="文本框 31"/>
          <p:cNvSpPr txBox="1">
            <a:spLocks noChangeArrowheads="1"/>
          </p:cNvSpPr>
          <p:nvPr/>
        </p:nvSpPr>
        <p:spPr bwMode="auto">
          <a:xfrm>
            <a:off x="7464425" y="2106613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41" name="文本框 32"/>
          <p:cNvSpPr txBox="1">
            <a:spLocks noChangeArrowheads="1"/>
          </p:cNvSpPr>
          <p:nvPr/>
        </p:nvSpPr>
        <p:spPr bwMode="auto">
          <a:xfrm>
            <a:off x="7464425" y="2455863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42" name="文本框 33"/>
          <p:cNvSpPr txBox="1">
            <a:spLocks noChangeArrowheads="1"/>
          </p:cNvSpPr>
          <p:nvPr/>
        </p:nvSpPr>
        <p:spPr bwMode="auto">
          <a:xfrm>
            <a:off x="7464425" y="2771775"/>
            <a:ext cx="2514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43" name="文本框 34"/>
          <p:cNvSpPr txBox="1">
            <a:spLocks noChangeArrowheads="1"/>
          </p:cNvSpPr>
          <p:nvPr/>
        </p:nvSpPr>
        <p:spPr bwMode="auto">
          <a:xfrm>
            <a:off x="5630863" y="1939925"/>
            <a:ext cx="2514600" cy="1201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关键</a:t>
            </a:r>
            <a:endParaRPr lang="en-US" altLang="zh-CN" sz="36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r>
              <a:rPr lang="zh-CN" altLang="en-US" sz="3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词语</a:t>
            </a:r>
            <a:endParaRPr lang="zh-CN" altLang="en-US" sz="36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44" name="文本框 35"/>
          <p:cNvSpPr txBox="1">
            <a:spLocks noChangeArrowheads="1"/>
          </p:cNvSpPr>
          <p:nvPr/>
        </p:nvSpPr>
        <p:spPr bwMode="auto">
          <a:xfrm>
            <a:off x="2789238" y="4062413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45" name="文本框 36"/>
          <p:cNvSpPr txBox="1">
            <a:spLocks noChangeArrowheads="1"/>
          </p:cNvSpPr>
          <p:nvPr/>
        </p:nvSpPr>
        <p:spPr bwMode="auto">
          <a:xfrm>
            <a:off x="5073650" y="4060825"/>
            <a:ext cx="2514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46" name="文本框 37"/>
          <p:cNvSpPr txBox="1">
            <a:spLocks noChangeArrowheads="1"/>
          </p:cNvSpPr>
          <p:nvPr/>
        </p:nvSpPr>
        <p:spPr bwMode="auto">
          <a:xfrm>
            <a:off x="7389813" y="4059238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47" name="文本框 38"/>
          <p:cNvSpPr txBox="1">
            <a:spLocks noChangeArrowheads="1"/>
          </p:cNvSpPr>
          <p:nvPr/>
        </p:nvSpPr>
        <p:spPr bwMode="auto">
          <a:xfrm>
            <a:off x="2782888" y="4741863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48" name="文本框 39"/>
          <p:cNvSpPr txBox="1">
            <a:spLocks noChangeArrowheads="1"/>
          </p:cNvSpPr>
          <p:nvPr/>
        </p:nvSpPr>
        <p:spPr bwMode="auto">
          <a:xfrm>
            <a:off x="5067300" y="4740275"/>
            <a:ext cx="2514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49" name="文本框 40"/>
          <p:cNvSpPr txBox="1">
            <a:spLocks noChangeArrowheads="1"/>
          </p:cNvSpPr>
          <p:nvPr/>
        </p:nvSpPr>
        <p:spPr bwMode="auto">
          <a:xfrm>
            <a:off x="7383463" y="4738688"/>
            <a:ext cx="25146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50" name="文本框 41"/>
          <p:cNvSpPr txBox="1">
            <a:spLocks noChangeArrowheads="1"/>
          </p:cNvSpPr>
          <p:nvPr/>
        </p:nvSpPr>
        <p:spPr bwMode="auto">
          <a:xfrm>
            <a:off x="2782888" y="5414963"/>
            <a:ext cx="25146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51" name="文本框 42"/>
          <p:cNvSpPr txBox="1">
            <a:spLocks noChangeArrowheads="1"/>
          </p:cNvSpPr>
          <p:nvPr/>
        </p:nvSpPr>
        <p:spPr bwMode="auto">
          <a:xfrm>
            <a:off x="5067300" y="5413375"/>
            <a:ext cx="2514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6652" name="文本框 43"/>
          <p:cNvSpPr txBox="1">
            <a:spLocks noChangeArrowheads="1"/>
          </p:cNvSpPr>
          <p:nvPr/>
        </p:nvSpPr>
        <p:spPr bwMode="auto">
          <a:xfrm>
            <a:off x="7383463" y="5411788"/>
            <a:ext cx="25146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7652" name="文本框 6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请输入您要的标题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grpSp>
        <p:nvGrpSpPr>
          <p:cNvPr id="27653" name="组合 2"/>
          <p:cNvGrpSpPr/>
          <p:nvPr/>
        </p:nvGrpSpPr>
        <p:grpSpPr bwMode="auto">
          <a:xfrm>
            <a:off x="2208213" y="1484313"/>
            <a:ext cx="8229600" cy="4244975"/>
            <a:chOff x="581025" y="1789113"/>
            <a:chExt cx="8229600" cy="4244975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gray">
            <a:xfrm>
              <a:off x="4840287" y="2239963"/>
              <a:ext cx="3970338" cy="3727450"/>
            </a:xfrm>
            <a:prstGeom prst="roundRect">
              <a:avLst>
                <a:gd name="adj" fmla="val 2259"/>
              </a:avLst>
            </a:prstGeom>
            <a:solidFill>
              <a:srgbClr val="2B2E30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180000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单击此处添加段落文字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单击此处添加段落文字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单击此处添加段落文字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单击此处添加段落文字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单击此处添加段落文字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gray">
            <a:xfrm>
              <a:off x="893762" y="2130425"/>
              <a:ext cx="3355975" cy="3355975"/>
            </a:xfrm>
            <a:prstGeom prst="ellipse">
              <a:avLst/>
            </a:prstGeom>
            <a:noFill/>
            <a:ln w="12700" algn="ctr">
              <a:solidFill>
                <a:srgbClr val="2B2E30"/>
              </a:solidFill>
              <a:prstDash val="dash"/>
              <a:rou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gray">
            <a:xfrm>
              <a:off x="581025" y="2378075"/>
              <a:ext cx="1143000" cy="1143000"/>
            </a:xfrm>
            <a:prstGeom prst="ellipse">
              <a:avLst/>
            </a:prstGeom>
            <a:solidFill>
              <a:srgbClr val="2B2E30"/>
            </a:solidFill>
            <a:ln w="38100" algn="ctr">
              <a:solidFill>
                <a:srgbClr val="EBF5FF"/>
              </a:solidFill>
              <a:rou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添加文本</a:t>
              </a:r>
              <a:r>
                <a:rPr lang="en-US" altLang="zh-CN" kern="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gray">
            <a:xfrm>
              <a:off x="3376612" y="2378075"/>
              <a:ext cx="1143000" cy="1143000"/>
            </a:xfrm>
            <a:prstGeom prst="ellipse">
              <a:avLst/>
            </a:prstGeom>
            <a:solidFill>
              <a:srgbClr val="2B2E30"/>
            </a:solidFill>
            <a:ln w="38100" algn="ctr">
              <a:solidFill>
                <a:srgbClr val="EBF5FF"/>
              </a:solidFill>
              <a:rou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添加文本</a:t>
              </a:r>
              <a:r>
                <a:rPr lang="en-US" altLang="zh-CN" kern="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gray">
            <a:xfrm>
              <a:off x="2030412" y="4891088"/>
              <a:ext cx="1143000" cy="1143000"/>
            </a:xfrm>
            <a:prstGeom prst="ellipse">
              <a:avLst/>
            </a:prstGeom>
            <a:solidFill>
              <a:srgbClr val="2B2E30"/>
            </a:solidFill>
            <a:ln w="38100" algn="ctr">
              <a:solidFill>
                <a:srgbClr val="EBF5FF"/>
              </a:solidFill>
              <a:rou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添加文本</a:t>
              </a:r>
              <a:r>
                <a:rPr lang="en-US" altLang="zh-CN" kern="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gray">
            <a:xfrm>
              <a:off x="2163762" y="1789113"/>
              <a:ext cx="777875" cy="777875"/>
            </a:xfrm>
            <a:prstGeom prst="ellipse">
              <a:avLst/>
            </a:prstGeom>
            <a:solidFill>
              <a:srgbClr val="21A3D0"/>
            </a:solidFill>
            <a:ln w="38100" algn="ctr">
              <a:noFill/>
              <a:rou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文本</a:t>
              </a:r>
              <a:r>
                <a:rPr lang="en-US" altLang="zh-CN" sz="1200" kern="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1200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gray">
            <a:xfrm>
              <a:off x="3621087" y="4160838"/>
              <a:ext cx="777875" cy="777875"/>
            </a:xfrm>
            <a:prstGeom prst="ellipse">
              <a:avLst/>
            </a:prstGeom>
            <a:solidFill>
              <a:srgbClr val="21A3D0"/>
            </a:solidFill>
            <a:ln w="38100" algn="ctr">
              <a:noFill/>
              <a:rou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文本</a:t>
              </a:r>
              <a:r>
                <a:rPr lang="en-US" altLang="zh-CN" sz="1200" kern="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200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gray">
            <a:xfrm>
              <a:off x="698500" y="4198938"/>
              <a:ext cx="777875" cy="777875"/>
            </a:xfrm>
            <a:prstGeom prst="ellipse">
              <a:avLst/>
            </a:prstGeom>
            <a:solidFill>
              <a:srgbClr val="21A3D0"/>
            </a:solidFill>
            <a:ln w="38100" algn="ctr">
              <a:noFill/>
              <a:rou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文本</a:t>
              </a:r>
              <a:r>
                <a:rPr lang="en-US" altLang="zh-CN" sz="1200" kern="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1200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7662" name="AutoShape 11"/>
            <p:cNvCxnSpPr>
              <a:cxnSpLocks noChangeShapeType="1"/>
              <a:stCxn id="13" idx="0"/>
            </p:cNvCxnSpPr>
            <p:nvPr/>
          </p:nvCxnSpPr>
          <p:spPr bwMode="gray">
            <a:xfrm flipH="1" flipV="1">
              <a:off x="2592388" y="4419600"/>
              <a:ext cx="9525" cy="452438"/>
            </a:xfrm>
            <a:prstGeom prst="straightConnector1">
              <a:avLst/>
            </a:prstGeom>
            <a:noFill/>
            <a:ln w="9525">
              <a:solidFill>
                <a:srgbClr val="2B2E30"/>
              </a:solidFill>
              <a:round/>
            </a:ln>
          </p:spPr>
        </p:cxnSp>
        <p:cxnSp>
          <p:nvCxnSpPr>
            <p:cNvPr id="27663" name="AutoShape 12"/>
            <p:cNvCxnSpPr>
              <a:cxnSpLocks noChangeShapeType="1"/>
              <a:stCxn id="12" idx="3"/>
            </p:cNvCxnSpPr>
            <p:nvPr/>
          </p:nvCxnSpPr>
          <p:spPr bwMode="gray">
            <a:xfrm flipH="1">
              <a:off x="3132138" y="3373438"/>
              <a:ext cx="411162" cy="109537"/>
            </a:xfrm>
            <a:prstGeom prst="straightConnector1">
              <a:avLst/>
            </a:prstGeom>
            <a:noFill/>
            <a:ln w="9525">
              <a:solidFill>
                <a:srgbClr val="2B2E30"/>
              </a:solidFill>
              <a:round/>
            </a:ln>
          </p:spPr>
        </p:cxnSp>
        <p:cxnSp>
          <p:nvCxnSpPr>
            <p:cNvPr id="27664" name="AutoShape 13"/>
            <p:cNvCxnSpPr>
              <a:cxnSpLocks noChangeShapeType="1"/>
              <a:stCxn id="11" idx="5"/>
            </p:cNvCxnSpPr>
            <p:nvPr/>
          </p:nvCxnSpPr>
          <p:spPr bwMode="gray">
            <a:xfrm>
              <a:off x="1557338" y="3373438"/>
              <a:ext cx="495300" cy="109537"/>
            </a:xfrm>
            <a:prstGeom prst="straightConnector1">
              <a:avLst/>
            </a:prstGeom>
            <a:noFill/>
            <a:ln w="9525">
              <a:solidFill>
                <a:srgbClr val="2B2E30"/>
              </a:solidFill>
              <a:round/>
            </a:ln>
          </p:spPr>
        </p:cxnSp>
        <p:sp>
          <p:nvSpPr>
            <p:cNvPr id="20" name="AutoShape 22"/>
            <p:cNvSpPr>
              <a:spLocks noChangeArrowheads="1"/>
            </p:cNvSpPr>
            <p:nvPr/>
          </p:nvSpPr>
          <p:spPr bwMode="gray">
            <a:xfrm>
              <a:off x="4981575" y="1962150"/>
              <a:ext cx="3686175" cy="501650"/>
            </a:xfrm>
            <a:prstGeom prst="roundRect">
              <a:avLst>
                <a:gd name="adj" fmla="val 0"/>
              </a:avLst>
            </a:prstGeom>
            <a:solidFill>
              <a:srgbClr val="21A3D0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gray">
            <a:xfrm>
              <a:off x="1835150" y="2997200"/>
              <a:ext cx="1473200" cy="1439863"/>
            </a:xfrm>
            <a:prstGeom prst="ellipse">
              <a:avLst/>
            </a:prstGeom>
            <a:solidFill>
              <a:srgbClr val="21A3D0"/>
            </a:solidFill>
            <a:ln w="38100" algn="ctr">
              <a:noFill/>
              <a:rou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标题</a:t>
              </a:r>
              <a:endParaRPr lang="zh-CN" altLang="en-US" b="1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4340" name="文本框 6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目录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pic>
        <p:nvPicPr>
          <p:cNvPr id="14341" name="图片 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55688" y="1628775"/>
            <a:ext cx="602456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7159625" y="1628775"/>
            <a:ext cx="3887788" cy="7921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59625" y="2492375"/>
            <a:ext cx="3887788" cy="7921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59625" y="3362325"/>
            <a:ext cx="3887788" cy="7921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64388" y="4230688"/>
            <a:ext cx="3889375" cy="792162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70738" y="5094288"/>
            <a:ext cx="3889375" cy="792162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54863" y="1628775"/>
            <a:ext cx="868362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56450" y="2492375"/>
            <a:ext cx="868363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54863" y="3362325"/>
            <a:ext cx="868362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64388" y="4230688"/>
            <a:ext cx="8699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64388" y="5081588"/>
            <a:ext cx="869950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pic>
        <p:nvPicPr>
          <p:cNvPr id="14352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963" y="1773238"/>
            <a:ext cx="5143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8688" y="2617788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495675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图片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7425" y="4364038"/>
            <a:ext cx="523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图片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229225"/>
            <a:ext cx="519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文本框 21"/>
          <p:cNvSpPr txBox="1">
            <a:spLocks noChangeArrowheads="1"/>
          </p:cNvSpPr>
          <p:nvPr/>
        </p:nvSpPr>
        <p:spPr bwMode="auto">
          <a:xfrm>
            <a:off x="8056563" y="1831975"/>
            <a:ext cx="33845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请输入您需要的文字</a:t>
            </a:r>
            <a:endParaRPr lang="zh-CN" altLang="en-US" sz="24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4358" name="文本框 22"/>
          <p:cNvSpPr txBox="1">
            <a:spLocks noChangeArrowheads="1"/>
          </p:cNvSpPr>
          <p:nvPr/>
        </p:nvSpPr>
        <p:spPr bwMode="auto">
          <a:xfrm>
            <a:off x="8056563" y="2679700"/>
            <a:ext cx="33845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请输入您需要的文字</a:t>
            </a:r>
            <a:endParaRPr lang="zh-CN" altLang="en-US" sz="24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4359" name="文本框 23"/>
          <p:cNvSpPr txBox="1">
            <a:spLocks noChangeArrowheads="1"/>
          </p:cNvSpPr>
          <p:nvPr/>
        </p:nvSpPr>
        <p:spPr bwMode="auto">
          <a:xfrm>
            <a:off x="8056563" y="3543300"/>
            <a:ext cx="33845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请输入您需要的文字</a:t>
            </a:r>
            <a:endParaRPr lang="zh-CN" altLang="en-US" sz="24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4360" name="文本框 24"/>
          <p:cNvSpPr txBox="1">
            <a:spLocks noChangeArrowheads="1"/>
          </p:cNvSpPr>
          <p:nvPr/>
        </p:nvSpPr>
        <p:spPr bwMode="auto">
          <a:xfrm>
            <a:off x="8056563" y="4416425"/>
            <a:ext cx="33845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请输入您需要的文字</a:t>
            </a:r>
            <a:endParaRPr lang="zh-CN" altLang="en-US" sz="24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4361" name="文本框 25"/>
          <p:cNvSpPr txBox="1">
            <a:spLocks noChangeArrowheads="1"/>
          </p:cNvSpPr>
          <p:nvPr/>
        </p:nvSpPr>
        <p:spPr bwMode="auto">
          <a:xfrm>
            <a:off x="8056563" y="5280025"/>
            <a:ext cx="33845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请输入您需要的文字</a:t>
            </a:r>
            <a:endParaRPr lang="zh-CN" altLang="en-US" sz="24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flipH="1">
            <a:off x="9531350" y="2224088"/>
            <a:ext cx="1689100" cy="2806700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5365" name="文本框 6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发展历程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127125" y="2708275"/>
            <a:ext cx="1800225" cy="2665413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27350" y="2708275"/>
            <a:ext cx="1592263" cy="1441450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516438" y="1989138"/>
            <a:ext cx="1724025" cy="2160587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218238" y="1989138"/>
            <a:ext cx="741362" cy="3024187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959600" y="3694113"/>
            <a:ext cx="827088" cy="1304925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786688" y="3692525"/>
            <a:ext cx="1743075" cy="1108075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2817813" y="2638425"/>
            <a:ext cx="287337" cy="287338"/>
          </a:xfrm>
          <a:prstGeom prst="ellipse">
            <a:avLst/>
          </a:prstGeom>
          <a:solidFill>
            <a:srgbClr val="2B2E30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371975" y="3932238"/>
            <a:ext cx="288925" cy="287337"/>
          </a:xfrm>
          <a:prstGeom prst="ellipse">
            <a:avLst/>
          </a:prstGeom>
          <a:solidFill>
            <a:srgbClr val="2B2E30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073775" y="1917700"/>
            <a:ext cx="288925" cy="288925"/>
          </a:xfrm>
          <a:prstGeom prst="ellipse">
            <a:avLst/>
          </a:prstGeom>
          <a:solidFill>
            <a:srgbClr val="2B2E30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816725" y="4795838"/>
            <a:ext cx="287338" cy="288925"/>
          </a:xfrm>
          <a:prstGeom prst="ellipse">
            <a:avLst/>
          </a:prstGeom>
          <a:solidFill>
            <a:srgbClr val="2B2E30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653338" y="3595688"/>
            <a:ext cx="288925" cy="288925"/>
          </a:xfrm>
          <a:prstGeom prst="ellipse">
            <a:avLst/>
          </a:prstGeom>
          <a:solidFill>
            <a:srgbClr val="2B2E30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440863" y="4778375"/>
            <a:ext cx="288925" cy="287338"/>
          </a:xfrm>
          <a:prstGeom prst="ellipse">
            <a:avLst/>
          </a:prstGeom>
          <a:solidFill>
            <a:srgbClr val="2B2E30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55688" y="5867400"/>
            <a:ext cx="10369550" cy="64770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5379" name="文本框 33"/>
          <p:cNvSpPr txBox="1">
            <a:spLocks noChangeArrowheads="1"/>
          </p:cNvSpPr>
          <p:nvPr/>
        </p:nvSpPr>
        <p:spPr bwMode="auto">
          <a:xfrm>
            <a:off x="1460500" y="5965825"/>
            <a:ext cx="3200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请输入您需要的内容</a:t>
            </a:r>
            <a:endParaRPr lang="zh-CN" altLang="en-US" sz="24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5380" name="文本框 34"/>
          <p:cNvSpPr txBox="1">
            <a:spLocks noChangeArrowheads="1"/>
          </p:cNvSpPr>
          <p:nvPr/>
        </p:nvSpPr>
        <p:spPr bwMode="auto">
          <a:xfrm>
            <a:off x="4843463" y="5978525"/>
            <a:ext cx="31988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请输入您需要的内容</a:t>
            </a:r>
            <a:endParaRPr lang="zh-CN" altLang="en-US" sz="24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5381" name="文本框 35"/>
          <p:cNvSpPr txBox="1">
            <a:spLocks noChangeArrowheads="1"/>
          </p:cNvSpPr>
          <p:nvPr/>
        </p:nvSpPr>
        <p:spPr bwMode="auto">
          <a:xfrm>
            <a:off x="8148638" y="5978525"/>
            <a:ext cx="31988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请输入您需要的内容</a:t>
            </a:r>
            <a:endParaRPr lang="zh-CN" altLang="en-US" sz="24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5382" name="文本框 36"/>
          <p:cNvSpPr txBox="1">
            <a:spLocks noChangeArrowheads="1"/>
          </p:cNvSpPr>
          <p:nvPr/>
        </p:nvSpPr>
        <p:spPr bwMode="auto">
          <a:xfrm>
            <a:off x="1892300" y="2182813"/>
            <a:ext cx="226536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200">
                <a:latin typeface="造字工房悦黑体验版常规体"/>
                <a:ea typeface="造字工房悦黑体验版常规体"/>
                <a:cs typeface="造字工房悦黑体验版常规体"/>
              </a:rPr>
              <a:t>2008</a:t>
            </a:r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年</a:t>
            </a:r>
            <a:endParaRPr lang="en-US" altLang="zh-CN" sz="1200"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pPr algn="ctr"/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输入您要的内容</a:t>
            </a:r>
            <a:endParaRPr lang="zh-CN" altLang="en-US" sz="1200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5383" name="文本框 37"/>
          <p:cNvSpPr txBox="1">
            <a:spLocks noChangeArrowheads="1"/>
          </p:cNvSpPr>
          <p:nvPr/>
        </p:nvSpPr>
        <p:spPr bwMode="auto">
          <a:xfrm>
            <a:off x="3382963" y="4213225"/>
            <a:ext cx="226536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200">
                <a:latin typeface="造字工房悦黑体验版常规体"/>
                <a:ea typeface="造字工房悦黑体验版常规体"/>
                <a:cs typeface="造字工房悦黑体验版常规体"/>
              </a:rPr>
              <a:t>2009</a:t>
            </a:r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年</a:t>
            </a:r>
            <a:endParaRPr lang="en-US" altLang="zh-CN" sz="1200"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pPr algn="ctr"/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输入您要的内容</a:t>
            </a:r>
            <a:endParaRPr lang="zh-CN" altLang="en-US" sz="1200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5384" name="文本框 38"/>
          <p:cNvSpPr txBox="1">
            <a:spLocks noChangeArrowheads="1"/>
          </p:cNvSpPr>
          <p:nvPr/>
        </p:nvSpPr>
        <p:spPr bwMode="auto">
          <a:xfrm>
            <a:off x="5127625" y="1471613"/>
            <a:ext cx="226536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200">
                <a:latin typeface="造字工房悦黑体验版常规体"/>
                <a:ea typeface="造字工房悦黑体验版常规体"/>
                <a:cs typeface="造字工房悦黑体验版常规体"/>
              </a:rPr>
              <a:t>2010</a:t>
            </a:r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年</a:t>
            </a:r>
            <a:endParaRPr lang="en-US" altLang="zh-CN" sz="1200"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pPr algn="ctr"/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输入您要的内容</a:t>
            </a:r>
            <a:endParaRPr lang="zh-CN" altLang="en-US" sz="1200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5385" name="文本框 39"/>
          <p:cNvSpPr txBox="1">
            <a:spLocks noChangeArrowheads="1"/>
          </p:cNvSpPr>
          <p:nvPr/>
        </p:nvSpPr>
        <p:spPr bwMode="auto">
          <a:xfrm>
            <a:off x="5883275" y="5068888"/>
            <a:ext cx="226536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200">
                <a:latin typeface="造字工房悦黑体验版常规体"/>
                <a:ea typeface="造字工房悦黑体验版常规体"/>
                <a:cs typeface="造字工房悦黑体验版常规体"/>
              </a:rPr>
              <a:t>2010</a:t>
            </a:r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年</a:t>
            </a:r>
            <a:endParaRPr lang="en-US" altLang="zh-CN" sz="1200"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pPr algn="ctr"/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输入您要的内容</a:t>
            </a:r>
            <a:endParaRPr lang="zh-CN" altLang="en-US" sz="1200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5386" name="文本框 40"/>
          <p:cNvSpPr txBox="1">
            <a:spLocks noChangeArrowheads="1"/>
          </p:cNvSpPr>
          <p:nvPr/>
        </p:nvSpPr>
        <p:spPr bwMode="auto">
          <a:xfrm>
            <a:off x="6677025" y="3146425"/>
            <a:ext cx="226536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200">
                <a:latin typeface="造字工房悦黑体验版常规体"/>
                <a:ea typeface="造字工房悦黑体验版常规体"/>
                <a:cs typeface="造字工房悦黑体验版常规体"/>
              </a:rPr>
              <a:t>2011</a:t>
            </a:r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年</a:t>
            </a:r>
            <a:endParaRPr lang="en-US" altLang="zh-CN" sz="1200"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pPr algn="ctr"/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输入您要的内容</a:t>
            </a:r>
            <a:endParaRPr lang="zh-CN" altLang="en-US" sz="1200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5387" name="文本框 41"/>
          <p:cNvSpPr txBox="1">
            <a:spLocks noChangeArrowheads="1"/>
          </p:cNvSpPr>
          <p:nvPr/>
        </p:nvSpPr>
        <p:spPr bwMode="auto">
          <a:xfrm>
            <a:off x="8451850" y="5092700"/>
            <a:ext cx="22669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200">
                <a:latin typeface="造字工房悦黑体验版常规体"/>
                <a:ea typeface="造字工房悦黑体验版常规体"/>
                <a:cs typeface="造字工房悦黑体验版常规体"/>
              </a:rPr>
              <a:t>2010</a:t>
            </a:r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年</a:t>
            </a:r>
            <a:endParaRPr lang="en-US" altLang="zh-CN" sz="1200"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pPr algn="ctr"/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输入您要的内容</a:t>
            </a:r>
            <a:endParaRPr lang="zh-CN" altLang="en-US" sz="1200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95325" y="1893888"/>
            <a:ext cx="1152525" cy="11525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16050" y="2681288"/>
            <a:ext cx="728663" cy="728662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8700" y="3373438"/>
            <a:ext cx="847725" cy="80803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788" y="3943350"/>
            <a:ext cx="474662" cy="474663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52563" y="4198938"/>
            <a:ext cx="1152525" cy="115093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24113" y="3546475"/>
            <a:ext cx="919162" cy="87947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1650" y="4724400"/>
            <a:ext cx="1150938" cy="11525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pic>
        <p:nvPicPr>
          <p:cNvPr id="16392" name="图片 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58925" y="2786063"/>
            <a:ext cx="503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图片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7988" y="4367213"/>
            <a:ext cx="7159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图片 16"/>
          <p:cNvPicPr>
            <a:picLocks noChangeAspect="1"/>
          </p:cNvPicPr>
          <p:nvPr/>
        </p:nvPicPr>
        <p:blipFill>
          <a:blip r:embed="rId3">
            <a:biLevel thresh="50000"/>
            <a:grayscl/>
          </a:blip>
          <a:srcRect/>
          <a:stretch>
            <a:fillRect/>
          </a:stretch>
        </p:blipFill>
        <p:spPr bwMode="auto">
          <a:xfrm>
            <a:off x="814388" y="5014913"/>
            <a:ext cx="600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grpSp>
        <p:nvGrpSpPr>
          <p:cNvPr id="16398" name="组合 53"/>
          <p:cNvGrpSpPr/>
          <p:nvPr/>
        </p:nvGrpSpPr>
        <p:grpSpPr bwMode="auto">
          <a:xfrm>
            <a:off x="4005263" y="2144713"/>
            <a:ext cx="2514600" cy="1355725"/>
            <a:chOff x="6166293" y="3789040"/>
            <a:chExt cx="2514497" cy="1355672"/>
          </a:xfrm>
        </p:grpSpPr>
        <p:sp>
          <p:nvSpPr>
            <p:cNvPr id="16426" name="文本框 54"/>
            <p:cNvSpPr txBox="1">
              <a:spLocks noChangeArrowheads="1"/>
            </p:cNvSpPr>
            <p:nvPr/>
          </p:nvSpPr>
          <p:spPr bwMode="auto">
            <a:xfrm>
              <a:off x="6166293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27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28" name="文本框 56"/>
            <p:cNvSpPr txBox="1">
              <a:spLocks noChangeArrowheads="1"/>
            </p:cNvSpPr>
            <p:nvPr/>
          </p:nvSpPr>
          <p:spPr bwMode="auto">
            <a:xfrm>
              <a:off x="6166293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29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cxnSp>
        <p:nvCxnSpPr>
          <p:cNvPr id="70" name="直接连接符 69"/>
          <p:cNvCxnSpPr/>
          <p:nvPr/>
        </p:nvCxnSpPr>
        <p:spPr>
          <a:xfrm>
            <a:off x="4151313" y="3776663"/>
            <a:ext cx="6697662" cy="0"/>
          </a:xfrm>
          <a:prstGeom prst="line">
            <a:avLst/>
          </a:prstGeom>
          <a:ln w="19050">
            <a:solidFill>
              <a:srgbClr val="21A3D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文本框 70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请输入您要的标题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grpSp>
        <p:nvGrpSpPr>
          <p:cNvPr id="16401" name="组合 46"/>
          <p:cNvGrpSpPr/>
          <p:nvPr/>
        </p:nvGrpSpPr>
        <p:grpSpPr bwMode="auto">
          <a:xfrm>
            <a:off x="6383338" y="2127250"/>
            <a:ext cx="2514600" cy="1355725"/>
            <a:chOff x="6166293" y="3789040"/>
            <a:chExt cx="2514497" cy="1355672"/>
          </a:xfrm>
        </p:grpSpPr>
        <p:sp>
          <p:nvSpPr>
            <p:cNvPr id="16422" name="文本框 54"/>
            <p:cNvSpPr txBox="1">
              <a:spLocks noChangeArrowheads="1"/>
            </p:cNvSpPr>
            <p:nvPr/>
          </p:nvSpPr>
          <p:spPr bwMode="auto">
            <a:xfrm>
              <a:off x="6166293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23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24" name="文本框 56"/>
            <p:cNvSpPr txBox="1">
              <a:spLocks noChangeArrowheads="1"/>
            </p:cNvSpPr>
            <p:nvPr/>
          </p:nvSpPr>
          <p:spPr bwMode="auto">
            <a:xfrm>
              <a:off x="6166293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25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16402" name="组合 73"/>
          <p:cNvGrpSpPr/>
          <p:nvPr/>
        </p:nvGrpSpPr>
        <p:grpSpPr bwMode="auto">
          <a:xfrm>
            <a:off x="8616950" y="2124075"/>
            <a:ext cx="2514600" cy="1355725"/>
            <a:chOff x="6166293" y="3789040"/>
            <a:chExt cx="2514497" cy="1355672"/>
          </a:xfrm>
        </p:grpSpPr>
        <p:sp>
          <p:nvSpPr>
            <p:cNvPr id="16418" name="文本框 54"/>
            <p:cNvSpPr txBox="1">
              <a:spLocks noChangeArrowheads="1"/>
            </p:cNvSpPr>
            <p:nvPr/>
          </p:nvSpPr>
          <p:spPr bwMode="auto">
            <a:xfrm>
              <a:off x="6166293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19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20" name="文本框 56"/>
            <p:cNvSpPr txBox="1">
              <a:spLocks noChangeArrowheads="1"/>
            </p:cNvSpPr>
            <p:nvPr/>
          </p:nvSpPr>
          <p:spPr bwMode="auto">
            <a:xfrm>
              <a:off x="6166293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21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16403" name="组合 78"/>
          <p:cNvGrpSpPr/>
          <p:nvPr/>
        </p:nvGrpSpPr>
        <p:grpSpPr bwMode="auto">
          <a:xfrm>
            <a:off x="4008438" y="4062413"/>
            <a:ext cx="2514600" cy="1355725"/>
            <a:chOff x="6166293" y="3789040"/>
            <a:chExt cx="2514497" cy="1355672"/>
          </a:xfrm>
        </p:grpSpPr>
        <p:sp>
          <p:nvSpPr>
            <p:cNvPr id="16414" name="文本框 54"/>
            <p:cNvSpPr txBox="1">
              <a:spLocks noChangeArrowheads="1"/>
            </p:cNvSpPr>
            <p:nvPr/>
          </p:nvSpPr>
          <p:spPr bwMode="auto">
            <a:xfrm>
              <a:off x="6166293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15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16" name="文本框 56"/>
            <p:cNvSpPr txBox="1">
              <a:spLocks noChangeArrowheads="1"/>
            </p:cNvSpPr>
            <p:nvPr/>
          </p:nvSpPr>
          <p:spPr bwMode="auto">
            <a:xfrm>
              <a:off x="6166293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17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16404" name="组合 83"/>
          <p:cNvGrpSpPr/>
          <p:nvPr/>
        </p:nvGrpSpPr>
        <p:grpSpPr bwMode="auto">
          <a:xfrm>
            <a:off x="6386513" y="4044950"/>
            <a:ext cx="2513012" cy="1354138"/>
            <a:chOff x="6166293" y="3789040"/>
            <a:chExt cx="2514497" cy="1355672"/>
          </a:xfrm>
        </p:grpSpPr>
        <p:sp>
          <p:nvSpPr>
            <p:cNvPr id="16410" name="文本框 54"/>
            <p:cNvSpPr txBox="1">
              <a:spLocks noChangeArrowheads="1"/>
            </p:cNvSpPr>
            <p:nvPr/>
          </p:nvSpPr>
          <p:spPr bwMode="auto">
            <a:xfrm>
              <a:off x="6166293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11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12" name="文本框 56"/>
            <p:cNvSpPr txBox="1">
              <a:spLocks noChangeArrowheads="1"/>
            </p:cNvSpPr>
            <p:nvPr/>
          </p:nvSpPr>
          <p:spPr bwMode="auto">
            <a:xfrm>
              <a:off x="6166293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13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16405" name="组合 88"/>
          <p:cNvGrpSpPr/>
          <p:nvPr/>
        </p:nvGrpSpPr>
        <p:grpSpPr bwMode="auto">
          <a:xfrm>
            <a:off x="8618538" y="4041775"/>
            <a:ext cx="2514600" cy="1355725"/>
            <a:chOff x="6166293" y="3789040"/>
            <a:chExt cx="2514497" cy="1355672"/>
          </a:xfrm>
        </p:grpSpPr>
        <p:sp>
          <p:nvSpPr>
            <p:cNvPr id="16406" name="文本框 54"/>
            <p:cNvSpPr txBox="1">
              <a:spLocks noChangeArrowheads="1"/>
            </p:cNvSpPr>
            <p:nvPr/>
          </p:nvSpPr>
          <p:spPr bwMode="auto">
            <a:xfrm>
              <a:off x="6166293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07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08" name="文本框 56"/>
            <p:cNvSpPr txBox="1">
              <a:spLocks noChangeArrowheads="1"/>
            </p:cNvSpPr>
            <p:nvPr/>
          </p:nvSpPr>
          <p:spPr bwMode="auto">
            <a:xfrm>
              <a:off x="6166293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6409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7412" name="文本框 7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请输入您要的标题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30288" y="908050"/>
            <a:ext cx="8234362" cy="0"/>
          </a:xfrm>
          <a:prstGeom prst="line">
            <a:avLst/>
          </a:prstGeom>
          <a:ln w="19050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440238" y="2343150"/>
            <a:ext cx="3168650" cy="309721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80325" y="3927475"/>
            <a:ext cx="3168650" cy="15081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80325" y="2343150"/>
            <a:ext cx="3168650" cy="15081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00150" y="2343150"/>
            <a:ext cx="3167063" cy="15081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00150" y="3914775"/>
            <a:ext cx="3167063" cy="15081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pic>
        <p:nvPicPr>
          <p:cNvPr id="17419" name="图片 15"/>
          <p:cNvPicPr>
            <a:picLocks noChangeAspect="1"/>
          </p:cNvPicPr>
          <p:nvPr/>
        </p:nvPicPr>
        <p:blipFill>
          <a:blip r:embed="rId1">
            <a:biLevel thresh="50000"/>
            <a:grayscl/>
          </a:blip>
          <a:srcRect/>
          <a:stretch>
            <a:fillRect/>
          </a:stretch>
        </p:blipFill>
        <p:spPr bwMode="auto">
          <a:xfrm>
            <a:off x="6672263" y="4668838"/>
            <a:ext cx="7397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文本框 16"/>
          <p:cNvSpPr txBox="1">
            <a:spLocks noChangeArrowheads="1"/>
          </p:cNvSpPr>
          <p:nvPr/>
        </p:nvSpPr>
        <p:spPr bwMode="auto">
          <a:xfrm>
            <a:off x="5184775" y="3359150"/>
            <a:ext cx="1893888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请输入您要的内容</a:t>
            </a:r>
            <a:endParaRPr lang="zh-CN" altLang="en-US" sz="32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7421" name="文本框 17"/>
          <p:cNvSpPr txBox="1">
            <a:spLocks noChangeArrowheads="1"/>
          </p:cNvSpPr>
          <p:nvPr/>
        </p:nvSpPr>
        <p:spPr bwMode="auto">
          <a:xfrm>
            <a:off x="1616075" y="2925763"/>
            <a:ext cx="25876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请输入您要的内容</a:t>
            </a:r>
            <a:endParaRPr lang="zh-CN" altLang="en-US" sz="20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7422" name="文本框 18"/>
          <p:cNvSpPr txBox="1">
            <a:spLocks noChangeArrowheads="1"/>
          </p:cNvSpPr>
          <p:nvPr/>
        </p:nvSpPr>
        <p:spPr bwMode="auto">
          <a:xfrm>
            <a:off x="1616075" y="4481513"/>
            <a:ext cx="25876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请输入您要的内容</a:t>
            </a:r>
            <a:endParaRPr lang="zh-CN" altLang="en-US" sz="20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7423" name="文本框 19"/>
          <p:cNvSpPr txBox="1">
            <a:spLocks noChangeArrowheads="1"/>
          </p:cNvSpPr>
          <p:nvPr/>
        </p:nvSpPr>
        <p:spPr bwMode="auto">
          <a:xfrm>
            <a:off x="8228013" y="2925763"/>
            <a:ext cx="25876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请输入您要的内容</a:t>
            </a:r>
            <a:endParaRPr lang="zh-CN" altLang="en-US" sz="20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7424" name="文本框 20"/>
          <p:cNvSpPr txBox="1">
            <a:spLocks noChangeArrowheads="1"/>
          </p:cNvSpPr>
          <p:nvPr/>
        </p:nvSpPr>
        <p:spPr bwMode="auto">
          <a:xfrm>
            <a:off x="8229600" y="4484688"/>
            <a:ext cx="25876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请输入您要的内容</a:t>
            </a:r>
            <a:endParaRPr lang="zh-CN" altLang="en-US" sz="20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7425" name="文本框 21"/>
          <p:cNvSpPr txBox="1">
            <a:spLocks noChangeArrowheads="1"/>
          </p:cNvSpPr>
          <p:nvPr/>
        </p:nvSpPr>
        <p:spPr bwMode="auto">
          <a:xfrm>
            <a:off x="1030288" y="933450"/>
            <a:ext cx="1825625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请输入您想要的文字请输入您想要的文字</a:t>
            </a:r>
            <a:endParaRPr lang="zh-CN" altLang="en-US" sz="140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r>
              <a:rPr lang="zh-CN" altLang="en-US" sz="14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 sz="140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r>
              <a:rPr lang="zh-CN" altLang="en-US" sz="14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 sz="140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endParaRPr lang="zh-CN" altLang="en-US" sz="140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3"/>
          <p:cNvGrpSpPr/>
          <p:nvPr/>
        </p:nvGrpSpPr>
        <p:grpSpPr bwMode="auto">
          <a:xfrm>
            <a:off x="1847850" y="1557338"/>
            <a:ext cx="8388350" cy="2828925"/>
            <a:chOff x="395288" y="2492375"/>
            <a:chExt cx="8388350" cy="2828925"/>
          </a:xfrm>
        </p:grpSpPr>
        <p:sp>
          <p:nvSpPr>
            <p:cNvPr id="5" name="矩形 4"/>
            <p:cNvSpPr/>
            <p:nvPr/>
          </p:nvSpPr>
          <p:spPr bwMode="auto">
            <a:xfrm>
              <a:off x="2438401" y="2492375"/>
              <a:ext cx="2071687" cy="2828925"/>
            </a:xfrm>
            <a:custGeom>
              <a:avLst/>
              <a:gdLst/>
              <a:ahLst/>
              <a:cxnLst/>
              <a:rect l="l" t="t" r="r" b="b"/>
              <a:pathLst>
                <a:path w="2071340" h="2828404">
                  <a:moveTo>
                    <a:pt x="0" y="0"/>
                  </a:moveTo>
                  <a:lnTo>
                    <a:pt x="2071340" y="0"/>
                  </a:lnTo>
                  <a:lnTo>
                    <a:pt x="2071340" y="902778"/>
                  </a:lnTo>
                  <a:cubicBezTo>
                    <a:pt x="1815192" y="931760"/>
                    <a:pt x="1617104" y="1149848"/>
                    <a:pt x="1617104" y="1414202"/>
                  </a:cubicBezTo>
                  <a:cubicBezTo>
                    <a:pt x="1617104" y="1678556"/>
                    <a:pt x="1815192" y="1896645"/>
                    <a:pt x="2071340" y="1925626"/>
                  </a:cubicBezTo>
                  <a:lnTo>
                    <a:pt x="2071340" y="2828404"/>
                  </a:lnTo>
                  <a:lnTo>
                    <a:pt x="0" y="2828404"/>
                  </a:lnTo>
                  <a:lnTo>
                    <a:pt x="0" y="1925626"/>
                  </a:lnTo>
                  <a:cubicBezTo>
                    <a:pt x="256148" y="1896644"/>
                    <a:pt x="454235" y="1678556"/>
                    <a:pt x="454235" y="1414202"/>
                  </a:cubicBezTo>
                  <a:cubicBezTo>
                    <a:pt x="454235" y="1149849"/>
                    <a:pt x="256148" y="931760"/>
                    <a:pt x="0" y="902779"/>
                  </a:cubicBezTo>
                  <a:close/>
                </a:path>
              </a:pathLst>
            </a:custGeom>
            <a:solidFill>
              <a:srgbClr val="21A3D0"/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lIns="450000" rIns="450000"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添加文本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添加文本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添加文本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添加文本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添加文本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添加文本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637088" y="2492375"/>
              <a:ext cx="2055813" cy="2828925"/>
            </a:xfrm>
            <a:custGeom>
              <a:avLst/>
              <a:gdLst/>
              <a:ahLst/>
              <a:cxnLst/>
              <a:rect l="l" t="t" r="r" b="b"/>
              <a:pathLst>
                <a:path w="2055564" h="2828404">
                  <a:moveTo>
                    <a:pt x="0" y="0"/>
                  </a:moveTo>
                  <a:lnTo>
                    <a:pt x="2055564" y="0"/>
                  </a:lnTo>
                  <a:lnTo>
                    <a:pt x="2055564" y="902778"/>
                  </a:lnTo>
                  <a:cubicBezTo>
                    <a:pt x="1799416" y="931760"/>
                    <a:pt x="1601328" y="1149848"/>
                    <a:pt x="1601328" y="1414202"/>
                  </a:cubicBezTo>
                  <a:cubicBezTo>
                    <a:pt x="1601328" y="1678556"/>
                    <a:pt x="1799416" y="1896645"/>
                    <a:pt x="2055564" y="1925626"/>
                  </a:cubicBezTo>
                  <a:lnTo>
                    <a:pt x="2055564" y="2828404"/>
                  </a:lnTo>
                  <a:lnTo>
                    <a:pt x="0" y="2828404"/>
                  </a:lnTo>
                  <a:lnTo>
                    <a:pt x="0" y="1925626"/>
                  </a:lnTo>
                  <a:cubicBezTo>
                    <a:pt x="256148" y="1896644"/>
                    <a:pt x="454235" y="1678556"/>
                    <a:pt x="454235" y="1414202"/>
                  </a:cubicBezTo>
                  <a:cubicBezTo>
                    <a:pt x="454235" y="1149849"/>
                    <a:pt x="256148" y="931760"/>
                    <a:pt x="0" y="902779"/>
                  </a:cubicBezTo>
                  <a:close/>
                </a:path>
              </a:pathLst>
            </a:custGeom>
            <a:solidFill>
              <a:srgbClr val="21A3D0"/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lIns="450000" rIns="450000"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添加文本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添加文本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添加文本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添加文本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添加文本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添加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6819901" y="2492375"/>
              <a:ext cx="1963737" cy="2828925"/>
            </a:xfrm>
            <a:custGeom>
              <a:avLst/>
              <a:gdLst/>
              <a:ahLst/>
              <a:cxnLst/>
              <a:rect l="l" t="t" r="r" b="b"/>
              <a:pathLst>
                <a:path w="1963712" h="2828404">
                  <a:moveTo>
                    <a:pt x="0" y="0"/>
                  </a:moveTo>
                  <a:lnTo>
                    <a:pt x="1963712" y="0"/>
                  </a:lnTo>
                  <a:lnTo>
                    <a:pt x="1963712" y="2828404"/>
                  </a:lnTo>
                  <a:lnTo>
                    <a:pt x="0" y="2828404"/>
                  </a:lnTo>
                  <a:lnTo>
                    <a:pt x="0" y="1925626"/>
                  </a:lnTo>
                  <a:cubicBezTo>
                    <a:pt x="256149" y="1896645"/>
                    <a:pt x="454236" y="1678556"/>
                    <a:pt x="454236" y="1414202"/>
                  </a:cubicBezTo>
                  <a:cubicBezTo>
                    <a:pt x="454236" y="1149848"/>
                    <a:pt x="256149" y="931760"/>
                    <a:pt x="0" y="902778"/>
                  </a:cubicBezTo>
                  <a:close/>
                </a:path>
              </a:pathLst>
            </a:custGeom>
            <a:solidFill>
              <a:srgbClr val="21A3D0"/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lIns="540000" rIns="180000" anchor="ctr"/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单击此处添加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文本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单击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此处添加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文本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单击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此处添加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文本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单击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此处添加文本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单击此处添加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文本</a:t>
              </a:r>
              <a:endPara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单击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此处添加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971676" y="3503612"/>
              <a:ext cx="806450" cy="806450"/>
            </a:xfrm>
            <a:prstGeom prst="ellipse">
              <a:avLst/>
            </a:prstGeom>
            <a:solidFill>
              <a:srgbClr val="2B2E3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文本</a:t>
              </a:r>
              <a:endPara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4170363" y="3503612"/>
              <a:ext cx="806450" cy="806450"/>
            </a:xfrm>
            <a:prstGeom prst="ellipse">
              <a:avLst/>
            </a:prstGeom>
            <a:solidFill>
              <a:srgbClr val="2B2E3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文本</a:t>
              </a:r>
              <a:endPara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6353176" y="3503612"/>
              <a:ext cx="806450" cy="806450"/>
            </a:xfrm>
            <a:prstGeom prst="ellipse">
              <a:avLst/>
            </a:prstGeom>
            <a:solidFill>
              <a:srgbClr val="2B2E3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文本</a:t>
              </a:r>
              <a:endPara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</p:txBody>
        </p:sp>
        <p:sp>
          <p:nvSpPr>
            <p:cNvPr id="11" name="矩形 3"/>
            <p:cNvSpPr/>
            <p:nvPr/>
          </p:nvSpPr>
          <p:spPr bwMode="auto">
            <a:xfrm>
              <a:off x="395288" y="2492375"/>
              <a:ext cx="1916113" cy="2828925"/>
            </a:xfrm>
            <a:custGeom>
              <a:avLst/>
              <a:gdLst/>
              <a:ahLst/>
              <a:cxnLst/>
              <a:rect l="l" t="t" r="r" b="b"/>
              <a:pathLst>
                <a:path w="1915864" h="2828404">
                  <a:moveTo>
                    <a:pt x="0" y="0"/>
                  </a:moveTo>
                  <a:lnTo>
                    <a:pt x="1915864" y="0"/>
                  </a:lnTo>
                  <a:lnTo>
                    <a:pt x="1915864" y="902778"/>
                  </a:lnTo>
                  <a:cubicBezTo>
                    <a:pt x="1659716" y="931760"/>
                    <a:pt x="1461628" y="1149848"/>
                    <a:pt x="1461628" y="1414202"/>
                  </a:cubicBezTo>
                  <a:cubicBezTo>
                    <a:pt x="1461628" y="1678556"/>
                    <a:pt x="1659716" y="1896645"/>
                    <a:pt x="1915864" y="1925626"/>
                  </a:cubicBezTo>
                  <a:lnTo>
                    <a:pt x="1915864" y="2828404"/>
                  </a:lnTo>
                  <a:lnTo>
                    <a:pt x="0" y="2828404"/>
                  </a:lnTo>
                  <a:close/>
                </a:path>
              </a:pathLst>
            </a:custGeom>
            <a:solidFill>
              <a:srgbClr val="21A3D0"/>
            </a:solidFill>
            <a:ln w="3175" cap="flat" cmpd="sng" algn="ctr">
              <a:noFill/>
              <a:prstDash val="solid"/>
            </a:ln>
            <a:effectLst/>
          </p:spPr>
          <p:txBody>
            <a:bodyPr lIns="180000" rIns="450000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单击此处添加文本单击此处添加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文本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单击此处添加文本单击此处添加文本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单击此处添加文本单击此处添加</a:t>
              </a: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造字工房悦黑体验版常规体" pitchFamily="50" charset="-122"/>
                </a:rPr>
                <a:t>文本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造字工房悦黑体验版常规体" pitchFamily="50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8437" name="文本框 14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请输入您要的标题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47850" y="4797425"/>
            <a:ext cx="8388350" cy="107950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9" name="文本框 16"/>
          <p:cNvSpPr txBox="1">
            <a:spLocks noChangeArrowheads="1"/>
          </p:cNvSpPr>
          <p:nvPr/>
        </p:nvSpPr>
        <p:spPr bwMode="auto">
          <a:xfrm>
            <a:off x="1847850" y="4962525"/>
            <a:ext cx="33845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请输入您需要的文字</a:t>
            </a:r>
            <a:endParaRPr lang="zh-CN" altLang="en-US" sz="16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8440" name="文本框 18"/>
          <p:cNvSpPr txBox="1">
            <a:spLocks noChangeArrowheads="1"/>
          </p:cNvSpPr>
          <p:nvPr/>
        </p:nvSpPr>
        <p:spPr bwMode="auto">
          <a:xfrm>
            <a:off x="3930650" y="4962525"/>
            <a:ext cx="33845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请输入您需要的文字</a:t>
            </a:r>
            <a:endParaRPr lang="zh-CN" altLang="en-US" sz="16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8441" name="文本框 19"/>
          <p:cNvSpPr txBox="1">
            <a:spLocks noChangeArrowheads="1"/>
          </p:cNvSpPr>
          <p:nvPr/>
        </p:nvSpPr>
        <p:spPr bwMode="auto">
          <a:xfrm>
            <a:off x="6113463" y="4962525"/>
            <a:ext cx="33845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请输入您需要的文字</a:t>
            </a:r>
            <a:endParaRPr lang="zh-CN" altLang="en-US" sz="16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8442" name="文本框 20"/>
          <p:cNvSpPr txBox="1">
            <a:spLocks noChangeArrowheads="1"/>
          </p:cNvSpPr>
          <p:nvPr/>
        </p:nvSpPr>
        <p:spPr bwMode="auto">
          <a:xfrm>
            <a:off x="8278813" y="4962525"/>
            <a:ext cx="33845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请输入您需要的文字</a:t>
            </a:r>
            <a:endParaRPr lang="zh-CN" altLang="en-US" sz="16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8443" name="文本框 21"/>
          <p:cNvSpPr txBox="1">
            <a:spLocks noChangeArrowheads="1"/>
          </p:cNvSpPr>
          <p:nvPr/>
        </p:nvSpPr>
        <p:spPr bwMode="auto">
          <a:xfrm>
            <a:off x="1847850" y="5394325"/>
            <a:ext cx="33845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请输入您需要的文字</a:t>
            </a:r>
            <a:endParaRPr lang="zh-CN" altLang="en-US" sz="16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8444" name="文本框 22"/>
          <p:cNvSpPr txBox="1">
            <a:spLocks noChangeArrowheads="1"/>
          </p:cNvSpPr>
          <p:nvPr/>
        </p:nvSpPr>
        <p:spPr bwMode="auto">
          <a:xfrm>
            <a:off x="3930650" y="5394325"/>
            <a:ext cx="33845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请输入您需要的文字</a:t>
            </a:r>
            <a:endParaRPr lang="zh-CN" altLang="en-US" sz="16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8445" name="文本框 23"/>
          <p:cNvSpPr txBox="1">
            <a:spLocks noChangeArrowheads="1"/>
          </p:cNvSpPr>
          <p:nvPr/>
        </p:nvSpPr>
        <p:spPr bwMode="auto">
          <a:xfrm>
            <a:off x="6113463" y="5394325"/>
            <a:ext cx="33845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请输入您需要的文字</a:t>
            </a:r>
            <a:endParaRPr lang="zh-CN" altLang="en-US" sz="16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8446" name="文本框 24"/>
          <p:cNvSpPr txBox="1">
            <a:spLocks noChangeArrowheads="1"/>
          </p:cNvSpPr>
          <p:nvPr/>
        </p:nvSpPr>
        <p:spPr bwMode="auto">
          <a:xfrm>
            <a:off x="8278813" y="5394325"/>
            <a:ext cx="33845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请输入您需要的文字</a:t>
            </a:r>
            <a:endParaRPr lang="zh-CN" altLang="en-US" sz="1600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9460" name="文本框 13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请输入您要的标题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92313" y="1268413"/>
            <a:ext cx="3887787" cy="22320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43600" y="1268413"/>
            <a:ext cx="3889375" cy="22320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92313" y="3582988"/>
            <a:ext cx="3887787" cy="22320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43600" y="3582988"/>
            <a:ext cx="3889375" cy="22320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pic>
        <p:nvPicPr>
          <p:cNvPr id="19465" name="图片 20"/>
          <p:cNvPicPr>
            <a:picLocks noChangeAspect="1"/>
          </p:cNvPicPr>
          <p:nvPr/>
        </p:nvPicPr>
        <p:blipFill>
          <a:blip r:embed="rId1">
            <a:biLevel thresh="50000"/>
            <a:grayscl/>
          </a:blip>
          <a:srcRect/>
          <a:stretch>
            <a:fillRect/>
          </a:stretch>
        </p:blipFill>
        <p:spPr bwMode="auto">
          <a:xfrm>
            <a:off x="2200275" y="1433513"/>
            <a:ext cx="74136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图片 23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rcRect/>
          <a:stretch>
            <a:fillRect/>
          </a:stretch>
        </p:blipFill>
        <p:spPr bwMode="auto">
          <a:xfrm>
            <a:off x="8975725" y="5013325"/>
            <a:ext cx="7413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图片 24"/>
          <p:cNvPicPr>
            <a:picLocks noChangeAspect="1"/>
          </p:cNvPicPr>
          <p:nvPr/>
        </p:nvPicPr>
        <p:blipFill>
          <a:blip r:embed="rId3">
            <a:biLevel thresh="50000"/>
            <a:grayscl/>
          </a:blip>
          <a:srcRect/>
          <a:stretch>
            <a:fillRect/>
          </a:stretch>
        </p:blipFill>
        <p:spPr bwMode="auto">
          <a:xfrm>
            <a:off x="9063038" y="1463675"/>
            <a:ext cx="6619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图片 25"/>
          <p:cNvPicPr>
            <a:picLocks noChangeAspect="1"/>
          </p:cNvPicPr>
          <p:nvPr/>
        </p:nvPicPr>
        <p:blipFill>
          <a:blip r:embed="rId4">
            <a:biLevel thresh="50000"/>
            <a:grayscl/>
          </a:blip>
          <a:srcRect/>
          <a:stretch>
            <a:fillRect/>
          </a:stretch>
        </p:blipFill>
        <p:spPr bwMode="auto">
          <a:xfrm>
            <a:off x="1995488" y="5013325"/>
            <a:ext cx="660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9" name="组合 42"/>
          <p:cNvGrpSpPr/>
          <p:nvPr/>
        </p:nvGrpSpPr>
        <p:grpSpPr bwMode="auto">
          <a:xfrm>
            <a:off x="3527425" y="2051050"/>
            <a:ext cx="2514600" cy="1355725"/>
            <a:chOff x="6166293" y="3789040"/>
            <a:chExt cx="2514497" cy="1355672"/>
          </a:xfrm>
        </p:grpSpPr>
        <p:sp>
          <p:nvSpPr>
            <p:cNvPr id="19485" name="文本框 54"/>
            <p:cNvSpPr txBox="1">
              <a:spLocks noChangeArrowheads="1"/>
            </p:cNvSpPr>
            <p:nvPr/>
          </p:nvSpPr>
          <p:spPr bwMode="auto">
            <a:xfrm>
              <a:off x="6166293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9486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9487" name="文本框 56"/>
            <p:cNvSpPr txBox="1">
              <a:spLocks noChangeArrowheads="1"/>
            </p:cNvSpPr>
            <p:nvPr/>
          </p:nvSpPr>
          <p:spPr bwMode="auto">
            <a:xfrm>
              <a:off x="6166293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9488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19470" name="组合 47"/>
          <p:cNvGrpSpPr/>
          <p:nvPr/>
        </p:nvGrpSpPr>
        <p:grpSpPr bwMode="auto">
          <a:xfrm>
            <a:off x="3567113" y="3711575"/>
            <a:ext cx="2514600" cy="1355725"/>
            <a:chOff x="6166293" y="3789040"/>
            <a:chExt cx="2514497" cy="1355672"/>
          </a:xfrm>
        </p:grpSpPr>
        <p:sp>
          <p:nvSpPr>
            <p:cNvPr id="19481" name="文本框 54"/>
            <p:cNvSpPr txBox="1">
              <a:spLocks noChangeArrowheads="1"/>
            </p:cNvSpPr>
            <p:nvPr/>
          </p:nvSpPr>
          <p:spPr bwMode="auto">
            <a:xfrm>
              <a:off x="6166293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9482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9483" name="文本框 56"/>
            <p:cNvSpPr txBox="1">
              <a:spLocks noChangeArrowheads="1"/>
            </p:cNvSpPr>
            <p:nvPr/>
          </p:nvSpPr>
          <p:spPr bwMode="auto">
            <a:xfrm>
              <a:off x="6166293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9484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19471" name="组合 52"/>
          <p:cNvGrpSpPr/>
          <p:nvPr/>
        </p:nvGrpSpPr>
        <p:grpSpPr bwMode="auto">
          <a:xfrm>
            <a:off x="6029325" y="2073275"/>
            <a:ext cx="2514600" cy="1355725"/>
            <a:chOff x="6166293" y="3789040"/>
            <a:chExt cx="2514497" cy="1355672"/>
          </a:xfrm>
        </p:grpSpPr>
        <p:sp>
          <p:nvSpPr>
            <p:cNvPr id="19477" name="文本框 54"/>
            <p:cNvSpPr txBox="1">
              <a:spLocks noChangeArrowheads="1"/>
            </p:cNvSpPr>
            <p:nvPr/>
          </p:nvSpPr>
          <p:spPr bwMode="auto">
            <a:xfrm>
              <a:off x="6166293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9478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9479" name="文本框 56"/>
            <p:cNvSpPr txBox="1">
              <a:spLocks noChangeArrowheads="1"/>
            </p:cNvSpPr>
            <p:nvPr/>
          </p:nvSpPr>
          <p:spPr bwMode="auto">
            <a:xfrm>
              <a:off x="6166293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9480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19472" name="组合 57"/>
          <p:cNvGrpSpPr/>
          <p:nvPr/>
        </p:nvGrpSpPr>
        <p:grpSpPr bwMode="auto">
          <a:xfrm>
            <a:off x="6024563" y="3681413"/>
            <a:ext cx="2514600" cy="1355725"/>
            <a:chOff x="6166293" y="3789040"/>
            <a:chExt cx="2514497" cy="1355672"/>
          </a:xfrm>
        </p:grpSpPr>
        <p:sp>
          <p:nvSpPr>
            <p:cNvPr id="19473" name="文本框 54"/>
            <p:cNvSpPr txBox="1">
              <a:spLocks noChangeArrowheads="1"/>
            </p:cNvSpPr>
            <p:nvPr/>
          </p:nvSpPr>
          <p:spPr bwMode="auto">
            <a:xfrm>
              <a:off x="6166293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9474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9475" name="文本框 56"/>
            <p:cNvSpPr txBox="1">
              <a:spLocks noChangeArrowheads="1"/>
            </p:cNvSpPr>
            <p:nvPr/>
          </p:nvSpPr>
          <p:spPr bwMode="auto">
            <a:xfrm>
              <a:off x="6166293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19476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请输入您想要的文字</a:t>
              </a:r>
              <a:endPara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0484" name="文本框 10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请输入您要的标题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0" name="饼形 19"/>
          <p:cNvSpPr/>
          <p:nvPr/>
        </p:nvSpPr>
        <p:spPr>
          <a:xfrm>
            <a:off x="1566863" y="1873250"/>
            <a:ext cx="2087562" cy="2089150"/>
          </a:xfrm>
          <a:prstGeom prst="pie">
            <a:avLst>
              <a:gd name="adj1" fmla="val 0"/>
              <a:gd name="adj2" fmla="val 17817387"/>
            </a:avLst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饼形 21"/>
          <p:cNvSpPr/>
          <p:nvPr/>
        </p:nvSpPr>
        <p:spPr>
          <a:xfrm rot="17792835">
            <a:off x="1386681" y="1470819"/>
            <a:ext cx="2798763" cy="2701925"/>
          </a:xfrm>
          <a:prstGeom prst="pie">
            <a:avLst>
              <a:gd name="adj1" fmla="val 0"/>
              <a:gd name="adj2" fmla="val 3873493"/>
            </a:avLst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饼形 22"/>
          <p:cNvSpPr/>
          <p:nvPr/>
        </p:nvSpPr>
        <p:spPr>
          <a:xfrm>
            <a:off x="5008563" y="1878013"/>
            <a:ext cx="2089150" cy="2087562"/>
          </a:xfrm>
          <a:prstGeom prst="pie">
            <a:avLst>
              <a:gd name="adj1" fmla="val 0"/>
              <a:gd name="adj2" fmla="val 15031858"/>
            </a:avLst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饼形 23"/>
          <p:cNvSpPr/>
          <p:nvPr/>
        </p:nvSpPr>
        <p:spPr>
          <a:xfrm rot="17792835">
            <a:off x="4740275" y="1450975"/>
            <a:ext cx="2798763" cy="2703513"/>
          </a:xfrm>
          <a:prstGeom prst="pie">
            <a:avLst>
              <a:gd name="adj1" fmla="val 18826865"/>
              <a:gd name="adj2" fmla="val 3873493"/>
            </a:avLst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489" name="文本框 24"/>
          <p:cNvSpPr txBox="1">
            <a:spLocks noChangeArrowheads="1"/>
          </p:cNvSpPr>
          <p:nvPr/>
        </p:nvSpPr>
        <p:spPr bwMode="auto">
          <a:xfrm>
            <a:off x="1989138" y="4068763"/>
            <a:ext cx="20161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21A3D0"/>
                </a:solidFill>
                <a:latin typeface="Broadway BT" panose="04040905080B02020502" pitchFamily="82" charset="0"/>
              </a:rPr>
              <a:t>17</a:t>
            </a:r>
            <a:r>
              <a:rPr lang="en-US" altLang="zh-CN" sz="2400">
                <a:latin typeface="Broadway BT" panose="04040905080B02020502" pitchFamily="82" charset="0"/>
              </a:rPr>
              <a:t>%</a:t>
            </a:r>
            <a:endParaRPr lang="zh-CN" altLang="en-US" sz="2400">
              <a:latin typeface="Broadway BT" panose="04040905080B02020502" pitchFamily="82" charset="0"/>
            </a:endParaRPr>
          </a:p>
        </p:txBody>
      </p:sp>
      <p:sp>
        <p:nvSpPr>
          <p:cNvPr id="20490" name="文本框 25"/>
          <p:cNvSpPr txBox="1">
            <a:spLocks noChangeArrowheads="1"/>
          </p:cNvSpPr>
          <p:nvPr/>
        </p:nvSpPr>
        <p:spPr bwMode="auto">
          <a:xfrm>
            <a:off x="5416550" y="4067175"/>
            <a:ext cx="20161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21A3D0"/>
                </a:solidFill>
                <a:latin typeface="Broadway BT" panose="04040905080B02020502" pitchFamily="82" charset="0"/>
              </a:rPr>
              <a:t>32</a:t>
            </a:r>
            <a:r>
              <a:rPr lang="en-US" altLang="zh-CN" sz="2400">
                <a:latin typeface="Broadway BT" panose="04040905080B02020502" pitchFamily="82" charset="0"/>
              </a:rPr>
              <a:t>%</a:t>
            </a:r>
            <a:endParaRPr lang="zh-CN" altLang="en-US" sz="2400">
              <a:latin typeface="Broadway BT" panose="04040905080B02020502" pitchFamily="82" charset="0"/>
            </a:endParaRPr>
          </a:p>
        </p:txBody>
      </p:sp>
      <p:sp>
        <p:nvSpPr>
          <p:cNvPr id="29" name="饼形 28"/>
          <p:cNvSpPr/>
          <p:nvPr/>
        </p:nvSpPr>
        <p:spPr>
          <a:xfrm>
            <a:off x="8393113" y="1917700"/>
            <a:ext cx="2089150" cy="2089150"/>
          </a:xfrm>
          <a:prstGeom prst="pie">
            <a:avLst>
              <a:gd name="adj1" fmla="val 0"/>
              <a:gd name="adj2" fmla="val 19042771"/>
            </a:avLst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饼形 29"/>
          <p:cNvSpPr/>
          <p:nvPr/>
        </p:nvSpPr>
        <p:spPr>
          <a:xfrm rot="16431819">
            <a:off x="8571707" y="1848644"/>
            <a:ext cx="2217737" cy="2054225"/>
          </a:xfrm>
          <a:prstGeom prst="pie">
            <a:avLst>
              <a:gd name="adj1" fmla="val 2758241"/>
              <a:gd name="adj2" fmla="val 5162176"/>
            </a:avLst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493" name="文本框 30"/>
          <p:cNvSpPr txBox="1">
            <a:spLocks noChangeArrowheads="1"/>
          </p:cNvSpPr>
          <p:nvPr/>
        </p:nvSpPr>
        <p:spPr bwMode="auto">
          <a:xfrm>
            <a:off x="8832850" y="4067175"/>
            <a:ext cx="20161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21A3D0"/>
                </a:solidFill>
                <a:latin typeface="Broadway BT" panose="04040905080B02020502" pitchFamily="82" charset="0"/>
              </a:rPr>
              <a:t>13</a:t>
            </a:r>
            <a:r>
              <a:rPr lang="en-US" altLang="zh-CN" sz="2400">
                <a:latin typeface="Broadway BT" panose="04040905080B02020502" pitchFamily="82" charset="0"/>
              </a:rPr>
              <a:t>%</a:t>
            </a:r>
            <a:endParaRPr lang="zh-CN" altLang="en-US" sz="2400">
              <a:latin typeface="Broadway BT" panose="04040905080B02020502" pitchFamily="82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16050" y="5186363"/>
            <a:ext cx="2408238" cy="1008062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872038" y="5186363"/>
            <a:ext cx="2408237" cy="1008062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367713" y="5186363"/>
            <a:ext cx="2408237" cy="1008062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97" name="文本框 34"/>
          <p:cNvSpPr txBox="1">
            <a:spLocks noChangeArrowheads="1"/>
          </p:cNvSpPr>
          <p:nvPr/>
        </p:nvSpPr>
        <p:spPr bwMode="auto">
          <a:xfrm>
            <a:off x="1471613" y="5345113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0498" name="文本框 35"/>
          <p:cNvSpPr txBox="1">
            <a:spLocks noChangeArrowheads="1"/>
          </p:cNvSpPr>
          <p:nvPr/>
        </p:nvSpPr>
        <p:spPr bwMode="auto">
          <a:xfrm>
            <a:off x="1473200" y="5665788"/>
            <a:ext cx="2514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0499" name="文本框 36"/>
          <p:cNvSpPr txBox="1">
            <a:spLocks noChangeArrowheads="1"/>
          </p:cNvSpPr>
          <p:nvPr/>
        </p:nvSpPr>
        <p:spPr bwMode="auto">
          <a:xfrm>
            <a:off x="4943475" y="5341938"/>
            <a:ext cx="25146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0500" name="文本框 37"/>
          <p:cNvSpPr txBox="1">
            <a:spLocks noChangeArrowheads="1"/>
          </p:cNvSpPr>
          <p:nvPr/>
        </p:nvSpPr>
        <p:spPr bwMode="auto">
          <a:xfrm>
            <a:off x="4945063" y="5662613"/>
            <a:ext cx="25146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0501" name="文本框 38"/>
          <p:cNvSpPr txBox="1">
            <a:spLocks noChangeArrowheads="1"/>
          </p:cNvSpPr>
          <p:nvPr/>
        </p:nvSpPr>
        <p:spPr bwMode="auto">
          <a:xfrm>
            <a:off x="8472488" y="5335588"/>
            <a:ext cx="25146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sp>
        <p:nvSpPr>
          <p:cNvPr id="20502" name="文本框 39"/>
          <p:cNvSpPr txBox="1">
            <a:spLocks noChangeArrowheads="1"/>
          </p:cNvSpPr>
          <p:nvPr/>
        </p:nvSpPr>
        <p:spPr bwMode="auto">
          <a:xfrm>
            <a:off x="8474075" y="5656263"/>
            <a:ext cx="25146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>
              <a:solidFill>
                <a:schemeClr val="bg1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3"/>
          <p:cNvGrpSpPr/>
          <p:nvPr/>
        </p:nvGrpSpPr>
        <p:grpSpPr bwMode="auto">
          <a:xfrm>
            <a:off x="1724025" y="2257425"/>
            <a:ext cx="8375650" cy="3592513"/>
            <a:chOff x="373032" y="2060848"/>
            <a:chExt cx="8375432" cy="3591503"/>
          </a:xfrm>
        </p:grpSpPr>
        <p:grpSp>
          <p:nvGrpSpPr>
            <p:cNvPr id="5" name="组合 4"/>
            <p:cNvGrpSpPr/>
            <p:nvPr/>
          </p:nvGrpSpPr>
          <p:grpSpPr>
            <a:xfrm>
              <a:off x="373032" y="2060848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矩形 26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单击此处输入标题文本</a:t>
                </a:r>
                <a:endPara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单击此处输入文字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此处输入文字</a:t>
                </a:r>
                <a:endParaRPr lang="zh-CN" altLang="en-US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484530" y="2060848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矩形 24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单击此处输入标题文本</a:t>
                </a:r>
                <a:endPara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单击此处输入文字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此处输入文字</a:t>
                </a:r>
                <a:endParaRPr lang="zh-CN" altLang="en-US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596028" y="2060848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矩形 22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单击此处输入标题文本</a:t>
                </a:r>
                <a:endPara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单击此处输入文字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此处输入文字</a:t>
                </a:r>
                <a:endParaRPr lang="zh-CN" altLang="en-US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707526" y="2060848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矩形 20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单击此处输入标题文本</a:t>
                </a:r>
                <a:endPara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单击此处输入文字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此处输入文字</a:t>
                </a:r>
                <a:endParaRPr lang="zh-CN" altLang="en-US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73032" y="3945756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矩形 18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单击此处输入标题文本</a:t>
                </a:r>
                <a:endPara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单击此处输入文字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此处输入文字</a:t>
                </a:r>
                <a:endParaRPr lang="zh-CN" altLang="en-US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484530" y="3945756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矩形 16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单击此处输入标题文本</a:t>
                </a:r>
                <a:endPara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单击此处输入文字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此处输入文字</a:t>
                </a:r>
                <a:endParaRPr lang="zh-CN" altLang="en-US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596028" y="3945756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矩形 14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单击此处输入标题文本</a:t>
                </a:r>
                <a:endPara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单击此处输入文字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此处输入文字</a:t>
                </a:r>
                <a:endParaRPr lang="zh-CN" altLang="en-US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707526" y="3945756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矩形 12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单击此处输入标题文本</a:t>
                </a:r>
                <a:endPara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单击此处输入文字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此处输入文字</a:t>
                </a:r>
                <a:endParaRPr lang="zh-CN" altLang="en-US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1509" name="文本框 31"/>
          <p:cNvSpPr txBox="1">
            <a:spLocks noChangeArrowheads="1"/>
          </p:cNvSpPr>
          <p:nvPr/>
        </p:nvSpPr>
        <p:spPr bwMode="auto">
          <a:xfrm>
            <a:off x="1544638" y="304800"/>
            <a:ext cx="27511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造字工房悦黑体验版常规体"/>
                <a:ea typeface="造字工房悦黑体验版常规体"/>
                <a:cs typeface="造字工房悦黑体验版常规体"/>
              </a:rPr>
              <a:t>请输入您要的标题</a:t>
            </a:r>
            <a:endParaRPr lang="zh-CN" altLang="en-US" sz="2400" b="1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1685925" y="850900"/>
            <a:ext cx="8281988" cy="1588"/>
          </a:xfrm>
          <a:prstGeom prst="line">
            <a:avLst/>
          </a:prstGeom>
          <a:ln w="19050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文本框 33"/>
          <p:cNvSpPr txBox="1">
            <a:spLocks noChangeArrowheads="1"/>
          </p:cNvSpPr>
          <p:nvPr/>
        </p:nvSpPr>
        <p:spPr bwMode="auto">
          <a:xfrm>
            <a:off x="1565275" y="1019175"/>
            <a:ext cx="1825625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请输入您想要的文字请输入您想要的文字</a:t>
            </a:r>
            <a:endParaRPr lang="zh-CN" altLang="en-US" sz="140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r>
              <a:rPr lang="zh-CN" altLang="en-US" sz="14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 sz="140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r>
              <a:rPr lang="zh-CN" altLang="en-US" sz="140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请输入您想要的文字</a:t>
            </a:r>
            <a:endParaRPr lang="zh-CN" altLang="en-US" sz="140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endParaRPr lang="zh-CN" altLang="en-US" sz="140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1929</Words>
  <Application>WPS 演示</Application>
  <PresentationFormat>自定义</PresentationFormat>
  <Paragraphs>444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造字工房悦黑体验版常规体</vt:lpstr>
      <vt:lpstr>黑体</vt:lpstr>
      <vt:lpstr>造字工房悦黑体验版常规体</vt:lpstr>
      <vt:lpstr>Calibri</vt:lpstr>
      <vt:lpstr>汉仪菱心体简</vt:lpstr>
      <vt:lpstr>文鼎霹靂體</vt:lpstr>
      <vt:lpstr>微软雅黑</vt:lpstr>
      <vt:lpstr>Broadway BT</vt:lpstr>
      <vt:lpstr>Impact</vt:lpstr>
      <vt:lpstr>Broadway</vt:lpstr>
      <vt:lpstr>Arial Unicode MS</vt:lpstr>
      <vt:lpstr>Segoe Print</vt:lpstr>
      <vt:lpstr>新浪微博：@注龙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Years later</cp:lastModifiedBy>
  <cp:revision>36</cp:revision>
  <dcterms:created xsi:type="dcterms:W3CDTF">2013-10-08T09:05:00Z</dcterms:created>
  <dcterms:modified xsi:type="dcterms:W3CDTF">2024-03-24T10:10:17Z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E91BCC2F4DDF4722994C68774CD2B039_13</vt:lpwstr>
  </property>
  <property fmtid="{D5CDD505-2E9C-101B-9397-08002B2CF9AE}" pid="3" name="KSOProductBuildVer">
    <vt:lpwstr>2052-12.1.0.16412</vt:lpwstr>
  </property>
</Properties>
</file>