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8" r:id="rId34"/>
  </p:sldIdLst>
  <p:sldSz cx="9144000" cy="5143500" type="screen16x9"/>
  <p:notesSz cx="6858000" cy="9144000"/>
  <p:custDataLst>
    <p:tags r:id="rId38"/>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14865"/>
    <a:srgbClr val="E2E9E9"/>
    <a:srgbClr val="BFBFBF"/>
    <a:srgbClr val="0071C1"/>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7" d="100"/>
          <a:sy n="117" d="100"/>
        </p:scale>
        <p:origin x="204" y="84"/>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8" Type="http://schemas.openxmlformats.org/officeDocument/2006/relationships/tags" Target="tags/tag2.xml"/><Relationship Id="rId37" Type="http://schemas.openxmlformats.org/officeDocument/2006/relationships/tableStyles" Target="tableStyles.xml"/><Relationship Id="rId36" Type="http://schemas.openxmlformats.org/officeDocument/2006/relationships/viewProps" Target="viewProps.xml"/><Relationship Id="rId35" Type="http://schemas.openxmlformats.org/officeDocument/2006/relationships/presProps" Target="presProps.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FACBB1-1174-4432-BE6F-41B3ACC0B83F}"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0490FA-BF50-4B16-B630-490134ED6E9B}"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0490FA-BF50-4B16-B630-490134ED6E9B}"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5C8DB37-21FE-466F-861C-5865DBFB1088}"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5C8DB37-21FE-466F-861C-5865DBFB1088}"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5C8DB37-21FE-466F-861C-5865DBFB1088}"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5C8DB37-21FE-466F-861C-5865DBFB1088}"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5C8DB37-21FE-466F-861C-5865DBFB1088}"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5C8DB37-21FE-466F-861C-5865DBFB1088}"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5C8DB37-21FE-466F-861C-5865DBFB1088}"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5C8DB37-21FE-466F-861C-5865DBFB1088}"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5C8DB37-21FE-466F-861C-5865DBFB1088}"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5C8DB37-21FE-466F-861C-5865DBFB1088}"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5C8DB37-21FE-466F-861C-5865DBFB1088}"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5C8DB37-21FE-466F-861C-5865DBFB1088}"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5C8DB37-21FE-466F-861C-5865DBFB1088}"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5C8DB37-21FE-466F-861C-5865DBFB1088}"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5C8DB37-21FE-466F-861C-5865DBFB1088}"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5C8DB37-21FE-466F-861C-5865DBFB1088}" type="slidenum">
              <a:rPr lang="zh-CN" altLang="en-US" smtClean="0"/>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5C8DB37-21FE-466F-861C-5865DBFB1088}" type="slidenum">
              <a:rPr lang="zh-CN" altLang="en-US" smtClean="0"/>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5C8DB37-21FE-466F-861C-5865DBFB1088}" type="slidenum">
              <a:rPr lang="zh-CN" altLang="en-US" smtClean="0"/>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5C8DB37-21FE-466F-861C-5865DBFB1088}" type="slidenum">
              <a:rPr lang="zh-CN" altLang="en-US" smtClean="0"/>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5C8DB37-21FE-466F-861C-5865DBFB1088}" type="slidenum">
              <a:rPr lang="zh-CN" altLang="en-US" smtClean="0"/>
            </a:fld>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5C8DB37-21FE-466F-861C-5865DBFB1088}"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5C8DB37-21FE-466F-861C-5865DBFB1088}" type="slidenum">
              <a:rPr lang="zh-CN" altLang="en-US" smtClean="0"/>
            </a:fld>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5C8DB37-21FE-466F-861C-5865DBFB1088}" type="slidenum">
              <a:rPr lang="zh-CN" altLang="en-US" smtClean="0"/>
            </a:fld>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5C8DB37-21FE-466F-861C-5865DBFB1088}"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5C8DB37-21FE-466F-861C-5865DBFB1088}"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5C8DB37-21FE-466F-861C-5865DBFB1088}"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5C8DB37-21FE-466F-861C-5865DBFB1088}"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5C8DB37-21FE-466F-861C-5865DBFB1088}"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5C8DB37-21FE-466F-861C-5865DBFB1088}"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a:prstGeom prst="rect">
            <a:avLst/>
          </a:prstGeo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a:xfrm>
            <a:off x="628650" y="4767263"/>
            <a:ext cx="2057400" cy="273844"/>
          </a:xfrm>
          <a:prstGeom prst="rect">
            <a:avLst/>
          </a:prstGeom>
        </p:spPr>
        <p:txBody>
          <a:bodyPr/>
          <a:lstStyle/>
          <a:p>
            <a:fld id="{86A4963E-0D9B-45DC-9720-FEC0E036E7DC}" type="datetimeFigureOut">
              <a:rPr lang="zh-CN" altLang="en-US" smtClean="0"/>
            </a:fld>
            <a:endParaRPr lang="zh-CN" altLang="en-US"/>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p>
            <a:fld id="{3C1EF214-A2F4-4BB1-A3DC-69933A723F52}" type="slidenum">
              <a:rPr lang="zh-CN" altLang="en-US" smtClean="0"/>
            </a:fld>
            <a:endParaRPr lang="zh-CN" altLang="en-US"/>
          </a:p>
        </p:txBody>
      </p:sp>
    </p:spTree>
  </p:cSld>
  <p:clrMapOvr>
    <a:masterClrMapping/>
  </p:clrMapOvr>
  <p:transition spd="slow">
    <p:cover dir="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4767263"/>
            <a:ext cx="2057400" cy="273844"/>
          </a:xfrm>
          <a:prstGeom prst="rect">
            <a:avLst/>
          </a:prstGeom>
        </p:spPr>
        <p:txBody>
          <a:bodyPr/>
          <a:lstStyle/>
          <a:p>
            <a:fld id="{86A4963E-0D9B-45DC-9720-FEC0E036E7DC}" type="datetimeFigureOut">
              <a:rPr lang="zh-CN" altLang="en-US" smtClean="0"/>
            </a:fld>
            <a:endParaRPr lang="zh-CN" altLang="en-US"/>
          </a:p>
        </p:txBody>
      </p:sp>
      <p:sp>
        <p:nvSpPr>
          <p:cNvPr id="3" name="Footer Placeholder 2"/>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4" name="Slide Number Placeholder 3"/>
          <p:cNvSpPr>
            <a:spLocks noGrp="1"/>
          </p:cNvSpPr>
          <p:nvPr>
            <p:ph type="sldNum" sz="quarter" idx="12"/>
          </p:nvPr>
        </p:nvSpPr>
        <p:spPr>
          <a:xfrm>
            <a:off x="6457950" y="4767263"/>
            <a:ext cx="2057400" cy="273844"/>
          </a:xfrm>
          <a:prstGeom prst="rect">
            <a:avLst/>
          </a:prstGeom>
        </p:spPr>
        <p:txBody>
          <a:bodyPr/>
          <a:lstStyle/>
          <a:p>
            <a:fld id="{3C1EF214-A2F4-4BB1-A3DC-69933A723F52}" type="slidenum">
              <a:rPr lang="zh-CN" altLang="en-US" smtClean="0"/>
            </a:fld>
            <a:endParaRPr lang="zh-CN" altLang="en-US"/>
          </a:p>
        </p:txBody>
      </p:sp>
    </p:spTree>
  </p:cSld>
  <p:clrMapOvr>
    <a:masterClrMapping/>
  </p:clrMapOvr>
  <p:transition spd="slow">
    <p:cover dir="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7" name="圆角矩形 6"/>
          <p:cNvSpPr/>
          <p:nvPr userDrawn="1"/>
        </p:nvSpPr>
        <p:spPr>
          <a:xfrm>
            <a:off x="0" y="4867274"/>
            <a:ext cx="7048500" cy="276225"/>
          </a:xfrm>
          <a:prstGeom prst="roundRect">
            <a:avLst>
              <a:gd name="adj" fmla="val 0"/>
            </a:avLst>
          </a:prstGeom>
          <a:solidFill>
            <a:srgbClr val="314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b="1" dirty="0"/>
          </a:p>
        </p:txBody>
      </p:sp>
      <p:sp>
        <p:nvSpPr>
          <p:cNvPr id="9" name="圆角矩形 8"/>
          <p:cNvSpPr/>
          <p:nvPr userDrawn="1"/>
        </p:nvSpPr>
        <p:spPr>
          <a:xfrm>
            <a:off x="8124825" y="4867273"/>
            <a:ext cx="1019175" cy="276225"/>
          </a:xfrm>
          <a:prstGeom prst="roundRect">
            <a:avLst>
              <a:gd name="adj" fmla="val 0"/>
            </a:avLst>
          </a:prstGeom>
          <a:solidFill>
            <a:srgbClr val="314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b="1" dirty="0"/>
          </a:p>
        </p:txBody>
      </p:sp>
      <p:sp>
        <p:nvSpPr>
          <p:cNvPr id="10" name="文本框 9"/>
          <p:cNvSpPr txBox="1"/>
          <p:nvPr userDrawn="1"/>
        </p:nvSpPr>
        <p:spPr>
          <a:xfrm>
            <a:off x="7058025" y="4843416"/>
            <a:ext cx="1050288" cy="300082"/>
          </a:xfrm>
          <a:prstGeom prst="rect">
            <a:avLst/>
          </a:prstGeom>
          <a:noFill/>
        </p:spPr>
        <p:txBody>
          <a:bodyPr wrap="none" rtlCol="0">
            <a:spAutoFit/>
          </a:bodyPr>
          <a:lstStyle/>
          <a:p>
            <a:r>
              <a:rPr lang="zh-CN" altLang="en-US" b="0" dirty="0" smtClean="0">
                <a:solidFill>
                  <a:srgbClr val="314865"/>
                </a:solidFill>
                <a:latin typeface="微软雅黑" panose="020B0503020204020204" pitchFamily="34" charset="-122"/>
                <a:ea typeface="微软雅黑" panose="020B0503020204020204" pitchFamily="34" charset="-122"/>
              </a:rPr>
              <a:t>工业设计系</a:t>
            </a:r>
            <a:endParaRPr lang="zh-CN" altLang="en-US" b="0" dirty="0">
              <a:solidFill>
                <a:srgbClr val="314865"/>
              </a:solidFill>
              <a:latin typeface="微软雅黑" panose="020B0503020204020204" pitchFamily="34" charset="-122"/>
              <a:ea typeface="微软雅黑" panose="020B0503020204020204" pitchFamily="34"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slow">
    <p:cover dir="rd"/>
  </p:transition>
  <p:timing>
    <p:tnLst>
      <p:par>
        <p:cTn id="1" dur="indefinite" restart="never" nodeType="tmRoot"/>
      </p:par>
    </p:tnLst>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slide" Target="slide3.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6" Type="http://schemas.openxmlformats.org/officeDocument/2006/relationships/notesSlide" Target="../notesSlides/notesSlide18.xml"/><Relationship Id="rId5" Type="http://schemas.openxmlformats.org/officeDocument/2006/relationships/slideLayout" Target="../slideLayouts/slideLayout2.xml"/><Relationship Id="rId4" Type="http://schemas.openxmlformats.org/officeDocument/2006/relationships/image" Target="../media/image9.png"/><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5" Type="http://schemas.openxmlformats.org/officeDocument/2006/relationships/notesSlide" Target="../notesSlides/notesSlide24.xml"/><Relationship Id="rId4" Type="http://schemas.openxmlformats.org/officeDocument/2006/relationships/slideLayout" Target="../slideLayouts/slideLayout2.xml"/><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image" Target="../media/image10.jpe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4" Type="http://schemas.openxmlformats.org/officeDocument/2006/relationships/notesSlide" Target="../notesSlides/notesSlide31.xml"/><Relationship Id="rId3" Type="http://schemas.openxmlformats.org/officeDocument/2006/relationships/slideLayout" Target="../slideLayouts/slideLayout2.xml"/><Relationship Id="rId2" Type="http://schemas.openxmlformats.org/officeDocument/2006/relationships/hyperlink" Target="https://www.pptying.com" TargetMode="External"/><Relationship Id="rId1" Type="http://schemas.openxmlformats.org/officeDocument/2006/relationships/image" Target="../media/image1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5" Type="http://schemas.openxmlformats.org/officeDocument/2006/relationships/notesSlide" Target="../notesSlides/notesSlide7.xml"/><Relationship Id="rId4" Type="http://schemas.openxmlformats.org/officeDocument/2006/relationships/slideLayout" Target="../slideLayouts/slideLayout2.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1"/>
            <a:ext cx="9144000" cy="5143501"/>
          </a:xfrm>
          <a:prstGeom prst="rect">
            <a:avLst/>
          </a:prstGeom>
          <a:pattFill prst="pct5">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
          <p:cNvSpPr/>
          <p:nvPr/>
        </p:nvSpPr>
        <p:spPr>
          <a:xfrm>
            <a:off x="0" y="0"/>
            <a:ext cx="9144000" cy="5143501"/>
          </a:xfrm>
          <a:custGeom>
            <a:avLst/>
            <a:gdLst>
              <a:gd name="connsiteX0" fmla="*/ 0 w 12192000"/>
              <a:gd name="connsiteY0" fmla="*/ 0 h 5943600"/>
              <a:gd name="connsiteX1" fmla="*/ 12192000 w 12192000"/>
              <a:gd name="connsiteY1" fmla="*/ 0 h 5943600"/>
              <a:gd name="connsiteX2" fmla="*/ 12192000 w 12192000"/>
              <a:gd name="connsiteY2" fmla="*/ 5943600 h 5943600"/>
              <a:gd name="connsiteX3" fmla="*/ 0 w 12192000"/>
              <a:gd name="connsiteY3" fmla="*/ 5943600 h 5943600"/>
              <a:gd name="connsiteX4" fmla="*/ 0 w 12192000"/>
              <a:gd name="connsiteY4" fmla="*/ 0 h 5943600"/>
              <a:gd name="connsiteX0-1" fmla="*/ 0 w 12192000"/>
              <a:gd name="connsiteY0-2" fmla="*/ 0 h 5943600"/>
              <a:gd name="connsiteX1-3" fmla="*/ 10000343 w 12192000"/>
              <a:gd name="connsiteY1-4" fmla="*/ 1233714 h 5943600"/>
              <a:gd name="connsiteX2-5" fmla="*/ 12192000 w 12192000"/>
              <a:gd name="connsiteY2-6" fmla="*/ 5943600 h 5943600"/>
              <a:gd name="connsiteX3-7" fmla="*/ 0 w 12192000"/>
              <a:gd name="connsiteY3-8" fmla="*/ 5943600 h 5943600"/>
              <a:gd name="connsiteX4-9" fmla="*/ 0 w 12192000"/>
              <a:gd name="connsiteY4-10" fmla="*/ 0 h 5943600"/>
              <a:gd name="connsiteX0-11" fmla="*/ 0 w 12192000"/>
              <a:gd name="connsiteY0-12" fmla="*/ 0 h 5943600"/>
              <a:gd name="connsiteX1-13" fmla="*/ 10537372 w 12192000"/>
              <a:gd name="connsiteY1-14" fmla="*/ 1623664 h 5943600"/>
              <a:gd name="connsiteX2-15" fmla="*/ 12192000 w 12192000"/>
              <a:gd name="connsiteY2-16" fmla="*/ 5943600 h 5943600"/>
              <a:gd name="connsiteX3-17" fmla="*/ 0 w 12192000"/>
              <a:gd name="connsiteY3-18" fmla="*/ 5943600 h 5943600"/>
              <a:gd name="connsiteX4-19" fmla="*/ 0 w 12192000"/>
              <a:gd name="connsiteY4-20" fmla="*/ 0 h 59436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5943600">
                <a:moveTo>
                  <a:pt x="0" y="0"/>
                </a:moveTo>
                <a:lnTo>
                  <a:pt x="10537372" y="1623664"/>
                </a:lnTo>
                <a:lnTo>
                  <a:pt x="12192000" y="5943600"/>
                </a:lnTo>
                <a:lnTo>
                  <a:pt x="0" y="5943600"/>
                </a:lnTo>
                <a:lnTo>
                  <a:pt x="0" y="0"/>
                </a:lnTo>
                <a:close/>
              </a:path>
            </a:pathLst>
          </a:custGeom>
          <a:solidFill>
            <a:srgbClr val="314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sp>
        <p:nvSpPr>
          <p:cNvPr id="18" name="等腰三角形 17"/>
          <p:cNvSpPr/>
          <p:nvPr/>
        </p:nvSpPr>
        <p:spPr>
          <a:xfrm>
            <a:off x="7037887" y="1400175"/>
            <a:ext cx="2111828" cy="3743326"/>
          </a:xfrm>
          <a:prstGeom prst="triangle">
            <a:avLst>
              <a:gd name="adj" fmla="val 41044"/>
            </a:avLst>
          </a:prstGeom>
          <a:solidFill>
            <a:srgbClr val="E2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sp>
        <p:nvSpPr>
          <p:cNvPr id="19" name="矩形 6"/>
          <p:cNvSpPr/>
          <p:nvPr/>
        </p:nvSpPr>
        <p:spPr>
          <a:xfrm>
            <a:off x="7851337" y="1"/>
            <a:ext cx="1292663" cy="664028"/>
          </a:xfrm>
          <a:custGeom>
            <a:avLst/>
            <a:gdLst>
              <a:gd name="connsiteX0" fmla="*/ 0 w 1723550"/>
              <a:gd name="connsiteY0" fmla="*/ 0 h 885371"/>
              <a:gd name="connsiteX1" fmla="*/ 1723550 w 1723550"/>
              <a:gd name="connsiteY1" fmla="*/ 0 h 885371"/>
              <a:gd name="connsiteX2" fmla="*/ 1723550 w 1723550"/>
              <a:gd name="connsiteY2" fmla="*/ 885371 h 885371"/>
              <a:gd name="connsiteX3" fmla="*/ 0 w 1723550"/>
              <a:gd name="connsiteY3" fmla="*/ 885371 h 885371"/>
              <a:gd name="connsiteX4" fmla="*/ 0 w 1723550"/>
              <a:gd name="connsiteY4" fmla="*/ 0 h 885371"/>
              <a:gd name="connsiteX0-1" fmla="*/ 0 w 1723550"/>
              <a:gd name="connsiteY0-2" fmla="*/ 0 h 885371"/>
              <a:gd name="connsiteX1-3" fmla="*/ 1723550 w 1723550"/>
              <a:gd name="connsiteY1-4" fmla="*/ 0 h 885371"/>
              <a:gd name="connsiteX2-5" fmla="*/ 1723550 w 1723550"/>
              <a:gd name="connsiteY2-6" fmla="*/ 885371 h 885371"/>
              <a:gd name="connsiteX3-7" fmla="*/ 1451428 w 1723550"/>
              <a:gd name="connsiteY3-8" fmla="*/ 275771 h 885371"/>
              <a:gd name="connsiteX4-9" fmla="*/ 0 w 1723550"/>
              <a:gd name="connsiteY4-10" fmla="*/ 0 h 88537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723550" h="885371">
                <a:moveTo>
                  <a:pt x="0" y="0"/>
                </a:moveTo>
                <a:lnTo>
                  <a:pt x="1723550" y="0"/>
                </a:lnTo>
                <a:lnTo>
                  <a:pt x="1723550" y="885371"/>
                </a:lnTo>
                <a:lnTo>
                  <a:pt x="1451428" y="275771"/>
                </a:lnTo>
                <a:lnTo>
                  <a:pt x="0" y="0"/>
                </a:lnTo>
                <a:close/>
              </a:path>
            </a:pathLst>
          </a:custGeom>
          <a:solidFill>
            <a:srgbClr val="314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sp>
        <p:nvSpPr>
          <p:cNvPr id="32" name="矩形 31"/>
          <p:cNvSpPr/>
          <p:nvPr/>
        </p:nvSpPr>
        <p:spPr>
          <a:xfrm>
            <a:off x="1745083" y="1860594"/>
            <a:ext cx="4801314" cy="1015663"/>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zh-CN" altLang="en-US" sz="6000" dirty="0" smtClean="0">
                <a:ln>
                  <a:prstDash val="solid"/>
                </a:ln>
                <a:solidFill>
                  <a:schemeClr val="bg1"/>
                </a:solidFill>
                <a:latin typeface="汉仪菱心体简" panose="02010609000101010101" pitchFamily="49" charset="-122"/>
                <a:ea typeface="汉仪菱心体简" panose="02010609000101010101" pitchFamily="49" charset="-122"/>
              </a:rPr>
              <a:t>论文答辩题目</a:t>
            </a:r>
            <a:endParaRPr lang="zh-CN" altLang="en-US" sz="6000" dirty="0">
              <a:ln>
                <a:prstDash val="solid"/>
              </a:ln>
              <a:solidFill>
                <a:schemeClr val="bg1"/>
              </a:solidFill>
              <a:latin typeface="汉仪菱心体简" panose="02010609000101010101" pitchFamily="49" charset="-122"/>
              <a:ea typeface="汉仪菱心体简" panose="02010609000101010101" pitchFamily="49" charset="-122"/>
            </a:endParaRPr>
          </a:p>
        </p:txBody>
      </p:sp>
      <p:sp>
        <p:nvSpPr>
          <p:cNvPr id="36" name="矩形 35"/>
          <p:cNvSpPr/>
          <p:nvPr/>
        </p:nvSpPr>
        <p:spPr>
          <a:xfrm>
            <a:off x="7284943" y="4362488"/>
            <a:ext cx="1265091" cy="307777"/>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zh-CN" altLang="en-US" sz="1400" b="1" dirty="0" smtClean="0">
                <a:ln>
                  <a:prstDash val="solid"/>
                </a:ln>
                <a:solidFill>
                  <a:schemeClr val="tx1">
                    <a:lumMod val="85000"/>
                    <a:lumOff val="15000"/>
                  </a:schemeClr>
                </a:solidFill>
                <a:latin typeface="方正正粗黑简体" panose="02000000000000000000" pitchFamily="2" charset="-122"/>
                <a:ea typeface="方正正粗黑简体" panose="02000000000000000000" pitchFamily="2" charset="-122"/>
              </a:rPr>
              <a:t>答辩人</a:t>
            </a:r>
            <a:r>
              <a:rPr lang="en-US" altLang="zh-CN" sz="1400" b="1" dirty="0">
                <a:ln>
                  <a:prstDash val="solid"/>
                </a:ln>
                <a:solidFill>
                  <a:schemeClr val="tx1">
                    <a:lumMod val="85000"/>
                    <a:lumOff val="15000"/>
                  </a:schemeClr>
                </a:solidFill>
                <a:latin typeface="方正正粗黑简体" panose="02000000000000000000" pitchFamily="2" charset="-122"/>
                <a:ea typeface="方正正粗黑简体" panose="02000000000000000000" pitchFamily="2" charset="-122"/>
              </a:rPr>
              <a:t>:</a:t>
            </a:r>
            <a:r>
              <a:rPr lang="zh-CN" altLang="en-US" sz="1400" b="1" dirty="0">
                <a:ln>
                  <a:prstDash val="solid"/>
                </a:ln>
                <a:solidFill>
                  <a:schemeClr val="tx1">
                    <a:lumMod val="85000"/>
                    <a:lumOff val="15000"/>
                  </a:schemeClr>
                </a:solidFill>
                <a:latin typeface="方正正粗黑简体" panose="02000000000000000000" pitchFamily="2" charset="-122"/>
                <a:ea typeface="方正正粗黑简体" panose="02000000000000000000" pitchFamily="2" charset="-122"/>
              </a:rPr>
              <a:t>张</a:t>
            </a:r>
            <a:r>
              <a:rPr lang="en-US" altLang="zh-CN" sz="1400" b="1" dirty="0">
                <a:ln>
                  <a:prstDash val="solid"/>
                </a:ln>
                <a:solidFill>
                  <a:schemeClr val="tx1">
                    <a:lumMod val="85000"/>
                    <a:lumOff val="15000"/>
                  </a:schemeClr>
                </a:solidFill>
                <a:latin typeface="方正正粗黑简体" panose="02000000000000000000" pitchFamily="2" charset="-122"/>
                <a:ea typeface="方正正粗黑简体" panose="02000000000000000000" pitchFamily="2" charset="-122"/>
              </a:rPr>
              <a:t>XX</a:t>
            </a:r>
            <a:endParaRPr lang="zh-CN" altLang="en-US" sz="1400" b="1" dirty="0">
              <a:ln>
                <a:prstDash val="solid"/>
              </a:ln>
              <a:solidFill>
                <a:schemeClr val="tx1">
                  <a:lumMod val="85000"/>
                  <a:lumOff val="15000"/>
                </a:schemeClr>
              </a:solidFill>
              <a:latin typeface="方正正粗黑简体" panose="02000000000000000000" pitchFamily="2" charset="-122"/>
              <a:ea typeface="方正正粗黑简体" panose="02000000000000000000" pitchFamily="2" charset="-122"/>
            </a:endParaRPr>
          </a:p>
        </p:txBody>
      </p:sp>
      <p:sp>
        <p:nvSpPr>
          <p:cNvPr id="37" name="矩形 36"/>
          <p:cNvSpPr/>
          <p:nvPr/>
        </p:nvSpPr>
        <p:spPr>
          <a:xfrm>
            <a:off x="7238211" y="4649708"/>
            <a:ext cx="1321196" cy="307777"/>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altLang="zh-CN" sz="1400" b="1" dirty="0" smtClean="0">
                <a:ln>
                  <a:prstDash val="solid"/>
                </a:ln>
                <a:solidFill>
                  <a:schemeClr val="tx1">
                    <a:lumMod val="85000"/>
                    <a:lumOff val="15000"/>
                  </a:schemeClr>
                </a:solidFill>
                <a:latin typeface="方正正粗黑简体" panose="02000000000000000000" pitchFamily="2" charset="-122"/>
                <a:ea typeface="方正正粗黑简体" panose="02000000000000000000" pitchFamily="2" charset="-122"/>
              </a:rPr>
              <a:t> </a:t>
            </a:r>
            <a:r>
              <a:rPr lang="zh-CN" altLang="en-US" sz="1400" b="1" dirty="0" smtClean="0">
                <a:ln>
                  <a:prstDash val="solid"/>
                </a:ln>
                <a:solidFill>
                  <a:schemeClr val="tx1">
                    <a:lumMod val="85000"/>
                    <a:lumOff val="15000"/>
                  </a:schemeClr>
                </a:solidFill>
                <a:latin typeface="方正正粗黑简体" panose="02000000000000000000" pitchFamily="2" charset="-122"/>
                <a:ea typeface="方正正粗黑简体" panose="02000000000000000000" pitchFamily="2" charset="-122"/>
              </a:rPr>
              <a:t>指导：张老师</a:t>
            </a:r>
            <a:endParaRPr lang="zh-CN" altLang="en-US" sz="1400" b="1" dirty="0">
              <a:ln>
                <a:prstDash val="solid"/>
              </a:ln>
              <a:solidFill>
                <a:schemeClr val="tx1">
                  <a:lumMod val="85000"/>
                  <a:lumOff val="15000"/>
                </a:schemeClr>
              </a:solidFill>
              <a:latin typeface="方正正粗黑简体" panose="02000000000000000000" pitchFamily="2" charset="-122"/>
              <a:ea typeface="方正正粗黑简体" panose="02000000000000000000" pitchFamily="2" charset="-122"/>
            </a:endParaRPr>
          </a:p>
        </p:txBody>
      </p:sp>
      <p:sp>
        <p:nvSpPr>
          <p:cNvPr id="38" name="矩形 37"/>
          <p:cNvSpPr/>
          <p:nvPr/>
        </p:nvSpPr>
        <p:spPr>
          <a:xfrm>
            <a:off x="1833156" y="2957698"/>
            <a:ext cx="1499128" cy="307777"/>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altLang="zh-CN" sz="1400" b="1" dirty="0" err="1" smtClean="0">
                <a:ln>
                  <a:prstDash val="solid"/>
                </a:ln>
                <a:pattFill prst="horzBrick">
                  <a:fgClr>
                    <a:srgbClr val="FAE6D2"/>
                  </a:fgClr>
                  <a:bgClr>
                    <a:schemeClr val="bg1"/>
                  </a:bgClr>
                </a:pattFill>
                <a:effectLst>
                  <a:outerShdw blurRad="88000" dist="50800" dir="5040000" algn="tl">
                    <a:srgbClr val="8064A2">
                      <a:tint val="80000"/>
                      <a:satMod val="250000"/>
                      <a:alpha val="45000"/>
                    </a:srgbClr>
                  </a:outerShdw>
                </a:effectLst>
                <a:latin typeface="时尚中黑简体" pitchFamily="2" charset="-122"/>
                <a:ea typeface="时尚中黑简体" pitchFamily="2" charset="-122"/>
              </a:rPr>
              <a:t>moumoumou</a:t>
            </a:r>
            <a:r>
              <a:rPr lang="zh-CN" altLang="en-US" sz="1400" b="1" dirty="0" smtClean="0">
                <a:ln>
                  <a:prstDash val="solid"/>
                </a:ln>
                <a:pattFill prst="horzBrick">
                  <a:fgClr>
                    <a:srgbClr val="FAE6D2"/>
                  </a:fgClr>
                  <a:bgClr>
                    <a:schemeClr val="bg1"/>
                  </a:bgClr>
                </a:pattFill>
                <a:effectLst>
                  <a:outerShdw blurRad="88000" dist="50800" dir="5040000" algn="tl">
                    <a:srgbClr val="8064A2">
                      <a:tint val="80000"/>
                      <a:satMod val="250000"/>
                      <a:alpha val="45000"/>
                    </a:srgbClr>
                  </a:outerShdw>
                </a:effectLst>
                <a:latin typeface="时尚中黑简体" pitchFamily="2" charset="-122"/>
                <a:ea typeface="时尚中黑简体" pitchFamily="2" charset="-122"/>
              </a:rPr>
              <a:t>大学</a:t>
            </a:r>
            <a:endParaRPr lang="zh-CN" altLang="en-US" sz="1400" b="1" dirty="0">
              <a:ln>
                <a:prstDash val="solid"/>
              </a:ln>
              <a:pattFill prst="horzBrick">
                <a:fgClr>
                  <a:srgbClr val="FAE6D2"/>
                </a:fgClr>
                <a:bgClr>
                  <a:schemeClr val="bg1"/>
                </a:bgClr>
              </a:pattFill>
              <a:effectLst>
                <a:outerShdw blurRad="88000" dist="50800" dir="5040000" algn="tl">
                  <a:srgbClr val="8064A2">
                    <a:tint val="80000"/>
                    <a:satMod val="250000"/>
                    <a:alpha val="45000"/>
                  </a:srgbClr>
                </a:outerShdw>
              </a:effectLst>
              <a:latin typeface="时尚中黑简体" pitchFamily="2" charset="-122"/>
              <a:ea typeface="时尚中黑简体" pitchFamily="2" charset="-122"/>
            </a:endParaRPr>
          </a:p>
        </p:txBody>
      </p:sp>
      <p:sp>
        <p:nvSpPr>
          <p:cNvPr id="39" name="TextBox 16"/>
          <p:cNvSpPr txBox="1"/>
          <p:nvPr/>
        </p:nvSpPr>
        <p:spPr>
          <a:xfrm>
            <a:off x="3915762" y="2965393"/>
            <a:ext cx="1127232" cy="300082"/>
          </a:xfrm>
          <a:prstGeom prst="rect">
            <a:avLst/>
          </a:prstGeom>
          <a:noFill/>
        </p:spPr>
        <p:txBody>
          <a:bodyPr wrap="none" rtlCol="0">
            <a:spAutoFit/>
          </a:bodyPr>
          <a:lstStyle/>
          <a:p>
            <a:pPr>
              <a:defRPr/>
            </a:pPr>
            <a:r>
              <a:rPr lang="en-US" altLang="zh-CN" kern="0" dirty="0" smtClean="0">
                <a:solidFill>
                  <a:schemeClr val="bg1"/>
                </a:solidFill>
                <a:latin typeface="时尚中黑简体" pitchFamily="2" charset="-122"/>
                <a:ea typeface="时尚中黑简体" pitchFamily="2" charset="-122"/>
              </a:rPr>
              <a:t>Loading……</a:t>
            </a:r>
            <a:endParaRPr lang="zh-CN" altLang="en-US" kern="0" dirty="0">
              <a:solidFill>
                <a:schemeClr val="bg1"/>
              </a:solidFill>
              <a:latin typeface="时尚中黑简体" pitchFamily="2" charset="-122"/>
              <a:ea typeface="时尚中黑简体" pitchFamily="2" charset="-122"/>
            </a:endParaRPr>
          </a:p>
        </p:txBody>
      </p:sp>
      <p:pic>
        <p:nvPicPr>
          <p:cNvPr id="40" name="Picture 3">
            <a:hlinkClick r:id="rId1" action="ppaction://hlinksldjump"/>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486756" y="2921953"/>
            <a:ext cx="450132" cy="45621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additive="base">
                                        <p:cTn id="12" dur="500" fill="hold"/>
                                        <p:tgtEl>
                                          <p:spTgt spid="18"/>
                                        </p:tgtEl>
                                        <p:attrNameLst>
                                          <p:attrName>ppt_x</p:attrName>
                                        </p:attrNameLst>
                                      </p:cBhvr>
                                      <p:tavLst>
                                        <p:tav tm="0">
                                          <p:val>
                                            <p:strVal val="#ppt_x"/>
                                          </p:val>
                                        </p:tav>
                                        <p:tav tm="100000">
                                          <p:val>
                                            <p:strVal val="#ppt_x"/>
                                          </p:val>
                                        </p:tav>
                                      </p:tavLst>
                                    </p:anim>
                                    <p:anim calcmode="lin" valueType="num">
                                      <p:cBhvr additive="base">
                                        <p:cTn id="13" dur="500" fill="hold"/>
                                        <p:tgtEl>
                                          <p:spTgt spid="18"/>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1" fill="hold" grpId="0" nodeType="after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additive="base">
                                        <p:cTn id="17" dur="500" fill="hold"/>
                                        <p:tgtEl>
                                          <p:spTgt spid="19"/>
                                        </p:tgtEl>
                                        <p:attrNameLst>
                                          <p:attrName>ppt_x</p:attrName>
                                        </p:attrNameLst>
                                      </p:cBhvr>
                                      <p:tavLst>
                                        <p:tav tm="0">
                                          <p:val>
                                            <p:strVal val="#ppt_x"/>
                                          </p:val>
                                        </p:tav>
                                        <p:tav tm="100000">
                                          <p:val>
                                            <p:strVal val="#ppt_x"/>
                                          </p:val>
                                        </p:tav>
                                      </p:tavLst>
                                    </p:anim>
                                    <p:anim calcmode="lin" valueType="num">
                                      <p:cBhvr additive="base">
                                        <p:cTn id="18" dur="500" fill="hold"/>
                                        <p:tgtEl>
                                          <p:spTgt spid="19"/>
                                        </p:tgtEl>
                                        <p:attrNameLst>
                                          <p:attrName>ppt_y</p:attrName>
                                        </p:attrNameLst>
                                      </p:cBhvr>
                                      <p:tavLst>
                                        <p:tav tm="0">
                                          <p:val>
                                            <p:strVal val="0-#ppt_h/2"/>
                                          </p:val>
                                        </p:tav>
                                        <p:tav tm="100000">
                                          <p:val>
                                            <p:strVal val="#ppt_y"/>
                                          </p:val>
                                        </p:tav>
                                      </p:tavLst>
                                    </p:anim>
                                  </p:childTnLst>
                                </p:cTn>
                              </p:par>
                              <p:par>
                                <p:cTn id="19" presetID="22" presetClass="entr" presetSubtype="8" fill="hold" grpId="0" nodeType="with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wipe(left)">
                                      <p:cBhvr>
                                        <p:cTn id="21" dur="500"/>
                                        <p:tgtEl>
                                          <p:spTgt spid="32"/>
                                        </p:tgtEl>
                                      </p:cBhvr>
                                    </p:animEffect>
                                  </p:childTnLst>
                                </p:cTn>
                              </p:par>
                              <p:par>
                                <p:cTn id="22" presetID="42" presetClass="entr" presetSubtype="0" fill="hold" grpId="0" nodeType="with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fade">
                                      <p:cBhvr>
                                        <p:cTn id="24" dur="1000"/>
                                        <p:tgtEl>
                                          <p:spTgt spid="36"/>
                                        </p:tgtEl>
                                      </p:cBhvr>
                                    </p:animEffect>
                                    <p:anim calcmode="lin" valueType="num">
                                      <p:cBhvr>
                                        <p:cTn id="25" dur="1000" fill="hold"/>
                                        <p:tgtEl>
                                          <p:spTgt spid="36"/>
                                        </p:tgtEl>
                                        <p:attrNameLst>
                                          <p:attrName>ppt_x</p:attrName>
                                        </p:attrNameLst>
                                      </p:cBhvr>
                                      <p:tavLst>
                                        <p:tav tm="0">
                                          <p:val>
                                            <p:strVal val="#ppt_x"/>
                                          </p:val>
                                        </p:tav>
                                        <p:tav tm="100000">
                                          <p:val>
                                            <p:strVal val="#ppt_x"/>
                                          </p:val>
                                        </p:tav>
                                      </p:tavLst>
                                    </p:anim>
                                    <p:anim calcmode="lin" valueType="num">
                                      <p:cBhvr>
                                        <p:cTn id="26" dur="1000" fill="hold"/>
                                        <p:tgtEl>
                                          <p:spTgt spid="36"/>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fade">
                                      <p:cBhvr>
                                        <p:cTn id="29" dur="1000"/>
                                        <p:tgtEl>
                                          <p:spTgt spid="37"/>
                                        </p:tgtEl>
                                      </p:cBhvr>
                                    </p:animEffect>
                                    <p:anim calcmode="lin" valueType="num">
                                      <p:cBhvr>
                                        <p:cTn id="30" dur="1000" fill="hold"/>
                                        <p:tgtEl>
                                          <p:spTgt spid="37"/>
                                        </p:tgtEl>
                                        <p:attrNameLst>
                                          <p:attrName>ppt_x</p:attrName>
                                        </p:attrNameLst>
                                      </p:cBhvr>
                                      <p:tavLst>
                                        <p:tav tm="0">
                                          <p:val>
                                            <p:strVal val="#ppt_x"/>
                                          </p:val>
                                        </p:tav>
                                        <p:tav tm="100000">
                                          <p:val>
                                            <p:strVal val="#ppt_x"/>
                                          </p:val>
                                        </p:tav>
                                      </p:tavLst>
                                    </p:anim>
                                    <p:anim calcmode="lin" valueType="num">
                                      <p:cBhvr>
                                        <p:cTn id="31" dur="1000" fill="hold"/>
                                        <p:tgtEl>
                                          <p:spTgt spid="37"/>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fade">
                                      <p:cBhvr>
                                        <p:cTn id="34" dur="1000"/>
                                        <p:tgtEl>
                                          <p:spTgt spid="38"/>
                                        </p:tgtEl>
                                      </p:cBhvr>
                                    </p:animEffect>
                                    <p:anim calcmode="lin" valueType="num">
                                      <p:cBhvr>
                                        <p:cTn id="35" dur="1000" fill="hold"/>
                                        <p:tgtEl>
                                          <p:spTgt spid="38"/>
                                        </p:tgtEl>
                                        <p:attrNameLst>
                                          <p:attrName>ppt_x</p:attrName>
                                        </p:attrNameLst>
                                      </p:cBhvr>
                                      <p:tavLst>
                                        <p:tav tm="0">
                                          <p:val>
                                            <p:strVal val="#ppt_x"/>
                                          </p:val>
                                        </p:tav>
                                        <p:tav tm="100000">
                                          <p:val>
                                            <p:strVal val="#ppt_x"/>
                                          </p:val>
                                        </p:tav>
                                      </p:tavLst>
                                    </p:anim>
                                    <p:anim calcmode="lin" valueType="num">
                                      <p:cBhvr>
                                        <p:cTn id="36" dur="1000" fill="hold"/>
                                        <p:tgtEl>
                                          <p:spTgt spid="38"/>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39"/>
                                        </p:tgtEl>
                                        <p:attrNameLst>
                                          <p:attrName>style.visibility</p:attrName>
                                        </p:attrNameLst>
                                      </p:cBhvr>
                                      <p:to>
                                        <p:strVal val="visible"/>
                                      </p:to>
                                    </p:set>
                                    <p:animEffect transition="in" filter="fade">
                                      <p:cBhvr>
                                        <p:cTn id="39" dur="1000"/>
                                        <p:tgtEl>
                                          <p:spTgt spid="39"/>
                                        </p:tgtEl>
                                      </p:cBhvr>
                                    </p:animEffect>
                                    <p:anim calcmode="lin" valueType="num">
                                      <p:cBhvr>
                                        <p:cTn id="40" dur="1000" fill="hold"/>
                                        <p:tgtEl>
                                          <p:spTgt spid="39"/>
                                        </p:tgtEl>
                                        <p:attrNameLst>
                                          <p:attrName>ppt_x</p:attrName>
                                        </p:attrNameLst>
                                      </p:cBhvr>
                                      <p:tavLst>
                                        <p:tav tm="0">
                                          <p:val>
                                            <p:strVal val="#ppt_x"/>
                                          </p:val>
                                        </p:tav>
                                        <p:tav tm="100000">
                                          <p:val>
                                            <p:strVal val="#ppt_x"/>
                                          </p:val>
                                        </p:tav>
                                      </p:tavLst>
                                    </p:anim>
                                    <p:anim calcmode="lin" valueType="num">
                                      <p:cBhvr>
                                        <p:cTn id="41" dur="1000" fill="hold"/>
                                        <p:tgtEl>
                                          <p:spTgt spid="39"/>
                                        </p:tgtEl>
                                        <p:attrNameLst>
                                          <p:attrName>ppt_y</p:attrName>
                                        </p:attrNameLst>
                                      </p:cBhvr>
                                      <p:tavLst>
                                        <p:tav tm="0">
                                          <p:val>
                                            <p:strVal val="#ppt_y+.1"/>
                                          </p:val>
                                        </p:tav>
                                        <p:tav tm="100000">
                                          <p:val>
                                            <p:strVal val="#ppt_y"/>
                                          </p:val>
                                        </p:tav>
                                      </p:tavLst>
                                    </p:anim>
                                  </p:childTnLst>
                                </p:cTn>
                              </p:par>
                              <p:par>
                                <p:cTn id="42" presetID="10" presetClass="entr" presetSubtype="0" fill="hold" nodeType="withEffect">
                                  <p:stCondLst>
                                    <p:cond delay="0"/>
                                  </p:stCondLst>
                                  <p:childTnLst>
                                    <p:set>
                                      <p:cBhvr>
                                        <p:cTn id="43" dur="1" fill="hold">
                                          <p:stCondLst>
                                            <p:cond delay="0"/>
                                          </p:stCondLst>
                                        </p:cTn>
                                        <p:tgtEl>
                                          <p:spTgt spid="40"/>
                                        </p:tgtEl>
                                        <p:attrNameLst>
                                          <p:attrName>style.visibility</p:attrName>
                                        </p:attrNameLst>
                                      </p:cBhvr>
                                      <p:to>
                                        <p:strVal val="visible"/>
                                      </p:to>
                                    </p:set>
                                    <p:animEffect transition="in" filter="fade">
                                      <p:cBhvr>
                                        <p:cTn id="44" dur="500"/>
                                        <p:tgtEl>
                                          <p:spTgt spid="40"/>
                                        </p:tgtEl>
                                      </p:cBhvr>
                                    </p:animEffect>
                                  </p:childTnLst>
                                </p:cTn>
                              </p:par>
                              <p:par>
                                <p:cTn id="45" presetID="8" presetClass="emph" presetSubtype="0" repeatCount="7000" fill="hold" nodeType="withEffect">
                                  <p:stCondLst>
                                    <p:cond delay="0"/>
                                  </p:stCondLst>
                                  <p:childTnLst>
                                    <p:animRot by="21600000">
                                      <p:cBhvr>
                                        <p:cTn id="46" dur="2000" fill="hold"/>
                                        <p:tgtEl>
                                          <p:spTgt spid="4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32" grpId="0"/>
      <p:bldP spid="36" grpId="0"/>
      <p:bldP spid="37" grpId="0"/>
      <p:bldP spid="38" grpId="0"/>
      <p:bldP spid="3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Box 33"/>
          <p:cNvSpPr txBox="1"/>
          <p:nvPr/>
        </p:nvSpPr>
        <p:spPr>
          <a:xfrm>
            <a:off x="3563888" y="793036"/>
            <a:ext cx="1005403" cy="338554"/>
          </a:xfrm>
          <a:prstGeom prst="rect">
            <a:avLst/>
          </a:prstGeom>
          <a:noFill/>
        </p:spPr>
        <p:txBody>
          <a:bodyPr wrap="none" rtlCol="0">
            <a:spAutoFit/>
          </a:bodyPr>
          <a:lstStyle/>
          <a:p>
            <a:r>
              <a:rPr lang="zh-CN" altLang="en-US" sz="1600" b="1" dirty="0" smtClean="0">
                <a:solidFill>
                  <a:schemeClr val="bg1">
                    <a:lumMod val="50000"/>
                  </a:schemeClr>
                </a:solidFill>
              </a:rPr>
              <a:t>添加标题</a:t>
            </a:r>
            <a:endParaRPr lang="zh-CN" altLang="en-US" sz="1600" b="1" dirty="0">
              <a:solidFill>
                <a:schemeClr val="bg1">
                  <a:lumMod val="50000"/>
                </a:schemeClr>
              </a:solidFill>
            </a:endParaRPr>
          </a:p>
        </p:txBody>
      </p:sp>
      <p:sp>
        <p:nvSpPr>
          <p:cNvPr id="35" name="TextBox 34"/>
          <p:cNvSpPr txBox="1"/>
          <p:nvPr/>
        </p:nvSpPr>
        <p:spPr>
          <a:xfrm>
            <a:off x="3563888" y="1328450"/>
            <a:ext cx="5032147" cy="523220"/>
          </a:xfrm>
          <a:prstGeom prst="rect">
            <a:avLst/>
          </a:prstGeom>
          <a:noFill/>
        </p:spPr>
        <p:txBody>
          <a:bodyPr wrap="none" rtlCol="0">
            <a:spAutoFit/>
          </a:bodyPr>
          <a:lstStyle/>
          <a:p>
            <a:r>
              <a:rPr lang="zh-CN" altLang="en-US" sz="1400" dirty="0" smtClean="0"/>
              <a:t>单击此处添加文本，</a:t>
            </a:r>
            <a:r>
              <a:rPr lang="zh-CN" altLang="en-US" sz="1400" dirty="0"/>
              <a:t>单击此处添加文本</a:t>
            </a:r>
            <a:r>
              <a:rPr lang="zh-CN" altLang="en-US" sz="1400" dirty="0" smtClean="0"/>
              <a:t>，</a:t>
            </a:r>
            <a:r>
              <a:rPr lang="zh-CN" altLang="en-US" sz="1400" dirty="0"/>
              <a:t>单击此处添加文本，</a:t>
            </a:r>
            <a:endParaRPr lang="zh-CN" altLang="en-US" sz="1400" dirty="0"/>
          </a:p>
          <a:p>
            <a:r>
              <a:rPr lang="zh-CN" altLang="en-US" sz="1400" dirty="0"/>
              <a:t>单击此处添加文本</a:t>
            </a:r>
            <a:r>
              <a:rPr lang="zh-CN" altLang="en-US" sz="1400" dirty="0" smtClean="0"/>
              <a:t>，单击</a:t>
            </a:r>
            <a:r>
              <a:rPr lang="zh-CN" altLang="en-US" sz="1400" dirty="0"/>
              <a:t>此处添加文本</a:t>
            </a:r>
            <a:r>
              <a:rPr lang="zh-CN" altLang="en-US" sz="1400" dirty="0" smtClean="0"/>
              <a:t>，单击</a:t>
            </a:r>
            <a:r>
              <a:rPr lang="zh-CN" altLang="en-US" sz="1400" dirty="0"/>
              <a:t>此处添加</a:t>
            </a:r>
            <a:r>
              <a:rPr lang="zh-CN" altLang="en-US" sz="1400" dirty="0" smtClean="0"/>
              <a:t>文本。</a:t>
            </a:r>
            <a:endParaRPr lang="zh-CN" altLang="en-US" sz="1400" dirty="0"/>
          </a:p>
        </p:txBody>
      </p:sp>
      <p:sp>
        <p:nvSpPr>
          <p:cNvPr id="36" name="矩形 35"/>
          <p:cNvSpPr/>
          <p:nvPr/>
        </p:nvSpPr>
        <p:spPr>
          <a:xfrm>
            <a:off x="3563888" y="1203598"/>
            <a:ext cx="4960138" cy="45719"/>
          </a:xfrm>
          <a:prstGeom prst="rect">
            <a:avLst/>
          </a:prstGeom>
          <a:solidFill>
            <a:srgbClr val="C7C7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TextBox 36"/>
          <p:cNvSpPr txBox="1"/>
          <p:nvPr/>
        </p:nvSpPr>
        <p:spPr>
          <a:xfrm>
            <a:off x="3563888" y="2017172"/>
            <a:ext cx="1005403" cy="338554"/>
          </a:xfrm>
          <a:prstGeom prst="rect">
            <a:avLst/>
          </a:prstGeom>
          <a:noFill/>
        </p:spPr>
        <p:txBody>
          <a:bodyPr wrap="none" rtlCol="0">
            <a:spAutoFit/>
          </a:bodyPr>
          <a:lstStyle/>
          <a:p>
            <a:r>
              <a:rPr lang="zh-CN" altLang="en-US" sz="1600" b="1" dirty="0" smtClean="0">
                <a:solidFill>
                  <a:srgbClr val="314865"/>
                </a:solidFill>
              </a:rPr>
              <a:t>添加标题</a:t>
            </a:r>
            <a:endParaRPr lang="zh-CN" altLang="en-US" sz="1600" b="1" dirty="0">
              <a:solidFill>
                <a:srgbClr val="314865"/>
              </a:solidFill>
            </a:endParaRPr>
          </a:p>
        </p:txBody>
      </p:sp>
      <p:sp>
        <p:nvSpPr>
          <p:cNvPr id="38" name="TextBox 37"/>
          <p:cNvSpPr txBox="1"/>
          <p:nvPr/>
        </p:nvSpPr>
        <p:spPr>
          <a:xfrm>
            <a:off x="3563888" y="2552586"/>
            <a:ext cx="5032147" cy="523220"/>
          </a:xfrm>
          <a:prstGeom prst="rect">
            <a:avLst/>
          </a:prstGeom>
          <a:noFill/>
        </p:spPr>
        <p:txBody>
          <a:bodyPr wrap="none" rtlCol="0">
            <a:spAutoFit/>
          </a:bodyPr>
          <a:lstStyle/>
          <a:p>
            <a:r>
              <a:rPr lang="zh-CN" altLang="en-US" sz="1400" dirty="0" smtClean="0"/>
              <a:t>单击此处添加文本，</a:t>
            </a:r>
            <a:r>
              <a:rPr lang="zh-CN" altLang="en-US" sz="1400" dirty="0"/>
              <a:t>单击此处添加文本</a:t>
            </a:r>
            <a:r>
              <a:rPr lang="zh-CN" altLang="en-US" sz="1400" dirty="0" smtClean="0"/>
              <a:t>，</a:t>
            </a:r>
            <a:r>
              <a:rPr lang="zh-CN" altLang="en-US" sz="1400" dirty="0"/>
              <a:t>单击此处添加文本，</a:t>
            </a:r>
            <a:endParaRPr lang="zh-CN" altLang="en-US" sz="1400" dirty="0"/>
          </a:p>
          <a:p>
            <a:r>
              <a:rPr lang="zh-CN" altLang="en-US" sz="1400" dirty="0"/>
              <a:t>单击此处添加文本</a:t>
            </a:r>
            <a:r>
              <a:rPr lang="zh-CN" altLang="en-US" sz="1400" dirty="0" smtClean="0"/>
              <a:t>，单击</a:t>
            </a:r>
            <a:r>
              <a:rPr lang="zh-CN" altLang="en-US" sz="1400" dirty="0"/>
              <a:t>此处添加文本</a:t>
            </a:r>
            <a:r>
              <a:rPr lang="zh-CN" altLang="en-US" sz="1400" dirty="0" smtClean="0"/>
              <a:t>，单击</a:t>
            </a:r>
            <a:r>
              <a:rPr lang="zh-CN" altLang="en-US" sz="1400" dirty="0"/>
              <a:t>此处添加</a:t>
            </a:r>
            <a:r>
              <a:rPr lang="zh-CN" altLang="en-US" sz="1400" dirty="0" smtClean="0"/>
              <a:t>文本。</a:t>
            </a:r>
            <a:endParaRPr lang="zh-CN" altLang="en-US" sz="1400" dirty="0"/>
          </a:p>
        </p:txBody>
      </p:sp>
      <p:sp>
        <p:nvSpPr>
          <p:cNvPr id="39" name="矩形 38"/>
          <p:cNvSpPr/>
          <p:nvPr/>
        </p:nvSpPr>
        <p:spPr>
          <a:xfrm>
            <a:off x="3563888" y="2427734"/>
            <a:ext cx="4960138" cy="45719"/>
          </a:xfrm>
          <a:prstGeom prst="rect">
            <a:avLst/>
          </a:prstGeom>
          <a:solidFill>
            <a:srgbClr val="C7C7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TextBox 39"/>
          <p:cNvSpPr txBox="1"/>
          <p:nvPr/>
        </p:nvSpPr>
        <p:spPr>
          <a:xfrm>
            <a:off x="3563888" y="3313316"/>
            <a:ext cx="1005403" cy="338554"/>
          </a:xfrm>
          <a:prstGeom prst="rect">
            <a:avLst/>
          </a:prstGeom>
          <a:noFill/>
        </p:spPr>
        <p:txBody>
          <a:bodyPr wrap="none" rtlCol="0">
            <a:spAutoFit/>
          </a:bodyPr>
          <a:lstStyle/>
          <a:p>
            <a:r>
              <a:rPr lang="zh-CN" altLang="en-US" sz="1600" b="1" dirty="0" smtClean="0">
                <a:solidFill>
                  <a:srgbClr val="2B2E30"/>
                </a:solidFill>
              </a:rPr>
              <a:t>添加标题</a:t>
            </a:r>
            <a:endParaRPr lang="zh-CN" altLang="en-US" sz="1600" b="1" dirty="0">
              <a:solidFill>
                <a:srgbClr val="2B2E30"/>
              </a:solidFill>
            </a:endParaRPr>
          </a:p>
        </p:txBody>
      </p:sp>
      <p:sp>
        <p:nvSpPr>
          <p:cNvPr id="41" name="TextBox 40"/>
          <p:cNvSpPr txBox="1"/>
          <p:nvPr/>
        </p:nvSpPr>
        <p:spPr>
          <a:xfrm>
            <a:off x="3563888" y="3848730"/>
            <a:ext cx="5032147" cy="523220"/>
          </a:xfrm>
          <a:prstGeom prst="rect">
            <a:avLst/>
          </a:prstGeom>
          <a:noFill/>
        </p:spPr>
        <p:txBody>
          <a:bodyPr wrap="none" rtlCol="0">
            <a:spAutoFit/>
          </a:bodyPr>
          <a:lstStyle/>
          <a:p>
            <a:r>
              <a:rPr lang="zh-CN" altLang="en-US" sz="1400" dirty="0" smtClean="0"/>
              <a:t>单击此处添加文本，</a:t>
            </a:r>
            <a:r>
              <a:rPr lang="zh-CN" altLang="en-US" sz="1400" dirty="0"/>
              <a:t>单击此处添加文本</a:t>
            </a:r>
            <a:r>
              <a:rPr lang="zh-CN" altLang="en-US" sz="1400" dirty="0" smtClean="0"/>
              <a:t>，</a:t>
            </a:r>
            <a:r>
              <a:rPr lang="zh-CN" altLang="en-US" sz="1400" dirty="0"/>
              <a:t>单击此处添加文本，</a:t>
            </a:r>
            <a:endParaRPr lang="zh-CN" altLang="en-US" sz="1400" dirty="0"/>
          </a:p>
          <a:p>
            <a:r>
              <a:rPr lang="zh-CN" altLang="en-US" sz="1400" dirty="0"/>
              <a:t>单击此处添加文本</a:t>
            </a:r>
            <a:r>
              <a:rPr lang="zh-CN" altLang="en-US" sz="1400" dirty="0" smtClean="0"/>
              <a:t>，单击</a:t>
            </a:r>
            <a:r>
              <a:rPr lang="zh-CN" altLang="en-US" sz="1400" dirty="0"/>
              <a:t>此处添加文本</a:t>
            </a:r>
            <a:r>
              <a:rPr lang="zh-CN" altLang="en-US" sz="1400" dirty="0" smtClean="0"/>
              <a:t>，单击</a:t>
            </a:r>
            <a:r>
              <a:rPr lang="zh-CN" altLang="en-US" sz="1400" dirty="0"/>
              <a:t>此处添加</a:t>
            </a:r>
            <a:r>
              <a:rPr lang="zh-CN" altLang="en-US" sz="1400" dirty="0" smtClean="0"/>
              <a:t>文本。</a:t>
            </a:r>
            <a:endParaRPr lang="zh-CN" altLang="en-US" sz="1400" dirty="0"/>
          </a:p>
        </p:txBody>
      </p:sp>
      <p:sp>
        <p:nvSpPr>
          <p:cNvPr id="42" name="矩形 41"/>
          <p:cNvSpPr/>
          <p:nvPr/>
        </p:nvSpPr>
        <p:spPr>
          <a:xfrm>
            <a:off x="3563888" y="3723878"/>
            <a:ext cx="4960138" cy="45719"/>
          </a:xfrm>
          <a:prstGeom prst="rect">
            <a:avLst/>
          </a:prstGeom>
          <a:solidFill>
            <a:srgbClr val="C7C7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4"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532815" y="779055"/>
            <a:ext cx="2677769" cy="3547062"/>
          </a:xfrm>
          <a:prstGeom prst="rect">
            <a:avLst/>
          </a:prstGeom>
          <a:solidFill>
            <a:srgbClr val="0071C1"/>
          </a:solidFill>
          <a:ln>
            <a:noFill/>
          </a:ln>
        </p:spPr>
      </p:pic>
      <p:cxnSp>
        <p:nvCxnSpPr>
          <p:cNvPr id="25" name="直接连接符 24"/>
          <p:cNvCxnSpPr/>
          <p:nvPr/>
        </p:nvCxnSpPr>
        <p:spPr>
          <a:xfrm>
            <a:off x="0"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5364088"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sp>
        <p:nvSpPr>
          <p:cNvPr id="27" name="TextBox 500"/>
          <p:cNvSpPr txBox="1"/>
          <p:nvPr/>
        </p:nvSpPr>
        <p:spPr>
          <a:xfrm>
            <a:off x="3779912" y="155416"/>
            <a:ext cx="1584176" cy="400110"/>
          </a:xfrm>
          <a:prstGeom prst="rect">
            <a:avLst/>
          </a:prstGeom>
          <a:noFill/>
        </p:spPr>
        <p:txBody>
          <a:bodyPr wrap="square" rtlCol="0">
            <a:spAutoFit/>
          </a:bodyPr>
          <a:lstStyle/>
          <a:p>
            <a:pPr algn="ctr"/>
            <a:r>
              <a:rPr lang="zh-CN" altLang="en-US" sz="2000" b="1" dirty="0" smtClean="0">
                <a:solidFill>
                  <a:srgbClr val="314865"/>
                </a:solidFill>
              </a:rPr>
              <a:t>选题内容</a:t>
            </a:r>
            <a:endParaRPr lang="zh-CN" altLang="en-US" sz="2000" b="1" dirty="0">
              <a:solidFill>
                <a:srgbClr val="314865"/>
              </a:solidFill>
            </a:endParaRPr>
          </a:p>
        </p:txBody>
      </p:sp>
    </p:spTree>
  </p:cSld>
  <p:clrMapOvr>
    <a:masterClrMapping/>
  </p:clrMapOvr>
  <p:transition spd="slow">
    <p:cover dir="rd"/>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 fill="hold"/>
                                            <p:tgtEl>
                                              <p:spTgt spid="25"/>
                                            </p:tgtEl>
                                            <p:attrNameLst>
                                              <p:attrName>ppt_x</p:attrName>
                                            </p:attrNameLst>
                                          </p:cBhvr>
                                          <p:tavLst>
                                            <p:tav tm="0">
                                              <p:val>
                                                <p:strVal val="0-#ppt_w/2"/>
                                              </p:val>
                                            </p:tav>
                                            <p:tav tm="100000">
                                              <p:val>
                                                <p:strVal val="#ppt_x"/>
                                              </p:val>
                                            </p:tav>
                                          </p:tavLst>
                                        </p:anim>
                                        <p:anim calcmode="lin" valueType="num">
                                          <p:cBhvr additive="base">
                                            <p:cTn id="8" dur="500" fill="hold"/>
                                            <p:tgtEl>
                                              <p:spTgt spid="25"/>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500" fill="hold"/>
                                            <p:tgtEl>
                                              <p:spTgt spid="26"/>
                                            </p:tgtEl>
                                            <p:attrNameLst>
                                              <p:attrName>ppt_x</p:attrName>
                                            </p:attrNameLst>
                                          </p:cBhvr>
                                          <p:tavLst>
                                            <p:tav tm="0">
                                              <p:val>
                                                <p:strVal val="1+#ppt_w/2"/>
                                              </p:val>
                                            </p:tav>
                                            <p:tav tm="100000">
                                              <p:val>
                                                <p:strVal val="#ppt_x"/>
                                              </p:val>
                                            </p:tav>
                                          </p:tavLst>
                                        </p:anim>
                                        <p:anim calcmode="lin" valueType="num">
                                          <p:cBhvr additive="base">
                                            <p:cTn id="12" dur="500" fill="hold"/>
                                            <p:tgtEl>
                                              <p:spTgt spid="26"/>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14:presetBounceEnd="52000">
                                      <p:stCondLst>
                                        <p:cond delay="0"/>
                                      </p:stCondLst>
                                      <p:childTnLst>
                                        <p:set>
                                          <p:cBhvr>
                                            <p:cTn id="15" dur="1" fill="hold">
                                              <p:stCondLst>
                                                <p:cond delay="0"/>
                                              </p:stCondLst>
                                            </p:cTn>
                                            <p:tgtEl>
                                              <p:spTgt spid="27"/>
                                            </p:tgtEl>
                                            <p:attrNameLst>
                                              <p:attrName>style.visibility</p:attrName>
                                            </p:attrNameLst>
                                          </p:cBhvr>
                                          <p:to>
                                            <p:strVal val="visible"/>
                                          </p:to>
                                        </p:set>
                                        <p:anim calcmode="lin" valueType="num" p14:bounceEnd="52000">
                                          <p:cBhvr additive="base">
                                            <p:cTn id="16" dur="500" fill="hold"/>
                                            <p:tgtEl>
                                              <p:spTgt spid="27"/>
                                            </p:tgtEl>
                                            <p:attrNameLst>
                                              <p:attrName>ppt_x</p:attrName>
                                            </p:attrNameLst>
                                          </p:cBhvr>
                                          <p:tavLst>
                                            <p:tav tm="0">
                                              <p:val>
                                                <p:strVal val="#ppt_x"/>
                                              </p:val>
                                            </p:tav>
                                            <p:tav tm="100000">
                                              <p:val>
                                                <p:strVal val="#ppt_x"/>
                                              </p:val>
                                            </p:tav>
                                          </p:tavLst>
                                        </p:anim>
                                        <p:anim calcmode="lin" valueType="num" p14:bounceEnd="52000">
                                          <p:cBhvr additive="base">
                                            <p:cTn id="17" dur="500" fill="hold"/>
                                            <p:tgtEl>
                                              <p:spTgt spid="27"/>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2" presetClass="entr" presetSubtype="8" fill="hold" nodeType="afterEffect">
                                      <p:stCondLst>
                                        <p:cond delay="0"/>
                                      </p:stCondLst>
                                      <p:childTnLst>
                                        <p:set>
                                          <p:cBhvr>
                                            <p:cTn id="20" dur="1" fill="hold">
                                              <p:stCondLst>
                                                <p:cond delay="0"/>
                                              </p:stCondLst>
                                            </p:cTn>
                                            <p:tgtEl>
                                              <p:spTgt spid="44"/>
                                            </p:tgtEl>
                                            <p:attrNameLst>
                                              <p:attrName>style.visibility</p:attrName>
                                            </p:attrNameLst>
                                          </p:cBhvr>
                                          <p:to>
                                            <p:strVal val="visible"/>
                                          </p:to>
                                        </p:set>
                                        <p:anim calcmode="lin" valueType="num">
                                          <p:cBhvr additive="base">
                                            <p:cTn id="21" dur="500" fill="hold"/>
                                            <p:tgtEl>
                                              <p:spTgt spid="44"/>
                                            </p:tgtEl>
                                            <p:attrNameLst>
                                              <p:attrName>ppt_x</p:attrName>
                                            </p:attrNameLst>
                                          </p:cBhvr>
                                          <p:tavLst>
                                            <p:tav tm="0">
                                              <p:val>
                                                <p:strVal val="0-#ppt_w/2"/>
                                              </p:val>
                                            </p:tav>
                                            <p:tav tm="100000">
                                              <p:val>
                                                <p:strVal val="#ppt_x"/>
                                              </p:val>
                                            </p:tav>
                                          </p:tavLst>
                                        </p:anim>
                                        <p:anim calcmode="lin" valueType="num">
                                          <p:cBhvr additive="base">
                                            <p:cTn id="22" dur="500" fill="hold"/>
                                            <p:tgtEl>
                                              <p:spTgt spid="44"/>
                                            </p:tgtEl>
                                            <p:attrNameLst>
                                              <p:attrName>ppt_y</p:attrName>
                                            </p:attrNameLst>
                                          </p:cBhvr>
                                          <p:tavLst>
                                            <p:tav tm="0">
                                              <p:val>
                                                <p:strVal val="#ppt_y"/>
                                              </p:val>
                                            </p:tav>
                                            <p:tav tm="100000">
                                              <p:val>
                                                <p:strVal val="#ppt_y"/>
                                              </p:val>
                                            </p:tav>
                                          </p:tavLst>
                                        </p:anim>
                                      </p:childTnLst>
                                    </p:cTn>
                                  </p:par>
                                </p:childTnLst>
                              </p:cTn>
                            </p:par>
                            <p:par>
                              <p:cTn id="23" fill="hold">
                                <p:stCondLst>
                                  <p:cond delay="1500"/>
                                </p:stCondLst>
                                <p:childTnLst>
                                  <p:par>
                                    <p:cTn id="24" presetID="2" presetClass="entr" presetSubtype="2" fill="hold" grpId="0" nodeType="afterEffect">
                                      <p:stCondLst>
                                        <p:cond delay="0"/>
                                      </p:stCondLst>
                                      <p:childTnLst>
                                        <p:set>
                                          <p:cBhvr>
                                            <p:cTn id="25" dur="1" fill="hold">
                                              <p:stCondLst>
                                                <p:cond delay="0"/>
                                              </p:stCondLst>
                                            </p:cTn>
                                            <p:tgtEl>
                                              <p:spTgt spid="36"/>
                                            </p:tgtEl>
                                            <p:attrNameLst>
                                              <p:attrName>style.visibility</p:attrName>
                                            </p:attrNameLst>
                                          </p:cBhvr>
                                          <p:to>
                                            <p:strVal val="visible"/>
                                          </p:to>
                                        </p:set>
                                        <p:anim calcmode="lin" valueType="num">
                                          <p:cBhvr additive="base">
                                            <p:cTn id="26" dur="500" fill="hold"/>
                                            <p:tgtEl>
                                              <p:spTgt spid="36"/>
                                            </p:tgtEl>
                                            <p:attrNameLst>
                                              <p:attrName>ppt_x</p:attrName>
                                            </p:attrNameLst>
                                          </p:cBhvr>
                                          <p:tavLst>
                                            <p:tav tm="0">
                                              <p:val>
                                                <p:strVal val="1+#ppt_w/2"/>
                                              </p:val>
                                            </p:tav>
                                            <p:tav tm="100000">
                                              <p:val>
                                                <p:strVal val="#ppt_x"/>
                                              </p:val>
                                            </p:tav>
                                          </p:tavLst>
                                        </p:anim>
                                        <p:anim calcmode="lin" valueType="num">
                                          <p:cBhvr additive="base">
                                            <p:cTn id="27" dur="500" fill="hold"/>
                                            <p:tgtEl>
                                              <p:spTgt spid="36"/>
                                            </p:tgtEl>
                                            <p:attrNameLst>
                                              <p:attrName>ppt_y</p:attrName>
                                            </p:attrNameLst>
                                          </p:cBhvr>
                                          <p:tavLst>
                                            <p:tav tm="0">
                                              <p:val>
                                                <p:strVal val="#ppt_y"/>
                                              </p:val>
                                            </p:tav>
                                            <p:tav tm="100000">
                                              <p:val>
                                                <p:strVal val="#ppt_y"/>
                                              </p:val>
                                            </p:tav>
                                          </p:tavLst>
                                        </p:anim>
                                      </p:childTnLst>
                                    </p:cTn>
                                  </p:par>
                                  <p:par>
                                    <p:cTn id="28" presetID="2" presetClass="entr" presetSubtype="2" fill="hold" grpId="0" nodeType="withEffect">
                                      <p:stCondLst>
                                        <p:cond delay="500"/>
                                      </p:stCondLst>
                                      <p:childTnLst>
                                        <p:set>
                                          <p:cBhvr>
                                            <p:cTn id="29" dur="1" fill="hold">
                                              <p:stCondLst>
                                                <p:cond delay="0"/>
                                              </p:stCondLst>
                                            </p:cTn>
                                            <p:tgtEl>
                                              <p:spTgt spid="39"/>
                                            </p:tgtEl>
                                            <p:attrNameLst>
                                              <p:attrName>style.visibility</p:attrName>
                                            </p:attrNameLst>
                                          </p:cBhvr>
                                          <p:to>
                                            <p:strVal val="visible"/>
                                          </p:to>
                                        </p:set>
                                        <p:anim calcmode="lin" valueType="num">
                                          <p:cBhvr additive="base">
                                            <p:cTn id="30" dur="500" fill="hold"/>
                                            <p:tgtEl>
                                              <p:spTgt spid="39"/>
                                            </p:tgtEl>
                                            <p:attrNameLst>
                                              <p:attrName>ppt_x</p:attrName>
                                            </p:attrNameLst>
                                          </p:cBhvr>
                                          <p:tavLst>
                                            <p:tav tm="0">
                                              <p:val>
                                                <p:strVal val="1+#ppt_w/2"/>
                                              </p:val>
                                            </p:tav>
                                            <p:tav tm="100000">
                                              <p:val>
                                                <p:strVal val="#ppt_x"/>
                                              </p:val>
                                            </p:tav>
                                          </p:tavLst>
                                        </p:anim>
                                        <p:anim calcmode="lin" valueType="num">
                                          <p:cBhvr additive="base">
                                            <p:cTn id="31" dur="500" fill="hold"/>
                                            <p:tgtEl>
                                              <p:spTgt spid="39"/>
                                            </p:tgtEl>
                                            <p:attrNameLst>
                                              <p:attrName>ppt_y</p:attrName>
                                            </p:attrNameLst>
                                          </p:cBhvr>
                                          <p:tavLst>
                                            <p:tav tm="0">
                                              <p:val>
                                                <p:strVal val="#ppt_y"/>
                                              </p:val>
                                            </p:tav>
                                            <p:tav tm="100000">
                                              <p:val>
                                                <p:strVal val="#ppt_y"/>
                                              </p:val>
                                            </p:tav>
                                          </p:tavLst>
                                        </p:anim>
                                      </p:childTnLst>
                                    </p:cTn>
                                  </p:par>
                                  <p:par>
                                    <p:cTn id="32" presetID="2" presetClass="entr" presetSubtype="2" fill="hold" grpId="0" nodeType="withEffect">
                                      <p:stCondLst>
                                        <p:cond delay="700"/>
                                      </p:stCondLst>
                                      <p:childTnLst>
                                        <p:set>
                                          <p:cBhvr>
                                            <p:cTn id="33" dur="1" fill="hold">
                                              <p:stCondLst>
                                                <p:cond delay="0"/>
                                              </p:stCondLst>
                                            </p:cTn>
                                            <p:tgtEl>
                                              <p:spTgt spid="42"/>
                                            </p:tgtEl>
                                            <p:attrNameLst>
                                              <p:attrName>style.visibility</p:attrName>
                                            </p:attrNameLst>
                                          </p:cBhvr>
                                          <p:to>
                                            <p:strVal val="visible"/>
                                          </p:to>
                                        </p:set>
                                        <p:anim calcmode="lin" valueType="num">
                                          <p:cBhvr additive="base">
                                            <p:cTn id="34" dur="500" fill="hold"/>
                                            <p:tgtEl>
                                              <p:spTgt spid="42"/>
                                            </p:tgtEl>
                                            <p:attrNameLst>
                                              <p:attrName>ppt_x</p:attrName>
                                            </p:attrNameLst>
                                          </p:cBhvr>
                                          <p:tavLst>
                                            <p:tav tm="0">
                                              <p:val>
                                                <p:strVal val="1+#ppt_w/2"/>
                                              </p:val>
                                            </p:tav>
                                            <p:tav tm="100000">
                                              <p:val>
                                                <p:strVal val="#ppt_x"/>
                                              </p:val>
                                            </p:tav>
                                          </p:tavLst>
                                        </p:anim>
                                        <p:anim calcmode="lin" valueType="num">
                                          <p:cBhvr additive="base">
                                            <p:cTn id="35" dur="500" fill="hold"/>
                                            <p:tgtEl>
                                              <p:spTgt spid="42"/>
                                            </p:tgtEl>
                                            <p:attrNameLst>
                                              <p:attrName>ppt_y</p:attrName>
                                            </p:attrNameLst>
                                          </p:cBhvr>
                                          <p:tavLst>
                                            <p:tav tm="0">
                                              <p:val>
                                                <p:strVal val="#ppt_y"/>
                                              </p:val>
                                            </p:tav>
                                            <p:tav tm="100000">
                                              <p:val>
                                                <p:strVal val="#ppt_y"/>
                                              </p:val>
                                            </p:tav>
                                          </p:tavLst>
                                        </p:anim>
                                      </p:childTnLst>
                                    </p:cTn>
                                  </p:par>
                                </p:childTnLst>
                              </p:cTn>
                            </p:par>
                            <p:par>
                              <p:cTn id="36" fill="hold">
                                <p:stCondLst>
                                  <p:cond delay="2000"/>
                                </p:stCondLst>
                                <p:childTnLst>
                                  <p:par>
                                    <p:cTn id="37" presetID="12" presetClass="entr" presetSubtype="4" fill="hold" grpId="0" nodeType="afterEffect">
                                      <p:stCondLst>
                                        <p:cond delay="0"/>
                                      </p:stCondLst>
                                      <p:childTnLst>
                                        <p:set>
                                          <p:cBhvr>
                                            <p:cTn id="38" dur="1" fill="hold">
                                              <p:stCondLst>
                                                <p:cond delay="0"/>
                                              </p:stCondLst>
                                            </p:cTn>
                                            <p:tgtEl>
                                              <p:spTgt spid="34"/>
                                            </p:tgtEl>
                                            <p:attrNameLst>
                                              <p:attrName>style.visibility</p:attrName>
                                            </p:attrNameLst>
                                          </p:cBhvr>
                                          <p:to>
                                            <p:strVal val="visible"/>
                                          </p:to>
                                        </p:set>
                                        <p:anim calcmode="lin" valueType="num">
                                          <p:cBhvr additive="base">
                                            <p:cTn id="39" dur="500"/>
                                            <p:tgtEl>
                                              <p:spTgt spid="34"/>
                                            </p:tgtEl>
                                            <p:attrNameLst>
                                              <p:attrName>ppt_y</p:attrName>
                                            </p:attrNameLst>
                                          </p:cBhvr>
                                          <p:tavLst>
                                            <p:tav tm="0">
                                              <p:val>
                                                <p:strVal val="#ppt_y+#ppt_h*1.125000"/>
                                              </p:val>
                                            </p:tav>
                                            <p:tav tm="100000">
                                              <p:val>
                                                <p:strVal val="#ppt_y"/>
                                              </p:val>
                                            </p:tav>
                                          </p:tavLst>
                                        </p:anim>
                                        <p:animEffect transition="in" filter="wipe(up)">
                                          <p:cBhvr>
                                            <p:cTn id="40" dur="500"/>
                                            <p:tgtEl>
                                              <p:spTgt spid="34"/>
                                            </p:tgtEl>
                                          </p:cBhvr>
                                        </p:animEffect>
                                      </p:childTnLst>
                                    </p:cTn>
                                  </p:par>
                                  <p:par>
                                    <p:cTn id="41" presetID="12" presetClass="entr" presetSubtype="1" fill="hold" grpId="0" nodeType="withEffect">
                                      <p:stCondLst>
                                        <p:cond delay="0"/>
                                      </p:stCondLst>
                                      <p:childTnLst>
                                        <p:set>
                                          <p:cBhvr>
                                            <p:cTn id="42" dur="1" fill="hold">
                                              <p:stCondLst>
                                                <p:cond delay="0"/>
                                              </p:stCondLst>
                                            </p:cTn>
                                            <p:tgtEl>
                                              <p:spTgt spid="35"/>
                                            </p:tgtEl>
                                            <p:attrNameLst>
                                              <p:attrName>style.visibility</p:attrName>
                                            </p:attrNameLst>
                                          </p:cBhvr>
                                          <p:to>
                                            <p:strVal val="visible"/>
                                          </p:to>
                                        </p:set>
                                        <p:anim calcmode="lin" valueType="num">
                                          <p:cBhvr additive="base">
                                            <p:cTn id="43" dur="500"/>
                                            <p:tgtEl>
                                              <p:spTgt spid="35"/>
                                            </p:tgtEl>
                                            <p:attrNameLst>
                                              <p:attrName>ppt_y</p:attrName>
                                            </p:attrNameLst>
                                          </p:cBhvr>
                                          <p:tavLst>
                                            <p:tav tm="0">
                                              <p:val>
                                                <p:strVal val="#ppt_y-#ppt_h*1.125000"/>
                                              </p:val>
                                            </p:tav>
                                            <p:tav tm="100000">
                                              <p:val>
                                                <p:strVal val="#ppt_y"/>
                                              </p:val>
                                            </p:tav>
                                          </p:tavLst>
                                        </p:anim>
                                        <p:animEffect transition="in" filter="wipe(down)">
                                          <p:cBhvr>
                                            <p:cTn id="44" dur="500"/>
                                            <p:tgtEl>
                                              <p:spTgt spid="35"/>
                                            </p:tgtEl>
                                          </p:cBhvr>
                                        </p:animEffect>
                                      </p:childTnLst>
                                    </p:cTn>
                                  </p:par>
                                  <p:par>
                                    <p:cTn id="45" presetID="12" presetClass="entr" presetSubtype="4" fill="hold" grpId="0" nodeType="withEffect">
                                      <p:stCondLst>
                                        <p:cond delay="0"/>
                                      </p:stCondLst>
                                      <p:childTnLst>
                                        <p:set>
                                          <p:cBhvr>
                                            <p:cTn id="46" dur="1" fill="hold">
                                              <p:stCondLst>
                                                <p:cond delay="0"/>
                                              </p:stCondLst>
                                            </p:cTn>
                                            <p:tgtEl>
                                              <p:spTgt spid="37"/>
                                            </p:tgtEl>
                                            <p:attrNameLst>
                                              <p:attrName>style.visibility</p:attrName>
                                            </p:attrNameLst>
                                          </p:cBhvr>
                                          <p:to>
                                            <p:strVal val="visible"/>
                                          </p:to>
                                        </p:set>
                                        <p:anim calcmode="lin" valueType="num">
                                          <p:cBhvr additive="base">
                                            <p:cTn id="47" dur="500"/>
                                            <p:tgtEl>
                                              <p:spTgt spid="37"/>
                                            </p:tgtEl>
                                            <p:attrNameLst>
                                              <p:attrName>ppt_y</p:attrName>
                                            </p:attrNameLst>
                                          </p:cBhvr>
                                          <p:tavLst>
                                            <p:tav tm="0">
                                              <p:val>
                                                <p:strVal val="#ppt_y+#ppt_h*1.125000"/>
                                              </p:val>
                                            </p:tav>
                                            <p:tav tm="100000">
                                              <p:val>
                                                <p:strVal val="#ppt_y"/>
                                              </p:val>
                                            </p:tav>
                                          </p:tavLst>
                                        </p:anim>
                                        <p:animEffect transition="in" filter="wipe(up)">
                                          <p:cBhvr>
                                            <p:cTn id="48" dur="500"/>
                                            <p:tgtEl>
                                              <p:spTgt spid="37"/>
                                            </p:tgtEl>
                                          </p:cBhvr>
                                        </p:animEffect>
                                      </p:childTnLst>
                                    </p:cTn>
                                  </p:par>
                                  <p:par>
                                    <p:cTn id="49" presetID="12" presetClass="entr" presetSubtype="1" fill="hold" grpId="0" nodeType="withEffect">
                                      <p:stCondLst>
                                        <p:cond delay="0"/>
                                      </p:stCondLst>
                                      <p:childTnLst>
                                        <p:set>
                                          <p:cBhvr>
                                            <p:cTn id="50" dur="1" fill="hold">
                                              <p:stCondLst>
                                                <p:cond delay="0"/>
                                              </p:stCondLst>
                                            </p:cTn>
                                            <p:tgtEl>
                                              <p:spTgt spid="38"/>
                                            </p:tgtEl>
                                            <p:attrNameLst>
                                              <p:attrName>style.visibility</p:attrName>
                                            </p:attrNameLst>
                                          </p:cBhvr>
                                          <p:to>
                                            <p:strVal val="visible"/>
                                          </p:to>
                                        </p:set>
                                        <p:anim calcmode="lin" valueType="num">
                                          <p:cBhvr additive="base">
                                            <p:cTn id="51" dur="500"/>
                                            <p:tgtEl>
                                              <p:spTgt spid="38"/>
                                            </p:tgtEl>
                                            <p:attrNameLst>
                                              <p:attrName>ppt_y</p:attrName>
                                            </p:attrNameLst>
                                          </p:cBhvr>
                                          <p:tavLst>
                                            <p:tav tm="0">
                                              <p:val>
                                                <p:strVal val="#ppt_y-#ppt_h*1.125000"/>
                                              </p:val>
                                            </p:tav>
                                            <p:tav tm="100000">
                                              <p:val>
                                                <p:strVal val="#ppt_y"/>
                                              </p:val>
                                            </p:tav>
                                          </p:tavLst>
                                        </p:anim>
                                        <p:animEffect transition="in" filter="wipe(down)">
                                          <p:cBhvr>
                                            <p:cTn id="52" dur="500"/>
                                            <p:tgtEl>
                                              <p:spTgt spid="38"/>
                                            </p:tgtEl>
                                          </p:cBhvr>
                                        </p:animEffect>
                                      </p:childTnLst>
                                    </p:cTn>
                                  </p:par>
                                  <p:par>
                                    <p:cTn id="53" presetID="12" presetClass="entr" presetSubtype="1" fill="hold" grpId="0" nodeType="withEffect">
                                      <p:stCondLst>
                                        <p:cond delay="0"/>
                                      </p:stCondLst>
                                      <p:childTnLst>
                                        <p:set>
                                          <p:cBhvr>
                                            <p:cTn id="54" dur="1" fill="hold">
                                              <p:stCondLst>
                                                <p:cond delay="0"/>
                                              </p:stCondLst>
                                            </p:cTn>
                                            <p:tgtEl>
                                              <p:spTgt spid="41"/>
                                            </p:tgtEl>
                                            <p:attrNameLst>
                                              <p:attrName>style.visibility</p:attrName>
                                            </p:attrNameLst>
                                          </p:cBhvr>
                                          <p:to>
                                            <p:strVal val="visible"/>
                                          </p:to>
                                        </p:set>
                                        <p:anim calcmode="lin" valueType="num">
                                          <p:cBhvr additive="base">
                                            <p:cTn id="55" dur="500"/>
                                            <p:tgtEl>
                                              <p:spTgt spid="41"/>
                                            </p:tgtEl>
                                            <p:attrNameLst>
                                              <p:attrName>ppt_y</p:attrName>
                                            </p:attrNameLst>
                                          </p:cBhvr>
                                          <p:tavLst>
                                            <p:tav tm="0">
                                              <p:val>
                                                <p:strVal val="#ppt_y-#ppt_h*1.125000"/>
                                              </p:val>
                                            </p:tav>
                                            <p:tav tm="100000">
                                              <p:val>
                                                <p:strVal val="#ppt_y"/>
                                              </p:val>
                                            </p:tav>
                                          </p:tavLst>
                                        </p:anim>
                                        <p:animEffect transition="in" filter="wipe(down)">
                                          <p:cBhvr>
                                            <p:cTn id="56" dur="500"/>
                                            <p:tgtEl>
                                              <p:spTgt spid="41"/>
                                            </p:tgtEl>
                                          </p:cBhvr>
                                        </p:animEffect>
                                      </p:childTnLst>
                                    </p:cTn>
                                  </p:par>
                                  <p:par>
                                    <p:cTn id="57" presetID="12" presetClass="entr" presetSubtype="4" fill="hold" grpId="0" nodeType="withEffect">
                                      <p:stCondLst>
                                        <p:cond delay="0"/>
                                      </p:stCondLst>
                                      <p:childTnLst>
                                        <p:set>
                                          <p:cBhvr>
                                            <p:cTn id="58" dur="1" fill="hold">
                                              <p:stCondLst>
                                                <p:cond delay="0"/>
                                              </p:stCondLst>
                                            </p:cTn>
                                            <p:tgtEl>
                                              <p:spTgt spid="40"/>
                                            </p:tgtEl>
                                            <p:attrNameLst>
                                              <p:attrName>style.visibility</p:attrName>
                                            </p:attrNameLst>
                                          </p:cBhvr>
                                          <p:to>
                                            <p:strVal val="visible"/>
                                          </p:to>
                                        </p:set>
                                        <p:anim calcmode="lin" valueType="num">
                                          <p:cBhvr additive="base">
                                            <p:cTn id="59" dur="500"/>
                                            <p:tgtEl>
                                              <p:spTgt spid="40"/>
                                            </p:tgtEl>
                                            <p:attrNameLst>
                                              <p:attrName>ppt_y</p:attrName>
                                            </p:attrNameLst>
                                          </p:cBhvr>
                                          <p:tavLst>
                                            <p:tav tm="0">
                                              <p:val>
                                                <p:strVal val="#ppt_y+#ppt_h*1.125000"/>
                                              </p:val>
                                            </p:tav>
                                            <p:tav tm="100000">
                                              <p:val>
                                                <p:strVal val="#ppt_y"/>
                                              </p:val>
                                            </p:tav>
                                          </p:tavLst>
                                        </p:anim>
                                        <p:animEffect transition="in" filter="wipe(up)">
                                          <p:cBhvr>
                                            <p:cTn id="60"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6" grpId="0" animBg="1"/>
          <p:bldP spid="37" grpId="0"/>
          <p:bldP spid="38" grpId="0"/>
          <p:bldP spid="39" grpId="0" animBg="1"/>
          <p:bldP spid="40" grpId="0"/>
          <p:bldP spid="41" grpId="0"/>
          <p:bldP spid="42" grpId="0" animBg="1"/>
          <p:bldP spid="27"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 fill="hold"/>
                                            <p:tgtEl>
                                              <p:spTgt spid="25"/>
                                            </p:tgtEl>
                                            <p:attrNameLst>
                                              <p:attrName>ppt_x</p:attrName>
                                            </p:attrNameLst>
                                          </p:cBhvr>
                                          <p:tavLst>
                                            <p:tav tm="0">
                                              <p:val>
                                                <p:strVal val="0-#ppt_w/2"/>
                                              </p:val>
                                            </p:tav>
                                            <p:tav tm="100000">
                                              <p:val>
                                                <p:strVal val="#ppt_x"/>
                                              </p:val>
                                            </p:tav>
                                          </p:tavLst>
                                        </p:anim>
                                        <p:anim calcmode="lin" valueType="num">
                                          <p:cBhvr additive="base">
                                            <p:cTn id="8" dur="500" fill="hold"/>
                                            <p:tgtEl>
                                              <p:spTgt spid="25"/>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500" fill="hold"/>
                                            <p:tgtEl>
                                              <p:spTgt spid="26"/>
                                            </p:tgtEl>
                                            <p:attrNameLst>
                                              <p:attrName>ppt_x</p:attrName>
                                            </p:attrNameLst>
                                          </p:cBhvr>
                                          <p:tavLst>
                                            <p:tav tm="0">
                                              <p:val>
                                                <p:strVal val="1+#ppt_w/2"/>
                                              </p:val>
                                            </p:tav>
                                            <p:tav tm="100000">
                                              <p:val>
                                                <p:strVal val="#ppt_x"/>
                                              </p:val>
                                            </p:tav>
                                          </p:tavLst>
                                        </p:anim>
                                        <p:anim calcmode="lin" valueType="num">
                                          <p:cBhvr additive="base">
                                            <p:cTn id="12" dur="500" fill="hold"/>
                                            <p:tgtEl>
                                              <p:spTgt spid="26"/>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stCondLst>
                                        <p:cond delay="0"/>
                                      </p:stCondLst>
                                      <p:childTnLst>
                                        <p:set>
                                          <p:cBhvr>
                                            <p:cTn id="15" dur="1" fill="hold">
                                              <p:stCondLst>
                                                <p:cond delay="0"/>
                                              </p:stCondLst>
                                            </p:cTn>
                                            <p:tgtEl>
                                              <p:spTgt spid="27"/>
                                            </p:tgtEl>
                                            <p:attrNameLst>
                                              <p:attrName>style.visibility</p:attrName>
                                            </p:attrNameLst>
                                          </p:cBhvr>
                                          <p:to>
                                            <p:strVal val="visible"/>
                                          </p:to>
                                        </p:set>
                                        <p:anim calcmode="lin" valueType="num">
                                          <p:cBhvr additive="base">
                                            <p:cTn id="16" dur="500" fill="hold"/>
                                            <p:tgtEl>
                                              <p:spTgt spid="27"/>
                                            </p:tgtEl>
                                            <p:attrNameLst>
                                              <p:attrName>ppt_x</p:attrName>
                                            </p:attrNameLst>
                                          </p:cBhvr>
                                          <p:tavLst>
                                            <p:tav tm="0">
                                              <p:val>
                                                <p:strVal val="#ppt_x"/>
                                              </p:val>
                                            </p:tav>
                                            <p:tav tm="100000">
                                              <p:val>
                                                <p:strVal val="#ppt_x"/>
                                              </p:val>
                                            </p:tav>
                                          </p:tavLst>
                                        </p:anim>
                                        <p:anim calcmode="lin" valueType="num">
                                          <p:cBhvr additive="base">
                                            <p:cTn id="17" dur="500" fill="hold"/>
                                            <p:tgtEl>
                                              <p:spTgt spid="27"/>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2" presetClass="entr" presetSubtype="8" fill="hold" nodeType="afterEffect">
                                      <p:stCondLst>
                                        <p:cond delay="0"/>
                                      </p:stCondLst>
                                      <p:childTnLst>
                                        <p:set>
                                          <p:cBhvr>
                                            <p:cTn id="20" dur="1" fill="hold">
                                              <p:stCondLst>
                                                <p:cond delay="0"/>
                                              </p:stCondLst>
                                            </p:cTn>
                                            <p:tgtEl>
                                              <p:spTgt spid="44"/>
                                            </p:tgtEl>
                                            <p:attrNameLst>
                                              <p:attrName>style.visibility</p:attrName>
                                            </p:attrNameLst>
                                          </p:cBhvr>
                                          <p:to>
                                            <p:strVal val="visible"/>
                                          </p:to>
                                        </p:set>
                                        <p:anim calcmode="lin" valueType="num">
                                          <p:cBhvr additive="base">
                                            <p:cTn id="21" dur="500" fill="hold"/>
                                            <p:tgtEl>
                                              <p:spTgt spid="44"/>
                                            </p:tgtEl>
                                            <p:attrNameLst>
                                              <p:attrName>ppt_x</p:attrName>
                                            </p:attrNameLst>
                                          </p:cBhvr>
                                          <p:tavLst>
                                            <p:tav tm="0">
                                              <p:val>
                                                <p:strVal val="0-#ppt_w/2"/>
                                              </p:val>
                                            </p:tav>
                                            <p:tav tm="100000">
                                              <p:val>
                                                <p:strVal val="#ppt_x"/>
                                              </p:val>
                                            </p:tav>
                                          </p:tavLst>
                                        </p:anim>
                                        <p:anim calcmode="lin" valueType="num">
                                          <p:cBhvr additive="base">
                                            <p:cTn id="22" dur="500" fill="hold"/>
                                            <p:tgtEl>
                                              <p:spTgt spid="44"/>
                                            </p:tgtEl>
                                            <p:attrNameLst>
                                              <p:attrName>ppt_y</p:attrName>
                                            </p:attrNameLst>
                                          </p:cBhvr>
                                          <p:tavLst>
                                            <p:tav tm="0">
                                              <p:val>
                                                <p:strVal val="#ppt_y"/>
                                              </p:val>
                                            </p:tav>
                                            <p:tav tm="100000">
                                              <p:val>
                                                <p:strVal val="#ppt_y"/>
                                              </p:val>
                                            </p:tav>
                                          </p:tavLst>
                                        </p:anim>
                                      </p:childTnLst>
                                    </p:cTn>
                                  </p:par>
                                </p:childTnLst>
                              </p:cTn>
                            </p:par>
                            <p:par>
                              <p:cTn id="23" fill="hold">
                                <p:stCondLst>
                                  <p:cond delay="1500"/>
                                </p:stCondLst>
                                <p:childTnLst>
                                  <p:par>
                                    <p:cTn id="24" presetID="2" presetClass="entr" presetSubtype="2" fill="hold" grpId="0" nodeType="afterEffect">
                                      <p:stCondLst>
                                        <p:cond delay="0"/>
                                      </p:stCondLst>
                                      <p:childTnLst>
                                        <p:set>
                                          <p:cBhvr>
                                            <p:cTn id="25" dur="1" fill="hold">
                                              <p:stCondLst>
                                                <p:cond delay="0"/>
                                              </p:stCondLst>
                                            </p:cTn>
                                            <p:tgtEl>
                                              <p:spTgt spid="36"/>
                                            </p:tgtEl>
                                            <p:attrNameLst>
                                              <p:attrName>style.visibility</p:attrName>
                                            </p:attrNameLst>
                                          </p:cBhvr>
                                          <p:to>
                                            <p:strVal val="visible"/>
                                          </p:to>
                                        </p:set>
                                        <p:anim calcmode="lin" valueType="num">
                                          <p:cBhvr additive="base">
                                            <p:cTn id="26" dur="500" fill="hold"/>
                                            <p:tgtEl>
                                              <p:spTgt spid="36"/>
                                            </p:tgtEl>
                                            <p:attrNameLst>
                                              <p:attrName>ppt_x</p:attrName>
                                            </p:attrNameLst>
                                          </p:cBhvr>
                                          <p:tavLst>
                                            <p:tav tm="0">
                                              <p:val>
                                                <p:strVal val="1+#ppt_w/2"/>
                                              </p:val>
                                            </p:tav>
                                            <p:tav tm="100000">
                                              <p:val>
                                                <p:strVal val="#ppt_x"/>
                                              </p:val>
                                            </p:tav>
                                          </p:tavLst>
                                        </p:anim>
                                        <p:anim calcmode="lin" valueType="num">
                                          <p:cBhvr additive="base">
                                            <p:cTn id="27" dur="500" fill="hold"/>
                                            <p:tgtEl>
                                              <p:spTgt spid="36"/>
                                            </p:tgtEl>
                                            <p:attrNameLst>
                                              <p:attrName>ppt_y</p:attrName>
                                            </p:attrNameLst>
                                          </p:cBhvr>
                                          <p:tavLst>
                                            <p:tav tm="0">
                                              <p:val>
                                                <p:strVal val="#ppt_y"/>
                                              </p:val>
                                            </p:tav>
                                            <p:tav tm="100000">
                                              <p:val>
                                                <p:strVal val="#ppt_y"/>
                                              </p:val>
                                            </p:tav>
                                          </p:tavLst>
                                        </p:anim>
                                      </p:childTnLst>
                                    </p:cTn>
                                  </p:par>
                                  <p:par>
                                    <p:cTn id="28" presetID="2" presetClass="entr" presetSubtype="2" fill="hold" grpId="0" nodeType="withEffect">
                                      <p:stCondLst>
                                        <p:cond delay="500"/>
                                      </p:stCondLst>
                                      <p:childTnLst>
                                        <p:set>
                                          <p:cBhvr>
                                            <p:cTn id="29" dur="1" fill="hold">
                                              <p:stCondLst>
                                                <p:cond delay="0"/>
                                              </p:stCondLst>
                                            </p:cTn>
                                            <p:tgtEl>
                                              <p:spTgt spid="39"/>
                                            </p:tgtEl>
                                            <p:attrNameLst>
                                              <p:attrName>style.visibility</p:attrName>
                                            </p:attrNameLst>
                                          </p:cBhvr>
                                          <p:to>
                                            <p:strVal val="visible"/>
                                          </p:to>
                                        </p:set>
                                        <p:anim calcmode="lin" valueType="num">
                                          <p:cBhvr additive="base">
                                            <p:cTn id="30" dur="500" fill="hold"/>
                                            <p:tgtEl>
                                              <p:spTgt spid="39"/>
                                            </p:tgtEl>
                                            <p:attrNameLst>
                                              <p:attrName>ppt_x</p:attrName>
                                            </p:attrNameLst>
                                          </p:cBhvr>
                                          <p:tavLst>
                                            <p:tav tm="0">
                                              <p:val>
                                                <p:strVal val="1+#ppt_w/2"/>
                                              </p:val>
                                            </p:tav>
                                            <p:tav tm="100000">
                                              <p:val>
                                                <p:strVal val="#ppt_x"/>
                                              </p:val>
                                            </p:tav>
                                          </p:tavLst>
                                        </p:anim>
                                        <p:anim calcmode="lin" valueType="num">
                                          <p:cBhvr additive="base">
                                            <p:cTn id="31" dur="500" fill="hold"/>
                                            <p:tgtEl>
                                              <p:spTgt spid="39"/>
                                            </p:tgtEl>
                                            <p:attrNameLst>
                                              <p:attrName>ppt_y</p:attrName>
                                            </p:attrNameLst>
                                          </p:cBhvr>
                                          <p:tavLst>
                                            <p:tav tm="0">
                                              <p:val>
                                                <p:strVal val="#ppt_y"/>
                                              </p:val>
                                            </p:tav>
                                            <p:tav tm="100000">
                                              <p:val>
                                                <p:strVal val="#ppt_y"/>
                                              </p:val>
                                            </p:tav>
                                          </p:tavLst>
                                        </p:anim>
                                      </p:childTnLst>
                                    </p:cTn>
                                  </p:par>
                                  <p:par>
                                    <p:cTn id="32" presetID="2" presetClass="entr" presetSubtype="2" fill="hold" grpId="0" nodeType="withEffect">
                                      <p:stCondLst>
                                        <p:cond delay="700"/>
                                      </p:stCondLst>
                                      <p:childTnLst>
                                        <p:set>
                                          <p:cBhvr>
                                            <p:cTn id="33" dur="1" fill="hold">
                                              <p:stCondLst>
                                                <p:cond delay="0"/>
                                              </p:stCondLst>
                                            </p:cTn>
                                            <p:tgtEl>
                                              <p:spTgt spid="42"/>
                                            </p:tgtEl>
                                            <p:attrNameLst>
                                              <p:attrName>style.visibility</p:attrName>
                                            </p:attrNameLst>
                                          </p:cBhvr>
                                          <p:to>
                                            <p:strVal val="visible"/>
                                          </p:to>
                                        </p:set>
                                        <p:anim calcmode="lin" valueType="num">
                                          <p:cBhvr additive="base">
                                            <p:cTn id="34" dur="500" fill="hold"/>
                                            <p:tgtEl>
                                              <p:spTgt spid="42"/>
                                            </p:tgtEl>
                                            <p:attrNameLst>
                                              <p:attrName>ppt_x</p:attrName>
                                            </p:attrNameLst>
                                          </p:cBhvr>
                                          <p:tavLst>
                                            <p:tav tm="0">
                                              <p:val>
                                                <p:strVal val="1+#ppt_w/2"/>
                                              </p:val>
                                            </p:tav>
                                            <p:tav tm="100000">
                                              <p:val>
                                                <p:strVal val="#ppt_x"/>
                                              </p:val>
                                            </p:tav>
                                          </p:tavLst>
                                        </p:anim>
                                        <p:anim calcmode="lin" valueType="num">
                                          <p:cBhvr additive="base">
                                            <p:cTn id="35" dur="500" fill="hold"/>
                                            <p:tgtEl>
                                              <p:spTgt spid="42"/>
                                            </p:tgtEl>
                                            <p:attrNameLst>
                                              <p:attrName>ppt_y</p:attrName>
                                            </p:attrNameLst>
                                          </p:cBhvr>
                                          <p:tavLst>
                                            <p:tav tm="0">
                                              <p:val>
                                                <p:strVal val="#ppt_y"/>
                                              </p:val>
                                            </p:tav>
                                            <p:tav tm="100000">
                                              <p:val>
                                                <p:strVal val="#ppt_y"/>
                                              </p:val>
                                            </p:tav>
                                          </p:tavLst>
                                        </p:anim>
                                      </p:childTnLst>
                                    </p:cTn>
                                  </p:par>
                                </p:childTnLst>
                              </p:cTn>
                            </p:par>
                            <p:par>
                              <p:cTn id="36" fill="hold">
                                <p:stCondLst>
                                  <p:cond delay="2000"/>
                                </p:stCondLst>
                                <p:childTnLst>
                                  <p:par>
                                    <p:cTn id="37" presetID="12" presetClass="entr" presetSubtype="4" fill="hold" grpId="0" nodeType="afterEffect">
                                      <p:stCondLst>
                                        <p:cond delay="0"/>
                                      </p:stCondLst>
                                      <p:childTnLst>
                                        <p:set>
                                          <p:cBhvr>
                                            <p:cTn id="38" dur="1" fill="hold">
                                              <p:stCondLst>
                                                <p:cond delay="0"/>
                                              </p:stCondLst>
                                            </p:cTn>
                                            <p:tgtEl>
                                              <p:spTgt spid="34"/>
                                            </p:tgtEl>
                                            <p:attrNameLst>
                                              <p:attrName>style.visibility</p:attrName>
                                            </p:attrNameLst>
                                          </p:cBhvr>
                                          <p:to>
                                            <p:strVal val="visible"/>
                                          </p:to>
                                        </p:set>
                                        <p:anim calcmode="lin" valueType="num">
                                          <p:cBhvr additive="base">
                                            <p:cTn id="39" dur="500"/>
                                            <p:tgtEl>
                                              <p:spTgt spid="34"/>
                                            </p:tgtEl>
                                            <p:attrNameLst>
                                              <p:attrName>ppt_y</p:attrName>
                                            </p:attrNameLst>
                                          </p:cBhvr>
                                          <p:tavLst>
                                            <p:tav tm="0">
                                              <p:val>
                                                <p:strVal val="#ppt_y+#ppt_h*1.125000"/>
                                              </p:val>
                                            </p:tav>
                                            <p:tav tm="100000">
                                              <p:val>
                                                <p:strVal val="#ppt_y"/>
                                              </p:val>
                                            </p:tav>
                                          </p:tavLst>
                                        </p:anim>
                                        <p:animEffect transition="in" filter="wipe(up)">
                                          <p:cBhvr>
                                            <p:cTn id="40" dur="500"/>
                                            <p:tgtEl>
                                              <p:spTgt spid="34"/>
                                            </p:tgtEl>
                                          </p:cBhvr>
                                        </p:animEffect>
                                      </p:childTnLst>
                                    </p:cTn>
                                  </p:par>
                                  <p:par>
                                    <p:cTn id="41" presetID="12" presetClass="entr" presetSubtype="1" fill="hold" grpId="0" nodeType="withEffect">
                                      <p:stCondLst>
                                        <p:cond delay="0"/>
                                      </p:stCondLst>
                                      <p:childTnLst>
                                        <p:set>
                                          <p:cBhvr>
                                            <p:cTn id="42" dur="1" fill="hold">
                                              <p:stCondLst>
                                                <p:cond delay="0"/>
                                              </p:stCondLst>
                                            </p:cTn>
                                            <p:tgtEl>
                                              <p:spTgt spid="35"/>
                                            </p:tgtEl>
                                            <p:attrNameLst>
                                              <p:attrName>style.visibility</p:attrName>
                                            </p:attrNameLst>
                                          </p:cBhvr>
                                          <p:to>
                                            <p:strVal val="visible"/>
                                          </p:to>
                                        </p:set>
                                        <p:anim calcmode="lin" valueType="num">
                                          <p:cBhvr additive="base">
                                            <p:cTn id="43" dur="500"/>
                                            <p:tgtEl>
                                              <p:spTgt spid="35"/>
                                            </p:tgtEl>
                                            <p:attrNameLst>
                                              <p:attrName>ppt_y</p:attrName>
                                            </p:attrNameLst>
                                          </p:cBhvr>
                                          <p:tavLst>
                                            <p:tav tm="0">
                                              <p:val>
                                                <p:strVal val="#ppt_y-#ppt_h*1.125000"/>
                                              </p:val>
                                            </p:tav>
                                            <p:tav tm="100000">
                                              <p:val>
                                                <p:strVal val="#ppt_y"/>
                                              </p:val>
                                            </p:tav>
                                          </p:tavLst>
                                        </p:anim>
                                        <p:animEffect transition="in" filter="wipe(down)">
                                          <p:cBhvr>
                                            <p:cTn id="44" dur="500"/>
                                            <p:tgtEl>
                                              <p:spTgt spid="35"/>
                                            </p:tgtEl>
                                          </p:cBhvr>
                                        </p:animEffect>
                                      </p:childTnLst>
                                    </p:cTn>
                                  </p:par>
                                  <p:par>
                                    <p:cTn id="45" presetID="12" presetClass="entr" presetSubtype="4" fill="hold" grpId="0" nodeType="withEffect">
                                      <p:stCondLst>
                                        <p:cond delay="0"/>
                                      </p:stCondLst>
                                      <p:childTnLst>
                                        <p:set>
                                          <p:cBhvr>
                                            <p:cTn id="46" dur="1" fill="hold">
                                              <p:stCondLst>
                                                <p:cond delay="0"/>
                                              </p:stCondLst>
                                            </p:cTn>
                                            <p:tgtEl>
                                              <p:spTgt spid="37"/>
                                            </p:tgtEl>
                                            <p:attrNameLst>
                                              <p:attrName>style.visibility</p:attrName>
                                            </p:attrNameLst>
                                          </p:cBhvr>
                                          <p:to>
                                            <p:strVal val="visible"/>
                                          </p:to>
                                        </p:set>
                                        <p:anim calcmode="lin" valueType="num">
                                          <p:cBhvr additive="base">
                                            <p:cTn id="47" dur="500"/>
                                            <p:tgtEl>
                                              <p:spTgt spid="37"/>
                                            </p:tgtEl>
                                            <p:attrNameLst>
                                              <p:attrName>ppt_y</p:attrName>
                                            </p:attrNameLst>
                                          </p:cBhvr>
                                          <p:tavLst>
                                            <p:tav tm="0">
                                              <p:val>
                                                <p:strVal val="#ppt_y+#ppt_h*1.125000"/>
                                              </p:val>
                                            </p:tav>
                                            <p:tav tm="100000">
                                              <p:val>
                                                <p:strVal val="#ppt_y"/>
                                              </p:val>
                                            </p:tav>
                                          </p:tavLst>
                                        </p:anim>
                                        <p:animEffect transition="in" filter="wipe(up)">
                                          <p:cBhvr>
                                            <p:cTn id="48" dur="500"/>
                                            <p:tgtEl>
                                              <p:spTgt spid="37"/>
                                            </p:tgtEl>
                                          </p:cBhvr>
                                        </p:animEffect>
                                      </p:childTnLst>
                                    </p:cTn>
                                  </p:par>
                                  <p:par>
                                    <p:cTn id="49" presetID="12" presetClass="entr" presetSubtype="1" fill="hold" grpId="0" nodeType="withEffect">
                                      <p:stCondLst>
                                        <p:cond delay="0"/>
                                      </p:stCondLst>
                                      <p:childTnLst>
                                        <p:set>
                                          <p:cBhvr>
                                            <p:cTn id="50" dur="1" fill="hold">
                                              <p:stCondLst>
                                                <p:cond delay="0"/>
                                              </p:stCondLst>
                                            </p:cTn>
                                            <p:tgtEl>
                                              <p:spTgt spid="38"/>
                                            </p:tgtEl>
                                            <p:attrNameLst>
                                              <p:attrName>style.visibility</p:attrName>
                                            </p:attrNameLst>
                                          </p:cBhvr>
                                          <p:to>
                                            <p:strVal val="visible"/>
                                          </p:to>
                                        </p:set>
                                        <p:anim calcmode="lin" valueType="num">
                                          <p:cBhvr additive="base">
                                            <p:cTn id="51" dur="500"/>
                                            <p:tgtEl>
                                              <p:spTgt spid="38"/>
                                            </p:tgtEl>
                                            <p:attrNameLst>
                                              <p:attrName>ppt_y</p:attrName>
                                            </p:attrNameLst>
                                          </p:cBhvr>
                                          <p:tavLst>
                                            <p:tav tm="0">
                                              <p:val>
                                                <p:strVal val="#ppt_y-#ppt_h*1.125000"/>
                                              </p:val>
                                            </p:tav>
                                            <p:tav tm="100000">
                                              <p:val>
                                                <p:strVal val="#ppt_y"/>
                                              </p:val>
                                            </p:tav>
                                          </p:tavLst>
                                        </p:anim>
                                        <p:animEffect transition="in" filter="wipe(down)">
                                          <p:cBhvr>
                                            <p:cTn id="52" dur="500"/>
                                            <p:tgtEl>
                                              <p:spTgt spid="38"/>
                                            </p:tgtEl>
                                          </p:cBhvr>
                                        </p:animEffect>
                                      </p:childTnLst>
                                    </p:cTn>
                                  </p:par>
                                  <p:par>
                                    <p:cTn id="53" presetID="12" presetClass="entr" presetSubtype="1" fill="hold" grpId="0" nodeType="withEffect">
                                      <p:stCondLst>
                                        <p:cond delay="0"/>
                                      </p:stCondLst>
                                      <p:childTnLst>
                                        <p:set>
                                          <p:cBhvr>
                                            <p:cTn id="54" dur="1" fill="hold">
                                              <p:stCondLst>
                                                <p:cond delay="0"/>
                                              </p:stCondLst>
                                            </p:cTn>
                                            <p:tgtEl>
                                              <p:spTgt spid="41"/>
                                            </p:tgtEl>
                                            <p:attrNameLst>
                                              <p:attrName>style.visibility</p:attrName>
                                            </p:attrNameLst>
                                          </p:cBhvr>
                                          <p:to>
                                            <p:strVal val="visible"/>
                                          </p:to>
                                        </p:set>
                                        <p:anim calcmode="lin" valueType="num">
                                          <p:cBhvr additive="base">
                                            <p:cTn id="55" dur="500"/>
                                            <p:tgtEl>
                                              <p:spTgt spid="41"/>
                                            </p:tgtEl>
                                            <p:attrNameLst>
                                              <p:attrName>ppt_y</p:attrName>
                                            </p:attrNameLst>
                                          </p:cBhvr>
                                          <p:tavLst>
                                            <p:tav tm="0">
                                              <p:val>
                                                <p:strVal val="#ppt_y-#ppt_h*1.125000"/>
                                              </p:val>
                                            </p:tav>
                                            <p:tav tm="100000">
                                              <p:val>
                                                <p:strVal val="#ppt_y"/>
                                              </p:val>
                                            </p:tav>
                                          </p:tavLst>
                                        </p:anim>
                                        <p:animEffect transition="in" filter="wipe(down)">
                                          <p:cBhvr>
                                            <p:cTn id="56" dur="500"/>
                                            <p:tgtEl>
                                              <p:spTgt spid="41"/>
                                            </p:tgtEl>
                                          </p:cBhvr>
                                        </p:animEffect>
                                      </p:childTnLst>
                                    </p:cTn>
                                  </p:par>
                                  <p:par>
                                    <p:cTn id="57" presetID="12" presetClass="entr" presetSubtype="4" fill="hold" grpId="0" nodeType="withEffect">
                                      <p:stCondLst>
                                        <p:cond delay="0"/>
                                      </p:stCondLst>
                                      <p:childTnLst>
                                        <p:set>
                                          <p:cBhvr>
                                            <p:cTn id="58" dur="1" fill="hold">
                                              <p:stCondLst>
                                                <p:cond delay="0"/>
                                              </p:stCondLst>
                                            </p:cTn>
                                            <p:tgtEl>
                                              <p:spTgt spid="40"/>
                                            </p:tgtEl>
                                            <p:attrNameLst>
                                              <p:attrName>style.visibility</p:attrName>
                                            </p:attrNameLst>
                                          </p:cBhvr>
                                          <p:to>
                                            <p:strVal val="visible"/>
                                          </p:to>
                                        </p:set>
                                        <p:anim calcmode="lin" valueType="num">
                                          <p:cBhvr additive="base">
                                            <p:cTn id="59" dur="500"/>
                                            <p:tgtEl>
                                              <p:spTgt spid="40"/>
                                            </p:tgtEl>
                                            <p:attrNameLst>
                                              <p:attrName>ppt_y</p:attrName>
                                            </p:attrNameLst>
                                          </p:cBhvr>
                                          <p:tavLst>
                                            <p:tav tm="0">
                                              <p:val>
                                                <p:strVal val="#ppt_y+#ppt_h*1.125000"/>
                                              </p:val>
                                            </p:tav>
                                            <p:tav tm="100000">
                                              <p:val>
                                                <p:strVal val="#ppt_y"/>
                                              </p:val>
                                            </p:tav>
                                          </p:tavLst>
                                        </p:anim>
                                        <p:animEffect transition="in" filter="wipe(up)">
                                          <p:cBhvr>
                                            <p:cTn id="60"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6" grpId="0" animBg="1"/>
          <p:bldP spid="37" grpId="0"/>
          <p:bldP spid="38" grpId="0"/>
          <p:bldP spid="39" grpId="0" animBg="1"/>
          <p:bldP spid="40" grpId="0"/>
          <p:bldP spid="41" grpId="0"/>
          <p:bldP spid="42" grpId="0" animBg="1"/>
          <p:bldP spid="27" grpId="0"/>
        </p:bldLst>
      </p:timing>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组合 35"/>
          <p:cNvGrpSpPr/>
          <p:nvPr/>
        </p:nvGrpSpPr>
        <p:grpSpPr>
          <a:xfrm>
            <a:off x="2033718" y="1221601"/>
            <a:ext cx="1933575" cy="1296590"/>
            <a:chOff x="2033718" y="1221601"/>
            <a:chExt cx="1933575" cy="1296590"/>
          </a:xfrm>
        </p:grpSpPr>
        <p:sp>
          <p:nvSpPr>
            <p:cNvPr id="2" name="AutoShape 3"/>
            <p:cNvSpPr>
              <a:spLocks noChangeArrowheads="1"/>
            </p:cNvSpPr>
            <p:nvPr/>
          </p:nvSpPr>
          <p:spPr bwMode="auto">
            <a:xfrm rot="5400000">
              <a:off x="2352211" y="903108"/>
              <a:ext cx="1296590" cy="1933575"/>
            </a:xfrm>
            <a:prstGeom prst="upArrowCallout">
              <a:avLst>
                <a:gd name="adj1" fmla="val 33824"/>
                <a:gd name="adj2" fmla="val 25000"/>
                <a:gd name="adj3" fmla="val 20477"/>
                <a:gd name="adj4" fmla="val 86269"/>
              </a:avLst>
            </a:prstGeom>
            <a:solidFill>
              <a:srgbClr val="314865"/>
            </a:solidFill>
            <a:ln>
              <a:noFill/>
            </a:ln>
            <a:effectLst/>
          </p:spPr>
          <p:txBody>
            <a:bodyPr wrap="none" anchor="ctr"/>
            <a:lstStyle/>
            <a:p>
              <a:pPr>
                <a:defRPr/>
              </a:pPr>
              <a:endParaRPr lang="zh-CN" altLang="en-US" kern="0" dirty="0">
                <a:solidFill>
                  <a:sysClr val="windowText" lastClr="000000"/>
                </a:solidFill>
                <a:latin typeface="微软雅黑" panose="020B0503020204020204" pitchFamily="34" charset="-122"/>
                <a:ea typeface="微软雅黑" panose="020B0503020204020204" pitchFamily="34" charset="-122"/>
              </a:endParaRPr>
            </a:p>
          </p:txBody>
        </p:sp>
        <p:sp>
          <p:nvSpPr>
            <p:cNvPr id="14" name="文本框 13"/>
            <p:cNvSpPr txBox="1"/>
            <p:nvPr/>
          </p:nvSpPr>
          <p:spPr>
            <a:xfrm>
              <a:off x="2033718" y="1338972"/>
              <a:ext cx="1885873" cy="248209"/>
            </a:xfrm>
            <a:prstGeom prst="rect">
              <a:avLst/>
            </a:prstGeom>
            <a:noFill/>
          </p:spPr>
          <p:txBody>
            <a:bodyPr wrap="square" rtlCol="0">
              <a:spAutoFit/>
            </a:bodyPr>
            <a:lstStyle/>
            <a:p>
              <a:r>
                <a:rPr lang="zh-CN" altLang="en-US" sz="1015" dirty="0">
                  <a:solidFill>
                    <a:schemeClr val="bg1"/>
                  </a:solidFill>
                  <a:latin typeface="造字工房悦黑体验版常规体" pitchFamily="50" charset="-122"/>
                  <a:ea typeface="造字工房悦黑体验版常规体" pitchFamily="50" charset="-122"/>
                </a:rPr>
                <a:t>请输入您想要的文字</a:t>
              </a:r>
              <a:endParaRPr lang="zh-CN" altLang="en-US" sz="1015" dirty="0">
                <a:solidFill>
                  <a:schemeClr val="bg1"/>
                </a:solidFill>
                <a:latin typeface="造字工房悦黑体验版常规体" pitchFamily="50" charset="-122"/>
                <a:ea typeface="造字工房悦黑体验版常规体" pitchFamily="50" charset="-122"/>
              </a:endParaRPr>
            </a:p>
          </p:txBody>
        </p:sp>
        <p:sp>
          <p:nvSpPr>
            <p:cNvPr id="15" name="文本框 14"/>
            <p:cNvSpPr txBox="1"/>
            <p:nvPr/>
          </p:nvSpPr>
          <p:spPr>
            <a:xfrm>
              <a:off x="2033718" y="1579490"/>
              <a:ext cx="1885873" cy="248209"/>
            </a:xfrm>
            <a:prstGeom prst="rect">
              <a:avLst/>
            </a:prstGeom>
            <a:noFill/>
          </p:spPr>
          <p:txBody>
            <a:bodyPr wrap="square" rtlCol="0">
              <a:spAutoFit/>
            </a:bodyPr>
            <a:lstStyle/>
            <a:p>
              <a:r>
                <a:rPr lang="zh-CN" altLang="en-US" sz="1015" dirty="0">
                  <a:solidFill>
                    <a:schemeClr val="bg1"/>
                  </a:solidFill>
                  <a:latin typeface="造字工房悦黑体验版常规体" pitchFamily="50" charset="-122"/>
                  <a:ea typeface="造字工房悦黑体验版常规体" pitchFamily="50" charset="-122"/>
                </a:rPr>
                <a:t>请输入您想要的文字</a:t>
              </a:r>
              <a:endParaRPr lang="zh-CN" altLang="en-US" sz="1015" dirty="0">
                <a:solidFill>
                  <a:schemeClr val="bg1"/>
                </a:solidFill>
                <a:latin typeface="造字工房悦黑体验版常规体" pitchFamily="50" charset="-122"/>
                <a:ea typeface="造字工房悦黑体验版常规体" pitchFamily="50" charset="-122"/>
              </a:endParaRPr>
            </a:p>
          </p:txBody>
        </p:sp>
        <p:sp>
          <p:nvSpPr>
            <p:cNvPr id="16" name="文本框 15"/>
            <p:cNvSpPr txBox="1"/>
            <p:nvPr/>
          </p:nvSpPr>
          <p:spPr>
            <a:xfrm>
              <a:off x="2033718" y="1841355"/>
              <a:ext cx="1885873" cy="248209"/>
            </a:xfrm>
            <a:prstGeom prst="rect">
              <a:avLst/>
            </a:prstGeom>
            <a:noFill/>
          </p:spPr>
          <p:txBody>
            <a:bodyPr wrap="square" rtlCol="0">
              <a:spAutoFit/>
            </a:bodyPr>
            <a:lstStyle/>
            <a:p>
              <a:r>
                <a:rPr lang="zh-CN" altLang="en-US" sz="1015" dirty="0">
                  <a:solidFill>
                    <a:schemeClr val="bg1"/>
                  </a:solidFill>
                  <a:latin typeface="造字工房悦黑体验版常规体" pitchFamily="50" charset="-122"/>
                  <a:ea typeface="造字工房悦黑体验版常规体" pitchFamily="50" charset="-122"/>
                </a:rPr>
                <a:t>请输入您想要的文字</a:t>
              </a:r>
              <a:endParaRPr lang="zh-CN" altLang="en-US" sz="1015" dirty="0">
                <a:solidFill>
                  <a:schemeClr val="bg1"/>
                </a:solidFill>
                <a:latin typeface="造字工房悦黑体验版常规体" pitchFamily="50" charset="-122"/>
                <a:ea typeface="造字工房悦黑体验版常规体" pitchFamily="50" charset="-122"/>
              </a:endParaRPr>
            </a:p>
          </p:txBody>
        </p:sp>
        <p:sp>
          <p:nvSpPr>
            <p:cNvPr id="17" name="文本框 16"/>
            <p:cNvSpPr txBox="1"/>
            <p:nvPr/>
          </p:nvSpPr>
          <p:spPr>
            <a:xfrm>
              <a:off x="2033718" y="2078727"/>
              <a:ext cx="1885873" cy="248209"/>
            </a:xfrm>
            <a:prstGeom prst="rect">
              <a:avLst/>
            </a:prstGeom>
            <a:noFill/>
          </p:spPr>
          <p:txBody>
            <a:bodyPr wrap="square" rtlCol="0">
              <a:spAutoFit/>
            </a:bodyPr>
            <a:lstStyle/>
            <a:p>
              <a:r>
                <a:rPr lang="zh-CN" altLang="en-US" sz="1015" dirty="0">
                  <a:solidFill>
                    <a:schemeClr val="bg1"/>
                  </a:solidFill>
                  <a:latin typeface="造字工房悦黑体验版常规体" pitchFamily="50" charset="-122"/>
                  <a:ea typeface="造字工房悦黑体验版常规体" pitchFamily="50" charset="-122"/>
                </a:rPr>
                <a:t>请输入您想要的文字</a:t>
              </a:r>
              <a:endParaRPr lang="zh-CN" altLang="en-US" sz="1015" dirty="0">
                <a:solidFill>
                  <a:schemeClr val="bg1"/>
                </a:solidFill>
                <a:latin typeface="造字工房悦黑体验版常规体" pitchFamily="50" charset="-122"/>
                <a:ea typeface="造字工房悦黑体验版常规体" pitchFamily="50" charset="-122"/>
              </a:endParaRPr>
            </a:p>
          </p:txBody>
        </p:sp>
      </p:grpSp>
      <p:grpSp>
        <p:nvGrpSpPr>
          <p:cNvPr id="37" name="组合 36"/>
          <p:cNvGrpSpPr/>
          <p:nvPr/>
        </p:nvGrpSpPr>
        <p:grpSpPr>
          <a:xfrm>
            <a:off x="5328177" y="1221601"/>
            <a:ext cx="2155810" cy="1296590"/>
            <a:chOff x="5328177" y="1221601"/>
            <a:chExt cx="2155810" cy="1296590"/>
          </a:xfrm>
        </p:grpSpPr>
        <p:sp>
          <p:nvSpPr>
            <p:cNvPr id="4" name="AutoShape 5"/>
            <p:cNvSpPr>
              <a:spLocks noChangeArrowheads="1"/>
            </p:cNvSpPr>
            <p:nvPr/>
          </p:nvSpPr>
          <p:spPr bwMode="auto">
            <a:xfrm rot="16200000">
              <a:off x="5652028" y="897750"/>
              <a:ext cx="1296590" cy="1944291"/>
            </a:xfrm>
            <a:prstGeom prst="upArrowCallout">
              <a:avLst>
                <a:gd name="adj1" fmla="val 33824"/>
                <a:gd name="adj2" fmla="val 25000"/>
                <a:gd name="adj3" fmla="val 20591"/>
                <a:gd name="adj4" fmla="val 86269"/>
              </a:avLst>
            </a:prstGeom>
            <a:solidFill>
              <a:srgbClr val="314865"/>
            </a:solidFill>
            <a:ln>
              <a:noFill/>
            </a:ln>
            <a:effectLst/>
          </p:spPr>
          <p:txBody>
            <a:bodyPr wrap="none" anchor="ctr"/>
            <a:lstStyle/>
            <a:p>
              <a:pPr>
                <a:defRPr/>
              </a:pPr>
              <a:endParaRPr lang="zh-CN" altLang="en-US" kern="0" dirty="0">
                <a:solidFill>
                  <a:sysClr val="windowText" lastClr="000000"/>
                </a:solidFill>
                <a:latin typeface="微软雅黑" panose="020B0503020204020204" pitchFamily="34" charset="-122"/>
                <a:ea typeface="微软雅黑" panose="020B0503020204020204" pitchFamily="34" charset="-122"/>
              </a:endParaRPr>
            </a:p>
          </p:txBody>
        </p:sp>
        <p:sp>
          <p:nvSpPr>
            <p:cNvPr id="18" name="文本框 17"/>
            <p:cNvSpPr txBox="1"/>
            <p:nvPr/>
          </p:nvSpPr>
          <p:spPr>
            <a:xfrm>
              <a:off x="5598114" y="1338972"/>
              <a:ext cx="1885873" cy="248209"/>
            </a:xfrm>
            <a:prstGeom prst="rect">
              <a:avLst/>
            </a:prstGeom>
            <a:noFill/>
          </p:spPr>
          <p:txBody>
            <a:bodyPr wrap="square" rtlCol="0">
              <a:spAutoFit/>
            </a:bodyPr>
            <a:lstStyle/>
            <a:p>
              <a:r>
                <a:rPr lang="zh-CN" altLang="en-US" sz="1015" dirty="0">
                  <a:solidFill>
                    <a:schemeClr val="bg1"/>
                  </a:solidFill>
                  <a:latin typeface="造字工房悦黑体验版常规体" pitchFamily="50" charset="-122"/>
                  <a:ea typeface="造字工房悦黑体验版常规体" pitchFamily="50" charset="-122"/>
                </a:rPr>
                <a:t>请输入您想要的文字</a:t>
              </a:r>
              <a:endParaRPr lang="zh-CN" altLang="en-US" sz="1015" dirty="0">
                <a:solidFill>
                  <a:schemeClr val="bg1"/>
                </a:solidFill>
                <a:latin typeface="造字工房悦黑体验版常规体" pitchFamily="50" charset="-122"/>
                <a:ea typeface="造字工房悦黑体验版常规体" pitchFamily="50" charset="-122"/>
              </a:endParaRPr>
            </a:p>
          </p:txBody>
        </p:sp>
        <p:sp>
          <p:nvSpPr>
            <p:cNvPr id="19" name="文本框 18"/>
            <p:cNvSpPr txBox="1"/>
            <p:nvPr/>
          </p:nvSpPr>
          <p:spPr>
            <a:xfrm>
              <a:off x="5598114" y="1579490"/>
              <a:ext cx="1885873" cy="248209"/>
            </a:xfrm>
            <a:prstGeom prst="rect">
              <a:avLst/>
            </a:prstGeom>
            <a:noFill/>
          </p:spPr>
          <p:txBody>
            <a:bodyPr wrap="square" rtlCol="0">
              <a:spAutoFit/>
            </a:bodyPr>
            <a:lstStyle/>
            <a:p>
              <a:r>
                <a:rPr lang="zh-CN" altLang="en-US" sz="1015" dirty="0">
                  <a:solidFill>
                    <a:schemeClr val="bg1"/>
                  </a:solidFill>
                  <a:latin typeface="造字工房悦黑体验版常规体" pitchFamily="50" charset="-122"/>
                  <a:ea typeface="造字工房悦黑体验版常规体" pitchFamily="50" charset="-122"/>
                </a:rPr>
                <a:t>请输入您想要的文字</a:t>
              </a:r>
              <a:endParaRPr lang="zh-CN" altLang="en-US" sz="1015" dirty="0">
                <a:solidFill>
                  <a:schemeClr val="bg1"/>
                </a:solidFill>
                <a:latin typeface="造字工房悦黑体验版常规体" pitchFamily="50" charset="-122"/>
                <a:ea typeface="造字工房悦黑体验版常规体" pitchFamily="50" charset="-122"/>
              </a:endParaRPr>
            </a:p>
          </p:txBody>
        </p:sp>
        <p:sp>
          <p:nvSpPr>
            <p:cNvPr id="20" name="文本框 19"/>
            <p:cNvSpPr txBox="1"/>
            <p:nvPr/>
          </p:nvSpPr>
          <p:spPr>
            <a:xfrm>
              <a:off x="5598114" y="1841355"/>
              <a:ext cx="1885873" cy="248209"/>
            </a:xfrm>
            <a:prstGeom prst="rect">
              <a:avLst/>
            </a:prstGeom>
            <a:noFill/>
          </p:spPr>
          <p:txBody>
            <a:bodyPr wrap="square" rtlCol="0">
              <a:spAutoFit/>
            </a:bodyPr>
            <a:lstStyle/>
            <a:p>
              <a:r>
                <a:rPr lang="zh-CN" altLang="en-US" sz="1015" dirty="0">
                  <a:solidFill>
                    <a:schemeClr val="bg1"/>
                  </a:solidFill>
                  <a:latin typeface="造字工房悦黑体验版常规体" pitchFamily="50" charset="-122"/>
                  <a:ea typeface="造字工房悦黑体验版常规体" pitchFamily="50" charset="-122"/>
                </a:rPr>
                <a:t>请输入您想要的文字</a:t>
              </a:r>
              <a:endParaRPr lang="zh-CN" altLang="en-US" sz="1015" dirty="0">
                <a:solidFill>
                  <a:schemeClr val="bg1"/>
                </a:solidFill>
                <a:latin typeface="造字工房悦黑体验版常规体" pitchFamily="50" charset="-122"/>
                <a:ea typeface="造字工房悦黑体验版常规体" pitchFamily="50" charset="-122"/>
              </a:endParaRPr>
            </a:p>
          </p:txBody>
        </p:sp>
        <p:sp>
          <p:nvSpPr>
            <p:cNvPr id="21" name="文本框 20"/>
            <p:cNvSpPr txBox="1"/>
            <p:nvPr/>
          </p:nvSpPr>
          <p:spPr>
            <a:xfrm>
              <a:off x="5598114" y="2078727"/>
              <a:ext cx="1885873" cy="248209"/>
            </a:xfrm>
            <a:prstGeom prst="rect">
              <a:avLst/>
            </a:prstGeom>
            <a:noFill/>
          </p:spPr>
          <p:txBody>
            <a:bodyPr wrap="square" rtlCol="0">
              <a:spAutoFit/>
            </a:bodyPr>
            <a:lstStyle/>
            <a:p>
              <a:r>
                <a:rPr lang="zh-CN" altLang="en-US" sz="1015" dirty="0">
                  <a:solidFill>
                    <a:schemeClr val="bg1"/>
                  </a:solidFill>
                  <a:latin typeface="造字工房悦黑体验版常规体" pitchFamily="50" charset="-122"/>
                  <a:ea typeface="造字工房悦黑体验版常规体" pitchFamily="50" charset="-122"/>
                </a:rPr>
                <a:t>请输入您想要的文字</a:t>
              </a:r>
              <a:endParaRPr lang="zh-CN" altLang="en-US" sz="1015" dirty="0">
                <a:solidFill>
                  <a:schemeClr val="bg1"/>
                </a:solidFill>
                <a:latin typeface="造字工房悦黑体验版常规体" pitchFamily="50" charset="-122"/>
                <a:ea typeface="造字工房悦黑体验版常规体" pitchFamily="50" charset="-122"/>
              </a:endParaRPr>
            </a:p>
          </p:txBody>
        </p:sp>
      </p:grpSp>
      <p:grpSp>
        <p:nvGrpSpPr>
          <p:cNvPr id="35" name="组合 34"/>
          <p:cNvGrpSpPr/>
          <p:nvPr/>
        </p:nvGrpSpPr>
        <p:grpSpPr>
          <a:xfrm>
            <a:off x="3978009" y="1221600"/>
            <a:ext cx="2131534" cy="1512094"/>
            <a:chOff x="3978009" y="1221600"/>
            <a:chExt cx="2131534" cy="1512094"/>
          </a:xfrm>
        </p:grpSpPr>
        <p:sp>
          <p:nvSpPr>
            <p:cNvPr id="3" name="AutoShape 4"/>
            <p:cNvSpPr>
              <a:spLocks noChangeArrowheads="1"/>
            </p:cNvSpPr>
            <p:nvPr/>
          </p:nvSpPr>
          <p:spPr bwMode="auto">
            <a:xfrm rot="10800000">
              <a:off x="3978009" y="1221600"/>
              <a:ext cx="1322785" cy="1512094"/>
            </a:xfrm>
            <a:prstGeom prst="upArrowCallout">
              <a:avLst>
                <a:gd name="adj1" fmla="val 33824"/>
                <a:gd name="adj2" fmla="val 25000"/>
                <a:gd name="adj3" fmla="val 15697"/>
                <a:gd name="adj4" fmla="val 86269"/>
              </a:avLst>
            </a:prstGeom>
            <a:solidFill>
              <a:srgbClr val="314865"/>
            </a:solidFill>
            <a:ln>
              <a:noFill/>
            </a:ln>
            <a:effectLst/>
          </p:spPr>
          <p:txBody>
            <a:bodyPr wrap="none" anchor="ctr"/>
            <a:lstStyle/>
            <a:p>
              <a:pPr>
                <a:defRPr/>
              </a:pPr>
              <a:endParaRPr lang="zh-CN" altLang="en-US" kern="0" dirty="0">
                <a:solidFill>
                  <a:sysClr val="windowText" lastClr="000000"/>
                </a:solidFill>
                <a:latin typeface="微软雅黑" panose="020B0503020204020204" pitchFamily="34" charset="-122"/>
                <a:ea typeface="微软雅黑" panose="020B0503020204020204" pitchFamily="34" charset="-122"/>
              </a:endParaRPr>
            </a:p>
          </p:txBody>
        </p:sp>
        <p:sp>
          <p:nvSpPr>
            <p:cNvPr id="22" name="文本框 21"/>
            <p:cNvSpPr txBox="1"/>
            <p:nvPr/>
          </p:nvSpPr>
          <p:spPr>
            <a:xfrm>
              <a:off x="4223670" y="1455479"/>
              <a:ext cx="1885873" cy="923330"/>
            </a:xfrm>
            <a:prstGeom prst="rect">
              <a:avLst/>
            </a:prstGeom>
            <a:noFill/>
          </p:spPr>
          <p:txBody>
            <a:bodyPr wrap="square" rtlCol="0">
              <a:spAutoFit/>
            </a:bodyPr>
            <a:lstStyle/>
            <a:p>
              <a:r>
                <a:rPr lang="zh-CN" altLang="en-US" sz="2700" dirty="0" smtClean="0">
                  <a:solidFill>
                    <a:schemeClr val="bg1"/>
                  </a:solidFill>
                  <a:latin typeface="造字工房悦黑体验版常规体" pitchFamily="50" charset="-122"/>
                  <a:ea typeface="造字工房悦黑体验版常规体" pitchFamily="50" charset="-122"/>
                </a:rPr>
                <a:t>添加</a:t>
              </a:r>
              <a:endParaRPr lang="en-US" altLang="zh-CN" sz="2700" dirty="0" smtClean="0">
                <a:solidFill>
                  <a:schemeClr val="bg1"/>
                </a:solidFill>
                <a:latin typeface="造字工房悦黑体验版常规体" pitchFamily="50" charset="-122"/>
                <a:ea typeface="造字工房悦黑体验版常规体" pitchFamily="50" charset="-122"/>
              </a:endParaRPr>
            </a:p>
            <a:p>
              <a:r>
                <a:rPr lang="zh-CN" altLang="en-US" sz="2700" dirty="0" smtClean="0">
                  <a:solidFill>
                    <a:schemeClr val="bg1"/>
                  </a:solidFill>
                  <a:latin typeface="造字工房悦黑体验版常规体" pitchFamily="50" charset="-122"/>
                  <a:ea typeface="造字工房悦黑体验版常规体" pitchFamily="50" charset="-122"/>
                </a:rPr>
                <a:t>文字</a:t>
              </a:r>
              <a:endParaRPr lang="zh-CN" altLang="en-US" sz="2700" dirty="0">
                <a:solidFill>
                  <a:schemeClr val="bg1"/>
                </a:solidFill>
                <a:latin typeface="造字工房悦黑体验版常规体" pitchFamily="50" charset="-122"/>
                <a:ea typeface="造字工房悦黑体验版常规体" pitchFamily="50" charset="-122"/>
              </a:endParaRPr>
            </a:p>
          </p:txBody>
        </p:sp>
      </p:grpSp>
      <p:grpSp>
        <p:nvGrpSpPr>
          <p:cNvPr id="38" name="组合 37"/>
          <p:cNvGrpSpPr/>
          <p:nvPr/>
        </p:nvGrpSpPr>
        <p:grpSpPr>
          <a:xfrm>
            <a:off x="2033717" y="2962615"/>
            <a:ext cx="5394320" cy="418493"/>
            <a:chOff x="2033717" y="2962615"/>
            <a:chExt cx="5394320" cy="418493"/>
          </a:xfrm>
        </p:grpSpPr>
        <p:grpSp>
          <p:nvGrpSpPr>
            <p:cNvPr id="5" name="Group 11"/>
            <p:cNvGrpSpPr/>
            <p:nvPr/>
          </p:nvGrpSpPr>
          <p:grpSpPr bwMode="auto">
            <a:xfrm>
              <a:off x="2033717" y="2962615"/>
              <a:ext cx="5232797" cy="418493"/>
              <a:chOff x="0" y="0"/>
              <a:chExt cx="4354" cy="809"/>
            </a:xfrm>
            <a:solidFill>
              <a:srgbClr val="2B2E30"/>
            </a:solidFill>
          </p:grpSpPr>
          <p:sp>
            <p:nvSpPr>
              <p:cNvPr id="6" name="Rectangle 12"/>
              <p:cNvSpPr>
                <a:spLocks noChangeArrowheads="1"/>
              </p:cNvSpPr>
              <p:nvPr/>
            </p:nvSpPr>
            <p:spPr bwMode="auto">
              <a:xfrm>
                <a:off x="0" y="0"/>
                <a:ext cx="4354" cy="809"/>
              </a:xfrm>
              <a:prstGeom prst="rect">
                <a:avLst/>
              </a:prstGeom>
              <a:solidFill>
                <a:srgbClr val="E2E9E9"/>
              </a:solidFill>
              <a:ln w="3175" cmpd="sng">
                <a:solidFill>
                  <a:srgbClr val="C0C0C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zh-CN" altLang="en-US" kern="0" dirty="0">
                  <a:solidFill>
                    <a:srgbClr val="646464"/>
                  </a:solidFill>
                  <a:latin typeface="微软雅黑" panose="020B0503020204020204" pitchFamily="34" charset="-122"/>
                  <a:ea typeface="微软雅黑" panose="020B0503020204020204" pitchFamily="34" charset="-122"/>
                </a:endParaRPr>
              </a:p>
            </p:txBody>
          </p:sp>
          <p:sp>
            <p:nvSpPr>
              <p:cNvPr id="7" name="Line 13"/>
              <p:cNvSpPr>
                <a:spLocks noChangeShapeType="1"/>
              </p:cNvSpPr>
              <p:nvPr/>
            </p:nvSpPr>
            <p:spPr bwMode="auto">
              <a:xfrm>
                <a:off x="0" y="809"/>
                <a:ext cx="4354" cy="0"/>
              </a:xfrm>
              <a:prstGeom prst="line">
                <a:avLst/>
              </a:prstGeom>
              <a:grpFill/>
              <a:ln w="19050" cmpd="sng">
                <a:solidFill>
                  <a:srgbClr val="FFFFFF"/>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zh-CN" altLang="en-US" kern="0" dirty="0">
                  <a:solidFill>
                    <a:srgbClr val="646464"/>
                  </a:solidFill>
                  <a:latin typeface="微软雅黑" panose="020B0503020204020204" pitchFamily="34" charset="-122"/>
                  <a:ea typeface="微软雅黑" panose="020B0503020204020204" pitchFamily="34" charset="-122"/>
                </a:endParaRPr>
              </a:p>
            </p:txBody>
          </p:sp>
        </p:grpSp>
        <p:sp>
          <p:nvSpPr>
            <p:cNvPr id="23" name="文本框 22"/>
            <p:cNvSpPr txBox="1"/>
            <p:nvPr/>
          </p:nvSpPr>
          <p:spPr>
            <a:xfrm>
              <a:off x="2092136" y="3046305"/>
              <a:ext cx="1885873" cy="248209"/>
            </a:xfrm>
            <a:prstGeom prst="rect">
              <a:avLst/>
            </a:prstGeom>
            <a:noFill/>
          </p:spPr>
          <p:txBody>
            <a:bodyPr wrap="square" rtlCol="0">
              <a:spAutoFit/>
            </a:bodyPr>
            <a:lstStyle/>
            <a:p>
              <a:r>
                <a:rPr lang="zh-CN" altLang="en-US" sz="1015" dirty="0">
                  <a:solidFill>
                    <a:srgbClr val="314865"/>
                  </a:solidFill>
                  <a:latin typeface="造字工房悦黑体验版常规体" pitchFamily="50" charset="-122"/>
                  <a:ea typeface="造字工房悦黑体验版常规体" pitchFamily="50" charset="-122"/>
                </a:rPr>
                <a:t>请输入您想要的文字</a:t>
              </a:r>
              <a:endParaRPr lang="zh-CN" altLang="en-US" sz="1015" dirty="0">
                <a:solidFill>
                  <a:srgbClr val="314865"/>
                </a:solidFill>
                <a:latin typeface="造字工房悦黑体验版常规体" pitchFamily="50" charset="-122"/>
                <a:ea typeface="造字工房悦黑体验版常规体" pitchFamily="50" charset="-122"/>
              </a:endParaRPr>
            </a:p>
          </p:txBody>
        </p:sp>
        <p:sp>
          <p:nvSpPr>
            <p:cNvPr id="24" name="文本框 23"/>
            <p:cNvSpPr txBox="1"/>
            <p:nvPr/>
          </p:nvSpPr>
          <p:spPr>
            <a:xfrm>
              <a:off x="3805167" y="3045508"/>
              <a:ext cx="1885873" cy="248209"/>
            </a:xfrm>
            <a:prstGeom prst="rect">
              <a:avLst/>
            </a:prstGeom>
            <a:noFill/>
          </p:spPr>
          <p:txBody>
            <a:bodyPr wrap="square" rtlCol="0">
              <a:spAutoFit/>
            </a:bodyPr>
            <a:lstStyle/>
            <a:p>
              <a:r>
                <a:rPr lang="zh-CN" altLang="en-US" sz="1015" dirty="0">
                  <a:solidFill>
                    <a:srgbClr val="314865"/>
                  </a:solidFill>
                  <a:latin typeface="造字工房悦黑体验版常规体" pitchFamily="50" charset="-122"/>
                  <a:ea typeface="造字工房悦黑体验版常规体" pitchFamily="50" charset="-122"/>
                </a:rPr>
                <a:t>请输入您想要的文字</a:t>
              </a:r>
              <a:endParaRPr lang="zh-CN" altLang="en-US" sz="1015" dirty="0">
                <a:solidFill>
                  <a:srgbClr val="314865"/>
                </a:solidFill>
                <a:latin typeface="造字工房悦黑体验版常规体" pitchFamily="50" charset="-122"/>
                <a:ea typeface="造字工房悦黑体验版常规体" pitchFamily="50" charset="-122"/>
              </a:endParaRPr>
            </a:p>
          </p:txBody>
        </p:sp>
        <p:sp>
          <p:nvSpPr>
            <p:cNvPr id="25" name="文本框 24"/>
            <p:cNvSpPr txBox="1"/>
            <p:nvPr/>
          </p:nvSpPr>
          <p:spPr>
            <a:xfrm>
              <a:off x="5542164" y="3044163"/>
              <a:ext cx="1885873" cy="248209"/>
            </a:xfrm>
            <a:prstGeom prst="rect">
              <a:avLst/>
            </a:prstGeom>
            <a:noFill/>
          </p:spPr>
          <p:txBody>
            <a:bodyPr wrap="square" rtlCol="0">
              <a:spAutoFit/>
            </a:bodyPr>
            <a:lstStyle/>
            <a:p>
              <a:r>
                <a:rPr lang="zh-CN" altLang="en-US" sz="1015" dirty="0">
                  <a:solidFill>
                    <a:srgbClr val="314865"/>
                  </a:solidFill>
                  <a:latin typeface="造字工房悦黑体验版常规体" pitchFamily="50" charset="-122"/>
                  <a:ea typeface="造字工房悦黑体验版常规体" pitchFamily="50" charset="-122"/>
                </a:rPr>
                <a:t>请输入您想要的文字</a:t>
              </a:r>
              <a:endParaRPr lang="zh-CN" altLang="en-US" sz="1015" dirty="0">
                <a:solidFill>
                  <a:srgbClr val="314865"/>
                </a:solidFill>
                <a:latin typeface="造字工房悦黑体验版常规体" pitchFamily="50" charset="-122"/>
                <a:ea typeface="造字工房悦黑体验版常规体" pitchFamily="50" charset="-122"/>
              </a:endParaRPr>
            </a:p>
          </p:txBody>
        </p:sp>
      </p:grpSp>
      <p:grpSp>
        <p:nvGrpSpPr>
          <p:cNvPr id="39" name="组合 38"/>
          <p:cNvGrpSpPr/>
          <p:nvPr/>
        </p:nvGrpSpPr>
        <p:grpSpPr>
          <a:xfrm>
            <a:off x="2039671" y="3475774"/>
            <a:ext cx="5383955" cy="418493"/>
            <a:chOff x="2039671" y="3475774"/>
            <a:chExt cx="5383955" cy="418493"/>
          </a:xfrm>
        </p:grpSpPr>
        <p:grpSp>
          <p:nvGrpSpPr>
            <p:cNvPr id="8" name="Group 15"/>
            <p:cNvGrpSpPr/>
            <p:nvPr/>
          </p:nvGrpSpPr>
          <p:grpSpPr bwMode="auto">
            <a:xfrm>
              <a:off x="2039671" y="3475774"/>
              <a:ext cx="5232797" cy="418493"/>
              <a:chOff x="0" y="0"/>
              <a:chExt cx="4354" cy="809"/>
            </a:xfrm>
            <a:solidFill>
              <a:srgbClr val="2B2E30"/>
            </a:solidFill>
          </p:grpSpPr>
          <p:sp>
            <p:nvSpPr>
              <p:cNvPr id="9" name="Rectangle 16"/>
              <p:cNvSpPr>
                <a:spLocks noChangeArrowheads="1"/>
              </p:cNvSpPr>
              <p:nvPr/>
            </p:nvSpPr>
            <p:spPr bwMode="auto">
              <a:xfrm>
                <a:off x="0" y="0"/>
                <a:ext cx="4354" cy="809"/>
              </a:xfrm>
              <a:prstGeom prst="rect">
                <a:avLst/>
              </a:prstGeom>
              <a:solidFill>
                <a:srgbClr val="E2E9E9"/>
              </a:solidFill>
              <a:ln w="3175" cmpd="sng">
                <a:solidFill>
                  <a:srgbClr val="C0C0C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zh-CN" altLang="en-US" kern="0" dirty="0">
                  <a:solidFill>
                    <a:sysClr val="windowText" lastClr="000000"/>
                  </a:solidFill>
                  <a:latin typeface="微软雅黑" panose="020B0503020204020204" pitchFamily="34" charset="-122"/>
                  <a:ea typeface="微软雅黑" panose="020B0503020204020204" pitchFamily="34" charset="-122"/>
                </a:endParaRPr>
              </a:p>
            </p:txBody>
          </p:sp>
          <p:sp>
            <p:nvSpPr>
              <p:cNvPr id="10" name="Line 17"/>
              <p:cNvSpPr>
                <a:spLocks noChangeShapeType="1"/>
              </p:cNvSpPr>
              <p:nvPr/>
            </p:nvSpPr>
            <p:spPr bwMode="auto">
              <a:xfrm>
                <a:off x="0" y="809"/>
                <a:ext cx="4354" cy="0"/>
              </a:xfrm>
              <a:prstGeom prst="line">
                <a:avLst/>
              </a:prstGeom>
              <a:grpFill/>
              <a:ln w="19050" cmpd="sng">
                <a:solidFill>
                  <a:srgbClr val="FFFFFF"/>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zh-CN" altLang="en-US" kern="0" dirty="0">
                  <a:solidFill>
                    <a:sysClr val="windowText" lastClr="000000"/>
                  </a:solidFill>
                  <a:latin typeface="微软雅黑" panose="020B0503020204020204" pitchFamily="34" charset="-122"/>
                  <a:ea typeface="微软雅黑" panose="020B0503020204020204" pitchFamily="34" charset="-122"/>
                </a:endParaRPr>
              </a:p>
            </p:txBody>
          </p:sp>
        </p:grpSp>
        <p:sp>
          <p:nvSpPr>
            <p:cNvPr id="26" name="文本框 25"/>
            <p:cNvSpPr txBox="1"/>
            <p:nvPr/>
          </p:nvSpPr>
          <p:spPr>
            <a:xfrm>
              <a:off x="2087724" y="3556118"/>
              <a:ext cx="1885873" cy="248209"/>
            </a:xfrm>
            <a:prstGeom prst="rect">
              <a:avLst/>
            </a:prstGeom>
            <a:noFill/>
          </p:spPr>
          <p:txBody>
            <a:bodyPr wrap="square" rtlCol="0">
              <a:spAutoFit/>
            </a:bodyPr>
            <a:lstStyle/>
            <a:p>
              <a:r>
                <a:rPr lang="zh-CN" altLang="en-US" sz="1015" dirty="0">
                  <a:solidFill>
                    <a:srgbClr val="314865"/>
                  </a:solidFill>
                  <a:latin typeface="造字工房悦黑体验版常规体" pitchFamily="50" charset="-122"/>
                  <a:ea typeface="造字工房悦黑体验版常规体" pitchFamily="50" charset="-122"/>
                </a:rPr>
                <a:t>请输入您想要的文字</a:t>
              </a:r>
              <a:endParaRPr lang="zh-CN" altLang="en-US" sz="1015" dirty="0">
                <a:solidFill>
                  <a:srgbClr val="314865"/>
                </a:solidFill>
                <a:latin typeface="造字工房悦黑体验版常规体" pitchFamily="50" charset="-122"/>
                <a:ea typeface="造字工房悦黑体验版常规体" pitchFamily="50" charset="-122"/>
              </a:endParaRPr>
            </a:p>
          </p:txBody>
        </p:sp>
        <p:sp>
          <p:nvSpPr>
            <p:cNvPr id="27" name="文本框 26"/>
            <p:cNvSpPr txBox="1"/>
            <p:nvPr/>
          </p:nvSpPr>
          <p:spPr>
            <a:xfrm>
              <a:off x="3800755" y="3555321"/>
              <a:ext cx="1885873" cy="248209"/>
            </a:xfrm>
            <a:prstGeom prst="rect">
              <a:avLst/>
            </a:prstGeom>
            <a:noFill/>
          </p:spPr>
          <p:txBody>
            <a:bodyPr wrap="square" rtlCol="0">
              <a:spAutoFit/>
            </a:bodyPr>
            <a:lstStyle/>
            <a:p>
              <a:r>
                <a:rPr lang="zh-CN" altLang="en-US" sz="1015" dirty="0">
                  <a:solidFill>
                    <a:srgbClr val="314865"/>
                  </a:solidFill>
                  <a:latin typeface="造字工房悦黑体验版常规体" pitchFamily="50" charset="-122"/>
                  <a:ea typeface="造字工房悦黑体验版常规体" pitchFamily="50" charset="-122"/>
                </a:rPr>
                <a:t>请输入您想要的文字</a:t>
              </a:r>
              <a:endParaRPr lang="zh-CN" altLang="en-US" sz="1015" dirty="0">
                <a:solidFill>
                  <a:srgbClr val="314865"/>
                </a:solidFill>
                <a:latin typeface="造字工房悦黑体验版常规体" pitchFamily="50" charset="-122"/>
                <a:ea typeface="造字工房悦黑体验版常规体" pitchFamily="50" charset="-122"/>
              </a:endParaRPr>
            </a:p>
          </p:txBody>
        </p:sp>
        <p:sp>
          <p:nvSpPr>
            <p:cNvPr id="28" name="文本框 27"/>
            <p:cNvSpPr txBox="1"/>
            <p:nvPr/>
          </p:nvSpPr>
          <p:spPr>
            <a:xfrm>
              <a:off x="5537753" y="3553976"/>
              <a:ext cx="1885873" cy="248209"/>
            </a:xfrm>
            <a:prstGeom prst="rect">
              <a:avLst/>
            </a:prstGeom>
            <a:noFill/>
          </p:spPr>
          <p:txBody>
            <a:bodyPr wrap="square" rtlCol="0">
              <a:spAutoFit/>
            </a:bodyPr>
            <a:lstStyle/>
            <a:p>
              <a:r>
                <a:rPr lang="zh-CN" altLang="en-US" sz="1015" dirty="0">
                  <a:solidFill>
                    <a:srgbClr val="314865"/>
                  </a:solidFill>
                  <a:latin typeface="造字工房悦黑体验版常规体" pitchFamily="50" charset="-122"/>
                  <a:ea typeface="造字工房悦黑体验版常规体" pitchFamily="50" charset="-122"/>
                </a:rPr>
                <a:t>请输入您想要的文字</a:t>
              </a:r>
              <a:endParaRPr lang="zh-CN" altLang="en-US" sz="1015" dirty="0">
                <a:solidFill>
                  <a:srgbClr val="314865"/>
                </a:solidFill>
                <a:latin typeface="造字工房悦黑体验版常规体" pitchFamily="50" charset="-122"/>
                <a:ea typeface="造字工房悦黑体验版常规体" pitchFamily="50" charset="-122"/>
              </a:endParaRPr>
            </a:p>
          </p:txBody>
        </p:sp>
      </p:grpSp>
      <p:grpSp>
        <p:nvGrpSpPr>
          <p:cNvPr id="40" name="组合 39"/>
          <p:cNvGrpSpPr/>
          <p:nvPr/>
        </p:nvGrpSpPr>
        <p:grpSpPr>
          <a:xfrm>
            <a:off x="2039671" y="3987898"/>
            <a:ext cx="5383955" cy="418493"/>
            <a:chOff x="2039671" y="3987898"/>
            <a:chExt cx="5383955" cy="418493"/>
          </a:xfrm>
        </p:grpSpPr>
        <p:grpSp>
          <p:nvGrpSpPr>
            <p:cNvPr id="11" name="Group 15"/>
            <p:cNvGrpSpPr/>
            <p:nvPr/>
          </p:nvGrpSpPr>
          <p:grpSpPr bwMode="auto">
            <a:xfrm>
              <a:off x="2039671" y="3987898"/>
              <a:ext cx="5232797" cy="418493"/>
              <a:chOff x="0" y="0"/>
              <a:chExt cx="4354" cy="809"/>
            </a:xfrm>
            <a:solidFill>
              <a:srgbClr val="2B2E30"/>
            </a:solidFill>
          </p:grpSpPr>
          <p:sp>
            <p:nvSpPr>
              <p:cNvPr id="12" name="Rectangle 16"/>
              <p:cNvSpPr>
                <a:spLocks noChangeArrowheads="1"/>
              </p:cNvSpPr>
              <p:nvPr/>
            </p:nvSpPr>
            <p:spPr bwMode="auto">
              <a:xfrm>
                <a:off x="0" y="0"/>
                <a:ext cx="4354" cy="809"/>
              </a:xfrm>
              <a:prstGeom prst="rect">
                <a:avLst/>
              </a:prstGeom>
              <a:solidFill>
                <a:srgbClr val="E2E9E9"/>
              </a:solidFill>
              <a:ln w="3175" cmpd="sng">
                <a:solidFill>
                  <a:srgbClr val="C0C0C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zh-CN" altLang="en-US" kern="0" dirty="0">
                  <a:solidFill>
                    <a:sysClr val="windowText" lastClr="000000"/>
                  </a:solidFill>
                  <a:latin typeface="微软雅黑" panose="020B0503020204020204" pitchFamily="34" charset="-122"/>
                  <a:ea typeface="微软雅黑" panose="020B0503020204020204" pitchFamily="34" charset="-122"/>
                </a:endParaRPr>
              </a:p>
            </p:txBody>
          </p:sp>
          <p:sp>
            <p:nvSpPr>
              <p:cNvPr id="13" name="Line 17"/>
              <p:cNvSpPr>
                <a:spLocks noChangeShapeType="1"/>
              </p:cNvSpPr>
              <p:nvPr/>
            </p:nvSpPr>
            <p:spPr bwMode="auto">
              <a:xfrm>
                <a:off x="0" y="809"/>
                <a:ext cx="4354" cy="0"/>
              </a:xfrm>
              <a:prstGeom prst="line">
                <a:avLst/>
              </a:prstGeom>
              <a:grpFill/>
              <a:ln w="19050" cmpd="sng">
                <a:solidFill>
                  <a:srgbClr val="FFFFFF"/>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zh-CN" altLang="en-US" kern="0" dirty="0">
                  <a:solidFill>
                    <a:sysClr val="windowText" lastClr="000000"/>
                  </a:solidFill>
                  <a:latin typeface="微软雅黑" panose="020B0503020204020204" pitchFamily="34" charset="-122"/>
                  <a:ea typeface="微软雅黑" panose="020B0503020204020204" pitchFamily="34" charset="-122"/>
                </a:endParaRPr>
              </a:p>
            </p:txBody>
          </p:sp>
        </p:grpSp>
        <p:sp>
          <p:nvSpPr>
            <p:cNvPr id="29" name="文本框 28"/>
            <p:cNvSpPr txBox="1"/>
            <p:nvPr/>
          </p:nvSpPr>
          <p:spPr>
            <a:xfrm>
              <a:off x="2087724" y="4061400"/>
              <a:ext cx="1885873" cy="248209"/>
            </a:xfrm>
            <a:prstGeom prst="rect">
              <a:avLst/>
            </a:prstGeom>
            <a:noFill/>
          </p:spPr>
          <p:txBody>
            <a:bodyPr wrap="square" rtlCol="0">
              <a:spAutoFit/>
            </a:bodyPr>
            <a:lstStyle/>
            <a:p>
              <a:r>
                <a:rPr lang="zh-CN" altLang="en-US" sz="1015" dirty="0">
                  <a:solidFill>
                    <a:srgbClr val="314865"/>
                  </a:solidFill>
                  <a:latin typeface="造字工房悦黑体验版常规体" pitchFamily="50" charset="-122"/>
                  <a:ea typeface="造字工房悦黑体验版常规体" pitchFamily="50" charset="-122"/>
                </a:rPr>
                <a:t>请输入您想要的文字</a:t>
              </a:r>
              <a:endParaRPr lang="zh-CN" altLang="en-US" sz="1015" dirty="0">
                <a:solidFill>
                  <a:srgbClr val="314865"/>
                </a:solidFill>
                <a:latin typeface="造字工房悦黑体验版常规体" pitchFamily="50" charset="-122"/>
                <a:ea typeface="造字工房悦黑体验版常规体" pitchFamily="50" charset="-122"/>
              </a:endParaRPr>
            </a:p>
          </p:txBody>
        </p:sp>
        <p:sp>
          <p:nvSpPr>
            <p:cNvPr id="30" name="文本框 29"/>
            <p:cNvSpPr txBox="1"/>
            <p:nvPr/>
          </p:nvSpPr>
          <p:spPr>
            <a:xfrm>
              <a:off x="3800755" y="4060604"/>
              <a:ext cx="1885873" cy="248209"/>
            </a:xfrm>
            <a:prstGeom prst="rect">
              <a:avLst/>
            </a:prstGeom>
            <a:noFill/>
          </p:spPr>
          <p:txBody>
            <a:bodyPr wrap="square" rtlCol="0">
              <a:spAutoFit/>
            </a:bodyPr>
            <a:lstStyle/>
            <a:p>
              <a:r>
                <a:rPr lang="zh-CN" altLang="en-US" sz="1015" dirty="0">
                  <a:solidFill>
                    <a:srgbClr val="314865"/>
                  </a:solidFill>
                  <a:latin typeface="造字工房悦黑体验版常规体" pitchFamily="50" charset="-122"/>
                  <a:ea typeface="造字工房悦黑体验版常规体" pitchFamily="50" charset="-122"/>
                </a:rPr>
                <a:t>请输入您想要的文字</a:t>
              </a:r>
              <a:endParaRPr lang="zh-CN" altLang="en-US" sz="1015" dirty="0">
                <a:solidFill>
                  <a:srgbClr val="314865"/>
                </a:solidFill>
                <a:latin typeface="造字工房悦黑体验版常规体" pitchFamily="50" charset="-122"/>
                <a:ea typeface="造字工房悦黑体验版常规体" pitchFamily="50" charset="-122"/>
              </a:endParaRPr>
            </a:p>
          </p:txBody>
        </p:sp>
        <p:sp>
          <p:nvSpPr>
            <p:cNvPr id="31" name="文本框 30"/>
            <p:cNvSpPr txBox="1"/>
            <p:nvPr/>
          </p:nvSpPr>
          <p:spPr>
            <a:xfrm>
              <a:off x="5537753" y="4059258"/>
              <a:ext cx="1885873" cy="248209"/>
            </a:xfrm>
            <a:prstGeom prst="rect">
              <a:avLst/>
            </a:prstGeom>
            <a:noFill/>
          </p:spPr>
          <p:txBody>
            <a:bodyPr wrap="square" rtlCol="0">
              <a:spAutoFit/>
            </a:bodyPr>
            <a:lstStyle/>
            <a:p>
              <a:r>
                <a:rPr lang="zh-CN" altLang="en-US" sz="1015" dirty="0">
                  <a:solidFill>
                    <a:srgbClr val="314865"/>
                  </a:solidFill>
                  <a:latin typeface="造字工房悦黑体验版常规体" pitchFamily="50" charset="-122"/>
                  <a:ea typeface="造字工房悦黑体验版常规体" pitchFamily="50" charset="-122"/>
                </a:rPr>
                <a:t>请输入您想要的文字</a:t>
              </a:r>
              <a:endParaRPr lang="zh-CN" altLang="en-US" sz="1015" dirty="0">
                <a:solidFill>
                  <a:srgbClr val="314865"/>
                </a:solidFill>
                <a:latin typeface="造字工房悦黑体验版常规体" pitchFamily="50" charset="-122"/>
                <a:ea typeface="造字工房悦黑体验版常规体" pitchFamily="50" charset="-122"/>
              </a:endParaRPr>
            </a:p>
          </p:txBody>
        </p:sp>
      </p:grpSp>
      <p:cxnSp>
        <p:nvCxnSpPr>
          <p:cNvPr id="32" name="直接连接符 31"/>
          <p:cNvCxnSpPr/>
          <p:nvPr/>
        </p:nvCxnSpPr>
        <p:spPr>
          <a:xfrm>
            <a:off x="0"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5364088"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sp>
        <p:nvSpPr>
          <p:cNvPr id="34" name="TextBox 500"/>
          <p:cNvSpPr txBox="1"/>
          <p:nvPr/>
        </p:nvSpPr>
        <p:spPr>
          <a:xfrm>
            <a:off x="3779912" y="155416"/>
            <a:ext cx="1584176" cy="400110"/>
          </a:xfrm>
          <a:prstGeom prst="rect">
            <a:avLst/>
          </a:prstGeom>
          <a:noFill/>
        </p:spPr>
        <p:txBody>
          <a:bodyPr wrap="square" rtlCol="0">
            <a:spAutoFit/>
          </a:bodyPr>
          <a:lstStyle/>
          <a:p>
            <a:pPr algn="ctr"/>
            <a:r>
              <a:rPr lang="zh-CN" altLang="en-US" sz="2000" b="1" dirty="0" smtClean="0">
                <a:solidFill>
                  <a:srgbClr val="314865"/>
                </a:solidFill>
              </a:rPr>
              <a:t>选题内容</a:t>
            </a:r>
            <a:endParaRPr lang="zh-CN" altLang="en-US" sz="2000" b="1" dirty="0">
              <a:solidFill>
                <a:srgbClr val="314865"/>
              </a:solidFill>
            </a:endParaRPr>
          </a:p>
        </p:txBody>
      </p:sp>
    </p:spTree>
  </p:cSld>
  <p:clrMapOvr>
    <a:masterClrMapping/>
  </p:clrMapOvr>
  <p:transition spd="slow">
    <p:cover dir="rd"/>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500" fill="hold"/>
                                            <p:tgtEl>
                                              <p:spTgt spid="32"/>
                                            </p:tgtEl>
                                            <p:attrNameLst>
                                              <p:attrName>ppt_x</p:attrName>
                                            </p:attrNameLst>
                                          </p:cBhvr>
                                          <p:tavLst>
                                            <p:tav tm="0">
                                              <p:val>
                                                <p:strVal val="0-#ppt_w/2"/>
                                              </p:val>
                                            </p:tav>
                                            <p:tav tm="100000">
                                              <p:val>
                                                <p:strVal val="#ppt_x"/>
                                              </p:val>
                                            </p:tav>
                                          </p:tavLst>
                                        </p:anim>
                                        <p:anim calcmode="lin" valueType="num">
                                          <p:cBhvr additive="base">
                                            <p:cTn id="8" dur="500" fill="hold"/>
                                            <p:tgtEl>
                                              <p:spTgt spid="32"/>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3"/>
                                            </p:tgtEl>
                                            <p:attrNameLst>
                                              <p:attrName>style.visibility</p:attrName>
                                            </p:attrNameLst>
                                          </p:cBhvr>
                                          <p:to>
                                            <p:strVal val="visible"/>
                                          </p:to>
                                        </p:set>
                                        <p:anim calcmode="lin" valueType="num">
                                          <p:cBhvr additive="base">
                                            <p:cTn id="11" dur="500" fill="hold"/>
                                            <p:tgtEl>
                                              <p:spTgt spid="33"/>
                                            </p:tgtEl>
                                            <p:attrNameLst>
                                              <p:attrName>ppt_x</p:attrName>
                                            </p:attrNameLst>
                                          </p:cBhvr>
                                          <p:tavLst>
                                            <p:tav tm="0">
                                              <p:val>
                                                <p:strVal val="1+#ppt_w/2"/>
                                              </p:val>
                                            </p:tav>
                                            <p:tav tm="100000">
                                              <p:val>
                                                <p:strVal val="#ppt_x"/>
                                              </p:val>
                                            </p:tav>
                                          </p:tavLst>
                                        </p:anim>
                                        <p:anim calcmode="lin" valueType="num">
                                          <p:cBhvr additive="base">
                                            <p:cTn id="12" dur="500" fill="hold"/>
                                            <p:tgtEl>
                                              <p:spTgt spid="33"/>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14:presetBounceEnd="52000">
                                      <p:stCondLst>
                                        <p:cond delay="0"/>
                                      </p:stCondLst>
                                      <p:childTnLst>
                                        <p:set>
                                          <p:cBhvr>
                                            <p:cTn id="15" dur="1" fill="hold">
                                              <p:stCondLst>
                                                <p:cond delay="0"/>
                                              </p:stCondLst>
                                            </p:cTn>
                                            <p:tgtEl>
                                              <p:spTgt spid="34"/>
                                            </p:tgtEl>
                                            <p:attrNameLst>
                                              <p:attrName>style.visibility</p:attrName>
                                            </p:attrNameLst>
                                          </p:cBhvr>
                                          <p:to>
                                            <p:strVal val="visible"/>
                                          </p:to>
                                        </p:set>
                                        <p:anim calcmode="lin" valueType="num" p14:bounceEnd="52000">
                                          <p:cBhvr additive="base">
                                            <p:cTn id="16" dur="500" fill="hold"/>
                                            <p:tgtEl>
                                              <p:spTgt spid="34"/>
                                            </p:tgtEl>
                                            <p:attrNameLst>
                                              <p:attrName>ppt_x</p:attrName>
                                            </p:attrNameLst>
                                          </p:cBhvr>
                                          <p:tavLst>
                                            <p:tav tm="0">
                                              <p:val>
                                                <p:strVal val="#ppt_x"/>
                                              </p:val>
                                            </p:tav>
                                            <p:tav tm="100000">
                                              <p:val>
                                                <p:strVal val="#ppt_x"/>
                                              </p:val>
                                            </p:tav>
                                          </p:tavLst>
                                        </p:anim>
                                        <p:anim calcmode="lin" valueType="num" p14:bounceEnd="52000">
                                          <p:cBhvr additive="base">
                                            <p:cTn id="17" dur="500" fill="hold"/>
                                            <p:tgtEl>
                                              <p:spTgt spid="34"/>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31" presetClass="entr" presetSubtype="0" fill="hold" nodeType="afterEffect">
                                      <p:stCondLst>
                                        <p:cond delay="0"/>
                                      </p:stCondLst>
                                      <p:childTnLst>
                                        <p:set>
                                          <p:cBhvr>
                                            <p:cTn id="20" dur="1" fill="hold">
                                              <p:stCondLst>
                                                <p:cond delay="0"/>
                                              </p:stCondLst>
                                            </p:cTn>
                                            <p:tgtEl>
                                              <p:spTgt spid="35"/>
                                            </p:tgtEl>
                                            <p:attrNameLst>
                                              <p:attrName>style.visibility</p:attrName>
                                            </p:attrNameLst>
                                          </p:cBhvr>
                                          <p:to>
                                            <p:strVal val="visible"/>
                                          </p:to>
                                        </p:set>
                                        <p:anim calcmode="lin" valueType="num">
                                          <p:cBhvr>
                                            <p:cTn id="21" dur="1000" fill="hold"/>
                                            <p:tgtEl>
                                              <p:spTgt spid="35"/>
                                            </p:tgtEl>
                                            <p:attrNameLst>
                                              <p:attrName>ppt_w</p:attrName>
                                            </p:attrNameLst>
                                          </p:cBhvr>
                                          <p:tavLst>
                                            <p:tav tm="0">
                                              <p:val>
                                                <p:fltVal val="0"/>
                                              </p:val>
                                            </p:tav>
                                            <p:tav tm="100000">
                                              <p:val>
                                                <p:strVal val="#ppt_w"/>
                                              </p:val>
                                            </p:tav>
                                          </p:tavLst>
                                        </p:anim>
                                        <p:anim calcmode="lin" valueType="num">
                                          <p:cBhvr>
                                            <p:cTn id="22" dur="1000" fill="hold"/>
                                            <p:tgtEl>
                                              <p:spTgt spid="35"/>
                                            </p:tgtEl>
                                            <p:attrNameLst>
                                              <p:attrName>ppt_h</p:attrName>
                                            </p:attrNameLst>
                                          </p:cBhvr>
                                          <p:tavLst>
                                            <p:tav tm="0">
                                              <p:val>
                                                <p:fltVal val="0"/>
                                              </p:val>
                                            </p:tav>
                                            <p:tav tm="100000">
                                              <p:val>
                                                <p:strVal val="#ppt_h"/>
                                              </p:val>
                                            </p:tav>
                                          </p:tavLst>
                                        </p:anim>
                                        <p:anim calcmode="lin" valueType="num">
                                          <p:cBhvr>
                                            <p:cTn id="23" dur="1000" fill="hold"/>
                                            <p:tgtEl>
                                              <p:spTgt spid="35"/>
                                            </p:tgtEl>
                                            <p:attrNameLst>
                                              <p:attrName>style.rotation</p:attrName>
                                            </p:attrNameLst>
                                          </p:cBhvr>
                                          <p:tavLst>
                                            <p:tav tm="0">
                                              <p:val>
                                                <p:fltVal val="90"/>
                                              </p:val>
                                            </p:tav>
                                            <p:tav tm="100000">
                                              <p:val>
                                                <p:fltVal val="0"/>
                                              </p:val>
                                            </p:tav>
                                          </p:tavLst>
                                        </p:anim>
                                        <p:animEffect transition="in" filter="fade">
                                          <p:cBhvr>
                                            <p:cTn id="24" dur="1000"/>
                                            <p:tgtEl>
                                              <p:spTgt spid="35"/>
                                            </p:tgtEl>
                                          </p:cBhvr>
                                        </p:animEffect>
                                      </p:childTnLst>
                                    </p:cTn>
                                  </p:par>
                                </p:childTnLst>
                              </p:cTn>
                            </p:par>
                            <p:par>
                              <p:cTn id="25" fill="hold">
                                <p:stCondLst>
                                  <p:cond delay="2000"/>
                                </p:stCondLst>
                                <p:childTnLst>
                                  <p:par>
                                    <p:cTn id="26" presetID="22" presetClass="entr" presetSubtype="2" fill="hold" nodeType="afterEffect">
                                      <p:stCondLst>
                                        <p:cond delay="0"/>
                                      </p:stCondLst>
                                      <p:childTnLst>
                                        <p:set>
                                          <p:cBhvr>
                                            <p:cTn id="27" dur="1" fill="hold">
                                              <p:stCondLst>
                                                <p:cond delay="0"/>
                                              </p:stCondLst>
                                            </p:cTn>
                                            <p:tgtEl>
                                              <p:spTgt spid="36"/>
                                            </p:tgtEl>
                                            <p:attrNameLst>
                                              <p:attrName>style.visibility</p:attrName>
                                            </p:attrNameLst>
                                          </p:cBhvr>
                                          <p:to>
                                            <p:strVal val="visible"/>
                                          </p:to>
                                        </p:set>
                                        <p:animEffect transition="in" filter="wipe(right)">
                                          <p:cBhvr>
                                            <p:cTn id="28" dur="500"/>
                                            <p:tgtEl>
                                              <p:spTgt spid="36"/>
                                            </p:tgtEl>
                                          </p:cBhvr>
                                        </p:animEffect>
                                      </p:childTnLst>
                                    </p:cTn>
                                  </p:par>
                                </p:childTnLst>
                              </p:cTn>
                            </p:par>
                            <p:par>
                              <p:cTn id="29" fill="hold">
                                <p:stCondLst>
                                  <p:cond delay="2500"/>
                                </p:stCondLst>
                                <p:childTnLst>
                                  <p:par>
                                    <p:cTn id="30" presetID="22" presetClass="entr" presetSubtype="8" fill="hold" nodeType="afterEffect">
                                      <p:stCondLst>
                                        <p:cond delay="0"/>
                                      </p:stCondLst>
                                      <p:childTnLst>
                                        <p:set>
                                          <p:cBhvr>
                                            <p:cTn id="31" dur="1" fill="hold">
                                              <p:stCondLst>
                                                <p:cond delay="0"/>
                                              </p:stCondLst>
                                            </p:cTn>
                                            <p:tgtEl>
                                              <p:spTgt spid="37"/>
                                            </p:tgtEl>
                                            <p:attrNameLst>
                                              <p:attrName>style.visibility</p:attrName>
                                            </p:attrNameLst>
                                          </p:cBhvr>
                                          <p:to>
                                            <p:strVal val="visible"/>
                                          </p:to>
                                        </p:set>
                                        <p:animEffect transition="in" filter="wipe(left)">
                                          <p:cBhvr>
                                            <p:cTn id="32" dur="500"/>
                                            <p:tgtEl>
                                              <p:spTgt spid="37"/>
                                            </p:tgtEl>
                                          </p:cBhvr>
                                        </p:animEffect>
                                      </p:childTnLst>
                                    </p:cTn>
                                  </p:par>
                                </p:childTnLst>
                              </p:cTn>
                            </p:par>
                            <p:par>
                              <p:cTn id="33" fill="hold">
                                <p:stCondLst>
                                  <p:cond delay="3000"/>
                                </p:stCondLst>
                                <p:childTnLst>
                                  <p:par>
                                    <p:cTn id="34" presetID="2" presetClass="entr" presetSubtype="4" fill="hold" nodeType="afterEffect">
                                      <p:stCondLst>
                                        <p:cond delay="0"/>
                                      </p:stCondLst>
                                      <p:childTnLst>
                                        <p:set>
                                          <p:cBhvr>
                                            <p:cTn id="35" dur="1" fill="hold">
                                              <p:stCondLst>
                                                <p:cond delay="0"/>
                                              </p:stCondLst>
                                            </p:cTn>
                                            <p:tgtEl>
                                              <p:spTgt spid="38"/>
                                            </p:tgtEl>
                                            <p:attrNameLst>
                                              <p:attrName>style.visibility</p:attrName>
                                            </p:attrNameLst>
                                          </p:cBhvr>
                                          <p:to>
                                            <p:strVal val="visible"/>
                                          </p:to>
                                        </p:set>
                                        <p:anim calcmode="lin" valueType="num">
                                          <p:cBhvr additive="base">
                                            <p:cTn id="36" dur="500" fill="hold"/>
                                            <p:tgtEl>
                                              <p:spTgt spid="38"/>
                                            </p:tgtEl>
                                            <p:attrNameLst>
                                              <p:attrName>ppt_x</p:attrName>
                                            </p:attrNameLst>
                                          </p:cBhvr>
                                          <p:tavLst>
                                            <p:tav tm="0">
                                              <p:val>
                                                <p:strVal val="#ppt_x"/>
                                              </p:val>
                                            </p:tav>
                                            <p:tav tm="100000">
                                              <p:val>
                                                <p:strVal val="#ppt_x"/>
                                              </p:val>
                                            </p:tav>
                                          </p:tavLst>
                                        </p:anim>
                                        <p:anim calcmode="lin" valueType="num">
                                          <p:cBhvr additive="base">
                                            <p:cTn id="37" dur="500" fill="hold"/>
                                            <p:tgtEl>
                                              <p:spTgt spid="38"/>
                                            </p:tgtEl>
                                            <p:attrNameLst>
                                              <p:attrName>ppt_y</p:attrName>
                                            </p:attrNameLst>
                                          </p:cBhvr>
                                          <p:tavLst>
                                            <p:tav tm="0">
                                              <p:val>
                                                <p:strVal val="1+#ppt_h/2"/>
                                              </p:val>
                                            </p:tav>
                                            <p:tav tm="100000">
                                              <p:val>
                                                <p:strVal val="#ppt_y"/>
                                              </p:val>
                                            </p:tav>
                                          </p:tavLst>
                                        </p:anim>
                                      </p:childTnLst>
                                    </p:cTn>
                                  </p:par>
                                </p:childTnLst>
                              </p:cTn>
                            </p:par>
                            <p:par>
                              <p:cTn id="38" fill="hold">
                                <p:stCondLst>
                                  <p:cond delay="3500"/>
                                </p:stCondLst>
                                <p:childTnLst>
                                  <p:par>
                                    <p:cTn id="39" presetID="2" presetClass="entr" presetSubtype="4" fill="hold" nodeType="afterEffect">
                                      <p:stCondLst>
                                        <p:cond delay="0"/>
                                      </p:stCondLst>
                                      <p:childTnLst>
                                        <p:set>
                                          <p:cBhvr>
                                            <p:cTn id="40" dur="1" fill="hold">
                                              <p:stCondLst>
                                                <p:cond delay="0"/>
                                              </p:stCondLst>
                                            </p:cTn>
                                            <p:tgtEl>
                                              <p:spTgt spid="39"/>
                                            </p:tgtEl>
                                            <p:attrNameLst>
                                              <p:attrName>style.visibility</p:attrName>
                                            </p:attrNameLst>
                                          </p:cBhvr>
                                          <p:to>
                                            <p:strVal val="visible"/>
                                          </p:to>
                                        </p:set>
                                        <p:anim calcmode="lin" valueType="num">
                                          <p:cBhvr additive="base">
                                            <p:cTn id="41" dur="500" fill="hold"/>
                                            <p:tgtEl>
                                              <p:spTgt spid="39"/>
                                            </p:tgtEl>
                                            <p:attrNameLst>
                                              <p:attrName>ppt_x</p:attrName>
                                            </p:attrNameLst>
                                          </p:cBhvr>
                                          <p:tavLst>
                                            <p:tav tm="0">
                                              <p:val>
                                                <p:strVal val="#ppt_x"/>
                                              </p:val>
                                            </p:tav>
                                            <p:tav tm="100000">
                                              <p:val>
                                                <p:strVal val="#ppt_x"/>
                                              </p:val>
                                            </p:tav>
                                          </p:tavLst>
                                        </p:anim>
                                        <p:anim calcmode="lin" valueType="num">
                                          <p:cBhvr additive="base">
                                            <p:cTn id="42" dur="500" fill="hold"/>
                                            <p:tgtEl>
                                              <p:spTgt spid="39"/>
                                            </p:tgtEl>
                                            <p:attrNameLst>
                                              <p:attrName>ppt_y</p:attrName>
                                            </p:attrNameLst>
                                          </p:cBhvr>
                                          <p:tavLst>
                                            <p:tav tm="0">
                                              <p:val>
                                                <p:strVal val="1+#ppt_h/2"/>
                                              </p:val>
                                            </p:tav>
                                            <p:tav tm="100000">
                                              <p:val>
                                                <p:strVal val="#ppt_y"/>
                                              </p:val>
                                            </p:tav>
                                          </p:tavLst>
                                        </p:anim>
                                      </p:childTnLst>
                                    </p:cTn>
                                  </p:par>
                                </p:childTnLst>
                              </p:cTn>
                            </p:par>
                            <p:par>
                              <p:cTn id="43" fill="hold">
                                <p:stCondLst>
                                  <p:cond delay="4000"/>
                                </p:stCondLst>
                                <p:childTnLst>
                                  <p:par>
                                    <p:cTn id="44" presetID="2" presetClass="entr" presetSubtype="4" fill="hold" nodeType="afterEffect">
                                      <p:stCondLst>
                                        <p:cond delay="0"/>
                                      </p:stCondLst>
                                      <p:childTnLst>
                                        <p:set>
                                          <p:cBhvr>
                                            <p:cTn id="45" dur="1" fill="hold">
                                              <p:stCondLst>
                                                <p:cond delay="0"/>
                                              </p:stCondLst>
                                            </p:cTn>
                                            <p:tgtEl>
                                              <p:spTgt spid="40"/>
                                            </p:tgtEl>
                                            <p:attrNameLst>
                                              <p:attrName>style.visibility</p:attrName>
                                            </p:attrNameLst>
                                          </p:cBhvr>
                                          <p:to>
                                            <p:strVal val="visible"/>
                                          </p:to>
                                        </p:set>
                                        <p:anim calcmode="lin" valueType="num">
                                          <p:cBhvr additive="base">
                                            <p:cTn id="46" dur="500" fill="hold"/>
                                            <p:tgtEl>
                                              <p:spTgt spid="40"/>
                                            </p:tgtEl>
                                            <p:attrNameLst>
                                              <p:attrName>ppt_x</p:attrName>
                                            </p:attrNameLst>
                                          </p:cBhvr>
                                          <p:tavLst>
                                            <p:tav tm="0">
                                              <p:val>
                                                <p:strVal val="#ppt_x"/>
                                              </p:val>
                                            </p:tav>
                                            <p:tav tm="100000">
                                              <p:val>
                                                <p:strVal val="#ppt_x"/>
                                              </p:val>
                                            </p:tav>
                                          </p:tavLst>
                                        </p:anim>
                                        <p:anim calcmode="lin" valueType="num">
                                          <p:cBhvr additive="base">
                                            <p:cTn id="47"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500" fill="hold"/>
                                            <p:tgtEl>
                                              <p:spTgt spid="32"/>
                                            </p:tgtEl>
                                            <p:attrNameLst>
                                              <p:attrName>ppt_x</p:attrName>
                                            </p:attrNameLst>
                                          </p:cBhvr>
                                          <p:tavLst>
                                            <p:tav tm="0">
                                              <p:val>
                                                <p:strVal val="0-#ppt_w/2"/>
                                              </p:val>
                                            </p:tav>
                                            <p:tav tm="100000">
                                              <p:val>
                                                <p:strVal val="#ppt_x"/>
                                              </p:val>
                                            </p:tav>
                                          </p:tavLst>
                                        </p:anim>
                                        <p:anim calcmode="lin" valueType="num">
                                          <p:cBhvr additive="base">
                                            <p:cTn id="8" dur="500" fill="hold"/>
                                            <p:tgtEl>
                                              <p:spTgt spid="32"/>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3"/>
                                            </p:tgtEl>
                                            <p:attrNameLst>
                                              <p:attrName>style.visibility</p:attrName>
                                            </p:attrNameLst>
                                          </p:cBhvr>
                                          <p:to>
                                            <p:strVal val="visible"/>
                                          </p:to>
                                        </p:set>
                                        <p:anim calcmode="lin" valueType="num">
                                          <p:cBhvr additive="base">
                                            <p:cTn id="11" dur="500" fill="hold"/>
                                            <p:tgtEl>
                                              <p:spTgt spid="33"/>
                                            </p:tgtEl>
                                            <p:attrNameLst>
                                              <p:attrName>ppt_x</p:attrName>
                                            </p:attrNameLst>
                                          </p:cBhvr>
                                          <p:tavLst>
                                            <p:tav tm="0">
                                              <p:val>
                                                <p:strVal val="1+#ppt_w/2"/>
                                              </p:val>
                                            </p:tav>
                                            <p:tav tm="100000">
                                              <p:val>
                                                <p:strVal val="#ppt_x"/>
                                              </p:val>
                                            </p:tav>
                                          </p:tavLst>
                                        </p:anim>
                                        <p:anim calcmode="lin" valueType="num">
                                          <p:cBhvr additive="base">
                                            <p:cTn id="12" dur="500" fill="hold"/>
                                            <p:tgtEl>
                                              <p:spTgt spid="33"/>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stCondLst>
                                        <p:cond delay="0"/>
                                      </p:stCondLst>
                                      <p:childTnLst>
                                        <p:set>
                                          <p:cBhvr>
                                            <p:cTn id="15" dur="1" fill="hold">
                                              <p:stCondLst>
                                                <p:cond delay="0"/>
                                              </p:stCondLst>
                                            </p:cTn>
                                            <p:tgtEl>
                                              <p:spTgt spid="34"/>
                                            </p:tgtEl>
                                            <p:attrNameLst>
                                              <p:attrName>style.visibility</p:attrName>
                                            </p:attrNameLst>
                                          </p:cBhvr>
                                          <p:to>
                                            <p:strVal val="visible"/>
                                          </p:to>
                                        </p:set>
                                        <p:anim calcmode="lin" valueType="num">
                                          <p:cBhvr additive="base">
                                            <p:cTn id="16" dur="500" fill="hold"/>
                                            <p:tgtEl>
                                              <p:spTgt spid="34"/>
                                            </p:tgtEl>
                                            <p:attrNameLst>
                                              <p:attrName>ppt_x</p:attrName>
                                            </p:attrNameLst>
                                          </p:cBhvr>
                                          <p:tavLst>
                                            <p:tav tm="0">
                                              <p:val>
                                                <p:strVal val="#ppt_x"/>
                                              </p:val>
                                            </p:tav>
                                            <p:tav tm="100000">
                                              <p:val>
                                                <p:strVal val="#ppt_x"/>
                                              </p:val>
                                            </p:tav>
                                          </p:tavLst>
                                        </p:anim>
                                        <p:anim calcmode="lin" valueType="num">
                                          <p:cBhvr additive="base">
                                            <p:cTn id="17" dur="500" fill="hold"/>
                                            <p:tgtEl>
                                              <p:spTgt spid="34"/>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31" presetClass="entr" presetSubtype="0" fill="hold" nodeType="afterEffect">
                                      <p:stCondLst>
                                        <p:cond delay="0"/>
                                      </p:stCondLst>
                                      <p:childTnLst>
                                        <p:set>
                                          <p:cBhvr>
                                            <p:cTn id="20" dur="1" fill="hold">
                                              <p:stCondLst>
                                                <p:cond delay="0"/>
                                              </p:stCondLst>
                                            </p:cTn>
                                            <p:tgtEl>
                                              <p:spTgt spid="35"/>
                                            </p:tgtEl>
                                            <p:attrNameLst>
                                              <p:attrName>style.visibility</p:attrName>
                                            </p:attrNameLst>
                                          </p:cBhvr>
                                          <p:to>
                                            <p:strVal val="visible"/>
                                          </p:to>
                                        </p:set>
                                        <p:anim calcmode="lin" valueType="num">
                                          <p:cBhvr>
                                            <p:cTn id="21" dur="1000" fill="hold"/>
                                            <p:tgtEl>
                                              <p:spTgt spid="35"/>
                                            </p:tgtEl>
                                            <p:attrNameLst>
                                              <p:attrName>ppt_w</p:attrName>
                                            </p:attrNameLst>
                                          </p:cBhvr>
                                          <p:tavLst>
                                            <p:tav tm="0">
                                              <p:val>
                                                <p:fltVal val="0"/>
                                              </p:val>
                                            </p:tav>
                                            <p:tav tm="100000">
                                              <p:val>
                                                <p:strVal val="#ppt_w"/>
                                              </p:val>
                                            </p:tav>
                                          </p:tavLst>
                                        </p:anim>
                                        <p:anim calcmode="lin" valueType="num">
                                          <p:cBhvr>
                                            <p:cTn id="22" dur="1000" fill="hold"/>
                                            <p:tgtEl>
                                              <p:spTgt spid="35"/>
                                            </p:tgtEl>
                                            <p:attrNameLst>
                                              <p:attrName>ppt_h</p:attrName>
                                            </p:attrNameLst>
                                          </p:cBhvr>
                                          <p:tavLst>
                                            <p:tav tm="0">
                                              <p:val>
                                                <p:fltVal val="0"/>
                                              </p:val>
                                            </p:tav>
                                            <p:tav tm="100000">
                                              <p:val>
                                                <p:strVal val="#ppt_h"/>
                                              </p:val>
                                            </p:tav>
                                          </p:tavLst>
                                        </p:anim>
                                        <p:anim calcmode="lin" valueType="num">
                                          <p:cBhvr>
                                            <p:cTn id="23" dur="1000" fill="hold"/>
                                            <p:tgtEl>
                                              <p:spTgt spid="35"/>
                                            </p:tgtEl>
                                            <p:attrNameLst>
                                              <p:attrName>style.rotation</p:attrName>
                                            </p:attrNameLst>
                                          </p:cBhvr>
                                          <p:tavLst>
                                            <p:tav tm="0">
                                              <p:val>
                                                <p:fltVal val="90"/>
                                              </p:val>
                                            </p:tav>
                                            <p:tav tm="100000">
                                              <p:val>
                                                <p:fltVal val="0"/>
                                              </p:val>
                                            </p:tav>
                                          </p:tavLst>
                                        </p:anim>
                                        <p:animEffect transition="in" filter="fade">
                                          <p:cBhvr>
                                            <p:cTn id="24" dur="1000"/>
                                            <p:tgtEl>
                                              <p:spTgt spid="35"/>
                                            </p:tgtEl>
                                          </p:cBhvr>
                                        </p:animEffect>
                                      </p:childTnLst>
                                    </p:cTn>
                                  </p:par>
                                </p:childTnLst>
                              </p:cTn>
                            </p:par>
                            <p:par>
                              <p:cTn id="25" fill="hold">
                                <p:stCondLst>
                                  <p:cond delay="2000"/>
                                </p:stCondLst>
                                <p:childTnLst>
                                  <p:par>
                                    <p:cTn id="26" presetID="22" presetClass="entr" presetSubtype="2" fill="hold" nodeType="afterEffect">
                                      <p:stCondLst>
                                        <p:cond delay="0"/>
                                      </p:stCondLst>
                                      <p:childTnLst>
                                        <p:set>
                                          <p:cBhvr>
                                            <p:cTn id="27" dur="1" fill="hold">
                                              <p:stCondLst>
                                                <p:cond delay="0"/>
                                              </p:stCondLst>
                                            </p:cTn>
                                            <p:tgtEl>
                                              <p:spTgt spid="36"/>
                                            </p:tgtEl>
                                            <p:attrNameLst>
                                              <p:attrName>style.visibility</p:attrName>
                                            </p:attrNameLst>
                                          </p:cBhvr>
                                          <p:to>
                                            <p:strVal val="visible"/>
                                          </p:to>
                                        </p:set>
                                        <p:animEffect transition="in" filter="wipe(right)">
                                          <p:cBhvr>
                                            <p:cTn id="28" dur="500"/>
                                            <p:tgtEl>
                                              <p:spTgt spid="36"/>
                                            </p:tgtEl>
                                          </p:cBhvr>
                                        </p:animEffect>
                                      </p:childTnLst>
                                    </p:cTn>
                                  </p:par>
                                </p:childTnLst>
                              </p:cTn>
                            </p:par>
                            <p:par>
                              <p:cTn id="29" fill="hold">
                                <p:stCondLst>
                                  <p:cond delay="2500"/>
                                </p:stCondLst>
                                <p:childTnLst>
                                  <p:par>
                                    <p:cTn id="30" presetID="22" presetClass="entr" presetSubtype="8" fill="hold" nodeType="afterEffect">
                                      <p:stCondLst>
                                        <p:cond delay="0"/>
                                      </p:stCondLst>
                                      <p:childTnLst>
                                        <p:set>
                                          <p:cBhvr>
                                            <p:cTn id="31" dur="1" fill="hold">
                                              <p:stCondLst>
                                                <p:cond delay="0"/>
                                              </p:stCondLst>
                                            </p:cTn>
                                            <p:tgtEl>
                                              <p:spTgt spid="37"/>
                                            </p:tgtEl>
                                            <p:attrNameLst>
                                              <p:attrName>style.visibility</p:attrName>
                                            </p:attrNameLst>
                                          </p:cBhvr>
                                          <p:to>
                                            <p:strVal val="visible"/>
                                          </p:to>
                                        </p:set>
                                        <p:animEffect transition="in" filter="wipe(left)">
                                          <p:cBhvr>
                                            <p:cTn id="32" dur="500"/>
                                            <p:tgtEl>
                                              <p:spTgt spid="37"/>
                                            </p:tgtEl>
                                          </p:cBhvr>
                                        </p:animEffect>
                                      </p:childTnLst>
                                    </p:cTn>
                                  </p:par>
                                </p:childTnLst>
                              </p:cTn>
                            </p:par>
                            <p:par>
                              <p:cTn id="33" fill="hold">
                                <p:stCondLst>
                                  <p:cond delay="3000"/>
                                </p:stCondLst>
                                <p:childTnLst>
                                  <p:par>
                                    <p:cTn id="34" presetID="2" presetClass="entr" presetSubtype="4" fill="hold" nodeType="afterEffect">
                                      <p:stCondLst>
                                        <p:cond delay="0"/>
                                      </p:stCondLst>
                                      <p:childTnLst>
                                        <p:set>
                                          <p:cBhvr>
                                            <p:cTn id="35" dur="1" fill="hold">
                                              <p:stCondLst>
                                                <p:cond delay="0"/>
                                              </p:stCondLst>
                                            </p:cTn>
                                            <p:tgtEl>
                                              <p:spTgt spid="38"/>
                                            </p:tgtEl>
                                            <p:attrNameLst>
                                              <p:attrName>style.visibility</p:attrName>
                                            </p:attrNameLst>
                                          </p:cBhvr>
                                          <p:to>
                                            <p:strVal val="visible"/>
                                          </p:to>
                                        </p:set>
                                        <p:anim calcmode="lin" valueType="num">
                                          <p:cBhvr additive="base">
                                            <p:cTn id="36" dur="500" fill="hold"/>
                                            <p:tgtEl>
                                              <p:spTgt spid="38"/>
                                            </p:tgtEl>
                                            <p:attrNameLst>
                                              <p:attrName>ppt_x</p:attrName>
                                            </p:attrNameLst>
                                          </p:cBhvr>
                                          <p:tavLst>
                                            <p:tav tm="0">
                                              <p:val>
                                                <p:strVal val="#ppt_x"/>
                                              </p:val>
                                            </p:tav>
                                            <p:tav tm="100000">
                                              <p:val>
                                                <p:strVal val="#ppt_x"/>
                                              </p:val>
                                            </p:tav>
                                          </p:tavLst>
                                        </p:anim>
                                        <p:anim calcmode="lin" valueType="num">
                                          <p:cBhvr additive="base">
                                            <p:cTn id="37" dur="500" fill="hold"/>
                                            <p:tgtEl>
                                              <p:spTgt spid="38"/>
                                            </p:tgtEl>
                                            <p:attrNameLst>
                                              <p:attrName>ppt_y</p:attrName>
                                            </p:attrNameLst>
                                          </p:cBhvr>
                                          <p:tavLst>
                                            <p:tav tm="0">
                                              <p:val>
                                                <p:strVal val="1+#ppt_h/2"/>
                                              </p:val>
                                            </p:tav>
                                            <p:tav tm="100000">
                                              <p:val>
                                                <p:strVal val="#ppt_y"/>
                                              </p:val>
                                            </p:tav>
                                          </p:tavLst>
                                        </p:anim>
                                      </p:childTnLst>
                                    </p:cTn>
                                  </p:par>
                                </p:childTnLst>
                              </p:cTn>
                            </p:par>
                            <p:par>
                              <p:cTn id="38" fill="hold">
                                <p:stCondLst>
                                  <p:cond delay="3500"/>
                                </p:stCondLst>
                                <p:childTnLst>
                                  <p:par>
                                    <p:cTn id="39" presetID="2" presetClass="entr" presetSubtype="4" fill="hold" nodeType="afterEffect">
                                      <p:stCondLst>
                                        <p:cond delay="0"/>
                                      </p:stCondLst>
                                      <p:childTnLst>
                                        <p:set>
                                          <p:cBhvr>
                                            <p:cTn id="40" dur="1" fill="hold">
                                              <p:stCondLst>
                                                <p:cond delay="0"/>
                                              </p:stCondLst>
                                            </p:cTn>
                                            <p:tgtEl>
                                              <p:spTgt spid="39"/>
                                            </p:tgtEl>
                                            <p:attrNameLst>
                                              <p:attrName>style.visibility</p:attrName>
                                            </p:attrNameLst>
                                          </p:cBhvr>
                                          <p:to>
                                            <p:strVal val="visible"/>
                                          </p:to>
                                        </p:set>
                                        <p:anim calcmode="lin" valueType="num">
                                          <p:cBhvr additive="base">
                                            <p:cTn id="41" dur="500" fill="hold"/>
                                            <p:tgtEl>
                                              <p:spTgt spid="39"/>
                                            </p:tgtEl>
                                            <p:attrNameLst>
                                              <p:attrName>ppt_x</p:attrName>
                                            </p:attrNameLst>
                                          </p:cBhvr>
                                          <p:tavLst>
                                            <p:tav tm="0">
                                              <p:val>
                                                <p:strVal val="#ppt_x"/>
                                              </p:val>
                                            </p:tav>
                                            <p:tav tm="100000">
                                              <p:val>
                                                <p:strVal val="#ppt_x"/>
                                              </p:val>
                                            </p:tav>
                                          </p:tavLst>
                                        </p:anim>
                                        <p:anim calcmode="lin" valueType="num">
                                          <p:cBhvr additive="base">
                                            <p:cTn id="42" dur="500" fill="hold"/>
                                            <p:tgtEl>
                                              <p:spTgt spid="39"/>
                                            </p:tgtEl>
                                            <p:attrNameLst>
                                              <p:attrName>ppt_y</p:attrName>
                                            </p:attrNameLst>
                                          </p:cBhvr>
                                          <p:tavLst>
                                            <p:tav tm="0">
                                              <p:val>
                                                <p:strVal val="1+#ppt_h/2"/>
                                              </p:val>
                                            </p:tav>
                                            <p:tav tm="100000">
                                              <p:val>
                                                <p:strVal val="#ppt_y"/>
                                              </p:val>
                                            </p:tav>
                                          </p:tavLst>
                                        </p:anim>
                                      </p:childTnLst>
                                    </p:cTn>
                                  </p:par>
                                </p:childTnLst>
                              </p:cTn>
                            </p:par>
                            <p:par>
                              <p:cTn id="43" fill="hold">
                                <p:stCondLst>
                                  <p:cond delay="4000"/>
                                </p:stCondLst>
                                <p:childTnLst>
                                  <p:par>
                                    <p:cTn id="44" presetID="2" presetClass="entr" presetSubtype="4" fill="hold" nodeType="afterEffect">
                                      <p:stCondLst>
                                        <p:cond delay="0"/>
                                      </p:stCondLst>
                                      <p:childTnLst>
                                        <p:set>
                                          <p:cBhvr>
                                            <p:cTn id="45" dur="1" fill="hold">
                                              <p:stCondLst>
                                                <p:cond delay="0"/>
                                              </p:stCondLst>
                                            </p:cTn>
                                            <p:tgtEl>
                                              <p:spTgt spid="40"/>
                                            </p:tgtEl>
                                            <p:attrNameLst>
                                              <p:attrName>style.visibility</p:attrName>
                                            </p:attrNameLst>
                                          </p:cBhvr>
                                          <p:to>
                                            <p:strVal val="visible"/>
                                          </p:to>
                                        </p:set>
                                        <p:anim calcmode="lin" valueType="num">
                                          <p:cBhvr additive="base">
                                            <p:cTn id="46" dur="500" fill="hold"/>
                                            <p:tgtEl>
                                              <p:spTgt spid="40"/>
                                            </p:tgtEl>
                                            <p:attrNameLst>
                                              <p:attrName>ppt_x</p:attrName>
                                            </p:attrNameLst>
                                          </p:cBhvr>
                                          <p:tavLst>
                                            <p:tav tm="0">
                                              <p:val>
                                                <p:strVal val="#ppt_x"/>
                                              </p:val>
                                            </p:tav>
                                            <p:tav tm="100000">
                                              <p:val>
                                                <p:strVal val="#ppt_x"/>
                                              </p:val>
                                            </p:tav>
                                          </p:tavLst>
                                        </p:anim>
                                        <p:anim calcmode="lin" valueType="num">
                                          <p:cBhvr additive="base">
                                            <p:cTn id="47"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Lst>
      </p:timing>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457200" y="1059582"/>
            <a:ext cx="4114800" cy="3124200"/>
          </a:xfrm>
          <a:prstGeom prst="rect">
            <a:avLst/>
          </a:prstGeom>
          <a:noFill/>
        </p:spPr>
      </p:sp>
      <p:sp>
        <p:nvSpPr>
          <p:cNvPr id="4" name="任意多边形 3"/>
          <p:cNvSpPr/>
          <p:nvPr/>
        </p:nvSpPr>
        <p:spPr>
          <a:xfrm>
            <a:off x="1862966" y="1059582"/>
            <a:ext cx="1303267" cy="989517"/>
          </a:xfrm>
          <a:custGeom>
            <a:avLst/>
            <a:gdLst>
              <a:gd name="connsiteX0" fmla="*/ 0 w 1303267"/>
              <a:gd name="connsiteY0" fmla="*/ 989517 h 989517"/>
              <a:gd name="connsiteX1" fmla="*/ 651634 w 1303267"/>
              <a:gd name="connsiteY1" fmla="*/ 0 h 989517"/>
              <a:gd name="connsiteX2" fmla="*/ 651634 w 1303267"/>
              <a:gd name="connsiteY2" fmla="*/ 0 h 989517"/>
              <a:gd name="connsiteX3" fmla="*/ 1303267 w 1303267"/>
              <a:gd name="connsiteY3" fmla="*/ 989517 h 989517"/>
              <a:gd name="connsiteX4" fmla="*/ 0 w 1303267"/>
              <a:gd name="connsiteY4" fmla="*/ 989517 h 9895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3267" h="989517">
                <a:moveTo>
                  <a:pt x="0" y="989517"/>
                </a:moveTo>
                <a:lnTo>
                  <a:pt x="651634" y="0"/>
                </a:lnTo>
                <a:lnTo>
                  <a:pt x="651634" y="0"/>
                </a:lnTo>
                <a:lnTo>
                  <a:pt x="1303267" y="989517"/>
                </a:lnTo>
                <a:lnTo>
                  <a:pt x="0" y="989517"/>
                </a:lnTo>
                <a:close/>
              </a:path>
            </a:pathLst>
          </a:custGeom>
          <a:solidFill>
            <a:srgbClr val="314865"/>
          </a:solidFill>
          <a:ln w="25400" cap="flat" cmpd="sng" algn="ctr">
            <a:solidFill>
              <a:sysClr val="window" lastClr="FFFFFF">
                <a:lumMod val="95000"/>
              </a:sys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zh-CN" altLang="en-US" sz="1200" kern="1200" dirty="0" smtClean="0">
                <a:solidFill>
                  <a:schemeClr val="bg1"/>
                </a:solidFill>
                <a:latin typeface="Arial" panose="020B0604020202020204" pitchFamily="34" charset="0"/>
                <a:ea typeface="+mn-ea"/>
                <a:cs typeface="Arial" panose="020B0604020202020204" pitchFamily="34" charset="0"/>
              </a:rPr>
              <a:t>添加文本</a:t>
            </a:r>
            <a:endParaRPr lang="en-US" sz="1200" kern="1200" dirty="0">
              <a:solidFill>
                <a:schemeClr val="bg1"/>
              </a:solidFill>
              <a:latin typeface="Arial" panose="020B0604020202020204" pitchFamily="34" charset="0"/>
              <a:ea typeface="+mn-ea"/>
              <a:cs typeface="Arial" panose="020B0604020202020204" pitchFamily="34" charset="0"/>
            </a:endParaRPr>
          </a:p>
        </p:txBody>
      </p:sp>
      <p:sp>
        <p:nvSpPr>
          <p:cNvPr id="5" name="任意多边形 4"/>
          <p:cNvSpPr/>
          <p:nvPr/>
        </p:nvSpPr>
        <p:spPr>
          <a:xfrm>
            <a:off x="1394377" y="2049099"/>
            <a:ext cx="2240444" cy="711560"/>
          </a:xfrm>
          <a:custGeom>
            <a:avLst/>
            <a:gdLst>
              <a:gd name="connsiteX0" fmla="*/ 0 w 2240444"/>
              <a:gd name="connsiteY0" fmla="*/ 711560 h 711560"/>
              <a:gd name="connsiteX1" fmla="*/ 468591 w 2240444"/>
              <a:gd name="connsiteY1" fmla="*/ 0 h 711560"/>
              <a:gd name="connsiteX2" fmla="*/ 1771853 w 2240444"/>
              <a:gd name="connsiteY2" fmla="*/ 0 h 711560"/>
              <a:gd name="connsiteX3" fmla="*/ 2240444 w 2240444"/>
              <a:gd name="connsiteY3" fmla="*/ 711560 h 711560"/>
              <a:gd name="connsiteX4" fmla="*/ 0 w 2240444"/>
              <a:gd name="connsiteY4" fmla="*/ 711560 h 711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0444" h="711560">
                <a:moveTo>
                  <a:pt x="0" y="711560"/>
                </a:moveTo>
                <a:lnTo>
                  <a:pt x="468591" y="0"/>
                </a:lnTo>
                <a:lnTo>
                  <a:pt x="1771853" y="0"/>
                </a:lnTo>
                <a:lnTo>
                  <a:pt x="2240444" y="711560"/>
                </a:lnTo>
                <a:lnTo>
                  <a:pt x="0" y="711560"/>
                </a:lnTo>
                <a:close/>
              </a:path>
            </a:pathLst>
          </a:custGeom>
          <a:solidFill>
            <a:srgbClr val="314865"/>
          </a:solidFill>
          <a:ln w="25400" cap="flat" cmpd="sng" algn="ctr">
            <a:solidFill>
              <a:sysClr val="window" lastClr="FFFFFF">
                <a:lumMod val="95000"/>
              </a:sys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407318" tIns="15240" rIns="407317" bIns="15240" numCol="1" spcCol="1270" anchor="ctr" anchorCtr="0">
            <a:noAutofit/>
          </a:bodyPr>
          <a:lstStyle/>
          <a:p>
            <a:pPr lvl="0" algn="ctr" defTabSz="533400">
              <a:lnSpc>
                <a:spcPct val="90000"/>
              </a:lnSpc>
              <a:spcBef>
                <a:spcPct val="0"/>
              </a:spcBef>
              <a:spcAft>
                <a:spcPct val="35000"/>
              </a:spcAft>
            </a:pPr>
            <a:r>
              <a:rPr lang="zh-CN" altLang="en-US" sz="1200" kern="1200" dirty="0" smtClean="0">
                <a:solidFill>
                  <a:schemeClr val="bg1"/>
                </a:solidFill>
                <a:latin typeface="Arial" panose="020B0604020202020204" pitchFamily="34" charset="0"/>
                <a:ea typeface="+mn-ea"/>
                <a:cs typeface="Arial" panose="020B0604020202020204" pitchFamily="34" charset="0"/>
              </a:rPr>
              <a:t>添加文本</a:t>
            </a:r>
            <a:endParaRPr lang="en-US" sz="1200" kern="1200" dirty="0">
              <a:solidFill>
                <a:schemeClr val="bg1"/>
              </a:solidFill>
              <a:latin typeface="Arial" panose="020B0604020202020204" pitchFamily="34" charset="0"/>
              <a:ea typeface="+mn-ea"/>
              <a:cs typeface="Arial" panose="020B0604020202020204" pitchFamily="34" charset="0"/>
            </a:endParaRPr>
          </a:p>
        </p:txBody>
      </p:sp>
      <p:sp>
        <p:nvSpPr>
          <p:cNvPr id="6" name="任意多边形 5"/>
          <p:cNvSpPr/>
          <p:nvPr/>
        </p:nvSpPr>
        <p:spPr>
          <a:xfrm>
            <a:off x="925788" y="2760660"/>
            <a:ext cx="3177622" cy="711560"/>
          </a:xfrm>
          <a:custGeom>
            <a:avLst/>
            <a:gdLst>
              <a:gd name="connsiteX0" fmla="*/ 0 w 3177622"/>
              <a:gd name="connsiteY0" fmla="*/ 711560 h 711560"/>
              <a:gd name="connsiteX1" fmla="*/ 468591 w 3177622"/>
              <a:gd name="connsiteY1" fmla="*/ 0 h 711560"/>
              <a:gd name="connsiteX2" fmla="*/ 2709031 w 3177622"/>
              <a:gd name="connsiteY2" fmla="*/ 0 h 711560"/>
              <a:gd name="connsiteX3" fmla="*/ 3177622 w 3177622"/>
              <a:gd name="connsiteY3" fmla="*/ 711560 h 711560"/>
              <a:gd name="connsiteX4" fmla="*/ 0 w 3177622"/>
              <a:gd name="connsiteY4" fmla="*/ 711560 h 711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77622" h="711560">
                <a:moveTo>
                  <a:pt x="0" y="711560"/>
                </a:moveTo>
                <a:lnTo>
                  <a:pt x="468591" y="0"/>
                </a:lnTo>
                <a:lnTo>
                  <a:pt x="2709031" y="0"/>
                </a:lnTo>
                <a:lnTo>
                  <a:pt x="3177622" y="711560"/>
                </a:lnTo>
                <a:lnTo>
                  <a:pt x="0" y="711560"/>
                </a:lnTo>
                <a:close/>
              </a:path>
            </a:pathLst>
          </a:custGeom>
          <a:solidFill>
            <a:srgbClr val="314865"/>
          </a:solidFill>
          <a:ln w="25400" cap="flat" cmpd="sng" algn="ctr">
            <a:solidFill>
              <a:sysClr val="window" lastClr="FFFFFF">
                <a:lumMod val="95000"/>
              </a:sys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571324" tIns="15240" rIns="571324" bIns="15240" numCol="1" spcCol="1270" anchor="ctr" anchorCtr="0">
            <a:noAutofit/>
          </a:bodyPr>
          <a:lstStyle/>
          <a:p>
            <a:pPr lvl="0" algn="ctr" defTabSz="533400">
              <a:lnSpc>
                <a:spcPct val="90000"/>
              </a:lnSpc>
              <a:spcBef>
                <a:spcPct val="0"/>
              </a:spcBef>
              <a:spcAft>
                <a:spcPct val="35000"/>
              </a:spcAft>
            </a:pPr>
            <a:r>
              <a:rPr lang="zh-CN" altLang="en-US" sz="1200" kern="1200" dirty="0" smtClean="0">
                <a:solidFill>
                  <a:schemeClr val="bg1"/>
                </a:solidFill>
                <a:latin typeface="Arial" panose="020B0604020202020204" pitchFamily="34" charset="0"/>
                <a:ea typeface="+mn-ea"/>
                <a:cs typeface="Arial" panose="020B0604020202020204" pitchFamily="34" charset="0"/>
              </a:rPr>
              <a:t>添加文本</a:t>
            </a:r>
            <a:endParaRPr lang="en-US" sz="1200" kern="1200" dirty="0">
              <a:solidFill>
                <a:schemeClr val="bg1"/>
              </a:solidFill>
              <a:latin typeface="Arial" panose="020B0604020202020204" pitchFamily="34" charset="0"/>
              <a:ea typeface="+mn-ea"/>
              <a:cs typeface="Arial" panose="020B0604020202020204" pitchFamily="34" charset="0"/>
            </a:endParaRPr>
          </a:p>
        </p:txBody>
      </p:sp>
      <p:sp>
        <p:nvSpPr>
          <p:cNvPr id="7" name="任意多边形 6"/>
          <p:cNvSpPr/>
          <p:nvPr/>
        </p:nvSpPr>
        <p:spPr>
          <a:xfrm>
            <a:off x="457200" y="3472221"/>
            <a:ext cx="4114800" cy="711560"/>
          </a:xfrm>
          <a:custGeom>
            <a:avLst/>
            <a:gdLst>
              <a:gd name="connsiteX0" fmla="*/ 0 w 4114800"/>
              <a:gd name="connsiteY0" fmla="*/ 711560 h 711560"/>
              <a:gd name="connsiteX1" fmla="*/ 468591 w 4114800"/>
              <a:gd name="connsiteY1" fmla="*/ 0 h 711560"/>
              <a:gd name="connsiteX2" fmla="*/ 3646209 w 4114800"/>
              <a:gd name="connsiteY2" fmla="*/ 0 h 711560"/>
              <a:gd name="connsiteX3" fmla="*/ 4114800 w 4114800"/>
              <a:gd name="connsiteY3" fmla="*/ 711560 h 711560"/>
              <a:gd name="connsiteX4" fmla="*/ 0 w 4114800"/>
              <a:gd name="connsiteY4" fmla="*/ 711560 h 711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14800" h="711560">
                <a:moveTo>
                  <a:pt x="0" y="711560"/>
                </a:moveTo>
                <a:lnTo>
                  <a:pt x="468591" y="0"/>
                </a:lnTo>
                <a:lnTo>
                  <a:pt x="3646209" y="0"/>
                </a:lnTo>
                <a:lnTo>
                  <a:pt x="4114800" y="711560"/>
                </a:lnTo>
                <a:lnTo>
                  <a:pt x="0" y="711560"/>
                </a:lnTo>
                <a:close/>
              </a:path>
            </a:pathLst>
          </a:custGeom>
          <a:solidFill>
            <a:srgbClr val="314865"/>
          </a:solidFill>
          <a:ln w="25400" cap="flat" cmpd="sng" algn="ctr">
            <a:solidFill>
              <a:sysClr val="window" lastClr="FFFFFF">
                <a:lumMod val="95000"/>
              </a:sys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735329" tIns="15240" rIns="735331" bIns="15240" numCol="1" spcCol="1270" anchor="ctr" anchorCtr="0">
            <a:noAutofit/>
          </a:bodyPr>
          <a:lstStyle/>
          <a:p>
            <a:pPr lvl="0" algn="ctr" defTabSz="533400">
              <a:lnSpc>
                <a:spcPct val="90000"/>
              </a:lnSpc>
              <a:spcBef>
                <a:spcPct val="0"/>
              </a:spcBef>
              <a:spcAft>
                <a:spcPct val="35000"/>
              </a:spcAft>
            </a:pPr>
            <a:r>
              <a:rPr lang="zh-CN" altLang="en-US" sz="1200" kern="1200" dirty="0" smtClean="0">
                <a:solidFill>
                  <a:schemeClr val="bg1"/>
                </a:solidFill>
                <a:latin typeface="Arial" panose="020B0604020202020204" pitchFamily="34" charset="0"/>
                <a:ea typeface="+mn-ea"/>
                <a:cs typeface="Arial" panose="020B0604020202020204" pitchFamily="34" charset="0"/>
              </a:rPr>
              <a:t>添加文本</a:t>
            </a:r>
            <a:endParaRPr lang="en-US" sz="1200" kern="1200" dirty="0">
              <a:solidFill>
                <a:schemeClr val="bg1"/>
              </a:solidFill>
              <a:latin typeface="Arial" panose="020B0604020202020204" pitchFamily="34" charset="0"/>
              <a:ea typeface="+mn-ea"/>
              <a:cs typeface="Arial" panose="020B0604020202020204" pitchFamily="34" charset="0"/>
            </a:endParaRPr>
          </a:p>
        </p:txBody>
      </p:sp>
      <p:grpSp>
        <p:nvGrpSpPr>
          <p:cNvPr id="45" name="组合 44"/>
          <p:cNvGrpSpPr/>
          <p:nvPr/>
        </p:nvGrpSpPr>
        <p:grpSpPr>
          <a:xfrm>
            <a:off x="4932040" y="1169183"/>
            <a:ext cx="3960440" cy="492443"/>
            <a:chOff x="4932040" y="1169183"/>
            <a:chExt cx="3960440" cy="492443"/>
          </a:xfrm>
        </p:grpSpPr>
        <p:sp>
          <p:nvSpPr>
            <p:cNvPr id="38" name="Content Placeholder 9"/>
            <p:cNvSpPr txBox="1"/>
            <p:nvPr/>
          </p:nvSpPr>
          <p:spPr>
            <a:xfrm>
              <a:off x="4932040" y="1235977"/>
              <a:ext cx="609600" cy="365760"/>
            </a:xfrm>
            <a:prstGeom prst="rect">
              <a:avLst/>
            </a:prstGeom>
            <a:solidFill>
              <a:srgbClr val="314865"/>
            </a:solidFill>
            <a:ln>
              <a:noFill/>
            </a:ln>
          </p:spPr>
          <p:txBody>
            <a:bodyPr vert="horz" wrap="none" lIns="91440" tIns="0" rIns="91440" bIns="45720" rtlCol="0" anchor="ctr">
              <a:normAutofit/>
            </a:bodyPr>
            <a:lstStyle>
              <a:lvl1pPr marL="342900" indent="-342900" algn="ctr" defTabSz="914400" rtl="0" eaLnBrk="1" latinLnBrk="0" hangingPunct="1">
                <a:spcBef>
                  <a:spcPct val="20000"/>
                </a:spcBef>
                <a:buFont typeface="Arial" panose="020B0604020202020204" pitchFamily="34" charset="0"/>
                <a:buNone/>
                <a:defRPr sz="1700" b="0" kern="1200">
                  <a:solidFill>
                    <a:schemeClr val="bg1"/>
                  </a:solidFill>
                  <a:latin typeface="Bebas Neue"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ctr" defTabSz="914400" rtl="0" eaLnBrk="1" fontAlgn="auto" latinLnBrk="0" hangingPunct="1">
                <a:lnSpc>
                  <a:spcPct val="100000"/>
                </a:lnSpc>
                <a:spcBef>
                  <a:spcPct val="20000"/>
                </a:spcBef>
                <a:spcAft>
                  <a:spcPts val="0"/>
                </a:spcAft>
                <a:buClrTx/>
                <a:buSzTx/>
                <a:buFont typeface="Arial" panose="020B0604020202020204" pitchFamily="34" charset="0"/>
                <a:buNone/>
                <a:defRPr/>
              </a:pPr>
              <a:endParaRPr kumimoji="0" lang="en-US" sz="1600" b="0" i="0" u="none" strike="noStrike" kern="1200" cap="none" spc="0" normalizeH="0" baseline="0" noProof="0" dirty="0" smtClean="0">
                <a:ln>
                  <a:noFill/>
                </a:ln>
                <a:solidFill>
                  <a:sysClr val="window" lastClr="FFFFFF"/>
                </a:solidFill>
                <a:effectLst/>
                <a:uLnTx/>
                <a:uFillTx/>
                <a:latin typeface="+mj-lt"/>
                <a:ea typeface="+mn-ea"/>
                <a:cs typeface="Arial" panose="020B0604020202020204" pitchFamily="34" charset="0"/>
              </a:endParaRPr>
            </a:p>
          </p:txBody>
        </p:sp>
        <p:sp>
          <p:nvSpPr>
            <p:cNvPr id="28" name="矩形 27"/>
            <p:cNvSpPr/>
            <p:nvPr/>
          </p:nvSpPr>
          <p:spPr>
            <a:xfrm>
              <a:off x="5624395" y="1169183"/>
              <a:ext cx="3268085" cy="492443"/>
            </a:xfrm>
            <a:prstGeom prst="rect">
              <a:avLst/>
            </a:prstGeom>
          </p:spPr>
          <p:txBody>
            <a:bodyPr wrap="square">
              <a:spAutoFit/>
            </a:bodyPr>
            <a:lstStyle/>
            <a:p>
              <a:pPr lvl="0"/>
              <a:r>
                <a:rPr lang="zh-CN" altLang="en-US" sz="1300" dirty="0">
                  <a:solidFill>
                    <a:sysClr val="windowText" lastClr="000000">
                      <a:lumMod val="85000"/>
                      <a:lumOff val="15000"/>
                    </a:sysClr>
                  </a:solidFill>
                  <a:latin typeface="Arial" panose="020B0604020202020204" pitchFamily="34" charset="0"/>
                  <a:cs typeface="Arial" panose="020B0604020202020204" pitchFamily="34" charset="0"/>
                </a:rPr>
                <a:t>单击此处添加</a:t>
              </a:r>
              <a:r>
                <a:rPr lang="zh-CN" altLang="en-US" sz="1300" dirty="0">
                  <a:solidFill>
                    <a:sysClr val="windowText" lastClr="000000">
                      <a:lumMod val="85000"/>
                      <a:lumOff val="15000"/>
                    </a:sysClr>
                  </a:solidFill>
                </a:rPr>
                <a:t>文本，单击此处添加文本，单击此处添加文本，单击此处添加</a:t>
              </a:r>
              <a:r>
                <a:rPr lang="zh-CN" altLang="en-US" sz="1300" dirty="0" smtClean="0">
                  <a:solidFill>
                    <a:sysClr val="windowText" lastClr="000000">
                      <a:lumMod val="85000"/>
                      <a:lumOff val="15000"/>
                    </a:sysClr>
                  </a:solidFill>
                </a:rPr>
                <a:t>文本。</a:t>
              </a:r>
              <a:endParaRPr lang="en-US" altLang="zh-CN" sz="1300" dirty="0">
                <a:solidFill>
                  <a:sysClr val="windowText" lastClr="000000">
                    <a:lumMod val="85000"/>
                    <a:lumOff val="15000"/>
                  </a:sysClr>
                </a:solidFill>
                <a:latin typeface="Arial" panose="020B0604020202020204" pitchFamily="34" charset="0"/>
                <a:cs typeface="Arial" panose="020B0604020202020204" pitchFamily="34" charset="0"/>
              </a:endParaRPr>
            </a:p>
          </p:txBody>
        </p:sp>
      </p:grpSp>
      <p:grpSp>
        <p:nvGrpSpPr>
          <p:cNvPr id="46" name="组合 45"/>
          <p:cNvGrpSpPr/>
          <p:nvPr/>
        </p:nvGrpSpPr>
        <p:grpSpPr>
          <a:xfrm>
            <a:off x="4932040" y="2010834"/>
            <a:ext cx="3960440" cy="492443"/>
            <a:chOff x="4932040" y="2010834"/>
            <a:chExt cx="3960440" cy="492443"/>
          </a:xfrm>
        </p:grpSpPr>
        <p:sp>
          <p:nvSpPr>
            <p:cNvPr id="39" name="Content Placeholder 10"/>
            <p:cNvSpPr txBox="1"/>
            <p:nvPr/>
          </p:nvSpPr>
          <p:spPr>
            <a:xfrm>
              <a:off x="4932040" y="2074176"/>
              <a:ext cx="609600" cy="365760"/>
            </a:xfrm>
            <a:prstGeom prst="rect">
              <a:avLst/>
            </a:prstGeom>
            <a:solidFill>
              <a:srgbClr val="314865"/>
            </a:solidFill>
            <a:ln>
              <a:noFill/>
            </a:ln>
          </p:spPr>
          <p:txBody>
            <a:bodyPr vert="horz" wrap="none" lIns="91440" tIns="0" rIns="91440" bIns="45720" rtlCol="0" anchor="ctr">
              <a:normAutofit/>
            </a:bodyPr>
            <a:lstStyle>
              <a:lvl1pPr marL="342900" indent="-342900" algn="ctr" defTabSz="914400" rtl="0" eaLnBrk="1" latinLnBrk="0" hangingPunct="1">
                <a:spcBef>
                  <a:spcPct val="20000"/>
                </a:spcBef>
                <a:buFont typeface="Arial" panose="020B0604020202020204" pitchFamily="34" charset="0"/>
                <a:buNone/>
                <a:defRPr sz="1700" b="0" kern="1200">
                  <a:solidFill>
                    <a:schemeClr val="bg1"/>
                  </a:solidFill>
                  <a:latin typeface="Bebas Neue"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ctr" defTabSz="914400" rtl="0" eaLnBrk="1" fontAlgn="auto" latinLnBrk="0" hangingPunct="1">
                <a:lnSpc>
                  <a:spcPct val="100000"/>
                </a:lnSpc>
                <a:spcBef>
                  <a:spcPct val="20000"/>
                </a:spcBef>
                <a:spcAft>
                  <a:spcPts val="0"/>
                </a:spcAft>
                <a:buClrTx/>
                <a:buSzTx/>
                <a:buFont typeface="Arial" panose="020B0604020202020204" pitchFamily="34" charset="0"/>
                <a:buNone/>
                <a:defRPr/>
              </a:pPr>
              <a:endParaRPr kumimoji="0" lang="en-US" sz="1600" b="0" i="0" u="none" strike="noStrike" kern="1200" cap="none" spc="0" normalizeH="0" baseline="0" noProof="0" dirty="0" smtClean="0">
                <a:ln>
                  <a:noFill/>
                </a:ln>
                <a:solidFill>
                  <a:sysClr val="window" lastClr="FFFFFF"/>
                </a:solidFill>
                <a:effectLst/>
                <a:uLnTx/>
                <a:uFillTx/>
                <a:latin typeface="+mj-lt"/>
                <a:ea typeface="+mn-ea"/>
                <a:cs typeface="Arial" panose="020B0604020202020204" pitchFamily="34" charset="0"/>
              </a:endParaRPr>
            </a:p>
          </p:txBody>
        </p:sp>
        <p:sp>
          <p:nvSpPr>
            <p:cNvPr id="42" name="矩形 41"/>
            <p:cNvSpPr/>
            <p:nvPr/>
          </p:nvSpPr>
          <p:spPr>
            <a:xfrm>
              <a:off x="5624395" y="2010834"/>
              <a:ext cx="3268085" cy="492443"/>
            </a:xfrm>
            <a:prstGeom prst="rect">
              <a:avLst/>
            </a:prstGeom>
          </p:spPr>
          <p:txBody>
            <a:bodyPr wrap="square">
              <a:spAutoFit/>
            </a:bodyPr>
            <a:lstStyle/>
            <a:p>
              <a:pPr lvl="0"/>
              <a:r>
                <a:rPr lang="zh-CN" altLang="en-US" sz="1300" dirty="0">
                  <a:solidFill>
                    <a:sysClr val="windowText" lastClr="000000">
                      <a:lumMod val="85000"/>
                      <a:lumOff val="15000"/>
                    </a:sysClr>
                  </a:solidFill>
                  <a:latin typeface="Arial" panose="020B0604020202020204" pitchFamily="34" charset="0"/>
                  <a:cs typeface="Arial" panose="020B0604020202020204" pitchFamily="34" charset="0"/>
                </a:rPr>
                <a:t>单击此处添加</a:t>
              </a:r>
              <a:r>
                <a:rPr lang="zh-CN" altLang="en-US" sz="1300" dirty="0">
                  <a:solidFill>
                    <a:sysClr val="windowText" lastClr="000000">
                      <a:lumMod val="85000"/>
                      <a:lumOff val="15000"/>
                    </a:sysClr>
                  </a:solidFill>
                </a:rPr>
                <a:t>文本，单击此处添加文本，单击此处添加文本，单击此处添加</a:t>
              </a:r>
              <a:r>
                <a:rPr lang="zh-CN" altLang="en-US" sz="1300" dirty="0" smtClean="0">
                  <a:solidFill>
                    <a:sysClr val="windowText" lastClr="000000">
                      <a:lumMod val="85000"/>
                      <a:lumOff val="15000"/>
                    </a:sysClr>
                  </a:solidFill>
                </a:rPr>
                <a:t>文本。</a:t>
              </a:r>
              <a:endParaRPr lang="en-US" altLang="zh-CN" sz="1300" dirty="0">
                <a:solidFill>
                  <a:sysClr val="windowText" lastClr="000000">
                    <a:lumMod val="85000"/>
                    <a:lumOff val="15000"/>
                  </a:sysClr>
                </a:solidFill>
                <a:latin typeface="Arial" panose="020B0604020202020204" pitchFamily="34" charset="0"/>
                <a:cs typeface="Arial" panose="020B0604020202020204" pitchFamily="34" charset="0"/>
              </a:endParaRPr>
            </a:p>
          </p:txBody>
        </p:sp>
      </p:grpSp>
      <p:grpSp>
        <p:nvGrpSpPr>
          <p:cNvPr id="47" name="组合 46"/>
          <p:cNvGrpSpPr/>
          <p:nvPr/>
        </p:nvGrpSpPr>
        <p:grpSpPr>
          <a:xfrm>
            <a:off x="4932040" y="2823635"/>
            <a:ext cx="3960440" cy="492443"/>
            <a:chOff x="4932040" y="2823635"/>
            <a:chExt cx="3960440" cy="492443"/>
          </a:xfrm>
        </p:grpSpPr>
        <p:sp>
          <p:nvSpPr>
            <p:cNvPr id="40" name="Content Placeholder 11"/>
            <p:cNvSpPr txBox="1"/>
            <p:nvPr/>
          </p:nvSpPr>
          <p:spPr>
            <a:xfrm>
              <a:off x="4932040" y="2886977"/>
              <a:ext cx="609600" cy="365760"/>
            </a:xfrm>
            <a:prstGeom prst="rect">
              <a:avLst/>
            </a:prstGeom>
            <a:solidFill>
              <a:srgbClr val="314865"/>
            </a:solidFill>
            <a:ln>
              <a:noFill/>
            </a:ln>
          </p:spPr>
          <p:txBody>
            <a:bodyPr vert="horz" wrap="none" lIns="91440" tIns="0" rIns="91440" bIns="45720" rtlCol="0" anchor="ctr">
              <a:normAutofit/>
            </a:bodyPr>
            <a:lstStyle>
              <a:lvl1pPr marL="342900" indent="-342900" algn="ctr" defTabSz="914400" rtl="0" eaLnBrk="1" latinLnBrk="0" hangingPunct="1">
                <a:spcBef>
                  <a:spcPct val="20000"/>
                </a:spcBef>
                <a:buFont typeface="Arial" panose="020B0604020202020204" pitchFamily="34" charset="0"/>
                <a:buNone/>
                <a:defRPr sz="1700" b="0" kern="1200">
                  <a:solidFill>
                    <a:schemeClr val="bg1"/>
                  </a:solidFill>
                  <a:latin typeface="Bebas Neue"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ctr" defTabSz="914400" rtl="0" eaLnBrk="1" fontAlgn="auto" latinLnBrk="0" hangingPunct="1">
                <a:lnSpc>
                  <a:spcPct val="100000"/>
                </a:lnSpc>
                <a:spcBef>
                  <a:spcPct val="20000"/>
                </a:spcBef>
                <a:spcAft>
                  <a:spcPts val="0"/>
                </a:spcAft>
                <a:buClrTx/>
                <a:buSzTx/>
                <a:buFont typeface="Arial" panose="020B0604020202020204" pitchFamily="34" charset="0"/>
                <a:buNone/>
                <a:defRPr/>
              </a:pPr>
              <a:endParaRPr kumimoji="0" lang="en-US" sz="1600" b="0" i="0" u="none" strike="noStrike" kern="1200" cap="none" spc="0" normalizeH="0" baseline="0" noProof="0" dirty="0" smtClean="0">
                <a:ln>
                  <a:noFill/>
                </a:ln>
                <a:solidFill>
                  <a:sysClr val="window" lastClr="FFFFFF"/>
                </a:solidFill>
                <a:effectLst/>
                <a:uLnTx/>
                <a:uFillTx/>
                <a:latin typeface="+mj-lt"/>
                <a:ea typeface="+mn-ea"/>
                <a:cs typeface="Arial" panose="020B0604020202020204" pitchFamily="34" charset="0"/>
              </a:endParaRPr>
            </a:p>
          </p:txBody>
        </p:sp>
        <p:sp>
          <p:nvSpPr>
            <p:cNvPr id="43" name="矩形 42"/>
            <p:cNvSpPr/>
            <p:nvPr/>
          </p:nvSpPr>
          <p:spPr>
            <a:xfrm>
              <a:off x="5624395" y="2823635"/>
              <a:ext cx="3268085" cy="492443"/>
            </a:xfrm>
            <a:prstGeom prst="rect">
              <a:avLst/>
            </a:prstGeom>
          </p:spPr>
          <p:txBody>
            <a:bodyPr wrap="square">
              <a:spAutoFit/>
            </a:bodyPr>
            <a:lstStyle/>
            <a:p>
              <a:pPr lvl="0"/>
              <a:r>
                <a:rPr lang="zh-CN" altLang="en-US" sz="1300" dirty="0">
                  <a:solidFill>
                    <a:sysClr val="windowText" lastClr="000000">
                      <a:lumMod val="85000"/>
                      <a:lumOff val="15000"/>
                    </a:sysClr>
                  </a:solidFill>
                  <a:latin typeface="Arial" panose="020B0604020202020204" pitchFamily="34" charset="0"/>
                  <a:cs typeface="Arial" panose="020B0604020202020204" pitchFamily="34" charset="0"/>
                </a:rPr>
                <a:t>单击此处添加</a:t>
              </a:r>
              <a:r>
                <a:rPr lang="zh-CN" altLang="en-US" sz="1300" dirty="0">
                  <a:solidFill>
                    <a:sysClr val="windowText" lastClr="000000">
                      <a:lumMod val="85000"/>
                      <a:lumOff val="15000"/>
                    </a:sysClr>
                  </a:solidFill>
                </a:rPr>
                <a:t>文本，单击此处添加文本，单击此处添加文本，单击此处添加</a:t>
              </a:r>
              <a:r>
                <a:rPr lang="zh-CN" altLang="en-US" sz="1300" dirty="0" smtClean="0">
                  <a:solidFill>
                    <a:sysClr val="windowText" lastClr="000000">
                      <a:lumMod val="85000"/>
                      <a:lumOff val="15000"/>
                    </a:sysClr>
                  </a:solidFill>
                </a:rPr>
                <a:t>文本。</a:t>
              </a:r>
              <a:endParaRPr lang="en-US" altLang="zh-CN" sz="1300" dirty="0">
                <a:solidFill>
                  <a:sysClr val="windowText" lastClr="000000">
                    <a:lumMod val="85000"/>
                    <a:lumOff val="15000"/>
                  </a:sysClr>
                </a:solidFill>
                <a:latin typeface="Arial" panose="020B0604020202020204" pitchFamily="34" charset="0"/>
                <a:cs typeface="Arial" panose="020B0604020202020204" pitchFamily="34" charset="0"/>
              </a:endParaRPr>
            </a:p>
          </p:txBody>
        </p:sp>
      </p:grpSp>
      <p:grpSp>
        <p:nvGrpSpPr>
          <p:cNvPr id="48" name="组合 47"/>
          <p:cNvGrpSpPr/>
          <p:nvPr/>
        </p:nvGrpSpPr>
        <p:grpSpPr>
          <a:xfrm>
            <a:off x="4932040" y="3591475"/>
            <a:ext cx="3960440" cy="492443"/>
            <a:chOff x="4932040" y="3591475"/>
            <a:chExt cx="3960440" cy="492443"/>
          </a:xfrm>
        </p:grpSpPr>
        <p:sp>
          <p:nvSpPr>
            <p:cNvPr id="41" name="Content Placeholder 12"/>
            <p:cNvSpPr txBox="1"/>
            <p:nvPr/>
          </p:nvSpPr>
          <p:spPr>
            <a:xfrm>
              <a:off x="4932040" y="3699777"/>
              <a:ext cx="609600" cy="365760"/>
            </a:xfrm>
            <a:prstGeom prst="rect">
              <a:avLst/>
            </a:prstGeom>
            <a:solidFill>
              <a:srgbClr val="314865"/>
            </a:solidFill>
            <a:ln>
              <a:noFill/>
            </a:ln>
          </p:spPr>
          <p:txBody>
            <a:bodyPr vert="horz" wrap="none" lIns="91440" tIns="0" rIns="91440" bIns="45720" rtlCol="0" anchor="ctr">
              <a:normAutofit/>
            </a:bodyPr>
            <a:lstStyle>
              <a:lvl1pPr marL="342900" indent="-342900" algn="ctr" defTabSz="914400" rtl="0" eaLnBrk="1" latinLnBrk="0" hangingPunct="1">
                <a:spcBef>
                  <a:spcPct val="20000"/>
                </a:spcBef>
                <a:buFont typeface="Arial" panose="020B0604020202020204" pitchFamily="34" charset="0"/>
                <a:buNone/>
                <a:defRPr sz="1700" b="0" kern="1200">
                  <a:solidFill>
                    <a:schemeClr val="bg1"/>
                  </a:solidFill>
                  <a:latin typeface="Bebas Neue"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ctr" defTabSz="914400" rtl="0" eaLnBrk="1" fontAlgn="auto" latinLnBrk="0" hangingPunct="1">
                <a:lnSpc>
                  <a:spcPct val="100000"/>
                </a:lnSpc>
                <a:spcBef>
                  <a:spcPct val="20000"/>
                </a:spcBef>
                <a:spcAft>
                  <a:spcPts val="0"/>
                </a:spcAft>
                <a:buClrTx/>
                <a:buSzTx/>
                <a:buFont typeface="Arial" panose="020B0604020202020204" pitchFamily="34" charset="0"/>
                <a:buNone/>
                <a:defRPr/>
              </a:pPr>
              <a:endParaRPr kumimoji="0" lang="en-US" sz="1600" b="0" i="0" u="none" strike="noStrike" kern="1200" cap="none" spc="0" normalizeH="0" baseline="0" noProof="0" dirty="0" smtClean="0">
                <a:ln>
                  <a:noFill/>
                </a:ln>
                <a:solidFill>
                  <a:sysClr val="window" lastClr="FFFFFF"/>
                </a:solidFill>
                <a:effectLst/>
                <a:uLnTx/>
                <a:uFillTx/>
                <a:latin typeface="+mj-lt"/>
                <a:ea typeface="+mn-ea"/>
                <a:cs typeface="Arial" panose="020B0604020202020204" pitchFamily="34" charset="0"/>
              </a:endParaRPr>
            </a:p>
          </p:txBody>
        </p:sp>
        <p:sp>
          <p:nvSpPr>
            <p:cNvPr id="44" name="矩形 43"/>
            <p:cNvSpPr/>
            <p:nvPr/>
          </p:nvSpPr>
          <p:spPr>
            <a:xfrm>
              <a:off x="5624395" y="3591475"/>
              <a:ext cx="3268085" cy="492443"/>
            </a:xfrm>
            <a:prstGeom prst="rect">
              <a:avLst/>
            </a:prstGeom>
          </p:spPr>
          <p:txBody>
            <a:bodyPr wrap="square">
              <a:spAutoFit/>
            </a:bodyPr>
            <a:lstStyle/>
            <a:p>
              <a:pPr lvl="0"/>
              <a:r>
                <a:rPr lang="zh-CN" altLang="en-US" sz="1300" dirty="0">
                  <a:solidFill>
                    <a:sysClr val="windowText" lastClr="000000">
                      <a:lumMod val="85000"/>
                      <a:lumOff val="15000"/>
                    </a:sysClr>
                  </a:solidFill>
                  <a:latin typeface="Arial" panose="020B0604020202020204" pitchFamily="34" charset="0"/>
                  <a:cs typeface="Arial" panose="020B0604020202020204" pitchFamily="34" charset="0"/>
                </a:rPr>
                <a:t>单击此处添加</a:t>
              </a:r>
              <a:r>
                <a:rPr lang="zh-CN" altLang="en-US" sz="1300" dirty="0">
                  <a:solidFill>
                    <a:sysClr val="windowText" lastClr="000000">
                      <a:lumMod val="85000"/>
                      <a:lumOff val="15000"/>
                    </a:sysClr>
                  </a:solidFill>
                </a:rPr>
                <a:t>文本，单击此处添加文本，单击此处添加文本，单击此处添加</a:t>
              </a:r>
              <a:r>
                <a:rPr lang="zh-CN" altLang="en-US" sz="1300" dirty="0" smtClean="0">
                  <a:solidFill>
                    <a:sysClr val="windowText" lastClr="000000">
                      <a:lumMod val="85000"/>
                      <a:lumOff val="15000"/>
                    </a:sysClr>
                  </a:solidFill>
                </a:rPr>
                <a:t>文本。</a:t>
              </a:r>
              <a:endParaRPr lang="en-US" altLang="zh-CN" sz="1300" dirty="0">
                <a:solidFill>
                  <a:sysClr val="windowText" lastClr="000000">
                    <a:lumMod val="85000"/>
                    <a:lumOff val="15000"/>
                  </a:sysClr>
                </a:solidFill>
                <a:latin typeface="Arial" panose="020B0604020202020204" pitchFamily="34" charset="0"/>
                <a:cs typeface="Arial" panose="020B0604020202020204" pitchFamily="34" charset="0"/>
              </a:endParaRPr>
            </a:p>
          </p:txBody>
        </p:sp>
      </p:grpSp>
      <p:cxnSp>
        <p:nvCxnSpPr>
          <p:cNvPr id="29" name="直接连接符 28"/>
          <p:cNvCxnSpPr/>
          <p:nvPr/>
        </p:nvCxnSpPr>
        <p:spPr>
          <a:xfrm>
            <a:off x="0"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5364088"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sp>
        <p:nvSpPr>
          <p:cNvPr id="35" name="TextBox 500"/>
          <p:cNvSpPr txBox="1"/>
          <p:nvPr/>
        </p:nvSpPr>
        <p:spPr>
          <a:xfrm>
            <a:off x="3779912" y="155416"/>
            <a:ext cx="1584176" cy="400110"/>
          </a:xfrm>
          <a:prstGeom prst="rect">
            <a:avLst/>
          </a:prstGeom>
          <a:noFill/>
        </p:spPr>
        <p:txBody>
          <a:bodyPr wrap="square" rtlCol="0">
            <a:spAutoFit/>
          </a:bodyPr>
          <a:lstStyle/>
          <a:p>
            <a:pPr algn="ctr"/>
            <a:r>
              <a:rPr lang="zh-CN" altLang="en-US" sz="2000" b="1" dirty="0" smtClean="0">
                <a:solidFill>
                  <a:srgbClr val="314865"/>
                </a:solidFill>
              </a:rPr>
              <a:t>选题内容</a:t>
            </a:r>
            <a:endParaRPr lang="zh-CN" altLang="en-US" sz="2000" b="1" dirty="0">
              <a:solidFill>
                <a:srgbClr val="314865"/>
              </a:solidFill>
            </a:endParaRPr>
          </a:p>
        </p:txBody>
      </p:sp>
    </p:spTree>
  </p:cSld>
  <p:clrMapOvr>
    <a:masterClrMapping/>
  </p:clrMapOvr>
  <p:transition spd="slow">
    <p:cover dir="rd"/>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fill="hold"/>
                                            <p:tgtEl>
                                              <p:spTgt spid="29"/>
                                            </p:tgtEl>
                                            <p:attrNameLst>
                                              <p:attrName>ppt_x</p:attrName>
                                            </p:attrNameLst>
                                          </p:cBhvr>
                                          <p:tavLst>
                                            <p:tav tm="0">
                                              <p:val>
                                                <p:strVal val="0-#ppt_w/2"/>
                                              </p:val>
                                            </p:tav>
                                            <p:tav tm="100000">
                                              <p:val>
                                                <p:strVal val="#ppt_x"/>
                                              </p:val>
                                            </p:tav>
                                          </p:tavLst>
                                        </p:anim>
                                        <p:anim calcmode="lin" valueType="num">
                                          <p:cBhvr additive="base">
                                            <p:cTn id="8" dur="500" fill="hold"/>
                                            <p:tgtEl>
                                              <p:spTgt spid="29"/>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4"/>
                                            </p:tgtEl>
                                            <p:attrNameLst>
                                              <p:attrName>style.visibility</p:attrName>
                                            </p:attrNameLst>
                                          </p:cBhvr>
                                          <p:to>
                                            <p:strVal val="visible"/>
                                          </p:to>
                                        </p:set>
                                        <p:anim calcmode="lin" valueType="num">
                                          <p:cBhvr additive="base">
                                            <p:cTn id="11" dur="500" fill="hold"/>
                                            <p:tgtEl>
                                              <p:spTgt spid="34"/>
                                            </p:tgtEl>
                                            <p:attrNameLst>
                                              <p:attrName>ppt_x</p:attrName>
                                            </p:attrNameLst>
                                          </p:cBhvr>
                                          <p:tavLst>
                                            <p:tav tm="0">
                                              <p:val>
                                                <p:strVal val="1+#ppt_w/2"/>
                                              </p:val>
                                            </p:tav>
                                            <p:tav tm="100000">
                                              <p:val>
                                                <p:strVal val="#ppt_x"/>
                                              </p:val>
                                            </p:tav>
                                          </p:tavLst>
                                        </p:anim>
                                        <p:anim calcmode="lin" valueType="num">
                                          <p:cBhvr additive="base">
                                            <p:cTn id="12" dur="500" fill="hold"/>
                                            <p:tgtEl>
                                              <p:spTgt spid="34"/>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14:presetBounceEnd="52000">
                                      <p:stCondLst>
                                        <p:cond delay="0"/>
                                      </p:stCondLst>
                                      <p:childTnLst>
                                        <p:set>
                                          <p:cBhvr>
                                            <p:cTn id="15" dur="1" fill="hold">
                                              <p:stCondLst>
                                                <p:cond delay="0"/>
                                              </p:stCondLst>
                                            </p:cTn>
                                            <p:tgtEl>
                                              <p:spTgt spid="35"/>
                                            </p:tgtEl>
                                            <p:attrNameLst>
                                              <p:attrName>style.visibility</p:attrName>
                                            </p:attrNameLst>
                                          </p:cBhvr>
                                          <p:to>
                                            <p:strVal val="visible"/>
                                          </p:to>
                                        </p:set>
                                        <p:anim calcmode="lin" valueType="num" p14:bounceEnd="52000">
                                          <p:cBhvr additive="base">
                                            <p:cTn id="16" dur="500" fill="hold"/>
                                            <p:tgtEl>
                                              <p:spTgt spid="35"/>
                                            </p:tgtEl>
                                            <p:attrNameLst>
                                              <p:attrName>ppt_x</p:attrName>
                                            </p:attrNameLst>
                                          </p:cBhvr>
                                          <p:tavLst>
                                            <p:tav tm="0">
                                              <p:val>
                                                <p:strVal val="#ppt_x"/>
                                              </p:val>
                                            </p:tav>
                                            <p:tav tm="100000">
                                              <p:val>
                                                <p:strVal val="#ppt_x"/>
                                              </p:val>
                                            </p:tav>
                                          </p:tavLst>
                                        </p:anim>
                                        <p:anim calcmode="lin" valueType="num" p14:bounceEnd="52000">
                                          <p:cBhvr additive="base">
                                            <p:cTn id="17" dur="500" fill="hold"/>
                                            <p:tgtEl>
                                              <p:spTgt spid="35"/>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2" presetClass="entr" presetSubtype="4" fill="hold" grpId="0" nodeType="after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ppt_x"/>
                                              </p:val>
                                            </p:tav>
                                            <p:tav tm="100000">
                                              <p:val>
                                                <p:strVal val="#ppt_x"/>
                                              </p:val>
                                            </p:tav>
                                          </p:tavLst>
                                        </p:anim>
                                        <p:anim calcmode="lin" valueType="num">
                                          <p:cBhvr additive="base">
                                            <p:cTn id="22" dur="500" fill="hold"/>
                                            <p:tgtEl>
                                              <p:spTgt spid="4"/>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additive="base">
                                            <p:cTn id="26" dur="500" fill="hold"/>
                                            <p:tgtEl>
                                              <p:spTgt spid="5"/>
                                            </p:tgtEl>
                                            <p:attrNameLst>
                                              <p:attrName>ppt_x</p:attrName>
                                            </p:attrNameLst>
                                          </p:cBhvr>
                                          <p:tavLst>
                                            <p:tav tm="0">
                                              <p:val>
                                                <p:strVal val="#ppt_x"/>
                                              </p:val>
                                            </p:tav>
                                            <p:tav tm="100000">
                                              <p:val>
                                                <p:strVal val="#ppt_x"/>
                                              </p:val>
                                            </p:tav>
                                          </p:tavLst>
                                        </p:anim>
                                        <p:anim calcmode="lin" valueType="num">
                                          <p:cBhvr additive="base">
                                            <p:cTn id="27" dur="500" fill="hold"/>
                                            <p:tgtEl>
                                              <p:spTgt spid="5"/>
                                            </p:tgtEl>
                                            <p:attrNameLst>
                                              <p:attrName>ppt_y</p:attrName>
                                            </p:attrNameLst>
                                          </p:cBhvr>
                                          <p:tavLst>
                                            <p:tav tm="0">
                                              <p:val>
                                                <p:strVal val="1+#ppt_h/2"/>
                                              </p:val>
                                            </p:tav>
                                            <p:tav tm="100000">
                                              <p:val>
                                                <p:strVal val="#ppt_y"/>
                                              </p:val>
                                            </p:tav>
                                          </p:tavLst>
                                        </p:anim>
                                      </p:childTnLst>
                                    </p:cTn>
                                  </p:par>
                                </p:childTnLst>
                              </p:cTn>
                            </p:par>
                            <p:par>
                              <p:cTn id="28" fill="hold">
                                <p:stCondLst>
                                  <p:cond delay="2000"/>
                                </p:stCondLst>
                                <p:childTnLst>
                                  <p:par>
                                    <p:cTn id="29" presetID="2" presetClass="entr" presetSubtype="4" fill="hold" grpId="0" nodeType="after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par>
                              <p:cTn id="33" fill="hold">
                                <p:stCondLst>
                                  <p:cond delay="2500"/>
                                </p:stCondLst>
                                <p:childTnLst>
                                  <p:par>
                                    <p:cTn id="34" presetID="2" presetClass="entr" presetSubtype="4" fill="hold" grpId="0" nodeType="after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additive="base">
                                            <p:cTn id="36" dur="500" fill="hold"/>
                                            <p:tgtEl>
                                              <p:spTgt spid="7"/>
                                            </p:tgtEl>
                                            <p:attrNameLst>
                                              <p:attrName>ppt_x</p:attrName>
                                            </p:attrNameLst>
                                          </p:cBhvr>
                                          <p:tavLst>
                                            <p:tav tm="0">
                                              <p:val>
                                                <p:strVal val="#ppt_x"/>
                                              </p:val>
                                            </p:tav>
                                            <p:tav tm="100000">
                                              <p:val>
                                                <p:strVal val="#ppt_x"/>
                                              </p:val>
                                            </p:tav>
                                          </p:tavLst>
                                        </p:anim>
                                        <p:anim calcmode="lin" valueType="num">
                                          <p:cBhvr additive="base">
                                            <p:cTn id="37" dur="500" fill="hold"/>
                                            <p:tgtEl>
                                              <p:spTgt spid="7"/>
                                            </p:tgtEl>
                                            <p:attrNameLst>
                                              <p:attrName>ppt_y</p:attrName>
                                            </p:attrNameLst>
                                          </p:cBhvr>
                                          <p:tavLst>
                                            <p:tav tm="0">
                                              <p:val>
                                                <p:strVal val="1+#ppt_h/2"/>
                                              </p:val>
                                            </p:tav>
                                            <p:tav tm="100000">
                                              <p:val>
                                                <p:strVal val="#ppt_y"/>
                                              </p:val>
                                            </p:tav>
                                          </p:tavLst>
                                        </p:anim>
                                      </p:childTnLst>
                                    </p:cTn>
                                  </p:par>
                                  <p:par>
                                    <p:cTn id="38" presetID="2" presetClass="entr" presetSubtype="2" fill="hold" nodeType="withEffect">
                                      <p:stCondLst>
                                        <p:cond delay="0"/>
                                      </p:stCondLst>
                                      <p:childTnLst>
                                        <p:set>
                                          <p:cBhvr>
                                            <p:cTn id="39" dur="1" fill="hold">
                                              <p:stCondLst>
                                                <p:cond delay="0"/>
                                              </p:stCondLst>
                                            </p:cTn>
                                            <p:tgtEl>
                                              <p:spTgt spid="45"/>
                                            </p:tgtEl>
                                            <p:attrNameLst>
                                              <p:attrName>style.visibility</p:attrName>
                                            </p:attrNameLst>
                                          </p:cBhvr>
                                          <p:to>
                                            <p:strVal val="visible"/>
                                          </p:to>
                                        </p:set>
                                        <p:anim calcmode="lin" valueType="num">
                                          <p:cBhvr additive="base">
                                            <p:cTn id="40" dur="500" fill="hold"/>
                                            <p:tgtEl>
                                              <p:spTgt spid="45"/>
                                            </p:tgtEl>
                                            <p:attrNameLst>
                                              <p:attrName>ppt_x</p:attrName>
                                            </p:attrNameLst>
                                          </p:cBhvr>
                                          <p:tavLst>
                                            <p:tav tm="0">
                                              <p:val>
                                                <p:strVal val="1+#ppt_w/2"/>
                                              </p:val>
                                            </p:tav>
                                            <p:tav tm="100000">
                                              <p:val>
                                                <p:strVal val="#ppt_x"/>
                                              </p:val>
                                            </p:tav>
                                          </p:tavLst>
                                        </p:anim>
                                        <p:anim calcmode="lin" valueType="num">
                                          <p:cBhvr additive="base">
                                            <p:cTn id="41" dur="500" fill="hold"/>
                                            <p:tgtEl>
                                              <p:spTgt spid="45"/>
                                            </p:tgtEl>
                                            <p:attrNameLst>
                                              <p:attrName>ppt_y</p:attrName>
                                            </p:attrNameLst>
                                          </p:cBhvr>
                                          <p:tavLst>
                                            <p:tav tm="0">
                                              <p:val>
                                                <p:strVal val="#ppt_y"/>
                                              </p:val>
                                            </p:tav>
                                            <p:tav tm="100000">
                                              <p:val>
                                                <p:strVal val="#ppt_y"/>
                                              </p:val>
                                            </p:tav>
                                          </p:tavLst>
                                        </p:anim>
                                      </p:childTnLst>
                                    </p:cTn>
                                  </p:par>
                                  <p:par>
                                    <p:cTn id="42" presetID="2" presetClass="entr" presetSubtype="2" fill="hold" nodeType="withEffect">
                                      <p:stCondLst>
                                        <p:cond delay="300"/>
                                      </p:stCondLst>
                                      <p:childTnLst>
                                        <p:set>
                                          <p:cBhvr>
                                            <p:cTn id="43" dur="1" fill="hold">
                                              <p:stCondLst>
                                                <p:cond delay="0"/>
                                              </p:stCondLst>
                                            </p:cTn>
                                            <p:tgtEl>
                                              <p:spTgt spid="46"/>
                                            </p:tgtEl>
                                            <p:attrNameLst>
                                              <p:attrName>style.visibility</p:attrName>
                                            </p:attrNameLst>
                                          </p:cBhvr>
                                          <p:to>
                                            <p:strVal val="visible"/>
                                          </p:to>
                                        </p:set>
                                        <p:anim calcmode="lin" valueType="num">
                                          <p:cBhvr additive="base">
                                            <p:cTn id="44" dur="500" fill="hold"/>
                                            <p:tgtEl>
                                              <p:spTgt spid="46"/>
                                            </p:tgtEl>
                                            <p:attrNameLst>
                                              <p:attrName>ppt_x</p:attrName>
                                            </p:attrNameLst>
                                          </p:cBhvr>
                                          <p:tavLst>
                                            <p:tav tm="0">
                                              <p:val>
                                                <p:strVal val="1+#ppt_w/2"/>
                                              </p:val>
                                            </p:tav>
                                            <p:tav tm="100000">
                                              <p:val>
                                                <p:strVal val="#ppt_x"/>
                                              </p:val>
                                            </p:tav>
                                          </p:tavLst>
                                        </p:anim>
                                        <p:anim calcmode="lin" valueType="num">
                                          <p:cBhvr additive="base">
                                            <p:cTn id="45" dur="500" fill="hold"/>
                                            <p:tgtEl>
                                              <p:spTgt spid="46"/>
                                            </p:tgtEl>
                                            <p:attrNameLst>
                                              <p:attrName>ppt_y</p:attrName>
                                            </p:attrNameLst>
                                          </p:cBhvr>
                                          <p:tavLst>
                                            <p:tav tm="0">
                                              <p:val>
                                                <p:strVal val="#ppt_y"/>
                                              </p:val>
                                            </p:tav>
                                            <p:tav tm="100000">
                                              <p:val>
                                                <p:strVal val="#ppt_y"/>
                                              </p:val>
                                            </p:tav>
                                          </p:tavLst>
                                        </p:anim>
                                      </p:childTnLst>
                                    </p:cTn>
                                  </p:par>
                                  <p:par>
                                    <p:cTn id="46" presetID="2" presetClass="entr" presetSubtype="2" fill="hold" nodeType="withEffect">
                                      <p:stCondLst>
                                        <p:cond delay="500"/>
                                      </p:stCondLst>
                                      <p:childTnLst>
                                        <p:set>
                                          <p:cBhvr>
                                            <p:cTn id="47" dur="1" fill="hold">
                                              <p:stCondLst>
                                                <p:cond delay="0"/>
                                              </p:stCondLst>
                                            </p:cTn>
                                            <p:tgtEl>
                                              <p:spTgt spid="47"/>
                                            </p:tgtEl>
                                            <p:attrNameLst>
                                              <p:attrName>style.visibility</p:attrName>
                                            </p:attrNameLst>
                                          </p:cBhvr>
                                          <p:to>
                                            <p:strVal val="visible"/>
                                          </p:to>
                                        </p:set>
                                        <p:anim calcmode="lin" valueType="num">
                                          <p:cBhvr additive="base">
                                            <p:cTn id="48" dur="500" fill="hold"/>
                                            <p:tgtEl>
                                              <p:spTgt spid="47"/>
                                            </p:tgtEl>
                                            <p:attrNameLst>
                                              <p:attrName>ppt_x</p:attrName>
                                            </p:attrNameLst>
                                          </p:cBhvr>
                                          <p:tavLst>
                                            <p:tav tm="0">
                                              <p:val>
                                                <p:strVal val="1+#ppt_w/2"/>
                                              </p:val>
                                            </p:tav>
                                            <p:tav tm="100000">
                                              <p:val>
                                                <p:strVal val="#ppt_x"/>
                                              </p:val>
                                            </p:tav>
                                          </p:tavLst>
                                        </p:anim>
                                        <p:anim calcmode="lin" valueType="num">
                                          <p:cBhvr additive="base">
                                            <p:cTn id="49" dur="500" fill="hold"/>
                                            <p:tgtEl>
                                              <p:spTgt spid="47"/>
                                            </p:tgtEl>
                                            <p:attrNameLst>
                                              <p:attrName>ppt_y</p:attrName>
                                            </p:attrNameLst>
                                          </p:cBhvr>
                                          <p:tavLst>
                                            <p:tav tm="0">
                                              <p:val>
                                                <p:strVal val="#ppt_y"/>
                                              </p:val>
                                            </p:tav>
                                            <p:tav tm="100000">
                                              <p:val>
                                                <p:strVal val="#ppt_y"/>
                                              </p:val>
                                            </p:tav>
                                          </p:tavLst>
                                        </p:anim>
                                      </p:childTnLst>
                                    </p:cTn>
                                  </p:par>
                                  <p:par>
                                    <p:cTn id="50" presetID="2" presetClass="entr" presetSubtype="2" fill="hold" nodeType="withEffect">
                                      <p:stCondLst>
                                        <p:cond delay="700"/>
                                      </p:stCondLst>
                                      <p:childTnLst>
                                        <p:set>
                                          <p:cBhvr>
                                            <p:cTn id="51" dur="1" fill="hold">
                                              <p:stCondLst>
                                                <p:cond delay="0"/>
                                              </p:stCondLst>
                                            </p:cTn>
                                            <p:tgtEl>
                                              <p:spTgt spid="48"/>
                                            </p:tgtEl>
                                            <p:attrNameLst>
                                              <p:attrName>style.visibility</p:attrName>
                                            </p:attrNameLst>
                                          </p:cBhvr>
                                          <p:to>
                                            <p:strVal val="visible"/>
                                          </p:to>
                                        </p:set>
                                        <p:anim calcmode="lin" valueType="num">
                                          <p:cBhvr additive="base">
                                            <p:cTn id="52" dur="500" fill="hold"/>
                                            <p:tgtEl>
                                              <p:spTgt spid="48"/>
                                            </p:tgtEl>
                                            <p:attrNameLst>
                                              <p:attrName>ppt_x</p:attrName>
                                            </p:attrNameLst>
                                          </p:cBhvr>
                                          <p:tavLst>
                                            <p:tav tm="0">
                                              <p:val>
                                                <p:strVal val="1+#ppt_w/2"/>
                                              </p:val>
                                            </p:tav>
                                            <p:tav tm="100000">
                                              <p:val>
                                                <p:strVal val="#ppt_x"/>
                                              </p:val>
                                            </p:tav>
                                          </p:tavLst>
                                        </p:anim>
                                        <p:anim calcmode="lin" valueType="num">
                                          <p:cBhvr additive="base">
                                            <p:cTn id="53" dur="500" fill="hold"/>
                                            <p:tgtEl>
                                              <p:spTgt spid="48"/>
                                            </p:tgtEl>
                                            <p:attrNameLst>
                                              <p:attrName>ppt_y</p:attrName>
                                            </p:attrNameLst>
                                          </p:cBhvr>
                                          <p:tavLst>
                                            <p:tav tm="0">
                                              <p:val>
                                                <p:strVal val="#ppt_y"/>
                                              </p:val>
                                            </p:tav>
                                            <p:tav tm="100000">
                                              <p:val>
                                                <p:strVal val="#ppt_y"/>
                                              </p:val>
                                            </p:tav>
                                          </p:tavLst>
                                        </p:anim>
                                      </p:childTnLst>
                                    </p:cTn>
                                  </p:par>
                                </p:childTnLst>
                              </p:cTn>
                            </p:par>
                            <p:par>
                              <p:cTn id="54" fill="hold">
                                <p:stCondLst>
                                  <p:cond delay="3000"/>
                                </p:stCondLst>
                                <p:childTnLst>
                                  <p:par>
                                    <p:cTn id="55" presetID="2" presetClass="entr" presetSubtype="4" fill="hold" nodeType="afterEffect">
                                      <p:stCondLst>
                                        <p:cond delay="0"/>
                                      </p:stCondLst>
                                      <p:childTnLst>
                                        <p:set>
                                          <p:cBhvr>
                                            <p:cTn id="56" dur="1" fill="hold">
                                              <p:stCondLst>
                                                <p:cond delay="0"/>
                                              </p:stCondLst>
                                            </p:cTn>
                                            <p:tgtEl>
                                              <p:spTgt spid="3"/>
                                            </p:tgtEl>
                                            <p:attrNameLst>
                                              <p:attrName>style.visibility</p:attrName>
                                            </p:attrNameLst>
                                          </p:cBhvr>
                                          <p:to>
                                            <p:strVal val="visible"/>
                                          </p:to>
                                        </p:set>
                                        <p:anim calcmode="lin" valueType="num">
                                          <p:cBhvr additive="base">
                                            <p:cTn id="57" dur="500" fill="hold"/>
                                            <p:tgtEl>
                                              <p:spTgt spid="3"/>
                                            </p:tgtEl>
                                            <p:attrNameLst>
                                              <p:attrName>ppt_x</p:attrName>
                                            </p:attrNameLst>
                                          </p:cBhvr>
                                          <p:tavLst>
                                            <p:tav tm="0">
                                              <p:val>
                                                <p:strVal val="#ppt_x"/>
                                              </p:val>
                                            </p:tav>
                                            <p:tav tm="100000">
                                              <p:val>
                                                <p:strVal val="#ppt_x"/>
                                              </p:val>
                                            </p:tav>
                                          </p:tavLst>
                                        </p:anim>
                                        <p:anim calcmode="lin" valueType="num">
                                          <p:cBhvr additive="base">
                                            <p:cTn id="5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35"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fill="hold"/>
                                            <p:tgtEl>
                                              <p:spTgt spid="29"/>
                                            </p:tgtEl>
                                            <p:attrNameLst>
                                              <p:attrName>ppt_x</p:attrName>
                                            </p:attrNameLst>
                                          </p:cBhvr>
                                          <p:tavLst>
                                            <p:tav tm="0">
                                              <p:val>
                                                <p:strVal val="0-#ppt_w/2"/>
                                              </p:val>
                                            </p:tav>
                                            <p:tav tm="100000">
                                              <p:val>
                                                <p:strVal val="#ppt_x"/>
                                              </p:val>
                                            </p:tav>
                                          </p:tavLst>
                                        </p:anim>
                                        <p:anim calcmode="lin" valueType="num">
                                          <p:cBhvr additive="base">
                                            <p:cTn id="8" dur="500" fill="hold"/>
                                            <p:tgtEl>
                                              <p:spTgt spid="29"/>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4"/>
                                            </p:tgtEl>
                                            <p:attrNameLst>
                                              <p:attrName>style.visibility</p:attrName>
                                            </p:attrNameLst>
                                          </p:cBhvr>
                                          <p:to>
                                            <p:strVal val="visible"/>
                                          </p:to>
                                        </p:set>
                                        <p:anim calcmode="lin" valueType="num">
                                          <p:cBhvr additive="base">
                                            <p:cTn id="11" dur="500" fill="hold"/>
                                            <p:tgtEl>
                                              <p:spTgt spid="34"/>
                                            </p:tgtEl>
                                            <p:attrNameLst>
                                              <p:attrName>ppt_x</p:attrName>
                                            </p:attrNameLst>
                                          </p:cBhvr>
                                          <p:tavLst>
                                            <p:tav tm="0">
                                              <p:val>
                                                <p:strVal val="1+#ppt_w/2"/>
                                              </p:val>
                                            </p:tav>
                                            <p:tav tm="100000">
                                              <p:val>
                                                <p:strVal val="#ppt_x"/>
                                              </p:val>
                                            </p:tav>
                                          </p:tavLst>
                                        </p:anim>
                                        <p:anim calcmode="lin" valueType="num">
                                          <p:cBhvr additive="base">
                                            <p:cTn id="12" dur="500" fill="hold"/>
                                            <p:tgtEl>
                                              <p:spTgt spid="34"/>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stCondLst>
                                        <p:cond delay="0"/>
                                      </p:stCondLst>
                                      <p:childTnLst>
                                        <p:set>
                                          <p:cBhvr>
                                            <p:cTn id="15" dur="1" fill="hold">
                                              <p:stCondLst>
                                                <p:cond delay="0"/>
                                              </p:stCondLst>
                                            </p:cTn>
                                            <p:tgtEl>
                                              <p:spTgt spid="35"/>
                                            </p:tgtEl>
                                            <p:attrNameLst>
                                              <p:attrName>style.visibility</p:attrName>
                                            </p:attrNameLst>
                                          </p:cBhvr>
                                          <p:to>
                                            <p:strVal val="visible"/>
                                          </p:to>
                                        </p:set>
                                        <p:anim calcmode="lin" valueType="num">
                                          <p:cBhvr additive="base">
                                            <p:cTn id="16" dur="500" fill="hold"/>
                                            <p:tgtEl>
                                              <p:spTgt spid="35"/>
                                            </p:tgtEl>
                                            <p:attrNameLst>
                                              <p:attrName>ppt_x</p:attrName>
                                            </p:attrNameLst>
                                          </p:cBhvr>
                                          <p:tavLst>
                                            <p:tav tm="0">
                                              <p:val>
                                                <p:strVal val="#ppt_x"/>
                                              </p:val>
                                            </p:tav>
                                            <p:tav tm="100000">
                                              <p:val>
                                                <p:strVal val="#ppt_x"/>
                                              </p:val>
                                            </p:tav>
                                          </p:tavLst>
                                        </p:anim>
                                        <p:anim calcmode="lin" valueType="num">
                                          <p:cBhvr additive="base">
                                            <p:cTn id="17" dur="500" fill="hold"/>
                                            <p:tgtEl>
                                              <p:spTgt spid="35"/>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2" presetClass="entr" presetSubtype="4" fill="hold" grpId="0" nodeType="after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ppt_x"/>
                                              </p:val>
                                            </p:tav>
                                            <p:tav tm="100000">
                                              <p:val>
                                                <p:strVal val="#ppt_x"/>
                                              </p:val>
                                            </p:tav>
                                          </p:tavLst>
                                        </p:anim>
                                        <p:anim calcmode="lin" valueType="num">
                                          <p:cBhvr additive="base">
                                            <p:cTn id="22" dur="500" fill="hold"/>
                                            <p:tgtEl>
                                              <p:spTgt spid="4"/>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additive="base">
                                            <p:cTn id="26" dur="500" fill="hold"/>
                                            <p:tgtEl>
                                              <p:spTgt spid="5"/>
                                            </p:tgtEl>
                                            <p:attrNameLst>
                                              <p:attrName>ppt_x</p:attrName>
                                            </p:attrNameLst>
                                          </p:cBhvr>
                                          <p:tavLst>
                                            <p:tav tm="0">
                                              <p:val>
                                                <p:strVal val="#ppt_x"/>
                                              </p:val>
                                            </p:tav>
                                            <p:tav tm="100000">
                                              <p:val>
                                                <p:strVal val="#ppt_x"/>
                                              </p:val>
                                            </p:tav>
                                          </p:tavLst>
                                        </p:anim>
                                        <p:anim calcmode="lin" valueType="num">
                                          <p:cBhvr additive="base">
                                            <p:cTn id="27" dur="500" fill="hold"/>
                                            <p:tgtEl>
                                              <p:spTgt spid="5"/>
                                            </p:tgtEl>
                                            <p:attrNameLst>
                                              <p:attrName>ppt_y</p:attrName>
                                            </p:attrNameLst>
                                          </p:cBhvr>
                                          <p:tavLst>
                                            <p:tav tm="0">
                                              <p:val>
                                                <p:strVal val="1+#ppt_h/2"/>
                                              </p:val>
                                            </p:tav>
                                            <p:tav tm="100000">
                                              <p:val>
                                                <p:strVal val="#ppt_y"/>
                                              </p:val>
                                            </p:tav>
                                          </p:tavLst>
                                        </p:anim>
                                      </p:childTnLst>
                                    </p:cTn>
                                  </p:par>
                                </p:childTnLst>
                              </p:cTn>
                            </p:par>
                            <p:par>
                              <p:cTn id="28" fill="hold">
                                <p:stCondLst>
                                  <p:cond delay="2000"/>
                                </p:stCondLst>
                                <p:childTnLst>
                                  <p:par>
                                    <p:cTn id="29" presetID="2" presetClass="entr" presetSubtype="4" fill="hold" grpId="0" nodeType="after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par>
                              <p:cTn id="33" fill="hold">
                                <p:stCondLst>
                                  <p:cond delay="2500"/>
                                </p:stCondLst>
                                <p:childTnLst>
                                  <p:par>
                                    <p:cTn id="34" presetID="2" presetClass="entr" presetSubtype="4" fill="hold" grpId="0" nodeType="after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additive="base">
                                            <p:cTn id="36" dur="500" fill="hold"/>
                                            <p:tgtEl>
                                              <p:spTgt spid="7"/>
                                            </p:tgtEl>
                                            <p:attrNameLst>
                                              <p:attrName>ppt_x</p:attrName>
                                            </p:attrNameLst>
                                          </p:cBhvr>
                                          <p:tavLst>
                                            <p:tav tm="0">
                                              <p:val>
                                                <p:strVal val="#ppt_x"/>
                                              </p:val>
                                            </p:tav>
                                            <p:tav tm="100000">
                                              <p:val>
                                                <p:strVal val="#ppt_x"/>
                                              </p:val>
                                            </p:tav>
                                          </p:tavLst>
                                        </p:anim>
                                        <p:anim calcmode="lin" valueType="num">
                                          <p:cBhvr additive="base">
                                            <p:cTn id="37" dur="500" fill="hold"/>
                                            <p:tgtEl>
                                              <p:spTgt spid="7"/>
                                            </p:tgtEl>
                                            <p:attrNameLst>
                                              <p:attrName>ppt_y</p:attrName>
                                            </p:attrNameLst>
                                          </p:cBhvr>
                                          <p:tavLst>
                                            <p:tav tm="0">
                                              <p:val>
                                                <p:strVal val="1+#ppt_h/2"/>
                                              </p:val>
                                            </p:tav>
                                            <p:tav tm="100000">
                                              <p:val>
                                                <p:strVal val="#ppt_y"/>
                                              </p:val>
                                            </p:tav>
                                          </p:tavLst>
                                        </p:anim>
                                      </p:childTnLst>
                                    </p:cTn>
                                  </p:par>
                                  <p:par>
                                    <p:cTn id="38" presetID="2" presetClass="entr" presetSubtype="2" fill="hold" nodeType="withEffect">
                                      <p:stCondLst>
                                        <p:cond delay="0"/>
                                      </p:stCondLst>
                                      <p:childTnLst>
                                        <p:set>
                                          <p:cBhvr>
                                            <p:cTn id="39" dur="1" fill="hold">
                                              <p:stCondLst>
                                                <p:cond delay="0"/>
                                              </p:stCondLst>
                                            </p:cTn>
                                            <p:tgtEl>
                                              <p:spTgt spid="45"/>
                                            </p:tgtEl>
                                            <p:attrNameLst>
                                              <p:attrName>style.visibility</p:attrName>
                                            </p:attrNameLst>
                                          </p:cBhvr>
                                          <p:to>
                                            <p:strVal val="visible"/>
                                          </p:to>
                                        </p:set>
                                        <p:anim calcmode="lin" valueType="num">
                                          <p:cBhvr additive="base">
                                            <p:cTn id="40" dur="500" fill="hold"/>
                                            <p:tgtEl>
                                              <p:spTgt spid="45"/>
                                            </p:tgtEl>
                                            <p:attrNameLst>
                                              <p:attrName>ppt_x</p:attrName>
                                            </p:attrNameLst>
                                          </p:cBhvr>
                                          <p:tavLst>
                                            <p:tav tm="0">
                                              <p:val>
                                                <p:strVal val="1+#ppt_w/2"/>
                                              </p:val>
                                            </p:tav>
                                            <p:tav tm="100000">
                                              <p:val>
                                                <p:strVal val="#ppt_x"/>
                                              </p:val>
                                            </p:tav>
                                          </p:tavLst>
                                        </p:anim>
                                        <p:anim calcmode="lin" valueType="num">
                                          <p:cBhvr additive="base">
                                            <p:cTn id="41" dur="500" fill="hold"/>
                                            <p:tgtEl>
                                              <p:spTgt spid="45"/>
                                            </p:tgtEl>
                                            <p:attrNameLst>
                                              <p:attrName>ppt_y</p:attrName>
                                            </p:attrNameLst>
                                          </p:cBhvr>
                                          <p:tavLst>
                                            <p:tav tm="0">
                                              <p:val>
                                                <p:strVal val="#ppt_y"/>
                                              </p:val>
                                            </p:tav>
                                            <p:tav tm="100000">
                                              <p:val>
                                                <p:strVal val="#ppt_y"/>
                                              </p:val>
                                            </p:tav>
                                          </p:tavLst>
                                        </p:anim>
                                      </p:childTnLst>
                                    </p:cTn>
                                  </p:par>
                                  <p:par>
                                    <p:cTn id="42" presetID="2" presetClass="entr" presetSubtype="2" fill="hold" nodeType="withEffect">
                                      <p:stCondLst>
                                        <p:cond delay="300"/>
                                      </p:stCondLst>
                                      <p:childTnLst>
                                        <p:set>
                                          <p:cBhvr>
                                            <p:cTn id="43" dur="1" fill="hold">
                                              <p:stCondLst>
                                                <p:cond delay="0"/>
                                              </p:stCondLst>
                                            </p:cTn>
                                            <p:tgtEl>
                                              <p:spTgt spid="46"/>
                                            </p:tgtEl>
                                            <p:attrNameLst>
                                              <p:attrName>style.visibility</p:attrName>
                                            </p:attrNameLst>
                                          </p:cBhvr>
                                          <p:to>
                                            <p:strVal val="visible"/>
                                          </p:to>
                                        </p:set>
                                        <p:anim calcmode="lin" valueType="num">
                                          <p:cBhvr additive="base">
                                            <p:cTn id="44" dur="500" fill="hold"/>
                                            <p:tgtEl>
                                              <p:spTgt spid="46"/>
                                            </p:tgtEl>
                                            <p:attrNameLst>
                                              <p:attrName>ppt_x</p:attrName>
                                            </p:attrNameLst>
                                          </p:cBhvr>
                                          <p:tavLst>
                                            <p:tav tm="0">
                                              <p:val>
                                                <p:strVal val="1+#ppt_w/2"/>
                                              </p:val>
                                            </p:tav>
                                            <p:tav tm="100000">
                                              <p:val>
                                                <p:strVal val="#ppt_x"/>
                                              </p:val>
                                            </p:tav>
                                          </p:tavLst>
                                        </p:anim>
                                        <p:anim calcmode="lin" valueType="num">
                                          <p:cBhvr additive="base">
                                            <p:cTn id="45" dur="500" fill="hold"/>
                                            <p:tgtEl>
                                              <p:spTgt spid="46"/>
                                            </p:tgtEl>
                                            <p:attrNameLst>
                                              <p:attrName>ppt_y</p:attrName>
                                            </p:attrNameLst>
                                          </p:cBhvr>
                                          <p:tavLst>
                                            <p:tav tm="0">
                                              <p:val>
                                                <p:strVal val="#ppt_y"/>
                                              </p:val>
                                            </p:tav>
                                            <p:tav tm="100000">
                                              <p:val>
                                                <p:strVal val="#ppt_y"/>
                                              </p:val>
                                            </p:tav>
                                          </p:tavLst>
                                        </p:anim>
                                      </p:childTnLst>
                                    </p:cTn>
                                  </p:par>
                                  <p:par>
                                    <p:cTn id="46" presetID="2" presetClass="entr" presetSubtype="2" fill="hold" nodeType="withEffect">
                                      <p:stCondLst>
                                        <p:cond delay="500"/>
                                      </p:stCondLst>
                                      <p:childTnLst>
                                        <p:set>
                                          <p:cBhvr>
                                            <p:cTn id="47" dur="1" fill="hold">
                                              <p:stCondLst>
                                                <p:cond delay="0"/>
                                              </p:stCondLst>
                                            </p:cTn>
                                            <p:tgtEl>
                                              <p:spTgt spid="47"/>
                                            </p:tgtEl>
                                            <p:attrNameLst>
                                              <p:attrName>style.visibility</p:attrName>
                                            </p:attrNameLst>
                                          </p:cBhvr>
                                          <p:to>
                                            <p:strVal val="visible"/>
                                          </p:to>
                                        </p:set>
                                        <p:anim calcmode="lin" valueType="num">
                                          <p:cBhvr additive="base">
                                            <p:cTn id="48" dur="500" fill="hold"/>
                                            <p:tgtEl>
                                              <p:spTgt spid="47"/>
                                            </p:tgtEl>
                                            <p:attrNameLst>
                                              <p:attrName>ppt_x</p:attrName>
                                            </p:attrNameLst>
                                          </p:cBhvr>
                                          <p:tavLst>
                                            <p:tav tm="0">
                                              <p:val>
                                                <p:strVal val="1+#ppt_w/2"/>
                                              </p:val>
                                            </p:tav>
                                            <p:tav tm="100000">
                                              <p:val>
                                                <p:strVal val="#ppt_x"/>
                                              </p:val>
                                            </p:tav>
                                          </p:tavLst>
                                        </p:anim>
                                        <p:anim calcmode="lin" valueType="num">
                                          <p:cBhvr additive="base">
                                            <p:cTn id="49" dur="500" fill="hold"/>
                                            <p:tgtEl>
                                              <p:spTgt spid="47"/>
                                            </p:tgtEl>
                                            <p:attrNameLst>
                                              <p:attrName>ppt_y</p:attrName>
                                            </p:attrNameLst>
                                          </p:cBhvr>
                                          <p:tavLst>
                                            <p:tav tm="0">
                                              <p:val>
                                                <p:strVal val="#ppt_y"/>
                                              </p:val>
                                            </p:tav>
                                            <p:tav tm="100000">
                                              <p:val>
                                                <p:strVal val="#ppt_y"/>
                                              </p:val>
                                            </p:tav>
                                          </p:tavLst>
                                        </p:anim>
                                      </p:childTnLst>
                                    </p:cTn>
                                  </p:par>
                                  <p:par>
                                    <p:cTn id="50" presetID="2" presetClass="entr" presetSubtype="2" fill="hold" nodeType="withEffect">
                                      <p:stCondLst>
                                        <p:cond delay="700"/>
                                      </p:stCondLst>
                                      <p:childTnLst>
                                        <p:set>
                                          <p:cBhvr>
                                            <p:cTn id="51" dur="1" fill="hold">
                                              <p:stCondLst>
                                                <p:cond delay="0"/>
                                              </p:stCondLst>
                                            </p:cTn>
                                            <p:tgtEl>
                                              <p:spTgt spid="48"/>
                                            </p:tgtEl>
                                            <p:attrNameLst>
                                              <p:attrName>style.visibility</p:attrName>
                                            </p:attrNameLst>
                                          </p:cBhvr>
                                          <p:to>
                                            <p:strVal val="visible"/>
                                          </p:to>
                                        </p:set>
                                        <p:anim calcmode="lin" valueType="num">
                                          <p:cBhvr additive="base">
                                            <p:cTn id="52" dur="500" fill="hold"/>
                                            <p:tgtEl>
                                              <p:spTgt spid="48"/>
                                            </p:tgtEl>
                                            <p:attrNameLst>
                                              <p:attrName>ppt_x</p:attrName>
                                            </p:attrNameLst>
                                          </p:cBhvr>
                                          <p:tavLst>
                                            <p:tav tm="0">
                                              <p:val>
                                                <p:strVal val="1+#ppt_w/2"/>
                                              </p:val>
                                            </p:tav>
                                            <p:tav tm="100000">
                                              <p:val>
                                                <p:strVal val="#ppt_x"/>
                                              </p:val>
                                            </p:tav>
                                          </p:tavLst>
                                        </p:anim>
                                        <p:anim calcmode="lin" valueType="num">
                                          <p:cBhvr additive="base">
                                            <p:cTn id="53" dur="500" fill="hold"/>
                                            <p:tgtEl>
                                              <p:spTgt spid="48"/>
                                            </p:tgtEl>
                                            <p:attrNameLst>
                                              <p:attrName>ppt_y</p:attrName>
                                            </p:attrNameLst>
                                          </p:cBhvr>
                                          <p:tavLst>
                                            <p:tav tm="0">
                                              <p:val>
                                                <p:strVal val="#ppt_y"/>
                                              </p:val>
                                            </p:tav>
                                            <p:tav tm="100000">
                                              <p:val>
                                                <p:strVal val="#ppt_y"/>
                                              </p:val>
                                            </p:tav>
                                          </p:tavLst>
                                        </p:anim>
                                      </p:childTnLst>
                                    </p:cTn>
                                  </p:par>
                                </p:childTnLst>
                              </p:cTn>
                            </p:par>
                            <p:par>
                              <p:cTn id="54" fill="hold">
                                <p:stCondLst>
                                  <p:cond delay="3000"/>
                                </p:stCondLst>
                                <p:childTnLst>
                                  <p:par>
                                    <p:cTn id="55" presetID="2" presetClass="entr" presetSubtype="4" fill="hold" nodeType="afterEffect">
                                      <p:stCondLst>
                                        <p:cond delay="0"/>
                                      </p:stCondLst>
                                      <p:childTnLst>
                                        <p:set>
                                          <p:cBhvr>
                                            <p:cTn id="56" dur="1" fill="hold">
                                              <p:stCondLst>
                                                <p:cond delay="0"/>
                                              </p:stCondLst>
                                            </p:cTn>
                                            <p:tgtEl>
                                              <p:spTgt spid="3"/>
                                            </p:tgtEl>
                                            <p:attrNameLst>
                                              <p:attrName>style.visibility</p:attrName>
                                            </p:attrNameLst>
                                          </p:cBhvr>
                                          <p:to>
                                            <p:strVal val="visible"/>
                                          </p:to>
                                        </p:set>
                                        <p:anim calcmode="lin" valueType="num">
                                          <p:cBhvr additive="base">
                                            <p:cTn id="57" dur="500" fill="hold"/>
                                            <p:tgtEl>
                                              <p:spTgt spid="3"/>
                                            </p:tgtEl>
                                            <p:attrNameLst>
                                              <p:attrName>ppt_x</p:attrName>
                                            </p:attrNameLst>
                                          </p:cBhvr>
                                          <p:tavLst>
                                            <p:tav tm="0">
                                              <p:val>
                                                <p:strVal val="#ppt_x"/>
                                              </p:val>
                                            </p:tav>
                                            <p:tav tm="100000">
                                              <p:val>
                                                <p:strVal val="#ppt_x"/>
                                              </p:val>
                                            </p:tav>
                                          </p:tavLst>
                                        </p:anim>
                                        <p:anim calcmode="lin" valueType="num">
                                          <p:cBhvr additive="base">
                                            <p:cTn id="5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35" grpId="0"/>
        </p:bldLst>
      </p:timing>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Freeform 187"/>
          <p:cNvSpPr>
            <a:spLocks noEditPoints="1"/>
          </p:cNvSpPr>
          <p:nvPr/>
        </p:nvSpPr>
        <p:spPr bwMode="auto">
          <a:xfrm>
            <a:off x="4357688" y="4000511"/>
            <a:ext cx="14937" cy="41824"/>
          </a:xfrm>
          <a:custGeom>
            <a:avLst/>
            <a:gdLst/>
            <a:ahLst/>
            <a:cxnLst>
              <a:cxn ang="0">
                <a:pos x="1" y="2"/>
              </a:cxn>
              <a:cxn ang="0">
                <a:pos x="1" y="2"/>
              </a:cxn>
              <a:cxn ang="0">
                <a:pos x="0" y="2"/>
              </a:cxn>
              <a:cxn ang="0">
                <a:pos x="0" y="2"/>
              </a:cxn>
              <a:cxn ang="0">
                <a:pos x="1" y="2"/>
              </a:cxn>
              <a:cxn ang="0">
                <a:pos x="1" y="2"/>
              </a:cxn>
              <a:cxn ang="0">
                <a:pos x="1" y="5"/>
              </a:cxn>
              <a:cxn ang="0">
                <a:pos x="1" y="5"/>
              </a:cxn>
              <a:cxn ang="0">
                <a:pos x="2" y="5"/>
              </a:cxn>
              <a:cxn ang="0">
                <a:pos x="2" y="6"/>
              </a:cxn>
              <a:cxn ang="0">
                <a:pos x="1" y="6"/>
              </a:cxn>
              <a:cxn ang="0">
                <a:pos x="1" y="5"/>
              </a:cxn>
              <a:cxn ang="0">
                <a:pos x="1" y="2"/>
              </a:cxn>
              <a:cxn ang="0">
                <a:pos x="1" y="0"/>
              </a:cxn>
              <a:cxn ang="0">
                <a:pos x="1" y="0"/>
              </a:cxn>
              <a:cxn ang="0">
                <a:pos x="1" y="1"/>
              </a:cxn>
              <a:cxn ang="0">
                <a:pos x="1" y="1"/>
              </a:cxn>
              <a:cxn ang="0">
                <a:pos x="1" y="0"/>
              </a:cxn>
            </a:cxnLst>
            <a:rect l="0" t="0" r="r" b="b"/>
            <a:pathLst>
              <a:path w="2" h="6">
                <a:moveTo>
                  <a:pt x="1" y="2"/>
                </a:moveTo>
                <a:cubicBezTo>
                  <a:pt x="1" y="2"/>
                  <a:pt x="1" y="2"/>
                  <a:pt x="1" y="2"/>
                </a:cubicBezTo>
                <a:cubicBezTo>
                  <a:pt x="0" y="2"/>
                  <a:pt x="0" y="2"/>
                  <a:pt x="0" y="2"/>
                </a:cubicBezTo>
                <a:cubicBezTo>
                  <a:pt x="0" y="2"/>
                  <a:pt x="0" y="2"/>
                  <a:pt x="0" y="2"/>
                </a:cubicBezTo>
                <a:cubicBezTo>
                  <a:pt x="1" y="2"/>
                  <a:pt x="1" y="2"/>
                  <a:pt x="1" y="2"/>
                </a:cubicBezTo>
                <a:cubicBezTo>
                  <a:pt x="1" y="2"/>
                  <a:pt x="1" y="2"/>
                  <a:pt x="1" y="2"/>
                </a:cubicBezTo>
                <a:cubicBezTo>
                  <a:pt x="1" y="5"/>
                  <a:pt x="1" y="5"/>
                  <a:pt x="1" y="5"/>
                </a:cubicBezTo>
                <a:cubicBezTo>
                  <a:pt x="1" y="5"/>
                  <a:pt x="1" y="5"/>
                  <a:pt x="1" y="5"/>
                </a:cubicBezTo>
                <a:cubicBezTo>
                  <a:pt x="2" y="5"/>
                  <a:pt x="2" y="5"/>
                  <a:pt x="2" y="5"/>
                </a:cubicBezTo>
                <a:cubicBezTo>
                  <a:pt x="2" y="6"/>
                  <a:pt x="2" y="6"/>
                  <a:pt x="2" y="6"/>
                </a:cubicBezTo>
                <a:cubicBezTo>
                  <a:pt x="1" y="6"/>
                  <a:pt x="1" y="6"/>
                  <a:pt x="1" y="6"/>
                </a:cubicBezTo>
                <a:cubicBezTo>
                  <a:pt x="1" y="6"/>
                  <a:pt x="1" y="6"/>
                  <a:pt x="1" y="5"/>
                </a:cubicBezTo>
                <a:lnTo>
                  <a:pt x="1" y="2"/>
                </a:lnTo>
                <a:close/>
                <a:moveTo>
                  <a:pt x="1" y="0"/>
                </a:moveTo>
                <a:cubicBezTo>
                  <a:pt x="1" y="0"/>
                  <a:pt x="1" y="0"/>
                  <a:pt x="1" y="0"/>
                </a:cubicBezTo>
                <a:cubicBezTo>
                  <a:pt x="1" y="1"/>
                  <a:pt x="1" y="1"/>
                  <a:pt x="1" y="1"/>
                </a:cubicBezTo>
                <a:cubicBezTo>
                  <a:pt x="1" y="1"/>
                  <a:pt x="1" y="1"/>
                  <a:pt x="1" y="1"/>
                </a:cubicBezTo>
                <a:lnTo>
                  <a:pt x="1" y="0"/>
                </a:lnTo>
                <a:close/>
              </a:path>
            </a:pathLst>
          </a:custGeom>
          <a:solidFill>
            <a:srgbClr val="FFFFFF"/>
          </a:solidFill>
          <a:ln w="9525">
            <a:noFill/>
            <a:round/>
          </a:ln>
        </p:spPr>
        <p:txBody>
          <a:bodyPr vert="horz" wrap="square" lIns="91440" tIns="45720" rIns="91440" bIns="45720" numCol="1" anchor="t" anchorCtr="0" compatLnSpc="1"/>
          <a:lstStyle/>
          <a:p>
            <a:endParaRPr lang="zh-CN" altLang="en-US" baseline="-25000"/>
          </a:p>
        </p:txBody>
      </p:sp>
      <p:cxnSp>
        <p:nvCxnSpPr>
          <p:cNvPr id="41" name="直接箭头连接符 40"/>
          <p:cNvCxnSpPr/>
          <p:nvPr/>
        </p:nvCxnSpPr>
        <p:spPr>
          <a:xfrm>
            <a:off x="611190" y="2571750"/>
            <a:ext cx="7921625" cy="1588"/>
          </a:xfrm>
          <a:prstGeom prst="straightConnector1">
            <a:avLst/>
          </a:prstGeom>
          <a:ln w="63500" cmpd="sng">
            <a:solidFill>
              <a:srgbClr val="314865"/>
            </a:solidFill>
            <a:tailEnd type="arrow"/>
          </a:ln>
          <a:effectLst/>
        </p:spPr>
        <p:style>
          <a:lnRef idx="1">
            <a:schemeClr val="accent1"/>
          </a:lnRef>
          <a:fillRef idx="0">
            <a:schemeClr val="accent1"/>
          </a:fillRef>
          <a:effectRef idx="0">
            <a:schemeClr val="accent1"/>
          </a:effectRef>
          <a:fontRef idx="minor">
            <a:schemeClr val="tx1"/>
          </a:fontRef>
        </p:style>
      </p:cxnSp>
      <p:grpSp>
        <p:nvGrpSpPr>
          <p:cNvPr id="42" name="组合 2495"/>
          <p:cNvGrpSpPr/>
          <p:nvPr/>
        </p:nvGrpSpPr>
        <p:grpSpPr>
          <a:xfrm>
            <a:off x="785786" y="3071817"/>
            <a:ext cx="1857388" cy="1503235"/>
            <a:chOff x="785786" y="3000378"/>
            <a:chExt cx="1857388" cy="1503235"/>
          </a:xfrm>
        </p:grpSpPr>
        <p:sp>
          <p:nvSpPr>
            <p:cNvPr id="43" name="Freeform 7"/>
            <p:cNvSpPr/>
            <p:nvPr/>
          </p:nvSpPr>
          <p:spPr bwMode="auto">
            <a:xfrm rot="10800000">
              <a:off x="785786" y="3000378"/>
              <a:ext cx="1857388" cy="1298572"/>
            </a:xfrm>
            <a:custGeom>
              <a:avLst/>
              <a:gdLst/>
              <a:ahLst/>
              <a:cxnLst>
                <a:cxn ang="0">
                  <a:pos x="246" y="0"/>
                </a:cxn>
                <a:cxn ang="0">
                  <a:pos x="268" y="39"/>
                </a:cxn>
                <a:cxn ang="0">
                  <a:pos x="165" y="205"/>
                </a:cxn>
                <a:cxn ang="0">
                  <a:pos x="116" y="205"/>
                </a:cxn>
                <a:cxn ang="0">
                  <a:pos x="13" y="39"/>
                </a:cxn>
                <a:cxn ang="0">
                  <a:pos x="36" y="0"/>
                </a:cxn>
                <a:cxn ang="0">
                  <a:pos x="246" y="0"/>
                </a:cxn>
              </a:cxnLst>
              <a:rect l="0" t="0" r="r" b="b"/>
              <a:pathLst>
                <a:path w="281" h="227">
                  <a:moveTo>
                    <a:pt x="246" y="0"/>
                  </a:moveTo>
                  <a:cubicBezTo>
                    <a:pt x="271" y="0"/>
                    <a:pt x="281" y="17"/>
                    <a:pt x="268" y="39"/>
                  </a:cubicBezTo>
                  <a:cubicBezTo>
                    <a:pt x="165" y="205"/>
                    <a:pt x="165" y="205"/>
                    <a:pt x="165" y="205"/>
                  </a:cubicBezTo>
                  <a:cubicBezTo>
                    <a:pt x="152" y="227"/>
                    <a:pt x="130" y="227"/>
                    <a:pt x="116" y="205"/>
                  </a:cubicBezTo>
                  <a:cubicBezTo>
                    <a:pt x="13" y="39"/>
                    <a:pt x="13" y="39"/>
                    <a:pt x="13" y="39"/>
                  </a:cubicBezTo>
                  <a:cubicBezTo>
                    <a:pt x="0" y="17"/>
                    <a:pt x="10" y="0"/>
                    <a:pt x="36" y="0"/>
                  </a:cubicBezTo>
                  <a:lnTo>
                    <a:pt x="246" y="0"/>
                  </a:lnTo>
                  <a:close/>
                </a:path>
              </a:pathLst>
            </a:custGeom>
            <a:solidFill>
              <a:srgbClr val="314865"/>
            </a:solidFill>
            <a:ln w="9525">
              <a:noFill/>
              <a:round/>
            </a:ln>
          </p:spPr>
          <p:txBody>
            <a:bodyPr vert="horz" wrap="square" lIns="91440" tIns="45720" rIns="91440" bIns="45720" numCol="1" anchor="t" anchorCtr="0" compatLnSpc="1"/>
            <a:lstStyle/>
            <a:p>
              <a:endParaRPr lang="zh-CN" altLang="en-US"/>
            </a:p>
          </p:txBody>
        </p:sp>
        <p:sp>
          <p:nvSpPr>
            <p:cNvPr id="44" name="Freeform 11"/>
            <p:cNvSpPr/>
            <p:nvPr/>
          </p:nvSpPr>
          <p:spPr bwMode="auto">
            <a:xfrm>
              <a:off x="1643042" y="3143253"/>
              <a:ext cx="128459" cy="519809"/>
            </a:xfrm>
            <a:custGeom>
              <a:avLst/>
              <a:gdLst/>
              <a:ahLst/>
              <a:cxnLst>
                <a:cxn ang="0">
                  <a:pos x="0" y="26"/>
                </a:cxn>
                <a:cxn ang="0">
                  <a:pos x="31" y="0"/>
                </a:cxn>
                <a:cxn ang="0">
                  <a:pos x="43" y="0"/>
                </a:cxn>
                <a:cxn ang="0">
                  <a:pos x="43" y="174"/>
                </a:cxn>
                <a:cxn ang="0">
                  <a:pos x="31" y="174"/>
                </a:cxn>
                <a:cxn ang="0">
                  <a:pos x="31" y="14"/>
                </a:cxn>
                <a:cxn ang="0">
                  <a:pos x="7" y="33"/>
                </a:cxn>
                <a:cxn ang="0">
                  <a:pos x="0" y="26"/>
                </a:cxn>
              </a:cxnLst>
              <a:rect l="0" t="0" r="r" b="b"/>
              <a:pathLst>
                <a:path w="43" h="174">
                  <a:moveTo>
                    <a:pt x="0" y="26"/>
                  </a:moveTo>
                  <a:lnTo>
                    <a:pt x="31" y="0"/>
                  </a:lnTo>
                  <a:lnTo>
                    <a:pt x="43" y="0"/>
                  </a:lnTo>
                  <a:lnTo>
                    <a:pt x="43" y="174"/>
                  </a:lnTo>
                  <a:lnTo>
                    <a:pt x="31" y="174"/>
                  </a:lnTo>
                  <a:lnTo>
                    <a:pt x="31" y="14"/>
                  </a:lnTo>
                  <a:lnTo>
                    <a:pt x="7" y="33"/>
                  </a:lnTo>
                  <a:lnTo>
                    <a:pt x="0" y="26"/>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600" baseline="-25000" dirty="0">
                <a:latin typeface="微软雅黑" panose="020B0503020204020204" pitchFamily="34" charset="-122"/>
                <a:ea typeface="微软雅黑" panose="020B0503020204020204" pitchFamily="34" charset="-122"/>
              </a:endParaRPr>
            </a:p>
          </p:txBody>
        </p:sp>
        <p:sp>
          <p:nvSpPr>
            <p:cNvPr id="45" name="TextBox 2475"/>
            <p:cNvSpPr txBox="1"/>
            <p:nvPr/>
          </p:nvSpPr>
          <p:spPr>
            <a:xfrm>
              <a:off x="1035819" y="3795727"/>
              <a:ext cx="1357322" cy="707886"/>
            </a:xfrm>
            <a:prstGeom prst="rect">
              <a:avLst/>
            </a:prstGeom>
            <a:noFill/>
          </p:spPr>
          <p:txBody>
            <a:bodyPr wrap="square" rtlCol="0">
              <a:spAutoFit/>
            </a:bodyPr>
            <a:lstStyle/>
            <a:p>
              <a:r>
                <a:rPr lang="zh-CN" altLang="en-US" sz="1000" dirty="0" smtClean="0">
                  <a:solidFill>
                    <a:schemeClr val="bg1"/>
                  </a:solidFill>
                  <a:latin typeface="方正中倩简体" pitchFamily="65" charset="-122"/>
                  <a:ea typeface="方正中倩简体" pitchFamily="65" charset="-122"/>
                </a:rPr>
                <a:t>请输入文字请输入文字，请输入文字请输入文字</a:t>
              </a:r>
              <a:endParaRPr lang="zh-CN" altLang="en-US" sz="1000" dirty="0" smtClean="0">
                <a:solidFill>
                  <a:schemeClr val="bg1"/>
                </a:solidFill>
                <a:latin typeface="方正中倩简体" pitchFamily="65" charset="-122"/>
                <a:ea typeface="方正中倩简体" pitchFamily="65" charset="-122"/>
              </a:endParaRPr>
            </a:p>
            <a:p>
              <a:endParaRPr lang="zh-CN" altLang="en-US" sz="1000" dirty="0">
                <a:solidFill>
                  <a:schemeClr val="bg1"/>
                </a:solidFill>
                <a:latin typeface="方正中倩简体" pitchFamily="65" charset="-122"/>
                <a:ea typeface="方正中倩简体" pitchFamily="65" charset="-122"/>
              </a:endParaRPr>
            </a:p>
          </p:txBody>
        </p:sp>
      </p:grpSp>
      <p:grpSp>
        <p:nvGrpSpPr>
          <p:cNvPr id="50" name="组合 2497"/>
          <p:cNvGrpSpPr/>
          <p:nvPr/>
        </p:nvGrpSpPr>
        <p:grpSpPr>
          <a:xfrm>
            <a:off x="5072066" y="915988"/>
            <a:ext cx="1857388" cy="1298572"/>
            <a:chOff x="5072066" y="915988"/>
            <a:chExt cx="1857388" cy="1298572"/>
          </a:xfrm>
        </p:grpSpPr>
        <p:sp>
          <p:nvSpPr>
            <p:cNvPr id="51" name="Freeform 7"/>
            <p:cNvSpPr/>
            <p:nvPr/>
          </p:nvSpPr>
          <p:spPr bwMode="auto">
            <a:xfrm>
              <a:off x="5072066" y="915988"/>
              <a:ext cx="1857388" cy="1298572"/>
            </a:xfrm>
            <a:custGeom>
              <a:avLst/>
              <a:gdLst/>
              <a:ahLst/>
              <a:cxnLst>
                <a:cxn ang="0">
                  <a:pos x="246" y="0"/>
                </a:cxn>
                <a:cxn ang="0">
                  <a:pos x="268" y="39"/>
                </a:cxn>
                <a:cxn ang="0">
                  <a:pos x="165" y="205"/>
                </a:cxn>
                <a:cxn ang="0">
                  <a:pos x="116" y="205"/>
                </a:cxn>
                <a:cxn ang="0">
                  <a:pos x="13" y="39"/>
                </a:cxn>
                <a:cxn ang="0">
                  <a:pos x="36" y="0"/>
                </a:cxn>
                <a:cxn ang="0">
                  <a:pos x="246" y="0"/>
                </a:cxn>
              </a:cxnLst>
              <a:rect l="0" t="0" r="r" b="b"/>
              <a:pathLst>
                <a:path w="281" h="227">
                  <a:moveTo>
                    <a:pt x="246" y="0"/>
                  </a:moveTo>
                  <a:cubicBezTo>
                    <a:pt x="271" y="0"/>
                    <a:pt x="281" y="17"/>
                    <a:pt x="268" y="39"/>
                  </a:cubicBezTo>
                  <a:cubicBezTo>
                    <a:pt x="165" y="205"/>
                    <a:pt x="165" y="205"/>
                    <a:pt x="165" y="205"/>
                  </a:cubicBezTo>
                  <a:cubicBezTo>
                    <a:pt x="152" y="227"/>
                    <a:pt x="130" y="227"/>
                    <a:pt x="116" y="205"/>
                  </a:cubicBezTo>
                  <a:cubicBezTo>
                    <a:pt x="13" y="39"/>
                    <a:pt x="13" y="39"/>
                    <a:pt x="13" y="39"/>
                  </a:cubicBezTo>
                  <a:cubicBezTo>
                    <a:pt x="0" y="17"/>
                    <a:pt x="10" y="0"/>
                    <a:pt x="36" y="0"/>
                  </a:cubicBezTo>
                  <a:lnTo>
                    <a:pt x="246" y="0"/>
                  </a:lnTo>
                  <a:close/>
                </a:path>
              </a:pathLst>
            </a:custGeom>
            <a:solidFill>
              <a:srgbClr val="314865"/>
            </a:solidFill>
            <a:ln w="9525">
              <a:noFill/>
              <a:round/>
            </a:ln>
          </p:spPr>
          <p:txBody>
            <a:bodyPr vert="horz" wrap="square" lIns="91440" tIns="45720" rIns="91440" bIns="45720" numCol="1" anchor="t" anchorCtr="0" compatLnSpc="1"/>
            <a:lstStyle/>
            <a:p>
              <a:endParaRPr lang="zh-CN" altLang="en-US"/>
            </a:p>
          </p:txBody>
        </p:sp>
        <p:sp>
          <p:nvSpPr>
            <p:cNvPr id="52" name="Freeform 14"/>
            <p:cNvSpPr/>
            <p:nvPr/>
          </p:nvSpPr>
          <p:spPr bwMode="auto">
            <a:xfrm>
              <a:off x="5857884" y="1357304"/>
              <a:ext cx="295753" cy="522796"/>
            </a:xfrm>
            <a:custGeom>
              <a:avLst/>
              <a:gdLst/>
              <a:ahLst/>
              <a:cxnLst>
                <a:cxn ang="0">
                  <a:pos x="0" y="111"/>
                </a:cxn>
                <a:cxn ang="0">
                  <a:pos x="0" y="99"/>
                </a:cxn>
                <a:cxn ang="0">
                  <a:pos x="0" y="99"/>
                </a:cxn>
                <a:cxn ang="0">
                  <a:pos x="59" y="0"/>
                </a:cxn>
                <a:cxn ang="0">
                  <a:pos x="68" y="5"/>
                </a:cxn>
                <a:cxn ang="0">
                  <a:pos x="11" y="99"/>
                </a:cxn>
                <a:cxn ang="0">
                  <a:pos x="63" y="99"/>
                </a:cxn>
                <a:cxn ang="0">
                  <a:pos x="63" y="61"/>
                </a:cxn>
                <a:cxn ang="0">
                  <a:pos x="75" y="61"/>
                </a:cxn>
                <a:cxn ang="0">
                  <a:pos x="75" y="99"/>
                </a:cxn>
                <a:cxn ang="0">
                  <a:pos x="99" y="99"/>
                </a:cxn>
                <a:cxn ang="0">
                  <a:pos x="99" y="111"/>
                </a:cxn>
                <a:cxn ang="0">
                  <a:pos x="75" y="111"/>
                </a:cxn>
                <a:cxn ang="0">
                  <a:pos x="75" y="175"/>
                </a:cxn>
                <a:cxn ang="0">
                  <a:pos x="63" y="175"/>
                </a:cxn>
                <a:cxn ang="0">
                  <a:pos x="63" y="111"/>
                </a:cxn>
                <a:cxn ang="0">
                  <a:pos x="0" y="111"/>
                </a:cxn>
              </a:cxnLst>
              <a:rect l="0" t="0" r="r" b="b"/>
              <a:pathLst>
                <a:path w="99" h="175">
                  <a:moveTo>
                    <a:pt x="0" y="111"/>
                  </a:moveTo>
                  <a:lnTo>
                    <a:pt x="0" y="99"/>
                  </a:lnTo>
                  <a:lnTo>
                    <a:pt x="0" y="99"/>
                  </a:lnTo>
                  <a:lnTo>
                    <a:pt x="59" y="0"/>
                  </a:lnTo>
                  <a:lnTo>
                    <a:pt x="68" y="5"/>
                  </a:lnTo>
                  <a:lnTo>
                    <a:pt x="11" y="99"/>
                  </a:lnTo>
                  <a:lnTo>
                    <a:pt x="63" y="99"/>
                  </a:lnTo>
                  <a:lnTo>
                    <a:pt x="63" y="61"/>
                  </a:lnTo>
                  <a:lnTo>
                    <a:pt x="75" y="61"/>
                  </a:lnTo>
                  <a:lnTo>
                    <a:pt x="75" y="99"/>
                  </a:lnTo>
                  <a:lnTo>
                    <a:pt x="99" y="99"/>
                  </a:lnTo>
                  <a:lnTo>
                    <a:pt x="99" y="111"/>
                  </a:lnTo>
                  <a:lnTo>
                    <a:pt x="75" y="111"/>
                  </a:lnTo>
                  <a:lnTo>
                    <a:pt x="75" y="175"/>
                  </a:lnTo>
                  <a:lnTo>
                    <a:pt x="63" y="175"/>
                  </a:lnTo>
                  <a:lnTo>
                    <a:pt x="63" y="111"/>
                  </a:lnTo>
                  <a:lnTo>
                    <a:pt x="0" y="111"/>
                  </a:lnTo>
                  <a:close/>
                </a:path>
              </a:pathLst>
            </a:custGeom>
            <a:solidFill>
              <a:srgbClr val="FFFFFF"/>
            </a:solidFill>
            <a:ln w="9525">
              <a:noFill/>
              <a:round/>
            </a:ln>
          </p:spPr>
          <p:txBody>
            <a:bodyPr vert="horz" wrap="square" lIns="91440" tIns="45720" rIns="91440" bIns="45720" numCol="1" anchor="t" anchorCtr="0" compatLnSpc="1"/>
            <a:lstStyle/>
            <a:p>
              <a:endParaRPr lang="zh-CN" altLang="en-US" baseline="-25000" dirty="0">
                <a:latin typeface="方正稚艺简体" pitchFamily="65" charset="-122"/>
                <a:ea typeface="方正稚艺简体" pitchFamily="65" charset="-122"/>
              </a:endParaRPr>
            </a:p>
          </p:txBody>
        </p:sp>
        <p:sp>
          <p:nvSpPr>
            <p:cNvPr id="53" name="TextBox 2479"/>
            <p:cNvSpPr txBox="1"/>
            <p:nvPr/>
          </p:nvSpPr>
          <p:spPr>
            <a:xfrm>
              <a:off x="5357818" y="928676"/>
              <a:ext cx="1357322" cy="553998"/>
            </a:xfrm>
            <a:prstGeom prst="rect">
              <a:avLst/>
            </a:prstGeom>
            <a:noFill/>
          </p:spPr>
          <p:txBody>
            <a:bodyPr wrap="square" rtlCol="0">
              <a:spAutoFit/>
            </a:bodyPr>
            <a:lstStyle/>
            <a:p>
              <a:r>
                <a:rPr lang="zh-CN" altLang="en-US" sz="1000" dirty="0" smtClean="0">
                  <a:solidFill>
                    <a:schemeClr val="bg1"/>
                  </a:solidFill>
                  <a:latin typeface="方正中倩简体" pitchFamily="65" charset="-122"/>
                  <a:ea typeface="方正中倩简体" pitchFamily="65" charset="-122"/>
                </a:rPr>
                <a:t>请输入文字请输入文字，请输入文字请输入</a:t>
              </a:r>
              <a:endParaRPr lang="zh-CN" altLang="en-US" sz="1000" dirty="0">
                <a:solidFill>
                  <a:schemeClr val="bg1"/>
                </a:solidFill>
                <a:latin typeface="方正中倩简体" pitchFamily="65" charset="-122"/>
                <a:ea typeface="方正中倩简体" pitchFamily="65" charset="-122"/>
              </a:endParaRPr>
            </a:p>
          </p:txBody>
        </p:sp>
      </p:grpSp>
      <p:grpSp>
        <p:nvGrpSpPr>
          <p:cNvPr id="54" name="组合 2498"/>
          <p:cNvGrpSpPr/>
          <p:nvPr/>
        </p:nvGrpSpPr>
        <p:grpSpPr>
          <a:xfrm>
            <a:off x="3643306" y="3071817"/>
            <a:ext cx="1857388" cy="1339815"/>
            <a:chOff x="3643306" y="3071816"/>
            <a:chExt cx="1857388" cy="1339815"/>
          </a:xfrm>
        </p:grpSpPr>
        <p:sp>
          <p:nvSpPr>
            <p:cNvPr id="55" name="Freeform 7"/>
            <p:cNvSpPr/>
            <p:nvPr/>
          </p:nvSpPr>
          <p:spPr bwMode="auto">
            <a:xfrm rot="10800000">
              <a:off x="3643306" y="3071816"/>
              <a:ext cx="1857388" cy="1298572"/>
            </a:xfrm>
            <a:custGeom>
              <a:avLst/>
              <a:gdLst/>
              <a:ahLst/>
              <a:cxnLst>
                <a:cxn ang="0">
                  <a:pos x="246" y="0"/>
                </a:cxn>
                <a:cxn ang="0">
                  <a:pos x="268" y="39"/>
                </a:cxn>
                <a:cxn ang="0">
                  <a:pos x="165" y="205"/>
                </a:cxn>
                <a:cxn ang="0">
                  <a:pos x="116" y="205"/>
                </a:cxn>
                <a:cxn ang="0">
                  <a:pos x="13" y="39"/>
                </a:cxn>
                <a:cxn ang="0">
                  <a:pos x="36" y="0"/>
                </a:cxn>
                <a:cxn ang="0">
                  <a:pos x="246" y="0"/>
                </a:cxn>
              </a:cxnLst>
              <a:rect l="0" t="0" r="r" b="b"/>
              <a:pathLst>
                <a:path w="281" h="227">
                  <a:moveTo>
                    <a:pt x="246" y="0"/>
                  </a:moveTo>
                  <a:cubicBezTo>
                    <a:pt x="271" y="0"/>
                    <a:pt x="281" y="17"/>
                    <a:pt x="268" y="39"/>
                  </a:cubicBezTo>
                  <a:cubicBezTo>
                    <a:pt x="165" y="205"/>
                    <a:pt x="165" y="205"/>
                    <a:pt x="165" y="205"/>
                  </a:cubicBezTo>
                  <a:cubicBezTo>
                    <a:pt x="152" y="227"/>
                    <a:pt x="130" y="227"/>
                    <a:pt x="116" y="205"/>
                  </a:cubicBezTo>
                  <a:cubicBezTo>
                    <a:pt x="13" y="39"/>
                    <a:pt x="13" y="39"/>
                    <a:pt x="13" y="39"/>
                  </a:cubicBezTo>
                  <a:cubicBezTo>
                    <a:pt x="0" y="17"/>
                    <a:pt x="10" y="0"/>
                    <a:pt x="36" y="0"/>
                  </a:cubicBezTo>
                  <a:lnTo>
                    <a:pt x="246" y="0"/>
                  </a:lnTo>
                  <a:close/>
                </a:path>
              </a:pathLst>
            </a:custGeom>
            <a:solidFill>
              <a:srgbClr val="314865"/>
            </a:solidFill>
            <a:ln w="9525">
              <a:noFill/>
              <a:round/>
            </a:ln>
          </p:spPr>
          <p:txBody>
            <a:bodyPr vert="horz" wrap="square" lIns="91440" tIns="45720" rIns="91440" bIns="45720" numCol="1" anchor="t" anchorCtr="0" compatLnSpc="1"/>
            <a:lstStyle/>
            <a:p>
              <a:endParaRPr lang="zh-CN" altLang="en-US"/>
            </a:p>
          </p:txBody>
        </p:sp>
        <p:sp>
          <p:nvSpPr>
            <p:cNvPr id="56" name="Freeform 13"/>
            <p:cNvSpPr/>
            <p:nvPr/>
          </p:nvSpPr>
          <p:spPr bwMode="auto">
            <a:xfrm>
              <a:off x="4427110" y="3214692"/>
              <a:ext cx="289778" cy="537733"/>
            </a:xfrm>
            <a:custGeom>
              <a:avLst/>
              <a:gdLst/>
              <a:ahLst/>
              <a:cxnLst>
                <a:cxn ang="0">
                  <a:pos x="3" y="65"/>
                </a:cxn>
                <a:cxn ang="0">
                  <a:pos x="10" y="70"/>
                </a:cxn>
                <a:cxn ang="0">
                  <a:pos x="18" y="72"/>
                </a:cxn>
                <a:cxn ang="0">
                  <a:pos x="25" y="70"/>
                </a:cxn>
                <a:cxn ang="0">
                  <a:pos x="31" y="67"/>
                </a:cxn>
                <a:cxn ang="0">
                  <a:pos x="35" y="62"/>
                </a:cxn>
                <a:cxn ang="0">
                  <a:pos x="36" y="55"/>
                </a:cxn>
                <a:cxn ang="0">
                  <a:pos x="35" y="49"/>
                </a:cxn>
                <a:cxn ang="0">
                  <a:pos x="31" y="45"/>
                </a:cxn>
                <a:cxn ang="0">
                  <a:pos x="26" y="41"/>
                </a:cxn>
                <a:cxn ang="0">
                  <a:pos x="19" y="39"/>
                </a:cxn>
                <a:cxn ang="0">
                  <a:pos x="9" y="39"/>
                </a:cxn>
                <a:cxn ang="0">
                  <a:pos x="9" y="35"/>
                </a:cxn>
                <a:cxn ang="0">
                  <a:pos x="19" y="35"/>
                </a:cxn>
                <a:cxn ang="0">
                  <a:pos x="26" y="33"/>
                </a:cxn>
                <a:cxn ang="0">
                  <a:pos x="31" y="30"/>
                </a:cxn>
                <a:cxn ang="0">
                  <a:pos x="35" y="25"/>
                </a:cxn>
                <a:cxn ang="0">
                  <a:pos x="36" y="20"/>
                </a:cxn>
                <a:cxn ang="0">
                  <a:pos x="35" y="14"/>
                </a:cxn>
                <a:cxn ang="0">
                  <a:pos x="31" y="9"/>
                </a:cxn>
                <a:cxn ang="0">
                  <a:pos x="25" y="6"/>
                </a:cxn>
                <a:cxn ang="0">
                  <a:pos x="18" y="5"/>
                </a:cxn>
                <a:cxn ang="0">
                  <a:pos x="10" y="6"/>
                </a:cxn>
                <a:cxn ang="0">
                  <a:pos x="3" y="11"/>
                </a:cxn>
                <a:cxn ang="0">
                  <a:pos x="0" y="7"/>
                </a:cxn>
                <a:cxn ang="0">
                  <a:pos x="8" y="2"/>
                </a:cxn>
                <a:cxn ang="0">
                  <a:pos x="18" y="0"/>
                </a:cxn>
                <a:cxn ang="0">
                  <a:pos x="27" y="2"/>
                </a:cxn>
                <a:cxn ang="0">
                  <a:pos x="34" y="6"/>
                </a:cxn>
                <a:cxn ang="0">
                  <a:pos x="39" y="12"/>
                </a:cxn>
                <a:cxn ang="0">
                  <a:pos x="41" y="20"/>
                </a:cxn>
                <a:cxn ang="0">
                  <a:pos x="37" y="30"/>
                </a:cxn>
                <a:cxn ang="0">
                  <a:pos x="28" y="37"/>
                </a:cxn>
                <a:cxn ang="0">
                  <a:pos x="37" y="45"/>
                </a:cxn>
                <a:cxn ang="0">
                  <a:pos x="40" y="55"/>
                </a:cxn>
                <a:cxn ang="0">
                  <a:pos x="39" y="63"/>
                </a:cxn>
                <a:cxn ang="0">
                  <a:pos x="34" y="70"/>
                </a:cxn>
                <a:cxn ang="0">
                  <a:pos x="27" y="75"/>
                </a:cxn>
                <a:cxn ang="0">
                  <a:pos x="18" y="76"/>
                </a:cxn>
                <a:cxn ang="0">
                  <a:pos x="8" y="74"/>
                </a:cxn>
                <a:cxn ang="0">
                  <a:pos x="0" y="69"/>
                </a:cxn>
                <a:cxn ang="0">
                  <a:pos x="3" y="65"/>
                </a:cxn>
              </a:cxnLst>
              <a:rect l="0" t="0" r="r" b="b"/>
              <a:pathLst>
                <a:path w="41" h="76">
                  <a:moveTo>
                    <a:pt x="3" y="65"/>
                  </a:moveTo>
                  <a:cubicBezTo>
                    <a:pt x="5" y="67"/>
                    <a:pt x="7" y="69"/>
                    <a:pt x="10" y="70"/>
                  </a:cubicBezTo>
                  <a:cubicBezTo>
                    <a:pt x="12" y="71"/>
                    <a:pt x="15" y="72"/>
                    <a:pt x="18" y="72"/>
                  </a:cubicBezTo>
                  <a:cubicBezTo>
                    <a:pt x="20" y="72"/>
                    <a:pt x="23" y="71"/>
                    <a:pt x="25" y="70"/>
                  </a:cubicBezTo>
                  <a:cubicBezTo>
                    <a:pt x="27" y="70"/>
                    <a:pt x="29" y="68"/>
                    <a:pt x="31" y="67"/>
                  </a:cubicBezTo>
                  <a:cubicBezTo>
                    <a:pt x="32" y="65"/>
                    <a:pt x="34" y="64"/>
                    <a:pt x="35" y="62"/>
                  </a:cubicBezTo>
                  <a:cubicBezTo>
                    <a:pt x="35" y="60"/>
                    <a:pt x="36" y="58"/>
                    <a:pt x="36" y="55"/>
                  </a:cubicBezTo>
                  <a:cubicBezTo>
                    <a:pt x="36" y="53"/>
                    <a:pt x="36" y="51"/>
                    <a:pt x="35" y="49"/>
                  </a:cubicBezTo>
                  <a:cubicBezTo>
                    <a:pt x="34" y="48"/>
                    <a:pt x="33" y="46"/>
                    <a:pt x="31" y="45"/>
                  </a:cubicBezTo>
                  <a:cubicBezTo>
                    <a:pt x="30" y="43"/>
                    <a:pt x="28" y="42"/>
                    <a:pt x="26" y="41"/>
                  </a:cubicBezTo>
                  <a:cubicBezTo>
                    <a:pt x="24" y="40"/>
                    <a:pt x="22" y="40"/>
                    <a:pt x="19" y="39"/>
                  </a:cubicBezTo>
                  <a:cubicBezTo>
                    <a:pt x="9" y="39"/>
                    <a:pt x="9" y="39"/>
                    <a:pt x="9" y="39"/>
                  </a:cubicBezTo>
                  <a:cubicBezTo>
                    <a:pt x="9" y="35"/>
                    <a:pt x="9" y="35"/>
                    <a:pt x="9" y="35"/>
                  </a:cubicBezTo>
                  <a:cubicBezTo>
                    <a:pt x="19" y="35"/>
                    <a:pt x="19" y="35"/>
                    <a:pt x="19" y="35"/>
                  </a:cubicBezTo>
                  <a:cubicBezTo>
                    <a:pt x="22" y="35"/>
                    <a:pt x="24" y="34"/>
                    <a:pt x="26" y="33"/>
                  </a:cubicBezTo>
                  <a:cubicBezTo>
                    <a:pt x="28" y="32"/>
                    <a:pt x="30" y="31"/>
                    <a:pt x="31" y="30"/>
                  </a:cubicBezTo>
                  <a:cubicBezTo>
                    <a:pt x="33" y="29"/>
                    <a:pt x="34" y="27"/>
                    <a:pt x="35" y="25"/>
                  </a:cubicBezTo>
                  <a:cubicBezTo>
                    <a:pt x="36" y="24"/>
                    <a:pt x="36" y="22"/>
                    <a:pt x="36" y="20"/>
                  </a:cubicBezTo>
                  <a:cubicBezTo>
                    <a:pt x="36" y="18"/>
                    <a:pt x="36" y="16"/>
                    <a:pt x="35" y="14"/>
                  </a:cubicBezTo>
                  <a:cubicBezTo>
                    <a:pt x="34" y="12"/>
                    <a:pt x="32" y="10"/>
                    <a:pt x="31" y="9"/>
                  </a:cubicBezTo>
                  <a:cubicBezTo>
                    <a:pt x="29" y="8"/>
                    <a:pt x="27" y="7"/>
                    <a:pt x="25" y="6"/>
                  </a:cubicBezTo>
                  <a:cubicBezTo>
                    <a:pt x="23" y="5"/>
                    <a:pt x="21" y="5"/>
                    <a:pt x="18" y="5"/>
                  </a:cubicBezTo>
                  <a:cubicBezTo>
                    <a:pt x="15" y="5"/>
                    <a:pt x="12" y="5"/>
                    <a:pt x="10" y="6"/>
                  </a:cubicBezTo>
                  <a:cubicBezTo>
                    <a:pt x="7" y="7"/>
                    <a:pt x="5" y="9"/>
                    <a:pt x="3" y="11"/>
                  </a:cubicBezTo>
                  <a:cubicBezTo>
                    <a:pt x="0" y="7"/>
                    <a:pt x="0" y="7"/>
                    <a:pt x="0" y="7"/>
                  </a:cubicBezTo>
                  <a:cubicBezTo>
                    <a:pt x="2" y="5"/>
                    <a:pt x="5" y="3"/>
                    <a:pt x="8" y="2"/>
                  </a:cubicBezTo>
                  <a:cubicBezTo>
                    <a:pt x="11" y="1"/>
                    <a:pt x="15" y="0"/>
                    <a:pt x="18" y="0"/>
                  </a:cubicBezTo>
                  <a:cubicBezTo>
                    <a:pt x="21" y="0"/>
                    <a:pt x="24" y="1"/>
                    <a:pt x="27" y="2"/>
                  </a:cubicBezTo>
                  <a:cubicBezTo>
                    <a:pt x="30" y="3"/>
                    <a:pt x="32" y="4"/>
                    <a:pt x="34" y="6"/>
                  </a:cubicBezTo>
                  <a:cubicBezTo>
                    <a:pt x="36" y="8"/>
                    <a:pt x="38" y="10"/>
                    <a:pt x="39" y="12"/>
                  </a:cubicBezTo>
                  <a:cubicBezTo>
                    <a:pt x="40" y="15"/>
                    <a:pt x="41" y="17"/>
                    <a:pt x="41" y="20"/>
                  </a:cubicBezTo>
                  <a:cubicBezTo>
                    <a:pt x="41" y="24"/>
                    <a:pt x="40" y="27"/>
                    <a:pt x="37" y="30"/>
                  </a:cubicBezTo>
                  <a:cubicBezTo>
                    <a:pt x="35" y="33"/>
                    <a:pt x="32" y="36"/>
                    <a:pt x="28" y="37"/>
                  </a:cubicBezTo>
                  <a:cubicBezTo>
                    <a:pt x="32" y="39"/>
                    <a:pt x="35" y="41"/>
                    <a:pt x="37" y="45"/>
                  </a:cubicBezTo>
                  <a:cubicBezTo>
                    <a:pt x="39" y="48"/>
                    <a:pt x="40" y="51"/>
                    <a:pt x="40" y="55"/>
                  </a:cubicBezTo>
                  <a:cubicBezTo>
                    <a:pt x="40" y="58"/>
                    <a:pt x="40" y="61"/>
                    <a:pt x="39" y="63"/>
                  </a:cubicBezTo>
                  <a:cubicBezTo>
                    <a:pt x="38" y="66"/>
                    <a:pt x="36" y="68"/>
                    <a:pt x="34" y="70"/>
                  </a:cubicBezTo>
                  <a:cubicBezTo>
                    <a:pt x="32" y="72"/>
                    <a:pt x="29" y="73"/>
                    <a:pt x="27" y="75"/>
                  </a:cubicBezTo>
                  <a:cubicBezTo>
                    <a:pt x="24" y="76"/>
                    <a:pt x="21" y="76"/>
                    <a:pt x="18" y="76"/>
                  </a:cubicBezTo>
                  <a:cubicBezTo>
                    <a:pt x="14" y="76"/>
                    <a:pt x="11" y="75"/>
                    <a:pt x="8" y="74"/>
                  </a:cubicBezTo>
                  <a:cubicBezTo>
                    <a:pt x="5" y="73"/>
                    <a:pt x="2" y="71"/>
                    <a:pt x="0" y="69"/>
                  </a:cubicBezTo>
                  <a:lnTo>
                    <a:pt x="3" y="65"/>
                  </a:lnTo>
                  <a:close/>
                </a:path>
              </a:pathLst>
            </a:custGeom>
            <a:solidFill>
              <a:srgbClr val="FFFFFF"/>
            </a:solidFill>
            <a:ln w="9525">
              <a:noFill/>
              <a:round/>
            </a:ln>
          </p:spPr>
          <p:txBody>
            <a:bodyPr vert="horz" wrap="square" lIns="91440" tIns="45720" rIns="91440" bIns="45720" numCol="1" anchor="t" anchorCtr="0" compatLnSpc="1"/>
            <a:lstStyle/>
            <a:p>
              <a:endParaRPr lang="zh-CN" altLang="en-US" baseline="-25000" dirty="0">
                <a:latin typeface="方正稚艺简体" pitchFamily="65" charset="-122"/>
                <a:ea typeface="方正稚艺简体" pitchFamily="65" charset="-122"/>
              </a:endParaRPr>
            </a:p>
          </p:txBody>
        </p:sp>
        <p:sp>
          <p:nvSpPr>
            <p:cNvPr id="57" name="TextBox 2480"/>
            <p:cNvSpPr txBox="1"/>
            <p:nvPr/>
          </p:nvSpPr>
          <p:spPr>
            <a:xfrm>
              <a:off x="3893339" y="3857633"/>
              <a:ext cx="1357322" cy="553998"/>
            </a:xfrm>
            <a:prstGeom prst="rect">
              <a:avLst/>
            </a:prstGeom>
            <a:noFill/>
          </p:spPr>
          <p:txBody>
            <a:bodyPr wrap="square" rtlCol="0">
              <a:spAutoFit/>
            </a:bodyPr>
            <a:lstStyle/>
            <a:p>
              <a:r>
                <a:rPr lang="zh-CN" altLang="en-US" sz="1000" dirty="0" smtClean="0">
                  <a:solidFill>
                    <a:schemeClr val="bg1"/>
                  </a:solidFill>
                  <a:latin typeface="方正中倩简体" pitchFamily="65" charset="-122"/>
                  <a:ea typeface="方正中倩简体" pitchFamily="65" charset="-122"/>
                </a:rPr>
                <a:t>请输入文字，请输入文字请输入文字请输入文字</a:t>
              </a:r>
              <a:endParaRPr lang="zh-CN" altLang="en-US" sz="1000" dirty="0">
                <a:solidFill>
                  <a:schemeClr val="bg1"/>
                </a:solidFill>
                <a:latin typeface="方正中倩简体" pitchFamily="65" charset="-122"/>
                <a:ea typeface="方正中倩简体" pitchFamily="65" charset="-122"/>
              </a:endParaRPr>
            </a:p>
          </p:txBody>
        </p:sp>
      </p:grpSp>
      <p:grpSp>
        <p:nvGrpSpPr>
          <p:cNvPr id="46" name="组合 2496"/>
          <p:cNvGrpSpPr/>
          <p:nvPr/>
        </p:nvGrpSpPr>
        <p:grpSpPr>
          <a:xfrm>
            <a:off x="2214546" y="915988"/>
            <a:ext cx="1857388" cy="1298572"/>
            <a:chOff x="2214546" y="915988"/>
            <a:chExt cx="1857388" cy="1298572"/>
          </a:xfrm>
        </p:grpSpPr>
        <p:sp>
          <p:nvSpPr>
            <p:cNvPr id="47" name="Freeform 7"/>
            <p:cNvSpPr/>
            <p:nvPr/>
          </p:nvSpPr>
          <p:spPr bwMode="auto">
            <a:xfrm>
              <a:off x="2214546" y="915988"/>
              <a:ext cx="1857388" cy="1298572"/>
            </a:xfrm>
            <a:custGeom>
              <a:avLst/>
              <a:gdLst/>
              <a:ahLst/>
              <a:cxnLst>
                <a:cxn ang="0">
                  <a:pos x="246" y="0"/>
                </a:cxn>
                <a:cxn ang="0">
                  <a:pos x="268" y="39"/>
                </a:cxn>
                <a:cxn ang="0">
                  <a:pos x="165" y="205"/>
                </a:cxn>
                <a:cxn ang="0">
                  <a:pos x="116" y="205"/>
                </a:cxn>
                <a:cxn ang="0">
                  <a:pos x="13" y="39"/>
                </a:cxn>
                <a:cxn ang="0">
                  <a:pos x="36" y="0"/>
                </a:cxn>
                <a:cxn ang="0">
                  <a:pos x="246" y="0"/>
                </a:cxn>
              </a:cxnLst>
              <a:rect l="0" t="0" r="r" b="b"/>
              <a:pathLst>
                <a:path w="281" h="227">
                  <a:moveTo>
                    <a:pt x="246" y="0"/>
                  </a:moveTo>
                  <a:cubicBezTo>
                    <a:pt x="271" y="0"/>
                    <a:pt x="281" y="17"/>
                    <a:pt x="268" y="39"/>
                  </a:cubicBezTo>
                  <a:cubicBezTo>
                    <a:pt x="165" y="205"/>
                    <a:pt x="165" y="205"/>
                    <a:pt x="165" y="205"/>
                  </a:cubicBezTo>
                  <a:cubicBezTo>
                    <a:pt x="152" y="227"/>
                    <a:pt x="130" y="227"/>
                    <a:pt x="116" y="205"/>
                  </a:cubicBezTo>
                  <a:cubicBezTo>
                    <a:pt x="13" y="39"/>
                    <a:pt x="13" y="39"/>
                    <a:pt x="13" y="39"/>
                  </a:cubicBezTo>
                  <a:cubicBezTo>
                    <a:pt x="0" y="17"/>
                    <a:pt x="10" y="0"/>
                    <a:pt x="36" y="0"/>
                  </a:cubicBezTo>
                  <a:lnTo>
                    <a:pt x="246" y="0"/>
                  </a:lnTo>
                  <a:close/>
                </a:path>
              </a:pathLst>
            </a:custGeom>
            <a:solidFill>
              <a:srgbClr val="314865"/>
            </a:solidFill>
            <a:ln w="9525">
              <a:noFill/>
              <a:round/>
            </a:ln>
          </p:spPr>
          <p:txBody>
            <a:bodyPr vert="horz" wrap="square" lIns="91440" tIns="45720" rIns="91440" bIns="45720" numCol="1" anchor="t" anchorCtr="0" compatLnSpc="1"/>
            <a:lstStyle/>
            <a:p>
              <a:endParaRPr lang="zh-CN" altLang="en-US" baseline="-25000"/>
            </a:p>
          </p:txBody>
        </p:sp>
        <p:sp>
          <p:nvSpPr>
            <p:cNvPr id="48" name="Freeform 12"/>
            <p:cNvSpPr/>
            <p:nvPr/>
          </p:nvSpPr>
          <p:spPr bwMode="auto">
            <a:xfrm>
              <a:off x="3007573" y="1374521"/>
              <a:ext cx="271335" cy="470977"/>
            </a:xfrm>
            <a:custGeom>
              <a:avLst/>
              <a:gdLst/>
              <a:ahLst/>
              <a:cxnLst>
                <a:cxn ang="0">
                  <a:pos x="6" y="70"/>
                </a:cxn>
                <a:cxn ang="0">
                  <a:pos x="40" y="70"/>
                </a:cxn>
                <a:cxn ang="0">
                  <a:pos x="41" y="74"/>
                </a:cxn>
                <a:cxn ang="0">
                  <a:pos x="0" y="74"/>
                </a:cxn>
                <a:cxn ang="0">
                  <a:pos x="0" y="70"/>
                </a:cxn>
                <a:cxn ang="0">
                  <a:pos x="31" y="35"/>
                </a:cxn>
                <a:cxn ang="0">
                  <a:pos x="35" y="29"/>
                </a:cxn>
                <a:cxn ang="0">
                  <a:pos x="36" y="23"/>
                </a:cxn>
                <a:cxn ang="0">
                  <a:pos x="34" y="15"/>
                </a:cxn>
                <a:cxn ang="0">
                  <a:pos x="30" y="9"/>
                </a:cxn>
                <a:cxn ang="0">
                  <a:pos x="24" y="5"/>
                </a:cxn>
                <a:cxn ang="0">
                  <a:pos x="17" y="4"/>
                </a:cxn>
                <a:cxn ang="0">
                  <a:pos x="10" y="5"/>
                </a:cxn>
                <a:cxn ang="0">
                  <a:pos x="4" y="9"/>
                </a:cxn>
                <a:cxn ang="0">
                  <a:pos x="1" y="6"/>
                </a:cxn>
                <a:cxn ang="0">
                  <a:pos x="8" y="1"/>
                </a:cxn>
                <a:cxn ang="0">
                  <a:pos x="17" y="0"/>
                </a:cxn>
                <a:cxn ang="0">
                  <a:pos x="26" y="1"/>
                </a:cxn>
                <a:cxn ang="0">
                  <a:pos x="34" y="6"/>
                </a:cxn>
                <a:cxn ang="0">
                  <a:pos x="39" y="14"/>
                </a:cxn>
                <a:cxn ang="0">
                  <a:pos x="40" y="23"/>
                </a:cxn>
                <a:cxn ang="0">
                  <a:pos x="39" y="31"/>
                </a:cxn>
                <a:cxn ang="0">
                  <a:pos x="34" y="38"/>
                </a:cxn>
                <a:cxn ang="0">
                  <a:pos x="6" y="70"/>
                </a:cxn>
              </a:cxnLst>
              <a:rect l="0" t="0" r="r" b="b"/>
              <a:pathLst>
                <a:path w="41" h="74">
                  <a:moveTo>
                    <a:pt x="6" y="70"/>
                  </a:moveTo>
                  <a:cubicBezTo>
                    <a:pt x="40" y="70"/>
                    <a:pt x="40" y="70"/>
                    <a:pt x="40" y="70"/>
                  </a:cubicBezTo>
                  <a:cubicBezTo>
                    <a:pt x="41" y="74"/>
                    <a:pt x="41" y="74"/>
                    <a:pt x="41" y="74"/>
                  </a:cubicBezTo>
                  <a:cubicBezTo>
                    <a:pt x="0" y="74"/>
                    <a:pt x="0" y="74"/>
                    <a:pt x="0" y="74"/>
                  </a:cubicBezTo>
                  <a:cubicBezTo>
                    <a:pt x="0" y="70"/>
                    <a:pt x="0" y="70"/>
                    <a:pt x="0" y="70"/>
                  </a:cubicBezTo>
                  <a:cubicBezTo>
                    <a:pt x="31" y="35"/>
                    <a:pt x="31" y="35"/>
                    <a:pt x="31" y="35"/>
                  </a:cubicBezTo>
                  <a:cubicBezTo>
                    <a:pt x="33" y="33"/>
                    <a:pt x="34" y="31"/>
                    <a:pt x="35" y="29"/>
                  </a:cubicBezTo>
                  <a:cubicBezTo>
                    <a:pt x="35" y="27"/>
                    <a:pt x="36" y="25"/>
                    <a:pt x="36" y="23"/>
                  </a:cubicBezTo>
                  <a:cubicBezTo>
                    <a:pt x="36" y="20"/>
                    <a:pt x="35" y="18"/>
                    <a:pt x="34" y="15"/>
                  </a:cubicBezTo>
                  <a:cubicBezTo>
                    <a:pt x="34" y="13"/>
                    <a:pt x="32" y="11"/>
                    <a:pt x="30" y="9"/>
                  </a:cubicBezTo>
                  <a:cubicBezTo>
                    <a:pt x="29" y="8"/>
                    <a:pt x="27" y="6"/>
                    <a:pt x="24" y="5"/>
                  </a:cubicBezTo>
                  <a:cubicBezTo>
                    <a:pt x="22" y="5"/>
                    <a:pt x="20" y="4"/>
                    <a:pt x="17" y="4"/>
                  </a:cubicBezTo>
                  <a:cubicBezTo>
                    <a:pt x="14" y="4"/>
                    <a:pt x="12" y="5"/>
                    <a:pt x="10" y="5"/>
                  </a:cubicBezTo>
                  <a:cubicBezTo>
                    <a:pt x="8" y="6"/>
                    <a:pt x="6" y="8"/>
                    <a:pt x="4" y="9"/>
                  </a:cubicBezTo>
                  <a:cubicBezTo>
                    <a:pt x="1" y="6"/>
                    <a:pt x="1" y="6"/>
                    <a:pt x="1" y="6"/>
                  </a:cubicBezTo>
                  <a:cubicBezTo>
                    <a:pt x="3" y="4"/>
                    <a:pt x="5" y="3"/>
                    <a:pt x="8" y="1"/>
                  </a:cubicBezTo>
                  <a:cubicBezTo>
                    <a:pt x="11" y="0"/>
                    <a:pt x="14" y="0"/>
                    <a:pt x="17" y="0"/>
                  </a:cubicBezTo>
                  <a:cubicBezTo>
                    <a:pt x="20" y="0"/>
                    <a:pt x="23" y="0"/>
                    <a:pt x="26" y="1"/>
                  </a:cubicBezTo>
                  <a:cubicBezTo>
                    <a:pt x="29" y="3"/>
                    <a:pt x="31" y="4"/>
                    <a:pt x="34" y="6"/>
                  </a:cubicBezTo>
                  <a:cubicBezTo>
                    <a:pt x="36" y="8"/>
                    <a:pt x="37" y="11"/>
                    <a:pt x="39" y="14"/>
                  </a:cubicBezTo>
                  <a:cubicBezTo>
                    <a:pt x="40" y="16"/>
                    <a:pt x="40" y="19"/>
                    <a:pt x="40" y="23"/>
                  </a:cubicBezTo>
                  <a:cubicBezTo>
                    <a:pt x="40" y="26"/>
                    <a:pt x="40" y="28"/>
                    <a:pt x="39" y="31"/>
                  </a:cubicBezTo>
                  <a:cubicBezTo>
                    <a:pt x="38" y="34"/>
                    <a:pt x="36" y="36"/>
                    <a:pt x="34" y="38"/>
                  </a:cubicBezTo>
                  <a:lnTo>
                    <a:pt x="6" y="70"/>
                  </a:lnTo>
                  <a:close/>
                </a:path>
              </a:pathLst>
            </a:custGeom>
            <a:solidFill>
              <a:srgbClr val="FFFFFF"/>
            </a:solidFill>
            <a:ln w="9525">
              <a:noFill/>
              <a:round/>
            </a:ln>
          </p:spPr>
          <p:txBody>
            <a:bodyPr vert="horz" wrap="square" lIns="91440" tIns="45720" rIns="91440" bIns="45720" numCol="1" anchor="t" anchorCtr="0" compatLnSpc="1"/>
            <a:lstStyle/>
            <a:p>
              <a:endParaRPr lang="zh-CN" altLang="en-US" baseline="-25000" dirty="0">
                <a:latin typeface="幼圆" panose="02010509060101010101" pitchFamily="49" charset="-122"/>
                <a:ea typeface="幼圆" panose="02010509060101010101" pitchFamily="49" charset="-122"/>
              </a:endParaRPr>
            </a:p>
          </p:txBody>
        </p:sp>
        <p:sp>
          <p:nvSpPr>
            <p:cNvPr id="49" name="TextBox 2478"/>
            <p:cNvSpPr txBox="1"/>
            <p:nvPr/>
          </p:nvSpPr>
          <p:spPr>
            <a:xfrm>
              <a:off x="2500298" y="928676"/>
              <a:ext cx="1270934" cy="553998"/>
            </a:xfrm>
            <a:prstGeom prst="rect">
              <a:avLst/>
            </a:prstGeom>
            <a:noFill/>
          </p:spPr>
          <p:txBody>
            <a:bodyPr wrap="square" rtlCol="0">
              <a:spAutoFit/>
            </a:bodyPr>
            <a:lstStyle/>
            <a:p>
              <a:r>
                <a:rPr lang="zh-CN" altLang="en-US" sz="1000" dirty="0" smtClean="0">
                  <a:solidFill>
                    <a:schemeClr val="bg1"/>
                  </a:solidFill>
                  <a:latin typeface="方正中倩简体" pitchFamily="65" charset="-122"/>
                  <a:ea typeface="方正中倩简体" pitchFamily="65" charset="-122"/>
                </a:rPr>
                <a:t>请输入文字请输入文字，请输入文字请</a:t>
              </a:r>
              <a:endParaRPr lang="zh-CN" altLang="en-US" sz="1000" dirty="0" smtClean="0">
                <a:solidFill>
                  <a:schemeClr val="bg1"/>
                </a:solidFill>
                <a:latin typeface="方正中倩简体" pitchFamily="65" charset="-122"/>
                <a:ea typeface="方正中倩简体" pitchFamily="65" charset="-122"/>
              </a:endParaRPr>
            </a:p>
          </p:txBody>
        </p:sp>
      </p:grpSp>
      <p:grpSp>
        <p:nvGrpSpPr>
          <p:cNvPr id="58" name="组合 2499"/>
          <p:cNvGrpSpPr/>
          <p:nvPr/>
        </p:nvGrpSpPr>
        <p:grpSpPr>
          <a:xfrm>
            <a:off x="6500826" y="3071817"/>
            <a:ext cx="1857388" cy="1493704"/>
            <a:chOff x="6500826" y="3071816"/>
            <a:chExt cx="1857388" cy="1493704"/>
          </a:xfrm>
        </p:grpSpPr>
        <p:sp>
          <p:nvSpPr>
            <p:cNvPr id="59" name="Freeform 7"/>
            <p:cNvSpPr/>
            <p:nvPr/>
          </p:nvSpPr>
          <p:spPr bwMode="auto">
            <a:xfrm rot="10800000">
              <a:off x="6500826" y="3071816"/>
              <a:ext cx="1857388" cy="1298572"/>
            </a:xfrm>
            <a:custGeom>
              <a:avLst/>
              <a:gdLst/>
              <a:ahLst/>
              <a:cxnLst>
                <a:cxn ang="0">
                  <a:pos x="246" y="0"/>
                </a:cxn>
                <a:cxn ang="0">
                  <a:pos x="268" y="39"/>
                </a:cxn>
                <a:cxn ang="0">
                  <a:pos x="165" y="205"/>
                </a:cxn>
                <a:cxn ang="0">
                  <a:pos x="116" y="205"/>
                </a:cxn>
                <a:cxn ang="0">
                  <a:pos x="13" y="39"/>
                </a:cxn>
                <a:cxn ang="0">
                  <a:pos x="36" y="0"/>
                </a:cxn>
                <a:cxn ang="0">
                  <a:pos x="246" y="0"/>
                </a:cxn>
              </a:cxnLst>
              <a:rect l="0" t="0" r="r" b="b"/>
              <a:pathLst>
                <a:path w="281" h="227">
                  <a:moveTo>
                    <a:pt x="246" y="0"/>
                  </a:moveTo>
                  <a:cubicBezTo>
                    <a:pt x="271" y="0"/>
                    <a:pt x="281" y="17"/>
                    <a:pt x="268" y="39"/>
                  </a:cubicBezTo>
                  <a:cubicBezTo>
                    <a:pt x="165" y="205"/>
                    <a:pt x="165" y="205"/>
                    <a:pt x="165" y="205"/>
                  </a:cubicBezTo>
                  <a:cubicBezTo>
                    <a:pt x="152" y="227"/>
                    <a:pt x="130" y="227"/>
                    <a:pt x="116" y="205"/>
                  </a:cubicBezTo>
                  <a:cubicBezTo>
                    <a:pt x="13" y="39"/>
                    <a:pt x="13" y="39"/>
                    <a:pt x="13" y="39"/>
                  </a:cubicBezTo>
                  <a:cubicBezTo>
                    <a:pt x="0" y="17"/>
                    <a:pt x="10" y="0"/>
                    <a:pt x="36" y="0"/>
                  </a:cubicBezTo>
                  <a:lnTo>
                    <a:pt x="246" y="0"/>
                  </a:lnTo>
                  <a:close/>
                </a:path>
              </a:pathLst>
            </a:custGeom>
            <a:solidFill>
              <a:srgbClr val="314865"/>
            </a:solidFill>
            <a:ln w="9525">
              <a:noFill/>
              <a:round/>
            </a:ln>
          </p:spPr>
          <p:txBody>
            <a:bodyPr vert="horz" wrap="square" lIns="91440" tIns="45720" rIns="91440" bIns="45720" numCol="1" anchor="t" anchorCtr="0" compatLnSpc="1"/>
            <a:lstStyle/>
            <a:p>
              <a:endParaRPr lang="zh-CN" altLang="en-US"/>
            </a:p>
          </p:txBody>
        </p:sp>
        <p:sp>
          <p:nvSpPr>
            <p:cNvPr id="60" name="Freeform 15"/>
            <p:cNvSpPr/>
            <p:nvPr/>
          </p:nvSpPr>
          <p:spPr bwMode="auto">
            <a:xfrm>
              <a:off x="7271187" y="3286130"/>
              <a:ext cx="316665" cy="519809"/>
            </a:xfrm>
            <a:custGeom>
              <a:avLst/>
              <a:gdLst/>
              <a:ahLst/>
              <a:cxnLst>
                <a:cxn ang="0">
                  <a:pos x="0" y="37"/>
                </a:cxn>
                <a:cxn ang="0">
                  <a:pos x="3" y="0"/>
                </a:cxn>
                <a:cxn ang="0">
                  <a:pos x="42" y="0"/>
                </a:cxn>
                <a:cxn ang="0">
                  <a:pos x="42" y="5"/>
                </a:cxn>
                <a:cxn ang="0">
                  <a:pos x="7" y="5"/>
                </a:cxn>
                <a:cxn ang="0">
                  <a:pos x="5" y="29"/>
                </a:cxn>
                <a:cxn ang="0">
                  <a:pos x="12" y="23"/>
                </a:cxn>
                <a:cxn ang="0">
                  <a:pos x="21" y="21"/>
                </a:cxn>
                <a:cxn ang="0">
                  <a:pos x="31" y="23"/>
                </a:cxn>
                <a:cxn ang="0">
                  <a:pos x="38" y="29"/>
                </a:cxn>
                <a:cxn ang="0">
                  <a:pos x="43" y="37"/>
                </a:cxn>
                <a:cxn ang="0">
                  <a:pos x="45" y="48"/>
                </a:cxn>
                <a:cxn ang="0">
                  <a:pos x="43" y="58"/>
                </a:cxn>
                <a:cxn ang="0">
                  <a:pos x="38" y="67"/>
                </a:cxn>
                <a:cxn ang="0">
                  <a:pos x="31" y="72"/>
                </a:cxn>
                <a:cxn ang="0">
                  <a:pos x="21" y="74"/>
                </a:cxn>
                <a:cxn ang="0">
                  <a:pos x="11" y="72"/>
                </a:cxn>
                <a:cxn ang="0">
                  <a:pos x="2" y="64"/>
                </a:cxn>
                <a:cxn ang="0">
                  <a:pos x="6" y="61"/>
                </a:cxn>
                <a:cxn ang="0">
                  <a:pos x="12" y="67"/>
                </a:cxn>
                <a:cxn ang="0">
                  <a:pos x="21" y="70"/>
                </a:cxn>
                <a:cxn ang="0">
                  <a:pos x="29" y="68"/>
                </a:cxn>
                <a:cxn ang="0">
                  <a:pos x="35" y="63"/>
                </a:cxn>
                <a:cxn ang="0">
                  <a:pos x="39" y="56"/>
                </a:cxn>
                <a:cxn ang="0">
                  <a:pos x="41" y="48"/>
                </a:cxn>
                <a:cxn ang="0">
                  <a:pos x="39" y="39"/>
                </a:cxn>
                <a:cxn ang="0">
                  <a:pos x="35" y="32"/>
                </a:cxn>
                <a:cxn ang="0">
                  <a:pos x="29" y="27"/>
                </a:cxn>
                <a:cxn ang="0">
                  <a:pos x="21" y="26"/>
                </a:cxn>
                <a:cxn ang="0">
                  <a:pos x="11" y="29"/>
                </a:cxn>
                <a:cxn ang="0">
                  <a:pos x="5" y="37"/>
                </a:cxn>
                <a:cxn ang="0">
                  <a:pos x="0" y="37"/>
                </a:cxn>
              </a:cxnLst>
              <a:rect l="0" t="0" r="r" b="b"/>
              <a:pathLst>
                <a:path w="45" h="74">
                  <a:moveTo>
                    <a:pt x="0" y="37"/>
                  </a:moveTo>
                  <a:cubicBezTo>
                    <a:pt x="3" y="0"/>
                    <a:pt x="3" y="0"/>
                    <a:pt x="3" y="0"/>
                  </a:cubicBezTo>
                  <a:cubicBezTo>
                    <a:pt x="42" y="0"/>
                    <a:pt x="42" y="0"/>
                    <a:pt x="42" y="0"/>
                  </a:cubicBezTo>
                  <a:cubicBezTo>
                    <a:pt x="42" y="5"/>
                    <a:pt x="42" y="5"/>
                    <a:pt x="42" y="5"/>
                  </a:cubicBezTo>
                  <a:cubicBezTo>
                    <a:pt x="7" y="5"/>
                    <a:pt x="7" y="5"/>
                    <a:pt x="7" y="5"/>
                  </a:cubicBezTo>
                  <a:cubicBezTo>
                    <a:pt x="5" y="29"/>
                    <a:pt x="5" y="29"/>
                    <a:pt x="5" y="29"/>
                  </a:cubicBezTo>
                  <a:cubicBezTo>
                    <a:pt x="7" y="26"/>
                    <a:pt x="9" y="25"/>
                    <a:pt x="12" y="23"/>
                  </a:cubicBezTo>
                  <a:cubicBezTo>
                    <a:pt x="15" y="22"/>
                    <a:pt x="18" y="21"/>
                    <a:pt x="21" y="21"/>
                  </a:cubicBezTo>
                  <a:cubicBezTo>
                    <a:pt x="25" y="21"/>
                    <a:pt x="28" y="22"/>
                    <a:pt x="31" y="23"/>
                  </a:cubicBezTo>
                  <a:cubicBezTo>
                    <a:pt x="34" y="25"/>
                    <a:pt x="36" y="27"/>
                    <a:pt x="38" y="29"/>
                  </a:cubicBezTo>
                  <a:cubicBezTo>
                    <a:pt x="40" y="31"/>
                    <a:pt x="42" y="34"/>
                    <a:pt x="43" y="37"/>
                  </a:cubicBezTo>
                  <a:cubicBezTo>
                    <a:pt x="45" y="40"/>
                    <a:pt x="45" y="44"/>
                    <a:pt x="45" y="48"/>
                  </a:cubicBezTo>
                  <a:cubicBezTo>
                    <a:pt x="45" y="51"/>
                    <a:pt x="45" y="55"/>
                    <a:pt x="43" y="58"/>
                  </a:cubicBezTo>
                  <a:cubicBezTo>
                    <a:pt x="42" y="61"/>
                    <a:pt x="41" y="64"/>
                    <a:pt x="38" y="67"/>
                  </a:cubicBezTo>
                  <a:cubicBezTo>
                    <a:pt x="36" y="69"/>
                    <a:pt x="34" y="71"/>
                    <a:pt x="31" y="72"/>
                  </a:cubicBezTo>
                  <a:cubicBezTo>
                    <a:pt x="28" y="74"/>
                    <a:pt x="25" y="74"/>
                    <a:pt x="21" y="74"/>
                  </a:cubicBezTo>
                  <a:cubicBezTo>
                    <a:pt x="18" y="74"/>
                    <a:pt x="14" y="73"/>
                    <a:pt x="11" y="72"/>
                  </a:cubicBezTo>
                  <a:cubicBezTo>
                    <a:pt x="7" y="70"/>
                    <a:pt x="5" y="67"/>
                    <a:pt x="2" y="64"/>
                  </a:cubicBezTo>
                  <a:cubicBezTo>
                    <a:pt x="6" y="61"/>
                    <a:pt x="6" y="61"/>
                    <a:pt x="6" y="61"/>
                  </a:cubicBezTo>
                  <a:cubicBezTo>
                    <a:pt x="7" y="64"/>
                    <a:pt x="9" y="66"/>
                    <a:pt x="12" y="67"/>
                  </a:cubicBezTo>
                  <a:cubicBezTo>
                    <a:pt x="15" y="69"/>
                    <a:pt x="18" y="70"/>
                    <a:pt x="21" y="70"/>
                  </a:cubicBezTo>
                  <a:cubicBezTo>
                    <a:pt x="24" y="70"/>
                    <a:pt x="27" y="69"/>
                    <a:pt x="29" y="68"/>
                  </a:cubicBezTo>
                  <a:cubicBezTo>
                    <a:pt x="31" y="67"/>
                    <a:pt x="33" y="65"/>
                    <a:pt x="35" y="63"/>
                  </a:cubicBezTo>
                  <a:cubicBezTo>
                    <a:pt x="37" y="61"/>
                    <a:pt x="38" y="59"/>
                    <a:pt x="39" y="56"/>
                  </a:cubicBezTo>
                  <a:cubicBezTo>
                    <a:pt x="40" y="54"/>
                    <a:pt x="41" y="51"/>
                    <a:pt x="41" y="48"/>
                  </a:cubicBezTo>
                  <a:cubicBezTo>
                    <a:pt x="41" y="45"/>
                    <a:pt x="40" y="42"/>
                    <a:pt x="39" y="39"/>
                  </a:cubicBezTo>
                  <a:cubicBezTo>
                    <a:pt x="38" y="36"/>
                    <a:pt x="37" y="34"/>
                    <a:pt x="35" y="32"/>
                  </a:cubicBezTo>
                  <a:cubicBezTo>
                    <a:pt x="33" y="30"/>
                    <a:pt x="31" y="28"/>
                    <a:pt x="29" y="27"/>
                  </a:cubicBezTo>
                  <a:cubicBezTo>
                    <a:pt x="27" y="26"/>
                    <a:pt x="24" y="26"/>
                    <a:pt x="21" y="26"/>
                  </a:cubicBezTo>
                  <a:cubicBezTo>
                    <a:pt x="18" y="26"/>
                    <a:pt x="14" y="27"/>
                    <a:pt x="11" y="29"/>
                  </a:cubicBezTo>
                  <a:cubicBezTo>
                    <a:pt x="8" y="31"/>
                    <a:pt x="6" y="33"/>
                    <a:pt x="5" y="37"/>
                  </a:cubicBezTo>
                  <a:lnTo>
                    <a:pt x="0" y="37"/>
                  </a:lnTo>
                  <a:close/>
                </a:path>
              </a:pathLst>
            </a:custGeom>
            <a:solidFill>
              <a:srgbClr val="FFFFFF"/>
            </a:solidFill>
            <a:ln w="9525">
              <a:noFill/>
              <a:round/>
            </a:ln>
          </p:spPr>
          <p:txBody>
            <a:bodyPr vert="horz" wrap="square" lIns="91440" tIns="45720" rIns="91440" bIns="45720" numCol="1" anchor="t" anchorCtr="0" compatLnSpc="1"/>
            <a:lstStyle/>
            <a:p>
              <a:endParaRPr lang="zh-CN" altLang="en-US" baseline="-25000" dirty="0">
                <a:latin typeface="方正稚艺简体" pitchFamily="65" charset="-122"/>
                <a:ea typeface="方正稚艺简体" pitchFamily="65" charset="-122"/>
              </a:endParaRPr>
            </a:p>
          </p:txBody>
        </p:sp>
        <p:sp>
          <p:nvSpPr>
            <p:cNvPr id="61" name="TextBox 2481"/>
            <p:cNvSpPr txBox="1"/>
            <p:nvPr/>
          </p:nvSpPr>
          <p:spPr>
            <a:xfrm>
              <a:off x="6786578" y="3857634"/>
              <a:ext cx="1357322" cy="707886"/>
            </a:xfrm>
            <a:prstGeom prst="rect">
              <a:avLst/>
            </a:prstGeom>
            <a:noFill/>
          </p:spPr>
          <p:txBody>
            <a:bodyPr wrap="square" rtlCol="0">
              <a:spAutoFit/>
            </a:bodyPr>
            <a:lstStyle/>
            <a:p>
              <a:r>
                <a:rPr lang="zh-CN" altLang="en-US" sz="1000" dirty="0" smtClean="0">
                  <a:solidFill>
                    <a:schemeClr val="bg1"/>
                  </a:solidFill>
                  <a:latin typeface="方正中倩简体" pitchFamily="65" charset="-122"/>
                  <a:ea typeface="方正中倩简体" pitchFamily="65" charset="-122"/>
                </a:rPr>
                <a:t>请输入文字请输入文字，请输入文字请输入文字</a:t>
              </a:r>
              <a:endParaRPr lang="zh-CN" altLang="en-US" sz="1000" dirty="0" smtClean="0">
                <a:solidFill>
                  <a:schemeClr val="bg1"/>
                </a:solidFill>
                <a:latin typeface="方正中倩简体" pitchFamily="65" charset="-122"/>
                <a:ea typeface="方正中倩简体" pitchFamily="65" charset="-122"/>
              </a:endParaRPr>
            </a:p>
            <a:p>
              <a:endParaRPr lang="zh-CN" altLang="en-US" sz="1000" dirty="0">
                <a:solidFill>
                  <a:schemeClr val="bg1"/>
                </a:solidFill>
                <a:latin typeface="方正中倩简体" pitchFamily="65" charset="-122"/>
                <a:ea typeface="方正中倩简体" pitchFamily="65" charset="-122"/>
              </a:endParaRPr>
            </a:p>
          </p:txBody>
        </p:sp>
      </p:grpSp>
      <p:cxnSp>
        <p:nvCxnSpPr>
          <p:cNvPr id="62" name="直接箭头连接符 61"/>
          <p:cNvCxnSpPr/>
          <p:nvPr/>
        </p:nvCxnSpPr>
        <p:spPr>
          <a:xfrm rot="5400000">
            <a:off x="1464448" y="2820989"/>
            <a:ext cx="500066" cy="1588"/>
          </a:xfrm>
          <a:prstGeom prst="straightConnector1">
            <a:avLst/>
          </a:prstGeom>
          <a:ln w="38100" cmpd="sng">
            <a:solidFill>
              <a:srgbClr val="314865"/>
            </a:solidFill>
            <a:prstDash val="sysDash"/>
            <a:tailEnd type="arrow"/>
          </a:ln>
          <a:effectLst/>
        </p:spPr>
        <p:style>
          <a:lnRef idx="1">
            <a:schemeClr val="accent1"/>
          </a:lnRef>
          <a:fillRef idx="0">
            <a:schemeClr val="accent1"/>
          </a:fillRef>
          <a:effectRef idx="0">
            <a:schemeClr val="accent1"/>
          </a:effectRef>
          <a:fontRef idx="minor">
            <a:schemeClr val="tx1"/>
          </a:fontRef>
        </p:style>
      </p:cxnSp>
      <p:cxnSp>
        <p:nvCxnSpPr>
          <p:cNvPr id="63" name="直接箭头连接符 62"/>
          <p:cNvCxnSpPr/>
          <p:nvPr/>
        </p:nvCxnSpPr>
        <p:spPr>
          <a:xfrm rot="5400000">
            <a:off x="4321967" y="2863850"/>
            <a:ext cx="500066" cy="1588"/>
          </a:xfrm>
          <a:prstGeom prst="straightConnector1">
            <a:avLst/>
          </a:prstGeom>
          <a:ln w="38100" cmpd="sng">
            <a:solidFill>
              <a:srgbClr val="314865"/>
            </a:solidFill>
            <a:prstDash val="sysDash"/>
            <a:tailEnd type="arrow"/>
          </a:ln>
          <a:effectLst/>
        </p:spPr>
        <p:style>
          <a:lnRef idx="1">
            <a:schemeClr val="accent1"/>
          </a:lnRef>
          <a:fillRef idx="0">
            <a:schemeClr val="accent1"/>
          </a:fillRef>
          <a:effectRef idx="0">
            <a:schemeClr val="accent1"/>
          </a:effectRef>
          <a:fontRef idx="minor">
            <a:schemeClr val="tx1"/>
          </a:fontRef>
        </p:style>
      </p:cxnSp>
      <p:cxnSp>
        <p:nvCxnSpPr>
          <p:cNvPr id="64" name="直接箭头连接符 63"/>
          <p:cNvCxnSpPr/>
          <p:nvPr/>
        </p:nvCxnSpPr>
        <p:spPr>
          <a:xfrm rot="5400000">
            <a:off x="7169942" y="2840036"/>
            <a:ext cx="500066" cy="1588"/>
          </a:xfrm>
          <a:prstGeom prst="straightConnector1">
            <a:avLst/>
          </a:prstGeom>
          <a:ln w="38100" cmpd="sng">
            <a:solidFill>
              <a:srgbClr val="314865"/>
            </a:solidFill>
            <a:prstDash val="sysDash"/>
            <a:tailEnd type="arrow"/>
          </a:ln>
          <a:effectLst/>
        </p:spPr>
        <p:style>
          <a:lnRef idx="1">
            <a:schemeClr val="accent1"/>
          </a:lnRef>
          <a:fillRef idx="0">
            <a:schemeClr val="accent1"/>
          </a:fillRef>
          <a:effectRef idx="0">
            <a:schemeClr val="accent1"/>
          </a:effectRef>
          <a:fontRef idx="minor">
            <a:schemeClr val="tx1"/>
          </a:fontRef>
        </p:style>
      </p:cxnSp>
      <p:cxnSp>
        <p:nvCxnSpPr>
          <p:cNvPr id="65" name="直接箭头连接符 64"/>
          <p:cNvCxnSpPr/>
          <p:nvPr/>
        </p:nvCxnSpPr>
        <p:spPr>
          <a:xfrm rot="5400000" flipH="1" flipV="1">
            <a:off x="2964645" y="2339975"/>
            <a:ext cx="357190" cy="1588"/>
          </a:xfrm>
          <a:prstGeom prst="straightConnector1">
            <a:avLst/>
          </a:prstGeom>
          <a:ln w="38100" cmpd="sng">
            <a:solidFill>
              <a:srgbClr val="314865"/>
            </a:solidFill>
            <a:prstDash val="sysDash"/>
            <a:tailEnd type="arrow"/>
          </a:ln>
          <a:effectLst/>
        </p:spPr>
        <p:style>
          <a:lnRef idx="1">
            <a:schemeClr val="accent1"/>
          </a:lnRef>
          <a:fillRef idx="0">
            <a:schemeClr val="accent1"/>
          </a:fillRef>
          <a:effectRef idx="0">
            <a:schemeClr val="accent1"/>
          </a:effectRef>
          <a:fontRef idx="minor">
            <a:schemeClr val="tx1"/>
          </a:fontRef>
        </p:style>
      </p:cxnSp>
      <p:cxnSp>
        <p:nvCxnSpPr>
          <p:cNvPr id="66" name="直接箭头连接符 65"/>
          <p:cNvCxnSpPr/>
          <p:nvPr/>
        </p:nvCxnSpPr>
        <p:spPr>
          <a:xfrm rot="5400000" flipH="1" flipV="1">
            <a:off x="5822166" y="2349500"/>
            <a:ext cx="357190" cy="1588"/>
          </a:xfrm>
          <a:prstGeom prst="straightConnector1">
            <a:avLst/>
          </a:prstGeom>
          <a:ln w="38100" cmpd="sng">
            <a:solidFill>
              <a:srgbClr val="314865"/>
            </a:solidFill>
            <a:prstDash val="sysDash"/>
            <a:tailEnd type="arrow"/>
          </a:ln>
          <a:effectLst/>
        </p:spPr>
        <p:style>
          <a:lnRef idx="1">
            <a:schemeClr val="accent1"/>
          </a:lnRef>
          <a:fillRef idx="0">
            <a:schemeClr val="accent1"/>
          </a:fillRef>
          <a:effectRef idx="0">
            <a:schemeClr val="accent1"/>
          </a:effectRef>
          <a:fontRef idx="minor">
            <a:schemeClr val="tx1"/>
          </a:fontRef>
        </p:style>
      </p:cxnSp>
      <p:cxnSp>
        <p:nvCxnSpPr>
          <p:cNvPr id="67" name="直接连接符 66"/>
          <p:cNvCxnSpPr/>
          <p:nvPr/>
        </p:nvCxnSpPr>
        <p:spPr>
          <a:xfrm>
            <a:off x="0"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p:nvCxnSpPr>
        <p:spPr>
          <a:xfrm>
            <a:off x="5364088"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sp>
        <p:nvSpPr>
          <p:cNvPr id="69" name="TextBox 500"/>
          <p:cNvSpPr txBox="1"/>
          <p:nvPr/>
        </p:nvSpPr>
        <p:spPr>
          <a:xfrm>
            <a:off x="3779912" y="155416"/>
            <a:ext cx="1584176" cy="400110"/>
          </a:xfrm>
          <a:prstGeom prst="rect">
            <a:avLst/>
          </a:prstGeom>
          <a:noFill/>
        </p:spPr>
        <p:txBody>
          <a:bodyPr wrap="square" rtlCol="0">
            <a:spAutoFit/>
          </a:bodyPr>
          <a:lstStyle/>
          <a:p>
            <a:pPr algn="ctr"/>
            <a:r>
              <a:rPr lang="zh-CN" altLang="en-US" sz="2000" b="1" dirty="0" smtClean="0">
                <a:solidFill>
                  <a:srgbClr val="314865"/>
                </a:solidFill>
              </a:rPr>
              <a:t>选题内容</a:t>
            </a:r>
            <a:endParaRPr lang="zh-CN" altLang="en-US" sz="2000" b="1" dirty="0">
              <a:solidFill>
                <a:srgbClr val="314865"/>
              </a:solidFill>
            </a:endParaRPr>
          </a:p>
        </p:txBody>
      </p:sp>
    </p:spTree>
  </p:cSld>
  <p:clrMapOvr>
    <a:masterClrMapping/>
  </p:clrMapOvr>
  <p:transition spd="slow">
    <p:cover dir="rd"/>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67"/>
                                            </p:tgtEl>
                                            <p:attrNameLst>
                                              <p:attrName>style.visibility</p:attrName>
                                            </p:attrNameLst>
                                          </p:cBhvr>
                                          <p:to>
                                            <p:strVal val="visible"/>
                                          </p:to>
                                        </p:set>
                                        <p:anim calcmode="lin" valueType="num">
                                          <p:cBhvr additive="base">
                                            <p:cTn id="7" dur="500" fill="hold"/>
                                            <p:tgtEl>
                                              <p:spTgt spid="67"/>
                                            </p:tgtEl>
                                            <p:attrNameLst>
                                              <p:attrName>ppt_x</p:attrName>
                                            </p:attrNameLst>
                                          </p:cBhvr>
                                          <p:tavLst>
                                            <p:tav tm="0">
                                              <p:val>
                                                <p:strVal val="0-#ppt_w/2"/>
                                              </p:val>
                                            </p:tav>
                                            <p:tav tm="100000">
                                              <p:val>
                                                <p:strVal val="#ppt_x"/>
                                              </p:val>
                                            </p:tav>
                                          </p:tavLst>
                                        </p:anim>
                                        <p:anim calcmode="lin" valueType="num">
                                          <p:cBhvr additive="base">
                                            <p:cTn id="8" dur="500" fill="hold"/>
                                            <p:tgtEl>
                                              <p:spTgt spid="67"/>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68"/>
                                            </p:tgtEl>
                                            <p:attrNameLst>
                                              <p:attrName>style.visibility</p:attrName>
                                            </p:attrNameLst>
                                          </p:cBhvr>
                                          <p:to>
                                            <p:strVal val="visible"/>
                                          </p:to>
                                        </p:set>
                                        <p:anim calcmode="lin" valueType="num">
                                          <p:cBhvr additive="base">
                                            <p:cTn id="11" dur="500" fill="hold"/>
                                            <p:tgtEl>
                                              <p:spTgt spid="68"/>
                                            </p:tgtEl>
                                            <p:attrNameLst>
                                              <p:attrName>ppt_x</p:attrName>
                                            </p:attrNameLst>
                                          </p:cBhvr>
                                          <p:tavLst>
                                            <p:tav tm="0">
                                              <p:val>
                                                <p:strVal val="1+#ppt_w/2"/>
                                              </p:val>
                                            </p:tav>
                                            <p:tav tm="100000">
                                              <p:val>
                                                <p:strVal val="#ppt_x"/>
                                              </p:val>
                                            </p:tav>
                                          </p:tavLst>
                                        </p:anim>
                                        <p:anim calcmode="lin" valueType="num">
                                          <p:cBhvr additive="base">
                                            <p:cTn id="12" dur="500" fill="hold"/>
                                            <p:tgtEl>
                                              <p:spTgt spid="68"/>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14:presetBounceEnd="52000">
                                      <p:stCondLst>
                                        <p:cond delay="0"/>
                                      </p:stCondLst>
                                      <p:childTnLst>
                                        <p:set>
                                          <p:cBhvr>
                                            <p:cTn id="15" dur="1" fill="hold">
                                              <p:stCondLst>
                                                <p:cond delay="0"/>
                                              </p:stCondLst>
                                            </p:cTn>
                                            <p:tgtEl>
                                              <p:spTgt spid="69"/>
                                            </p:tgtEl>
                                            <p:attrNameLst>
                                              <p:attrName>style.visibility</p:attrName>
                                            </p:attrNameLst>
                                          </p:cBhvr>
                                          <p:to>
                                            <p:strVal val="visible"/>
                                          </p:to>
                                        </p:set>
                                        <p:anim calcmode="lin" valueType="num" p14:bounceEnd="52000">
                                          <p:cBhvr additive="base">
                                            <p:cTn id="16" dur="500" fill="hold"/>
                                            <p:tgtEl>
                                              <p:spTgt spid="69"/>
                                            </p:tgtEl>
                                            <p:attrNameLst>
                                              <p:attrName>ppt_x</p:attrName>
                                            </p:attrNameLst>
                                          </p:cBhvr>
                                          <p:tavLst>
                                            <p:tav tm="0">
                                              <p:val>
                                                <p:strVal val="#ppt_x"/>
                                              </p:val>
                                            </p:tav>
                                            <p:tav tm="100000">
                                              <p:val>
                                                <p:strVal val="#ppt_x"/>
                                              </p:val>
                                            </p:tav>
                                          </p:tavLst>
                                        </p:anim>
                                        <p:anim calcmode="lin" valueType="num" p14:bounceEnd="52000">
                                          <p:cBhvr additive="base">
                                            <p:cTn id="17" dur="500" fill="hold"/>
                                            <p:tgtEl>
                                              <p:spTgt spid="69"/>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2" presetClass="entr" presetSubtype="8" fill="hold" nodeType="afterEffect">
                                      <p:stCondLst>
                                        <p:cond delay="0"/>
                                      </p:stCondLst>
                                      <p:childTnLst>
                                        <p:set>
                                          <p:cBhvr>
                                            <p:cTn id="20" dur="1" fill="hold">
                                              <p:stCondLst>
                                                <p:cond delay="0"/>
                                              </p:stCondLst>
                                            </p:cTn>
                                            <p:tgtEl>
                                              <p:spTgt spid="41"/>
                                            </p:tgtEl>
                                            <p:attrNameLst>
                                              <p:attrName>style.visibility</p:attrName>
                                            </p:attrNameLst>
                                          </p:cBhvr>
                                          <p:to>
                                            <p:strVal val="visible"/>
                                          </p:to>
                                        </p:set>
                                        <p:anim calcmode="lin" valueType="num">
                                          <p:cBhvr additive="base">
                                            <p:cTn id="21" dur="1000" fill="hold"/>
                                            <p:tgtEl>
                                              <p:spTgt spid="41"/>
                                            </p:tgtEl>
                                            <p:attrNameLst>
                                              <p:attrName>ppt_x</p:attrName>
                                            </p:attrNameLst>
                                          </p:cBhvr>
                                          <p:tavLst>
                                            <p:tav tm="0">
                                              <p:val>
                                                <p:strVal val="0-#ppt_w/2"/>
                                              </p:val>
                                            </p:tav>
                                            <p:tav tm="100000">
                                              <p:val>
                                                <p:strVal val="#ppt_x"/>
                                              </p:val>
                                            </p:tav>
                                          </p:tavLst>
                                        </p:anim>
                                        <p:anim calcmode="lin" valueType="num">
                                          <p:cBhvr additive="base">
                                            <p:cTn id="22" dur="1000" fill="hold"/>
                                            <p:tgtEl>
                                              <p:spTgt spid="41"/>
                                            </p:tgtEl>
                                            <p:attrNameLst>
                                              <p:attrName>ppt_y</p:attrName>
                                            </p:attrNameLst>
                                          </p:cBhvr>
                                          <p:tavLst>
                                            <p:tav tm="0">
                                              <p:val>
                                                <p:strVal val="#ppt_y"/>
                                              </p:val>
                                            </p:tav>
                                            <p:tav tm="100000">
                                              <p:val>
                                                <p:strVal val="#ppt_y"/>
                                              </p:val>
                                            </p:tav>
                                          </p:tavLst>
                                        </p:anim>
                                      </p:childTnLst>
                                    </p:cTn>
                                  </p:par>
                                </p:childTnLst>
                              </p:cTn>
                            </p:par>
                            <p:par>
                              <p:cTn id="23" fill="hold">
                                <p:stCondLst>
                                  <p:cond delay="2000"/>
                                </p:stCondLst>
                                <p:childTnLst>
                                  <p:par>
                                    <p:cTn id="24" presetID="2" presetClass="entr" presetSubtype="1" fill="hold" nodeType="afterEffect">
                                      <p:stCondLst>
                                        <p:cond delay="0"/>
                                      </p:stCondLst>
                                      <p:childTnLst>
                                        <p:set>
                                          <p:cBhvr>
                                            <p:cTn id="25" dur="1" fill="hold">
                                              <p:stCondLst>
                                                <p:cond delay="0"/>
                                              </p:stCondLst>
                                            </p:cTn>
                                            <p:tgtEl>
                                              <p:spTgt spid="62"/>
                                            </p:tgtEl>
                                            <p:attrNameLst>
                                              <p:attrName>style.visibility</p:attrName>
                                            </p:attrNameLst>
                                          </p:cBhvr>
                                          <p:to>
                                            <p:strVal val="visible"/>
                                          </p:to>
                                        </p:set>
                                        <p:anim calcmode="lin" valueType="num">
                                          <p:cBhvr additive="base">
                                            <p:cTn id="26" dur="500" fill="hold"/>
                                            <p:tgtEl>
                                              <p:spTgt spid="62"/>
                                            </p:tgtEl>
                                            <p:attrNameLst>
                                              <p:attrName>ppt_x</p:attrName>
                                            </p:attrNameLst>
                                          </p:cBhvr>
                                          <p:tavLst>
                                            <p:tav tm="0">
                                              <p:val>
                                                <p:strVal val="#ppt_x"/>
                                              </p:val>
                                            </p:tav>
                                            <p:tav tm="100000">
                                              <p:val>
                                                <p:strVal val="#ppt_x"/>
                                              </p:val>
                                            </p:tav>
                                          </p:tavLst>
                                        </p:anim>
                                        <p:anim calcmode="lin" valueType="num">
                                          <p:cBhvr additive="base">
                                            <p:cTn id="27" dur="500" fill="hold"/>
                                            <p:tgtEl>
                                              <p:spTgt spid="62"/>
                                            </p:tgtEl>
                                            <p:attrNameLst>
                                              <p:attrName>ppt_y</p:attrName>
                                            </p:attrNameLst>
                                          </p:cBhvr>
                                          <p:tavLst>
                                            <p:tav tm="0">
                                              <p:val>
                                                <p:strVal val="0-#ppt_h/2"/>
                                              </p:val>
                                            </p:tav>
                                            <p:tav tm="100000">
                                              <p:val>
                                                <p:strVal val="#ppt_y"/>
                                              </p:val>
                                            </p:tav>
                                          </p:tavLst>
                                        </p:anim>
                                      </p:childTnLst>
                                    </p:cTn>
                                  </p:par>
                                </p:childTnLst>
                              </p:cTn>
                            </p:par>
                            <p:par>
                              <p:cTn id="28" fill="hold">
                                <p:stCondLst>
                                  <p:cond delay="2500"/>
                                </p:stCondLst>
                                <p:childTnLst>
                                  <p:par>
                                    <p:cTn id="29" presetID="10" presetClass="entr" presetSubtype="0" fill="hold" nodeType="after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fade">
                                          <p:cBhvr>
                                            <p:cTn id="31" dur="2000"/>
                                            <p:tgtEl>
                                              <p:spTgt spid="42"/>
                                            </p:tgtEl>
                                          </p:cBhvr>
                                        </p:animEffect>
                                      </p:childTnLst>
                                    </p:cTn>
                                  </p:par>
                                </p:childTnLst>
                              </p:cTn>
                            </p:par>
                            <p:par>
                              <p:cTn id="32" fill="hold">
                                <p:stCondLst>
                                  <p:cond delay="4500"/>
                                </p:stCondLst>
                                <p:childTnLst>
                                  <p:par>
                                    <p:cTn id="33" presetID="2" presetClass="entr" presetSubtype="4" fill="hold" nodeType="afterEffect">
                                      <p:stCondLst>
                                        <p:cond delay="0"/>
                                      </p:stCondLst>
                                      <p:childTnLst>
                                        <p:set>
                                          <p:cBhvr>
                                            <p:cTn id="34" dur="1" fill="hold">
                                              <p:stCondLst>
                                                <p:cond delay="0"/>
                                              </p:stCondLst>
                                            </p:cTn>
                                            <p:tgtEl>
                                              <p:spTgt spid="65"/>
                                            </p:tgtEl>
                                            <p:attrNameLst>
                                              <p:attrName>style.visibility</p:attrName>
                                            </p:attrNameLst>
                                          </p:cBhvr>
                                          <p:to>
                                            <p:strVal val="visible"/>
                                          </p:to>
                                        </p:set>
                                        <p:anim calcmode="lin" valueType="num">
                                          <p:cBhvr additive="base">
                                            <p:cTn id="35" dur="500" fill="hold"/>
                                            <p:tgtEl>
                                              <p:spTgt spid="65"/>
                                            </p:tgtEl>
                                            <p:attrNameLst>
                                              <p:attrName>ppt_x</p:attrName>
                                            </p:attrNameLst>
                                          </p:cBhvr>
                                          <p:tavLst>
                                            <p:tav tm="0">
                                              <p:val>
                                                <p:strVal val="#ppt_x"/>
                                              </p:val>
                                            </p:tav>
                                            <p:tav tm="100000">
                                              <p:val>
                                                <p:strVal val="#ppt_x"/>
                                              </p:val>
                                            </p:tav>
                                          </p:tavLst>
                                        </p:anim>
                                        <p:anim calcmode="lin" valueType="num">
                                          <p:cBhvr additive="base">
                                            <p:cTn id="36" dur="500" fill="hold"/>
                                            <p:tgtEl>
                                              <p:spTgt spid="65"/>
                                            </p:tgtEl>
                                            <p:attrNameLst>
                                              <p:attrName>ppt_y</p:attrName>
                                            </p:attrNameLst>
                                          </p:cBhvr>
                                          <p:tavLst>
                                            <p:tav tm="0">
                                              <p:val>
                                                <p:strVal val="1+#ppt_h/2"/>
                                              </p:val>
                                            </p:tav>
                                            <p:tav tm="100000">
                                              <p:val>
                                                <p:strVal val="#ppt_y"/>
                                              </p:val>
                                            </p:tav>
                                          </p:tavLst>
                                        </p:anim>
                                      </p:childTnLst>
                                    </p:cTn>
                                  </p:par>
                                </p:childTnLst>
                              </p:cTn>
                            </p:par>
                            <p:par>
                              <p:cTn id="37" fill="hold">
                                <p:stCondLst>
                                  <p:cond delay="5000"/>
                                </p:stCondLst>
                                <p:childTnLst>
                                  <p:par>
                                    <p:cTn id="38" presetID="10" presetClass="entr" presetSubtype="0" fill="hold" nodeType="afterEffect">
                                      <p:stCondLst>
                                        <p:cond delay="0"/>
                                      </p:stCondLst>
                                      <p:childTnLst>
                                        <p:set>
                                          <p:cBhvr>
                                            <p:cTn id="39" dur="1" fill="hold">
                                              <p:stCondLst>
                                                <p:cond delay="0"/>
                                              </p:stCondLst>
                                            </p:cTn>
                                            <p:tgtEl>
                                              <p:spTgt spid="46"/>
                                            </p:tgtEl>
                                            <p:attrNameLst>
                                              <p:attrName>style.visibility</p:attrName>
                                            </p:attrNameLst>
                                          </p:cBhvr>
                                          <p:to>
                                            <p:strVal val="visible"/>
                                          </p:to>
                                        </p:set>
                                        <p:animEffect transition="in" filter="fade">
                                          <p:cBhvr>
                                            <p:cTn id="40" dur="2000"/>
                                            <p:tgtEl>
                                              <p:spTgt spid="46"/>
                                            </p:tgtEl>
                                          </p:cBhvr>
                                        </p:animEffect>
                                      </p:childTnLst>
                                    </p:cTn>
                                  </p:par>
                                </p:childTnLst>
                              </p:cTn>
                            </p:par>
                            <p:par>
                              <p:cTn id="41" fill="hold">
                                <p:stCondLst>
                                  <p:cond delay="7000"/>
                                </p:stCondLst>
                                <p:childTnLst>
                                  <p:par>
                                    <p:cTn id="42" presetID="2" presetClass="entr" presetSubtype="1" fill="hold" nodeType="afterEffect">
                                      <p:stCondLst>
                                        <p:cond delay="0"/>
                                      </p:stCondLst>
                                      <p:childTnLst>
                                        <p:set>
                                          <p:cBhvr>
                                            <p:cTn id="43" dur="1" fill="hold">
                                              <p:stCondLst>
                                                <p:cond delay="0"/>
                                              </p:stCondLst>
                                            </p:cTn>
                                            <p:tgtEl>
                                              <p:spTgt spid="63"/>
                                            </p:tgtEl>
                                            <p:attrNameLst>
                                              <p:attrName>style.visibility</p:attrName>
                                            </p:attrNameLst>
                                          </p:cBhvr>
                                          <p:to>
                                            <p:strVal val="visible"/>
                                          </p:to>
                                        </p:set>
                                        <p:anim calcmode="lin" valueType="num">
                                          <p:cBhvr additive="base">
                                            <p:cTn id="44" dur="500" fill="hold"/>
                                            <p:tgtEl>
                                              <p:spTgt spid="63"/>
                                            </p:tgtEl>
                                            <p:attrNameLst>
                                              <p:attrName>ppt_x</p:attrName>
                                            </p:attrNameLst>
                                          </p:cBhvr>
                                          <p:tavLst>
                                            <p:tav tm="0">
                                              <p:val>
                                                <p:strVal val="#ppt_x"/>
                                              </p:val>
                                            </p:tav>
                                            <p:tav tm="100000">
                                              <p:val>
                                                <p:strVal val="#ppt_x"/>
                                              </p:val>
                                            </p:tav>
                                          </p:tavLst>
                                        </p:anim>
                                        <p:anim calcmode="lin" valueType="num">
                                          <p:cBhvr additive="base">
                                            <p:cTn id="45" dur="500" fill="hold"/>
                                            <p:tgtEl>
                                              <p:spTgt spid="63"/>
                                            </p:tgtEl>
                                            <p:attrNameLst>
                                              <p:attrName>ppt_y</p:attrName>
                                            </p:attrNameLst>
                                          </p:cBhvr>
                                          <p:tavLst>
                                            <p:tav tm="0">
                                              <p:val>
                                                <p:strVal val="0-#ppt_h/2"/>
                                              </p:val>
                                            </p:tav>
                                            <p:tav tm="100000">
                                              <p:val>
                                                <p:strVal val="#ppt_y"/>
                                              </p:val>
                                            </p:tav>
                                          </p:tavLst>
                                        </p:anim>
                                      </p:childTnLst>
                                    </p:cTn>
                                  </p:par>
                                </p:childTnLst>
                              </p:cTn>
                            </p:par>
                            <p:par>
                              <p:cTn id="46" fill="hold">
                                <p:stCondLst>
                                  <p:cond delay="7500"/>
                                </p:stCondLst>
                                <p:childTnLst>
                                  <p:par>
                                    <p:cTn id="47" presetID="10" presetClass="entr" presetSubtype="0" fill="hold" nodeType="afterEffect">
                                      <p:stCondLst>
                                        <p:cond delay="0"/>
                                      </p:stCondLst>
                                      <p:childTnLst>
                                        <p:set>
                                          <p:cBhvr>
                                            <p:cTn id="48" dur="1" fill="hold">
                                              <p:stCondLst>
                                                <p:cond delay="0"/>
                                              </p:stCondLst>
                                            </p:cTn>
                                            <p:tgtEl>
                                              <p:spTgt spid="54"/>
                                            </p:tgtEl>
                                            <p:attrNameLst>
                                              <p:attrName>style.visibility</p:attrName>
                                            </p:attrNameLst>
                                          </p:cBhvr>
                                          <p:to>
                                            <p:strVal val="visible"/>
                                          </p:to>
                                        </p:set>
                                        <p:animEffect transition="in" filter="fade">
                                          <p:cBhvr>
                                            <p:cTn id="49" dur="2000"/>
                                            <p:tgtEl>
                                              <p:spTgt spid="54"/>
                                            </p:tgtEl>
                                          </p:cBhvr>
                                        </p:animEffect>
                                      </p:childTnLst>
                                    </p:cTn>
                                  </p:par>
                                </p:childTnLst>
                              </p:cTn>
                            </p:par>
                            <p:par>
                              <p:cTn id="50" fill="hold">
                                <p:stCondLst>
                                  <p:cond delay="9500"/>
                                </p:stCondLst>
                                <p:childTnLst>
                                  <p:par>
                                    <p:cTn id="51" presetID="2" presetClass="entr" presetSubtype="4" fill="hold" nodeType="afterEffect">
                                      <p:stCondLst>
                                        <p:cond delay="0"/>
                                      </p:stCondLst>
                                      <p:childTnLst>
                                        <p:set>
                                          <p:cBhvr>
                                            <p:cTn id="52" dur="1" fill="hold">
                                              <p:stCondLst>
                                                <p:cond delay="0"/>
                                              </p:stCondLst>
                                            </p:cTn>
                                            <p:tgtEl>
                                              <p:spTgt spid="66"/>
                                            </p:tgtEl>
                                            <p:attrNameLst>
                                              <p:attrName>style.visibility</p:attrName>
                                            </p:attrNameLst>
                                          </p:cBhvr>
                                          <p:to>
                                            <p:strVal val="visible"/>
                                          </p:to>
                                        </p:set>
                                        <p:anim calcmode="lin" valueType="num">
                                          <p:cBhvr additive="base">
                                            <p:cTn id="53" dur="500" fill="hold"/>
                                            <p:tgtEl>
                                              <p:spTgt spid="66"/>
                                            </p:tgtEl>
                                            <p:attrNameLst>
                                              <p:attrName>ppt_x</p:attrName>
                                            </p:attrNameLst>
                                          </p:cBhvr>
                                          <p:tavLst>
                                            <p:tav tm="0">
                                              <p:val>
                                                <p:strVal val="#ppt_x"/>
                                              </p:val>
                                            </p:tav>
                                            <p:tav tm="100000">
                                              <p:val>
                                                <p:strVal val="#ppt_x"/>
                                              </p:val>
                                            </p:tav>
                                          </p:tavLst>
                                        </p:anim>
                                        <p:anim calcmode="lin" valueType="num">
                                          <p:cBhvr additive="base">
                                            <p:cTn id="54" dur="500" fill="hold"/>
                                            <p:tgtEl>
                                              <p:spTgt spid="66"/>
                                            </p:tgtEl>
                                            <p:attrNameLst>
                                              <p:attrName>ppt_y</p:attrName>
                                            </p:attrNameLst>
                                          </p:cBhvr>
                                          <p:tavLst>
                                            <p:tav tm="0">
                                              <p:val>
                                                <p:strVal val="1+#ppt_h/2"/>
                                              </p:val>
                                            </p:tav>
                                            <p:tav tm="100000">
                                              <p:val>
                                                <p:strVal val="#ppt_y"/>
                                              </p:val>
                                            </p:tav>
                                          </p:tavLst>
                                        </p:anim>
                                      </p:childTnLst>
                                    </p:cTn>
                                  </p:par>
                                </p:childTnLst>
                              </p:cTn>
                            </p:par>
                            <p:par>
                              <p:cTn id="55" fill="hold">
                                <p:stCondLst>
                                  <p:cond delay="10000"/>
                                </p:stCondLst>
                                <p:childTnLst>
                                  <p:par>
                                    <p:cTn id="56" presetID="10" presetClass="entr" presetSubtype="0" fill="hold" nodeType="afterEffect">
                                      <p:stCondLst>
                                        <p:cond delay="0"/>
                                      </p:stCondLst>
                                      <p:childTnLst>
                                        <p:set>
                                          <p:cBhvr>
                                            <p:cTn id="57" dur="1" fill="hold">
                                              <p:stCondLst>
                                                <p:cond delay="0"/>
                                              </p:stCondLst>
                                            </p:cTn>
                                            <p:tgtEl>
                                              <p:spTgt spid="50"/>
                                            </p:tgtEl>
                                            <p:attrNameLst>
                                              <p:attrName>style.visibility</p:attrName>
                                            </p:attrNameLst>
                                          </p:cBhvr>
                                          <p:to>
                                            <p:strVal val="visible"/>
                                          </p:to>
                                        </p:set>
                                        <p:animEffect transition="in" filter="fade">
                                          <p:cBhvr>
                                            <p:cTn id="58" dur="2000"/>
                                            <p:tgtEl>
                                              <p:spTgt spid="50"/>
                                            </p:tgtEl>
                                          </p:cBhvr>
                                        </p:animEffect>
                                      </p:childTnLst>
                                    </p:cTn>
                                  </p:par>
                                </p:childTnLst>
                              </p:cTn>
                            </p:par>
                            <p:par>
                              <p:cTn id="59" fill="hold">
                                <p:stCondLst>
                                  <p:cond delay="12000"/>
                                </p:stCondLst>
                                <p:childTnLst>
                                  <p:par>
                                    <p:cTn id="60" presetID="2" presetClass="entr" presetSubtype="1" fill="hold" nodeType="afterEffect">
                                      <p:stCondLst>
                                        <p:cond delay="0"/>
                                      </p:stCondLst>
                                      <p:childTnLst>
                                        <p:set>
                                          <p:cBhvr>
                                            <p:cTn id="61" dur="1" fill="hold">
                                              <p:stCondLst>
                                                <p:cond delay="0"/>
                                              </p:stCondLst>
                                            </p:cTn>
                                            <p:tgtEl>
                                              <p:spTgt spid="64"/>
                                            </p:tgtEl>
                                            <p:attrNameLst>
                                              <p:attrName>style.visibility</p:attrName>
                                            </p:attrNameLst>
                                          </p:cBhvr>
                                          <p:to>
                                            <p:strVal val="visible"/>
                                          </p:to>
                                        </p:set>
                                        <p:anim calcmode="lin" valueType="num">
                                          <p:cBhvr additive="base">
                                            <p:cTn id="62" dur="500" fill="hold"/>
                                            <p:tgtEl>
                                              <p:spTgt spid="64"/>
                                            </p:tgtEl>
                                            <p:attrNameLst>
                                              <p:attrName>ppt_x</p:attrName>
                                            </p:attrNameLst>
                                          </p:cBhvr>
                                          <p:tavLst>
                                            <p:tav tm="0">
                                              <p:val>
                                                <p:strVal val="#ppt_x"/>
                                              </p:val>
                                            </p:tav>
                                            <p:tav tm="100000">
                                              <p:val>
                                                <p:strVal val="#ppt_x"/>
                                              </p:val>
                                            </p:tav>
                                          </p:tavLst>
                                        </p:anim>
                                        <p:anim calcmode="lin" valueType="num">
                                          <p:cBhvr additive="base">
                                            <p:cTn id="63" dur="500" fill="hold"/>
                                            <p:tgtEl>
                                              <p:spTgt spid="64"/>
                                            </p:tgtEl>
                                            <p:attrNameLst>
                                              <p:attrName>ppt_y</p:attrName>
                                            </p:attrNameLst>
                                          </p:cBhvr>
                                          <p:tavLst>
                                            <p:tav tm="0">
                                              <p:val>
                                                <p:strVal val="0-#ppt_h/2"/>
                                              </p:val>
                                            </p:tav>
                                            <p:tav tm="100000">
                                              <p:val>
                                                <p:strVal val="#ppt_y"/>
                                              </p:val>
                                            </p:tav>
                                          </p:tavLst>
                                        </p:anim>
                                      </p:childTnLst>
                                    </p:cTn>
                                  </p:par>
                                </p:childTnLst>
                              </p:cTn>
                            </p:par>
                            <p:par>
                              <p:cTn id="64" fill="hold">
                                <p:stCondLst>
                                  <p:cond delay="12500"/>
                                </p:stCondLst>
                                <p:childTnLst>
                                  <p:par>
                                    <p:cTn id="65" presetID="10" presetClass="entr" presetSubtype="0" fill="hold" nodeType="afterEffect">
                                      <p:stCondLst>
                                        <p:cond delay="0"/>
                                      </p:stCondLst>
                                      <p:childTnLst>
                                        <p:set>
                                          <p:cBhvr>
                                            <p:cTn id="66" dur="1" fill="hold">
                                              <p:stCondLst>
                                                <p:cond delay="0"/>
                                              </p:stCondLst>
                                            </p:cTn>
                                            <p:tgtEl>
                                              <p:spTgt spid="58"/>
                                            </p:tgtEl>
                                            <p:attrNameLst>
                                              <p:attrName>style.visibility</p:attrName>
                                            </p:attrNameLst>
                                          </p:cBhvr>
                                          <p:to>
                                            <p:strVal val="visible"/>
                                          </p:to>
                                        </p:set>
                                        <p:animEffect transition="in" filter="fade">
                                          <p:cBhvr>
                                            <p:cTn id="67" dur="20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67"/>
                                            </p:tgtEl>
                                            <p:attrNameLst>
                                              <p:attrName>style.visibility</p:attrName>
                                            </p:attrNameLst>
                                          </p:cBhvr>
                                          <p:to>
                                            <p:strVal val="visible"/>
                                          </p:to>
                                        </p:set>
                                        <p:anim calcmode="lin" valueType="num">
                                          <p:cBhvr additive="base">
                                            <p:cTn id="7" dur="500" fill="hold"/>
                                            <p:tgtEl>
                                              <p:spTgt spid="67"/>
                                            </p:tgtEl>
                                            <p:attrNameLst>
                                              <p:attrName>ppt_x</p:attrName>
                                            </p:attrNameLst>
                                          </p:cBhvr>
                                          <p:tavLst>
                                            <p:tav tm="0">
                                              <p:val>
                                                <p:strVal val="0-#ppt_w/2"/>
                                              </p:val>
                                            </p:tav>
                                            <p:tav tm="100000">
                                              <p:val>
                                                <p:strVal val="#ppt_x"/>
                                              </p:val>
                                            </p:tav>
                                          </p:tavLst>
                                        </p:anim>
                                        <p:anim calcmode="lin" valueType="num">
                                          <p:cBhvr additive="base">
                                            <p:cTn id="8" dur="500" fill="hold"/>
                                            <p:tgtEl>
                                              <p:spTgt spid="67"/>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68"/>
                                            </p:tgtEl>
                                            <p:attrNameLst>
                                              <p:attrName>style.visibility</p:attrName>
                                            </p:attrNameLst>
                                          </p:cBhvr>
                                          <p:to>
                                            <p:strVal val="visible"/>
                                          </p:to>
                                        </p:set>
                                        <p:anim calcmode="lin" valueType="num">
                                          <p:cBhvr additive="base">
                                            <p:cTn id="11" dur="500" fill="hold"/>
                                            <p:tgtEl>
                                              <p:spTgt spid="68"/>
                                            </p:tgtEl>
                                            <p:attrNameLst>
                                              <p:attrName>ppt_x</p:attrName>
                                            </p:attrNameLst>
                                          </p:cBhvr>
                                          <p:tavLst>
                                            <p:tav tm="0">
                                              <p:val>
                                                <p:strVal val="1+#ppt_w/2"/>
                                              </p:val>
                                            </p:tav>
                                            <p:tav tm="100000">
                                              <p:val>
                                                <p:strVal val="#ppt_x"/>
                                              </p:val>
                                            </p:tav>
                                          </p:tavLst>
                                        </p:anim>
                                        <p:anim calcmode="lin" valueType="num">
                                          <p:cBhvr additive="base">
                                            <p:cTn id="12" dur="500" fill="hold"/>
                                            <p:tgtEl>
                                              <p:spTgt spid="68"/>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stCondLst>
                                        <p:cond delay="0"/>
                                      </p:stCondLst>
                                      <p:childTnLst>
                                        <p:set>
                                          <p:cBhvr>
                                            <p:cTn id="15" dur="1" fill="hold">
                                              <p:stCondLst>
                                                <p:cond delay="0"/>
                                              </p:stCondLst>
                                            </p:cTn>
                                            <p:tgtEl>
                                              <p:spTgt spid="69"/>
                                            </p:tgtEl>
                                            <p:attrNameLst>
                                              <p:attrName>style.visibility</p:attrName>
                                            </p:attrNameLst>
                                          </p:cBhvr>
                                          <p:to>
                                            <p:strVal val="visible"/>
                                          </p:to>
                                        </p:set>
                                        <p:anim calcmode="lin" valueType="num">
                                          <p:cBhvr additive="base">
                                            <p:cTn id="16" dur="500" fill="hold"/>
                                            <p:tgtEl>
                                              <p:spTgt spid="69"/>
                                            </p:tgtEl>
                                            <p:attrNameLst>
                                              <p:attrName>ppt_x</p:attrName>
                                            </p:attrNameLst>
                                          </p:cBhvr>
                                          <p:tavLst>
                                            <p:tav tm="0">
                                              <p:val>
                                                <p:strVal val="#ppt_x"/>
                                              </p:val>
                                            </p:tav>
                                            <p:tav tm="100000">
                                              <p:val>
                                                <p:strVal val="#ppt_x"/>
                                              </p:val>
                                            </p:tav>
                                          </p:tavLst>
                                        </p:anim>
                                        <p:anim calcmode="lin" valueType="num">
                                          <p:cBhvr additive="base">
                                            <p:cTn id="17" dur="500" fill="hold"/>
                                            <p:tgtEl>
                                              <p:spTgt spid="69"/>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2" presetClass="entr" presetSubtype="8" fill="hold" nodeType="afterEffect">
                                      <p:stCondLst>
                                        <p:cond delay="0"/>
                                      </p:stCondLst>
                                      <p:childTnLst>
                                        <p:set>
                                          <p:cBhvr>
                                            <p:cTn id="20" dur="1" fill="hold">
                                              <p:stCondLst>
                                                <p:cond delay="0"/>
                                              </p:stCondLst>
                                            </p:cTn>
                                            <p:tgtEl>
                                              <p:spTgt spid="41"/>
                                            </p:tgtEl>
                                            <p:attrNameLst>
                                              <p:attrName>style.visibility</p:attrName>
                                            </p:attrNameLst>
                                          </p:cBhvr>
                                          <p:to>
                                            <p:strVal val="visible"/>
                                          </p:to>
                                        </p:set>
                                        <p:anim calcmode="lin" valueType="num">
                                          <p:cBhvr additive="base">
                                            <p:cTn id="21" dur="1000" fill="hold"/>
                                            <p:tgtEl>
                                              <p:spTgt spid="41"/>
                                            </p:tgtEl>
                                            <p:attrNameLst>
                                              <p:attrName>ppt_x</p:attrName>
                                            </p:attrNameLst>
                                          </p:cBhvr>
                                          <p:tavLst>
                                            <p:tav tm="0">
                                              <p:val>
                                                <p:strVal val="0-#ppt_w/2"/>
                                              </p:val>
                                            </p:tav>
                                            <p:tav tm="100000">
                                              <p:val>
                                                <p:strVal val="#ppt_x"/>
                                              </p:val>
                                            </p:tav>
                                          </p:tavLst>
                                        </p:anim>
                                        <p:anim calcmode="lin" valueType="num">
                                          <p:cBhvr additive="base">
                                            <p:cTn id="22" dur="1000" fill="hold"/>
                                            <p:tgtEl>
                                              <p:spTgt spid="41"/>
                                            </p:tgtEl>
                                            <p:attrNameLst>
                                              <p:attrName>ppt_y</p:attrName>
                                            </p:attrNameLst>
                                          </p:cBhvr>
                                          <p:tavLst>
                                            <p:tav tm="0">
                                              <p:val>
                                                <p:strVal val="#ppt_y"/>
                                              </p:val>
                                            </p:tav>
                                            <p:tav tm="100000">
                                              <p:val>
                                                <p:strVal val="#ppt_y"/>
                                              </p:val>
                                            </p:tav>
                                          </p:tavLst>
                                        </p:anim>
                                      </p:childTnLst>
                                    </p:cTn>
                                  </p:par>
                                </p:childTnLst>
                              </p:cTn>
                            </p:par>
                            <p:par>
                              <p:cTn id="23" fill="hold">
                                <p:stCondLst>
                                  <p:cond delay="2000"/>
                                </p:stCondLst>
                                <p:childTnLst>
                                  <p:par>
                                    <p:cTn id="24" presetID="2" presetClass="entr" presetSubtype="1" fill="hold" nodeType="afterEffect">
                                      <p:stCondLst>
                                        <p:cond delay="0"/>
                                      </p:stCondLst>
                                      <p:childTnLst>
                                        <p:set>
                                          <p:cBhvr>
                                            <p:cTn id="25" dur="1" fill="hold">
                                              <p:stCondLst>
                                                <p:cond delay="0"/>
                                              </p:stCondLst>
                                            </p:cTn>
                                            <p:tgtEl>
                                              <p:spTgt spid="62"/>
                                            </p:tgtEl>
                                            <p:attrNameLst>
                                              <p:attrName>style.visibility</p:attrName>
                                            </p:attrNameLst>
                                          </p:cBhvr>
                                          <p:to>
                                            <p:strVal val="visible"/>
                                          </p:to>
                                        </p:set>
                                        <p:anim calcmode="lin" valueType="num">
                                          <p:cBhvr additive="base">
                                            <p:cTn id="26" dur="500" fill="hold"/>
                                            <p:tgtEl>
                                              <p:spTgt spid="62"/>
                                            </p:tgtEl>
                                            <p:attrNameLst>
                                              <p:attrName>ppt_x</p:attrName>
                                            </p:attrNameLst>
                                          </p:cBhvr>
                                          <p:tavLst>
                                            <p:tav tm="0">
                                              <p:val>
                                                <p:strVal val="#ppt_x"/>
                                              </p:val>
                                            </p:tav>
                                            <p:tav tm="100000">
                                              <p:val>
                                                <p:strVal val="#ppt_x"/>
                                              </p:val>
                                            </p:tav>
                                          </p:tavLst>
                                        </p:anim>
                                        <p:anim calcmode="lin" valueType="num">
                                          <p:cBhvr additive="base">
                                            <p:cTn id="27" dur="500" fill="hold"/>
                                            <p:tgtEl>
                                              <p:spTgt spid="62"/>
                                            </p:tgtEl>
                                            <p:attrNameLst>
                                              <p:attrName>ppt_y</p:attrName>
                                            </p:attrNameLst>
                                          </p:cBhvr>
                                          <p:tavLst>
                                            <p:tav tm="0">
                                              <p:val>
                                                <p:strVal val="0-#ppt_h/2"/>
                                              </p:val>
                                            </p:tav>
                                            <p:tav tm="100000">
                                              <p:val>
                                                <p:strVal val="#ppt_y"/>
                                              </p:val>
                                            </p:tav>
                                          </p:tavLst>
                                        </p:anim>
                                      </p:childTnLst>
                                    </p:cTn>
                                  </p:par>
                                </p:childTnLst>
                              </p:cTn>
                            </p:par>
                            <p:par>
                              <p:cTn id="28" fill="hold">
                                <p:stCondLst>
                                  <p:cond delay="2500"/>
                                </p:stCondLst>
                                <p:childTnLst>
                                  <p:par>
                                    <p:cTn id="29" presetID="10" presetClass="entr" presetSubtype="0" fill="hold" nodeType="after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fade">
                                          <p:cBhvr>
                                            <p:cTn id="31" dur="2000"/>
                                            <p:tgtEl>
                                              <p:spTgt spid="42"/>
                                            </p:tgtEl>
                                          </p:cBhvr>
                                        </p:animEffect>
                                      </p:childTnLst>
                                    </p:cTn>
                                  </p:par>
                                </p:childTnLst>
                              </p:cTn>
                            </p:par>
                            <p:par>
                              <p:cTn id="32" fill="hold">
                                <p:stCondLst>
                                  <p:cond delay="4500"/>
                                </p:stCondLst>
                                <p:childTnLst>
                                  <p:par>
                                    <p:cTn id="33" presetID="2" presetClass="entr" presetSubtype="4" fill="hold" nodeType="afterEffect">
                                      <p:stCondLst>
                                        <p:cond delay="0"/>
                                      </p:stCondLst>
                                      <p:childTnLst>
                                        <p:set>
                                          <p:cBhvr>
                                            <p:cTn id="34" dur="1" fill="hold">
                                              <p:stCondLst>
                                                <p:cond delay="0"/>
                                              </p:stCondLst>
                                            </p:cTn>
                                            <p:tgtEl>
                                              <p:spTgt spid="65"/>
                                            </p:tgtEl>
                                            <p:attrNameLst>
                                              <p:attrName>style.visibility</p:attrName>
                                            </p:attrNameLst>
                                          </p:cBhvr>
                                          <p:to>
                                            <p:strVal val="visible"/>
                                          </p:to>
                                        </p:set>
                                        <p:anim calcmode="lin" valueType="num">
                                          <p:cBhvr additive="base">
                                            <p:cTn id="35" dur="500" fill="hold"/>
                                            <p:tgtEl>
                                              <p:spTgt spid="65"/>
                                            </p:tgtEl>
                                            <p:attrNameLst>
                                              <p:attrName>ppt_x</p:attrName>
                                            </p:attrNameLst>
                                          </p:cBhvr>
                                          <p:tavLst>
                                            <p:tav tm="0">
                                              <p:val>
                                                <p:strVal val="#ppt_x"/>
                                              </p:val>
                                            </p:tav>
                                            <p:tav tm="100000">
                                              <p:val>
                                                <p:strVal val="#ppt_x"/>
                                              </p:val>
                                            </p:tav>
                                          </p:tavLst>
                                        </p:anim>
                                        <p:anim calcmode="lin" valueType="num">
                                          <p:cBhvr additive="base">
                                            <p:cTn id="36" dur="500" fill="hold"/>
                                            <p:tgtEl>
                                              <p:spTgt spid="65"/>
                                            </p:tgtEl>
                                            <p:attrNameLst>
                                              <p:attrName>ppt_y</p:attrName>
                                            </p:attrNameLst>
                                          </p:cBhvr>
                                          <p:tavLst>
                                            <p:tav tm="0">
                                              <p:val>
                                                <p:strVal val="1+#ppt_h/2"/>
                                              </p:val>
                                            </p:tav>
                                            <p:tav tm="100000">
                                              <p:val>
                                                <p:strVal val="#ppt_y"/>
                                              </p:val>
                                            </p:tav>
                                          </p:tavLst>
                                        </p:anim>
                                      </p:childTnLst>
                                    </p:cTn>
                                  </p:par>
                                </p:childTnLst>
                              </p:cTn>
                            </p:par>
                            <p:par>
                              <p:cTn id="37" fill="hold">
                                <p:stCondLst>
                                  <p:cond delay="5000"/>
                                </p:stCondLst>
                                <p:childTnLst>
                                  <p:par>
                                    <p:cTn id="38" presetID="10" presetClass="entr" presetSubtype="0" fill="hold" nodeType="afterEffect">
                                      <p:stCondLst>
                                        <p:cond delay="0"/>
                                      </p:stCondLst>
                                      <p:childTnLst>
                                        <p:set>
                                          <p:cBhvr>
                                            <p:cTn id="39" dur="1" fill="hold">
                                              <p:stCondLst>
                                                <p:cond delay="0"/>
                                              </p:stCondLst>
                                            </p:cTn>
                                            <p:tgtEl>
                                              <p:spTgt spid="46"/>
                                            </p:tgtEl>
                                            <p:attrNameLst>
                                              <p:attrName>style.visibility</p:attrName>
                                            </p:attrNameLst>
                                          </p:cBhvr>
                                          <p:to>
                                            <p:strVal val="visible"/>
                                          </p:to>
                                        </p:set>
                                        <p:animEffect transition="in" filter="fade">
                                          <p:cBhvr>
                                            <p:cTn id="40" dur="2000"/>
                                            <p:tgtEl>
                                              <p:spTgt spid="46"/>
                                            </p:tgtEl>
                                          </p:cBhvr>
                                        </p:animEffect>
                                      </p:childTnLst>
                                    </p:cTn>
                                  </p:par>
                                </p:childTnLst>
                              </p:cTn>
                            </p:par>
                            <p:par>
                              <p:cTn id="41" fill="hold">
                                <p:stCondLst>
                                  <p:cond delay="7000"/>
                                </p:stCondLst>
                                <p:childTnLst>
                                  <p:par>
                                    <p:cTn id="42" presetID="2" presetClass="entr" presetSubtype="1" fill="hold" nodeType="afterEffect">
                                      <p:stCondLst>
                                        <p:cond delay="0"/>
                                      </p:stCondLst>
                                      <p:childTnLst>
                                        <p:set>
                                          <p:cBhvr>
                                            <p:cTn id="43" dur="1" fill="hold">
                                              <p:stCondLst>
                                                <p:cond delay="0"/>
                                              </p:stCondLst>
                                            </p:cTn>
                                            <p:tgtEl>
                                              <p:spTgt spid="63"/>
                                            </p:tgtEl>
                                            <p:attrNameLst>
                                              <p:attrName>style.visibility</p:attrName>
                                            </p:attrNameLst>
                                          </p:cBhvr>
                                          <p:to>
                                            <p:strVal val="visible"/>
                                          </p:to>
                                        </p:set>
                                        <p:anim calcmode="lin" valueType="num">
                                          <p:cBhvr additive="base">
                                            <p:cTn id="44" dur="500" fill="hold"/>
                                            <p:tgtEl>
                                              <p:spTgt spid="63"/>
                                            </p:tgtEl>
                                            <p:attrNameLst>
                                              <p:attrName>ppt_x</p:attrName>
                                            </p:attrNameLst>
                                          </p:cBhvr>
                                          <p:tavLst>
                                            <p:tav tm="0">
                                              <p:val>
                                                <p:strVal val="#ppt_x"/>
                                              </p:val>
                                            </p:tav>
                                            <p:tav tm="100000">
                                              <p:val>
                                                <p:strVal val="#ppt_x"/>
                                              </p:val>
                                            </p:tav>
                                          </p:tavLst>
                                        </p:anim>
                                        <p:anim calcmode="lin" valueType="num">
                                          <p:cBhvr additive="base">
                                            <p:cTn id="45" dur="500" fill="hold"/>
                                            <p:tgtEl>
                                              <p:spTgt spid="63"/>
                                            </p:tgtEl>
                                            <p:attrNameLst>
                                              <p:attrName>ppt_y</p:attrName>
                                            </p:attrNameLst>
                                          </p:cBhvr>
                                          <p:tavLst>
                                            <p:tav tm="0">
                                              <p:val>
                                                <p:strVal val="0-#ppt_h/2"/>
                                              </p:val>
                                            </p:tav>
                                            <p:tav tm="100000">
                                              <p:val>
                                                <p:strVal val="#ppt_y"/>
                                              </p:val>
                                            </p:tav>
                                          </p:tavLst>
                                        </p:anim>
                                      </p:childTnLst>
                                    </p:cTn>
                                  </p:par>
                                </p:childTnLst>
                              </p:cTn>
                            </p:par>
                            <p:par>
                              <p:cTn id="46" fill="hold">
                                <p:stCondLst>
                                  <p:cond delay="7500"/>
                                </p:stCondLst>
                                <p:childTnLst>
                                  <p:par>
                                    <p:cTn id="47" presetID="10" presetClass="entr" presetSubtype="0" fill="hold" nodeType="afterEffect">
                                      <p:stCondLst>
                                        <p:cond delay="0"/>
                                      </p:stCondLst>
                                      <p:childTnLst>
                                        <p:set>
                                          <p:cBhvr>
                                            <p:cTn id="48" dur="1" fill="hold">
                                              <p:stCondLst>
                                                <p:cond delay="0"/>
                                              </p:stCondLst>
                                            </p:cTn>
                                            <p:tgtEl>
                                              <p:spTgt spid="54"/>
                                            </p:tgtEl>
                                            <p:attrNameLst>
                                              <p:attrName>style.visibility</p:attrName>
                                            </p:attrNameLst>
                                          </p:cBhvr>
                                          <p:to>
                                            <p:strVal val="visible"/>
                                          </p:to>
                                        </p:set>
                                        <p:animEffect transition="in" filter="fade">
                                          <p:cBhvr>
                                            <p:cTn id="49" dur="2000"/>
                                            <p:tgtEl>
                                              <p:spTgt spid="54"/>
                                            </p:tgtEl>
                                          </p:cBhvr>
                                        </p:animEffect>
                                      </p:childTnLst>
                                    </p:cTn>
                                  </p:par>
                                </p:childTnLst>
                              </p:cTn>
                            </p:par>
                            <p:par>
                              <p:cTn id="50" fill="hold">
                                <p:stCondLst>
                                  <p:cond delay="9500"/>
                                </p:stCondLst>
                                <p:childTnLst>
                                  <p:par>
                                    <p:cTn id="51" presetID="2" presetClass="entr" presetSubtype="4" fill="hold" nodeType="afterEffect">
                                      <p:stCondLst>
                                        <p:cond delay="0"/>
                                      </p:stCondLst>
                                      <p:childTnLst>
                                        <p:set>
                                          <p:cBhvr>
                                            <p:cTn id="52" dur="1" fill="hold">
                                              <p:stCondLst>
                                                <p:cond delay="0"/>
                                              </p:stCondLst>
                                            </p:cTn>
                                            <p:tgtEl>
                                              <p:spTgt spid="66"/>
                                            </p:tgtEl>
                                            <p:attrNameLst>
                                              <p:attrName>style.visibility</p:attrName>
                                            </p:attrNameLst>
                                          </p:cBhvr>
                                          <p:to>
                                            <p:strVal val="visible"/>
                                          </p:to>
                                        </p:set>
                                        <p:anim calcmode="lin" valueType="num">
                                          <p:cBhvr additive="base">
                                            <p:cTn id="53" dur="500" fill="hold"/>
                                            <p:tgtEl>
                                              <p:spTgt spid="66"/>
                                            </p:tgtEl>
                                            <p:attrNameLst>
                                              <p:attrName>ppt_x</p:attrName>
                                            </p:attrNameLst>
                                          </p:cBhvr>
                                          <p:tavLst>
                                            <p:tav tm="0">
                                              <p:val>
                                                <p:strVal val="#ppt_x"/>
                                              </p:val>
                                            </p:tav>
                                            <p:tav tm="100000">
                                              <p:val>
                                                <p:strVal val="#ppt_x"/>
                                              </p:val>
                                            </p:tav>
                                          </p:tavLst>
                                        </p:anim>
                                        <p:anim calcmode="lin" valueType="num">
                                          <p:cBhvr additive="base">
                                            <p:cTn id="54" dur="500" fill="hold"/>
                                            <p:tgtEl>
                                              <p:spTgt spid="66"/>
                                            </p:tgtEl>
                                            <p:attrNameLst>
                                              <p:attrName>ppt_y</p:attrName>
                                            </p:attrNameLst>
                                          </p:cBhvr>
                                          <p:tavLst>
                                            <p:tav tm="0">
                                              <p:val>
                                                <p:strVal val="1+#ppt_h/2"/>
                                              </p:val>
                                            </p:tav>
                                            <p:tav tm="100000">
                                              <p:val>
                                                <p:strVal val="#ppt_y"/>
                                              </p:val>
                                            </p:tav>
                                          </p:tavLst>
                                        </p:anim>
                                      </p:childTnLst>
                                    </p:cTn>
                                  </p:par>
                                </p:childTnLst>
                              </p:cTn>
                            </p:par>
                            <p:par>
                              <p:cTn id="55" fill="hold">
                                <p:stCondLst>
                                  <p:cond delay="10000"/>
                                </p:stCondLst>
                                <p:childTnLst>
                                  <p:par>
                                    <p:cTn id="56" presetID="10" presetClass="entr" presetSubtype="0" fill="hold" nodeType="afterEffect">
                                      <p:stCondLst>
                                        <p:cond delay="0"/>
                                      </p:stCondLst>
                                      <p:childTnLst>
                                        <p:set>
                                          <p:cBhvr>
                                            <p:cTn id="57" dur="1" fill="hold">
                                              <p:stCondLst>
                                                <p:cond delay="0"/>
                                              </p:stCondLst>
                                            </p:cTn>
                                            <p:tgtEl>
                                              <p:spTgt spid="50"/>
                                            </p:tgtEl>
                                            <p:attrNameLst>
                                              <p:attrName>style.visibility</p:attrName>
                                            </p:attrNameLst>
                                          </p:cBhvr>
                                          <p:to>
                                            <p:strVal val="visible"/>
                                          </p:to>
                                        </p:set>
                                        <p:animEffect transition="in" filter="fade">
                                          <p:cBhvr>
                                            <p:cTn id="58" dur="2000"/>
                                            <p:tgtEl>
                                              <p:spTgt spid="50"/>
                                            </p:tgtEl>
                                          </p:cBhvr>
                                        </p:animEffect>
                                      </p:childTnLst>
                                    </p:cTn>
                                  </p:par>
                                </p:childTnLst>
                              </p:cTn>
                            </p:par>
                            <p:par>
                              <p:cTn id="59" fill="hold">
                                <p:stCondLst>
                                  <p:cond delay="12000"/>
                                </p:stCondLst>
                                <p:childTnLst>
                                  <p:par>
                                    <p:cTn id="60" presetID="2" presetClass="entr" presetSubtype="1" fill="hold" nodeType="afterEffect">
                                      <p:stCondLst>
                                        <p:cond delay="0"/>
                                      </p:stCondLst>
                                      <p:childTnLst>
                                        <p:set>
                                          <p:cBhvr>
                                            <p:cTn id="61" dur="1" fill="hold">
                                              <p:stCondLst>
                                                <p:cond delay="0"/>
                                              </p:stCondLst>
                                            </p:cTn>
                                            <p:tgtEl>
                                              <p:spTgt spid="64"/>
                                            </p:tgtEl>
                                            <p:attrNameLst>
                                              <p:attrName>style.visibility</p:attrName>
                                            </p:attrNameLst>
                                          </p:cBhvr>
                                          <p:to>
                                            <p:strVal val="visible"/>
                                          </p:to>
                                        </p:set>
                                        <p:anim calcmode="lin" valueType="num">
                                          <p:cBhvr additive="base">
                                            <p:cTn id="62" dur="500" fill="hold"/>
                                            <p:tgtEl>
                                              <p:spTgt spid="64"/>
                                            </p:tgtEl>
                                            <p:attrNameLst>
                                              <p:attrName>ppt_x</p:attrName>
                                            </p:attrNameLst>
                                          </p:cBhvr>
                                          <p:tavLst>
                                            <p:tav tm="0">
                                              <p:val>
                                                <p:strVal val="#ppt_x"/>
                                              </p:val>
                                            </p:tav>
                                            <p:tav tm="100000">
                                              <p:val>
                                                <p:strVal val="#ppt_x"/>
                                              </p:val>
                                            </p:tav>
                                          </p:tavLst>
                                        </p:anim>
                                        <p:anim calcmode="lin" valueType="num">
                                          <p:cBhvr additive="base">
                                            <p:cTn id="63" dur="500" fill="hold"/>
                                            <p:tgtEl>
                                              <p:spTgt spid="64"/>
                                            </p:tgtEl>
                                            <p:attrNameLst>
                                              <p:attrName>ppt_y</p:attrName>
                                            </p:attrNameLst>
                                          </p:cBhvr>
                                          <p:tavLst>
                                            <p:tav tm="0">
                                              <p:val>
                                                <p:strVal val="0-#ppt_h/2"/>
                                              </p:val>
                                            </p:tav>
                                            <p:tav tm="100000">
                                              <p:val>
                                                <p:strVal val="#ppt_y"/>
                                              </p:val>
                                            </p:tav>
                                          </p:tavLst>
                                        </p:anim>
                                      </p:childTnLst>
                                    </p:cTn>
                                  </p:par>
                                </p:childTnLst>
                              </p:cTn>
                            </p:par>
                            <p:par>
                              <p:cTn id="64" fill="hold">
                                <p:stCondLst>
                                  <p:cond delay="12500"/>
                                </p:stCondLst>
                                <p:childTnLst>
                                  <p:par>
                                    <p:cTn id="65" presetID="10" presetClass="entr" presetSubtype="0" fill="hold" nodeType="afterEffect">
                                      <p:stCondLst>
                                        <p:cond delay="0"/>
                                      </p:stCondLst>
                                      <p:childTnLst>
                                        <p:set>
                                          <p:cBhvr>
                                            <p:cTn id="66" dur="1" fill="hold">
                                              <p:stCondLst>
                                                <p:cond delay="0"/>
                                              </p:stCondLst>
                                            </p:cTn>
                                            <p:tgtEl>
                                              <p:spTgt spid="58"/>
                                            </p:tgtEl>
                                            <p:attrNameLst>
                                              <p:attrName>style.visibility</p:attrName>
                                            </p:attrNameLst>
                                          </p:cBhvr>
                                          <p:to>
                                            <p:strVal val="visible"/>
                                          </p:to>
                                        </p:set>
                                        <p:animEffect transition="in" filter="fade">
                                          <p:cBhvr>
                                            <p:cTn id="67" dur="20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Lst>
      </p:timing>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7" name="组合 136"/>
          <p:cNvGrpSpPr/>
          <p:nvPr/>
        </p:nvGrpSpPr>
        <p:grpSpPr>
          <a:xfrm>
            <a:off x="4925095" y="2135348"/>
            <a:ext cx="1364456" cy="1364456"/>
            <a:chOff x="4925095" y="2135348"/>
            <a:chExt cx="1364456" cy="1364456"/>
          </a:xfrm>
        </p:grpSpPr>
        <p:sp>
          <p:nvSpPr>
            <p:cNvPr id="96" name="矩形 95"/>
            <p:cNvSpPr/>
            <p:nvPr/>
          </p:nvSpPr>
          <p:spPr>
            <a:xfrm rot="2703315">
              <a:off x="4925095" y="2135348"/>
              <a:ext cx="1364456" cy="1364456"/>
            </a:xfrm>
            <a:prstGeom prst="rect">
              <a:avLst/>
            </a:prstGeom>
            <a:solidFill>
              <a:srgbClr val="E2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sp>
          <p:nvSpPr>
            <p:cNvPr id="112" name="Freeform 15"/>
            <p:cNvSpPr>
              <a:spLocks noEditPoints="1"/>
            </p:cNvSpPr>
            <p:nvPr/>
          </p:nvSpPr>
          <p:spPr bwMode="black">
            <a:xfrm>
              <a:off x="5220354" y="2431840"/>
              <a:ext cx="722861" cy="713313"/>
            </a:xfrm>
            <a:custGeom>
              <a:avLst/>
              <a:gdLst>
                <a:gd name="T0" fmla="*/ 455 w 708"/>
                <a:gd name="T1" fmla="*/ 121 h 709"/>
                <a:gd name="T2" fmla="*/ 392 w 708"/>
                <a:gd name="T3" fmla="*/ 121 h 709"/>
                <a:gd name="T4" fmla="*/ 392 w 708"/>
                <a:gd name="T5" fmla="*/ 206 h 709"/>
                <a:gd name="T6" fmla="*/ 316 w 708"/>
                <a:gd name="T7" fmla="*/ 206 h 709"/>
                <a:gd name="T8" fmla="*/ 316 w 708"/>
                <a:gd name="T9" fmla="*/ 121 h 709"/>
                <a:gd name="T10" fmla="*/ 250 w 708"/>
                <a:gd name="T11" fmla="*/ 121 h 709"/>
                <a:gd name="T12" fmla="*/ 354 w 708"/>
                <a:gd name="T13" fmla="*/ 0 h 709"/>
                <a:gd name="T14" fmla="*/ 455 w 708"/>
                <a:gd name="T15" fmla="*/ 121 h 709"/>
                <a:gd name="T16" fmla="*/ 205 w 708"/>
                <a:gd name="T17" fmla="*/ 371 h 709"/>
                <a:gd name="T18" fmla="*/ 139 w 708"/>
                <a:gd name="T19" fmla="*/ 371 h 709"/>
                <a:gd name="T20" fmla="*/ 139 w 708"/>
                <a:gd name="T21" fmla="*/ 456 h 709"/>
                <a:gd name="T22" fmla="*/ 63 w 708"/>
                <a:gd name="T23" fmla="*/ 456 h 709"/>
                <a:gd name="T24" fmla="*/ 63 w 708"/>
                <a:gd name="T25" fmla="*/ 371 h 709"/>
                <a:gd name="T26" fmla="*/ 0 w 708"/>
                <a:gd name="T27" fmla="*/ 371 h 709"/>
                <a:gd name="T28" fmla="*/ 101 w 708"/>
                <a:gd name="T29" fmla="*/ 251 h 709"/>
                <a:gd name="T30" fmla="*/ 205 w 708"/>
                <a:gd name="T31" fmla="*/ 371 h 709"/>
                <a:gd name="T32" fmla="*/ 205 w 708"/>
                <a:gd name="T33" fmla="*/ 503 h 709"/>
                <a:gd name="T34" fmla="*/ 0 w 708"/>
                <a:gd name="T35" fmla="*/ 503 h 709"/>
                <a:gd name="T36" fmla="*/ 0 w 708"/>
                <a:gd name="T37" fmla="*/ 709 h 709"/>
                <a:gd name="T38" fmla="*/ 205 w 708"/>
                <a:gd name="T39" fmla="*/ 709 h 709"/>
                <a:gd name="T40" fmla="*/ 205 w 708"/>
                <a:gd name="T41" fmla="*/ 503 h 709"/>
                <a:gd name="T42" fmla="*/ 708 w 708"/>
                <a:gd name="T43" fmla="*/ 503 h 709"/>
                <a:gd name="T44" fmla="*/ 503 w 708"/>
                <a:gd name="T45" fmla="*/ 503 h 709"/>
                <a:gd name="T46" fmla="*/ 503 w 708"/>
                <a:gd name="T47" fmla="*/ 709 h 709"/>
                <a:gd name="T48" fmla="*/ 708 w 708"/>
                <a:gd name="T49" fmla="*/ 709 h 709"/>
                <a:gd name="T50" fmla="*/ 708 w 708"/>
                <a:gd name="T51" fmla="*/ 503 h 709"/>
                <a:gd name="T52" fmla="*/ 708 w 708"/>
                <a:gd name="T53" fmla="*/ 0 h 709"/>
                <a:gd name="T54" fmla="*/ 503 w 708"/>
                <a:gd name="T55" fmla="*/ 0 h 709"/>
                <a:gd name="T56" fmla="*/ 503 w 708"/>
                <a:gd name="T57" fmla="*/ 206 h 709"/>
                <a:gd name="T58" fmla="*/ 708 w 708"/>
                <a:gd name="T59" fmla="*/ 206 h 709"/>
                <a:gd name="T60" fmla="*/ 708 w 708"/>
                <a:gd name="T61" fmla="*/ 0 h 709"/>
                <a:gd name="T62" fmla="*/ 708 w 708"/>
                <a:gd name="T63" fmla="*/ 251 h 709"/>
                <a:gd name="T64" fmla="*/ 503 w 708"/>
                <a:gd name="T65" fmla="*/ 251 h 709"/>
                <a:gd name="T66" fmla="*/ 503 w 708"/>
                <a:gd name="T67" fmla="*/ 456 h 709"/>
                <a:gd name="T68" fmla="*/ 708 w 708"/>
                <a:gd name="T69" fmla="*/ 456 h 709"/>
                <a:gd name="T70" fmla="*/ 708 w 708"/>
                <a:gd name="T71" fmla="*/ 251 h 709"/>
                <a:gd name="T72" fmla="*/ 455 w 708"/>
                <a:gd name="T73" fmla="*/ 251 h 709"/>
                <a:gd name="T74" fmla="*/ 250 w 708"/>
                <a:gd name="T75" fmla="*/ 251 h 709"/>
                <a:gd name="T76" fmla="*/ 250 w 708"/>
                <a:gd name="T77" fmla="*/ 456 h 709"/>
                <a:gd name="T78" fmla="*/ 455 w 708"/>
                <a:gd name="T79" fmla="*/ 456 h 709"/>
                <a:gd name="T80" fmla="*/ 455 w 708"/>
                <a:gd name="T81" fmla="*/ 251 h 709"/>
                <a:gd name="T82" fmla="*/ 455 w 708"/>
                <a:gd name="T83" fmla="*/ 503 h 709"/>
                <a:gd name="T84" fmla="*/ 250 w 708"/>
                <a:gd name="T85" fmla="*/ 503 h 709"/>
                <a:gd name="T86" fmla="*/ 250 w 708"/>
                <a:gd name="T87" fmla="*/ 709 h 709"/>
                <a:gd name="T88" fmla="*/ 455 w 708"/>
                <a:gd name="T89" fmla="*/ 709 h 709"/>
                <a:gd name="T90" fmla="*/ 455 w 708"/>
                <a:gd name="T91" fmla="*/ 503 h 7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08" h="709">
                  <a:moveTo>
                    <a:pt x="455" y="121"/>
                  </a:moveTo>
                  <a:lnTo>
                    <a:pt x="392" y="121"/>
                  </a:lnTo>
                  <a:lnTo>
                    <a:pt x="392" y="206"/>
                  </a:lnTo>
                  <a:lnTo>
                    <a:pt x="316" y="206"/>
                  </a:lnTo>
                  <a:lnTo>
                    <a:pt x="316" y="121"/>
                  </a:lnTo>
                  <a:lnTo>
                    <a:pt x="250" y="121"/>
                  </a:lnTo>
                  <a:lnTo>
                    <a:pt x="354" y="0"/>
                  </a:lnTo>
                  <a:lnTo>
                    <a:pt x="455" y="121"/>
                  </a:lnTo>
                  <a:close/>
                  <a:moveTo>
                    <a:pt x="205" y="371"/>
                  </a:moveTo>
                  <a:lnTo>
                    <a:pt x="139" y="371"/>
                  </a:lnTo>
                  <a:lnTo>
                    <a:pt x="139" y="456"/>
                  </a:lnTo>
                  <a:lnTo>
                    <a:pt x="63" y="456"/>
                  </a:lnTo>
                  <a:lnTo>
                    <a:pt x="63" y="371"/>
                  </a:lnTo>
                  <a:lnTo>
                    <a:pt x="0" y="371"/>
                  </a:lnTo>
                  <a:lnTo>
                    <a:pt x="101" y="251"/>
                  </a:lnTo>
                  <a:lnTo>
                    <a:pt x="205" y="371"/>
                  </a:lnTo>
                  <a:close/>
                  <a:moveTo>
                    <a:pt x="205" y="503"/>
                  </a:moveTo>
                  <a:lnTo>
                    <a:pt x="0" y="503"/>
                  </a:lnTo>
                  <a:lnTo>
                    <a:pt x="0" y="709"/>
                  </a:lnTo>
                  <a:lnTo>
                    <a:pt x="205" y="709"/>
                  </a:lnTo>
                  <a:lnTo>
                    <a:pt x="205" y="503"/>
                  </a:lnTo>
                  <a:close/>
                  <a:moveTo>
                    <a:pt x="708" y="503"/>
                  </a:moveTo>
                  <a:lnTo>
                    <a:pt x="503" y="503"/>
                  </a:lnTo>
                  <a:lnTo>
                    <a:pt x="503" y="709"/>
                  </a:lnTo>
                  <a:lnTo>
                    <a:pt x="708" y="709"/>
                  </a:lnTo>
                  <a:lnTo>
                    <a:pt x="708" y="503"/>
                  </a:lnTo>
                  <a:close/>
                  <a:moveTo>
                    <a:pt x="708" y="0"/>
                  </a:moveTo>
                  <a:lnTo>
                    <a:pt x="503" y="0"/>
                  </a:lnTo>
                  <a:lnTo>
                    <a:pt x="503" y="206"/>
                  </a:lnTo>
                  <a:lnTo>
                    <a:pt x="708" y="206"/>
                  </a:lnTo>
                  <a:lnTo>
                    <a:pt x="708" y="0"/>
                  </a:lnTo>
                  <a:close/>
                  <a:moveTo>
                    <a:pt x="708" y="251"/>
                  </a:moveTo>
                  <a:lnTo>
                    <a:pt x="503" y="251"/>
                  </a:lnTo>
                  <a:lnTo>
                    <a:pt x="503" y="456"/>
                  </a:lnTo>
                  <a:lnTo>
                    <a:pt x="708" y="456"/>
                  </a:lnTo>
                  <a:lnTo>
                    <a:pt x="708" y="251"/>
                  </a:lnTo>
                  <a:close/>
                  <a:moveTo>
                    <a:pt x="455" y="251"/>
                  </a:moveTo>
                  <a:lnTo>
                    <a:pt x="250" y="251"/>
                  </a:lnTo>
                  <a:lnTo>
                    <a:pt x="250" y="456"/>
                  </a:lnTo>
                  <a:lnTo>
                    <a:pt x="455" y="456"/>
                  </a:lnTo>
                  <a:lnTo>
                    <a:pt x="455" y="251"/>
                  </a:lnTo>
                  <a:close/>
                  <a:moveTo>
                    <a:pt x="455" y="503"/>
                  </a:moveTo>
                  <a:lnTo>
                    <a:pt x="250" y="503"/>
                  </a:lnTo>
                  <a:lnTo>
                    <a:pt x="250" y="709"/>
                  </a:lnTo>
                  <a:lnTo>
                    <a:pt x="455" y="709"/>
                  </a:lnTo>
                  <a:lnTo>
                    <a:pt x="455" y="503"/>
                  </a:lnTo>
                  <a:close/>
                </a:path>
              </a:pathLst>
            </a:custGeom>
            <a:solidFill>
              <a:srgbClr val="FFFFFF"/>
            </a:solidFill>
            <a:ln>
              <a:noFill/>
            </a:ln>
          </p:spPr>
          <p:txBody>
            <a:bodyPr vert="horz" wrap="square" lIns="0" tIns="41146" rIns="82291" bIns="41146" numCol="1" anchor="t" anchorCtr="0" compatLnSpc="1"/>
            <a:lstStyle/>
            <a:p>
              <a:pPr algn="ctr"/>
              <a:endParaRPr lang="en-US" sz="1200">
                <a:solidFill>
                  <a:schemeClr val="bg1"/>
                </a:solidFill>
              </a:endParaRPr>
            </a:p>
          </p:txBody>
        </p:sp>
      </p:grpSp>
      <p:grpSp>
        <p:nvGrpSpPr>
          <p:cNvPr id="140" name="组合 139"/>
          <p:cNvGrpSpPr/>
          <p:nvPr/>
        </p:nvGrpSpPr>
        <p:grpSpPr>
          <a:xfrm>
            <a:off x="644258" y="2738247"/>
            <a:ext cx="2505576" cy="553998"/>
            <a:chOff x="644258" y="2738247"/>
            <a:chExt cx="2505576" cy="553998"/>
          </a:xfrm>
        </p:grpSpPr>
        <p:grpSp>
          <p:nvGrpSpPr>
            <p:cNvPr id="104" name="组合 103"/>
            <p:cNvGrpSpPr/>
            <p:nvPr/>
          </p:nvGrpSpPr>
          <p:grpSpPr>
            <a:xfrm>
              <a:off x="644258" y="3001093"/>
              <a:ext cx="2505576" cy="258509"/>
              <a:chOff x="859010" y="4001457"/>
              <a:chExt cx="3340768" cy="344678"/>
            </a:xfrm>
          </p:grpSpPr>
          <p:cxnSp>
            <p:nvCxnSpPr>
              <p:cNvPr id="105" name="直接连接符 104"/>
              <p:cNvCxnSpPr/>
              <p:nvPr/>
            </p:nvCxnSpPr>
            <p:spPr>
              <a:xfrm flipV="1">
                <a:off x="3675903" y="4001457"/>
                <a:ext cx="523875" cy="344678"/>
              </a:xfrm>
              <a:prstGeom prst="line">
                <a:avLst/>
              </a:prstGeom>
              <a:ln>
                <a:solidFill>
                  <a:srgbClr val="0071C1"/>
                </a:solidFill>
              </a:ln>
            </p:spPr>
            <p:style>
              <a:lnRef idx="1">
                <a:schemeClr val="accent1"/>
              </a:lnRef>
              <a:fillRef idx="0">
                <a:schemeClr val="accent1"/>
              </a:fillRef>
              <a:effectRef idx="0">
                <a:schemeClr val="accent1"/>
              </a:effectRef>
              <a:fontRef idx="minor">
                <a:schemeClr val="tx1"/>
              </a:fontRef>
            </p:style>
          </p:cxnSp>
          <p:cxnSp>
            <p:nvCxnSpPr>
              <p:cNvPr id="106" name="直接连接符 105"/>
              <p:cNvCxnSpPr/>
              <p:nvPr/>
            </p:nvCxnSpPr>
            <p:spPr>
              <a:xfrm>
                <a:off x="859010" y="4346135"/>
                <a:ext cx="2828925" cy="0"/>
              </a:xfrm>
              <a:prstGeom prst="line">
                <a:avLst/>
              </a:prstGeom>
              <a:ln>
                <a:solidFill>
                  <a:srgbClr val="0071C1"/>
                </a:solidFill>
              </a:ln>
            </p:spPr>
            <p:style>
              <a:lnRef idx="1">
                <a:schemeClr val="accent1"/>
              </a:lnRef>
              <a:fillRef idx="0">
                <a:schemeClr val="accent1"/>
              </a:fillRef>
              <a:effectRef idx="0">
                <a:schemeClr val="accent1"/>
              </a:effectRef>
              <a:fontRef idx="minor">
                <a:schemeClr val="tx1"/>
              </a:fontRef>
            </p:style>
          </p:cxnSp>
        </p:grpSp>
        <p:sp>
          <p:nvSpPr>
            <p:cNvPr id="114" name="椭圆 113"/>
            <p:cNvSpPr/>
            <p:nvPr/>
          </p:nvSpPr>
          <p:spPr>
            <a:xfrm>
              <a:off x="725784" y="2833567"/>
              <a:ext cx="114300" cy="114300"/>
            </a:xfrm>
            <a:prstGeom prst="ellipse">
              <a:avLst/>
            </a:prstGeom>
            <a:solidFill>
              <a:srgbClr val="314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sp>
          <p:nvSpPr>
            <p:cNvPr id="115" name="文本框 114"/>
            <p:cNvSpPr txBox="1"/>
            <p:nvPr/>
          </p:nvSpPr>
          <p:spPr>
            <a:xfrm>
              <a:off x="840084" y="2738247"/>
              <a:ext cx="1679131" cy="553998"/>
            </a:xfrm>
            <a:prstGeom prst="rect">
              <a:avLst/>
            </a:prstGeom>
            <a:noFill/>
          </p:spPr>
          <p:txBody>
            <a:bodyPr wrap="square" rtlCol="0">
              <a:spAutoFit/>
            </a:bodyPr>
            <a:lstStyle/>
            <a:p>
              <a:pPr lvl="0"/>
              <a:r>
                <a:rPr lang="zh-CN" altLang="en-US" sz="1000" dirty="0">
                  <a:solidFill>
                    <a:sysClr val="windowText" lastClr="000000">
                      <a:lumMod val="85000"/>
                      <a:lumOff val="15000"/>
                    </a:sysClr>
                  </a:solidFill>
                  <a:latin typeface="Arial" panose="020B0604020202020204" pitchFamily="34" charset="0"/>
                  <a:cs typeface="Arial" panose="020B0604020202020204" pitchFamily="34" charset="0"/>
                </a:rPr>
                <a:t>单击此处添加</a:t>
              </a:r>
              <a:r>
                <a:rPr lang="zh-CN" altLang="en-US" sz="1000" dirty="0">
                  <a:solidFill>
                    <a:sysClr val="windowText" lastClr="000000">
                      <a:lumMod val="85000"/>
                      <a:lumOff val="15000"/>
                    </a:sysClr>
                  </a:solidFill>
                </a:rPr>
                <a:t>文本，单击此处添加文本，单击此处添加文本，单击此处</a:t>
              </a:r>
              <a:r>
                <a:rPr lang="zh-CN" altLang="en-US" sz="1000" dirty="0" smtClean="0">
                  <a:solidFill>
                    <a:sysClr val="windowText" lastClr="000000">
                      <a:lumMod val="85000"/>
                      <a:lumOff val="15000"/>
                    </a:sysClr>
                  </a:solidFill>
                </a:rPr>
                <a:t>添加</a:t>
              </a:r>
              <a:endParaRPr lang="en-US" altLang="zh-CN" sz="1000" dirty="0">
                <a:solidFill>
                  <a:sysClr val="windowText" lastClr="000000">
                    <a:lumMod val="85000"/>
                    <a:lumOff val="15000"/>
                  </a:sysClr>
                </a:solidFill>
                <a:latin typeface="Arial" panose="020B0604020202020204" pitchFamily="34" charset="0"/>
                <a:cs typeface="Arial" panose="020B0604020202020204" pitchFamily="34" charset="0"/>
              </a:endParaRPr>
            </a:p>
          </p:txBody>
        </p:sp>
      </p:grpSp>
      <p:grpSp>
        <p:nvGrpSpPr>
          <p:cNvPr id="141" name="组合 140"/>
          <p:cNvGrpSpPr/>
          <p:nvPr/>
        </p:nvGrpSpPr>
        <p:grpSpPr>
          <a:xfrm>
            <a:off x="1813390" y="4087654"/>
            <a:ext cx="2514600" cy="577081"/>
            <a:chOff x="1813390" y="4087654"/>
            <a:chExt cx="2514600" cy="577081"/>
          </a:xfrm>
        </p:grpSpPr>
        <p:grpSp>
          <p:nvGrpSpPr>
            <p:cNvPr id="107" name="组合 106"/>
            <p:cNvGrpSpPr/>
            <p:nvPr/>
          </p:nvGrpSpPr>
          <p:grpSpPr>
            <a:xfrm>
              <a:off x="1813390" y="4368518"/>
              <a:ext cx="2514600" cy="258509"/>
              <a:chOff x="2417853" y="5824691"/>
              <a:chExt cx="3352800" cy="344678"/>
            </a:xfrm>
          </p:grpSpPr>
          <p:cxnSp>
            <p:nvCxnSpPr>
              <p:cNvPr id="108" name="直接连接符 107"/>
              <p:cNvCxnSpPr/>
              <p:nvPr/>
            </p:nvCxnSpPr>
            <p:spPr>
              <a:xfrm flipV="1">
                <a:off x="5246778" y="5824691"/>
                <a:ext cx="523875" cy="344678"/>
              </a:xfrm>
              <a:prstGeom prst="line">
                <a:avLst/>
              </a:prstGeom>
              <a:ln>
                <a:solidFill>
                  <a:srgbClr val="404040"/>
                </a:solidFill>
              </a:ln>
            </p:spPr>
            <p:style>
              <a:lnRef idx="1">
                <a:schemeClr val="accent1"/>
              </a:lnRef>
              <a:fillRef idx="0">
                <a:schemeClr val="accent1"/>
              </a:fillRef>
              <a:effectRef idx="0">
                <a:schemeClr val="accent1"/>
              </a:effectRef>
              <a:fontRef idx="minor">
                <a:schemeClr val="tx1"/>
              </a:fontRef>
            </p:style>
          </p:cxnSp>
          <p:cxnSp>
            <p:nvCxnSpPr>
              <p:cNvPr id="109" name="直接连接符 108"/>
              <p:cNvCxnSpPr/>
              <p:nvPr/>
            </p:nvCxnSpPr>
            <p:spPr>
              <a:xfrm>
                <a:off x="2417853" y="6169369"/>
                <a:ext cx="2828925" cy="0"/>
              </a:xfrm>
              <a:prstGeom prst="line">
                <a:avLst/>
              </a:prstGeom>
              <a:ln>
                <a:solidFill>
                  <a:srgbClr val="404040"/>
                </a:solidFill>
              </a:ln>
            </p:spPr>
            <p:style>
              <a:lnRef idx="1">
                <a:schemeClr val="accent1"/>
              </a:lnRef>
              <a:fillRef idx="0">
                <a:schemeClr val="accent1"/>
              </a:fillRef>
              <a:effectRef idx="0">
                <a:schemeClr val="accent1"/>
              </a:effectRef>
              <a:fontRef idx="minor">
                <a:schemeClr val="tx1"/>
              </a:fontRef>
            </p:style>
          </p:cxnSp>
        </p:grpSp>
        <p:sp>
          <p:nvSpPr>
            <p:cNvPr id="116" name="椭圆 115"/>
            <p:cNvSpPr/>
            <p:nvPr/>
          </p:nvSpPr>
          <p:spPr>
            <a:xfrm>
              <a:off x="1931624" y="4182974"/>
              <a:ext cx="114300" cy="114300"/>
            </a:xfrm>
            <a:prstGeom prst="ellipse">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sp>
          <p:nvSpPr>
            <p:cNvPr id="117" name="文本框 116"/>
            <p:cNvSpPr txBox="1"/>
            <p:nvPr/>
          </p:nvSpPr>
          <p:spPr>
            <a:xfrm>
              <a:off x="2045925" y="4087654"/>
              <a:ext cx="1679131" cy="577081"/>
            </a:xfrm>
            <a:prstGeom prst="rect">
              <a:avLst/>
            </a:prstGeom>
            <a:noFill/>
          </p:spPr>
          <p:txBody>
            <a:bodyPr wrap="square" rtlCol="0">
              <a:spAutoFit/>
            </a:bodyPr>
            <a:lstStyle/>
            <a:p>
              <a:pPr lvl="0"/>
              <a:r>
                <a:rPr lang="zh-CN" altLang="en-US" sz="1050" dirty="0">
                  <a:solidFill>
                    <a:sysClr val="windowText" lastClr="000000">
                      <a:lumMod val="85000"/>
                      <a:lumOff val="15000"/>
                    </a:sysClr>
                  </a:solidFill>
                  <a:latin typeface="Arial" panose="020B0604020202020204" pitchFamily="34" charset="0"/>
                  <a:cs typeface="Arial" panose="020B0604020202020204" pitchFamily="34" charset="0"/>
                </a:rPr>
                <a:t>单击此处添加</a:t>
              </a:r>
              <a:r>
                <a:rPr lang="zh-CN" altLang="en-US" sz="1050" dirty="0">
                  <a:solidFill>
                    <a:sysClr val="windowText" lastClr="000000">
                      <a:lumMod val="85000"/>
                      <a:lumOff val="15000"/>
                    </a:sysClr>
                  </a:solidFill>
                </a:rPr>
                <a:t>文本，单击此处添加文本，单击此处添加文本，单击此处添加</a:t>
              </a:r>
              <a:endParaRPr lang="en-US" altLang="zh-CN" sz="1050" dirty="0">
                <a:solidFill>
                  <a:sysClr val="windowText" lastClr="000000">
                    <a:lumMod val="85000"/>
                    <a:lumOff val="15000"/>
                  </a:sysClr>
                </a:solidFill>
                <a:latin typeface="Arial" panose="020B0604020202020204" pitchFamily="34" charset="0"/>
                <a:cs typeface="Arial" panose="020B0604020202020204" pitchFamily="34" charset="0"/>
              </a:endParaRPr>
            </a:p>
          </p:txBody>
        </p:sp>
      </p:grpSp>
      <p:grpSp>
        <p:nvGrpSpPr>
          <p:cNvPr id="143" name="组合 142"/>
          <p:cNvGrpSpPr/>
          <p:nvPr/>
        </p:nvGrpSpPr>
        <p:grpSpPr>
          <a:xfrm>
            <a:off x="4819402" y="594367"/>
            <a:ext cx="2514600" cy="789424"/>
            <a:chOff x="4819402" y="594367"/>
            <a:chExt cx="2514600" cy="789424"/>
          </a:xfrm>
        </p:grpSpPr>
        <p:grpSp>
          <p:nvGrpSpPr>
            <p:cNvPr id="98" name="组合 97"/>
            <p:cNvGrpSpPr/>
            <p:nvPr/>
          </p:nvGrpSpPr>
          <p:grpSpPr>
            <a:xfrm>
              <a:off x="4819402" y="1125282"/>
              <a:ext cx="2514600" cy="258509"/>
              <a:chOff x="6425869" y="1500376"/>
              <a:chExt cx="3352800" cy="344678"/>
            </a:xfrm>
          </p:grpSpPr>
          <p:cxnSp>
            <p:nvCxnSpPr>
              <p:cNvPr id="99" name="直接连接符 98"/>
              <p:cNvCxnSpPr/>
              <p:nvPr/>
            </p:nvCxnSpPr>
            <p:spPr>
              <a:xfrm flipV="1">
                <a:off x="6425869" y="1500376"/>
                <a:ext cx="523875" cy="344678"/>
              </a:xfrm>
              <a:prstGeom prst="line">
                <a:avLst/>
              </a:prstGeom>
              <a:ln>
                <a:solidFill>
                  <a:srgbClr val="404040"/>
                </a:solidFill>
              </a:ln>
            </p:spPr>
            <p:style>
              <a:lnRef idx="1">
                <a:schemeClr val="accent1"/>
              </a:lnRef>
              <a:fillRef idx="0">
                <a:schemeClr val="accent1"/>
              </a:fillRef>
              <a:effectRef idx="0">
                <a:schemeClr val="accent1"/>
              </a:effectRef>
              <a:fontRef idx="minor">
                <a:schemeClr val="tx1"/>
              </a:fontRef>
            </p:style>
          </p:cxnSp>
          <p:cxnSp>
            <p:nvCxnSpPr>
              <p:cNvPr id="100" name="直接连接符 99"/>
              <p:cNvCxnSpPr/>
              <p:nvPr/>
            </p:nvCxnSpPr>
            <p:spPr>
              <a:xfrm>
                <a:off x="6949744" y="1500376"/>
                <a:ext cx="2828925" cy="0"/>
              </a:xfrm>
              <a:prstGeom prst="line">
                <a:avLst/>
              </a:prstGeom>
              <a:ln>
                <a:solidFill>
                  <a:srgbClr val="404040"/>
                </a:solidFill>
              </a:ln>
            </p:spPr>
            <p:style>
              <a:lnRef idx="1">
                <a:schemeClr val="accent1"/>
              </a:lnRef>
              <a:fillRef idx="0">
                <a:schemeClr val="accent1"/>
              </a:fillRef>
              <a:effectRef idx="0">
                <a:schemeClr val="accent1"/>
              </a:effectRef>
              <a:fontRef idx="minor">
                <a:schemeClr val="tx1"/>
              </a:fontRef>
            </p:style>
          </p:cxnSp>
        </p:grpSp>
        <p:sp>
          <p:nvSpPr>
            <p:cNvPr id="118" name="椭圆 117"/>
            <p:cNvSpPr/>
            <p:nvPr/>
          </p:nvSpPr>
          <p:spPr>
            <a:xfrm>
              <a:off x="5282043" y="689687"/>
              <a:ext cx="114300" cy="114300"/>
            </a:xfrm>
            <a:prstGeom prst="ellipse">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sp>
          <p:nvSpPr>
            <p:cNvPr id="119" name="文本框 118"/>
            <p:cNvSpPr txBox="1"/>
            <p:nvPr/>
          </p:nvSpPr>
          <p:spPr>
            <a:xfrm>
              <a:off x="5396343" y="594367"/>
              <a:ext cx="1679131" cy="577081"/>
            </a:xfrm>
            <a:prstGeom prst="rect">
              <a:avLst/>
            </a:prstGeom>
            <a:noFill/>
          </p:spPr>
          <p:txBody>
            <a:bodyPr wrap="square" rtlCol="0">
              <a:spAutoFit/>
            </a:bodyPr>
            <a:lstStyle/>
            <a:p>
              <a:pPr lvl="0"/>
              <a:r>
                <a:rPr lang="zh-CN" altLang="en-US" sz="1050" dirty="0">
                  <a:solidFill>
                    <a:sysClr val="windowText" lastClr="000000">
                      <a:lumMod val="85000"/>
                      <a:lumOff val="15000"/>
                    </a:sysClr>
                  </a:solidFill>
                  <a:latin typeface="Arial" panose="020B0604020202020204" pitchFamily="34" charset="0"/>
                  <a:cs typeface="Arial" panose="020B0604020202020204" pitchFamily="34" charset="0"/>
                </a:rPr>
                <a:t>单击此处添加</a:t>
              </a:r>
              <a:r>
                <a:rPr lang="zh-CN" altLang="en-US" sz="1050" dirty="0">
                  <a:solidFill>
                    <a:sysClr val="windowText" lastClr="000000">
                      <a:lumMod val="85000"/>
                      <a:lumOff val="15000"/>
                    </a:sysClr>
                  </a:solidFill>
                </a:rPr>
                <a:t>文本，单击此处添加文本，单击此处添加文本，单击此处添加</a:t>
              </a:r>
              <a:endParaRPr lang="en-US" altLang="zh-CN" sz="1050" dirty="0">
                <a:solidFill>
                  <a:sysClr val="windowText" lastClr="000000">
                    <a:lumMod val="85000"/>
                    <a:lumOff val="15000"/>
                  </a:sysClr>
                </a:solidFill>
                <a:latin typeface="Arial" panose="020B0604020202020204" pitchFamily="34" charset="0"/>
                <a:cs typeface="Arial" panose="020B0604020202020204" pitchFamily="34" charset="0"/>
              </a:endParaRPr>
            </a:p>
          </p:txBody>
        </p:sp>
      </p:grpSp>
      <p:grpSp>
        <p:nvGrpSpPr>
          <p:cNvPr id="142" name="组合 141"/>
          <p:cNvGrpSpPr/>
          <p:nvPr/>
        </p:nvGrpSpPr>
        <p:grpSpPr>
          <a:xfrm>
            <a:off x="6118061" y="1871174"/>
            <a:ext cx="2514600" cy="788718"/>
            <a:chOff x="6118061" y="1871174"/>
            <a:chExt cx="2514600" cy="788718"/>
          </a:xfrm>
        </p:grpSpPr>
        <p:grpSp>
          <p:nvGrpSpPr>
            <p:cNvPr id="101" name="组合 100"/>
            <p:cNvGrpSpPr/>
            <p:nvPr/>
          </p:nvGrpSpPr>
          <p:grpSpPr>
            <a:xfrm>
              <a:off x="6118061" y="2401383"/>
              <a:ext cx="2514600" cy="258509"/>
              <a:chOff x="8157414" y="3201844"/>
              <a:chExt cx="3352800" cy="344678"/>
            </a:xfrm>
          </p:grpSpPr>
          <p:cxnSp>
            <p:nvCxnSpPr>
              <p:cNvPr id="102" name="直接连接符 101"/>
              <p:cNvCxnSpPr/>
              <p:nvPr/>
            </p:nvCxnSpPr>
            <p:spPr>
              <a:xfrm flipV="1">
                <a:off x="8157414" y="3201844"/>
                <a:ext cx="523875" cy="344678"/>
              </a:xfrm>
              <a:prstGeom prst="line">
                <a:avLst/>
              </a:prstGeom>
              <a:ln>
                <a:solidFill>
                  <a:srgbClr val="0071C1"/>
                </a:solidFill>
              </a:ln>
            </p:spPr>
            <p:style>
              <a:lnRef idx="1">
                <a:schemeClr val="accent1"/>
              </a:lnRef>
              <a:fillRef idx="0">
                <a:schemeClr val="accent1"/>
              </a:fillRef>
              <a:effectRef idx="0">
                <a:schemeClr val="accent1"/>
              </a:effectRef>
              <a:fontRef idx="minor">
                <a:schemeClr val="tx1"/>
              </a:fontRef>
            </p:style>
          </p:cxnSp>
          <p:cxnSp>
            <p:nvCxnSpPr>
              <p:cNvPr id="103" name="直接连接符 102"/>
              <p:cNvCxnSpPr/>
              <p:nvPr/>
            </p:nvCxnSpPr>
            <p:spPr>
              <a:xfrm>
                <a:off x="8681289" y="3201844"/>
                <a:ext cx="2828925" cy="0"/>
              </a:xfrm>
              <a:prstGeom prst="line">
                <a:avLst/>
              </a:prstGeom>
              <a:ln>
                <a:solidFill>
                  <a:srgbClr val="0071C1"/>
                </a:solidFill>
              </a:ln>
            </p:spPr>
            <p:style>
              <a:lnRef idx="1">
                <a:schemeClr val="accent1"/>
              </a:lnRef>
              <a:fillRef idx="0">
                <a:schemeClr val="accent1"/>
              </a:fillRef>
              <a:effectRef idx="0">
                <a:schemeClr val="accent1"/>
              </a:effectRef>
              <a:fontRef idx="minor">
                <a:schemeClr val="tx1"/>
              </a:fontRef>
            </p:style>
          </p:cxnSp>
        </p:grpSp>
        <p:sp>
          <p:nvSpPr>
            <p:cNvPr id="120" name="椭圆 119"/>
            <p:cNvSpPr/>
            <p:nvPr/>
          </p:nvSpPr>
          <p:spPr>
            <a:xfrm>
              <a:off x="6572549" y="1966494"/>
              <a:ext cx="114300" cy="114300"/>
            </a:xfrm>
            <a:prstGeom prst="ellipse">
              <a:avLst/>
            </a:prstGeom>
            <a:solidFill>
              <a:srgbClr val="314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sp>
          <p:nvSpPr>
            <p:cNvPr id="121" name="文本框 120"/>
            <p:cNvSpPr txBox="1"/>
            <p:nvPr/>
          </p:nvSpPr>
          <p:spPr>
            <a:xfrm>
              <a:off x="6686850" y="1871174"/>
              <a:ext cx="1679131" cy="577081"/>
            </a:xfrm>
            <a:prstGeom prst="rect">
              <a:avLst/>
            </a:prstGeom>
            <a:noFill/>
          </p:spPr>
          <p:txBody>
            <a:bodyPr wrap="square" rtlCol="0">
              <a:spAutoFit/>
            </a:bodyPr>
            <a:lstStyle/>
            <a:p>
              <a:pPr lvl="0"/>
              <a:r>
                <a:rPr lang="zh-CN" altLang="en-US" sz="1050" dirty="0">
                  <a:solidFill>
                    <a:sysClr val="windowText" lastClr="000000">
                      <a:lumMod val="85000"/>
                      <a:lumOff val="15000"/>
                    </a:sysClr>
                  </a:solidFill>
                  <a:latin typeface="Arial" panose="020B0604020202020204" pitchFamily="34" charset="0"/>
                  <a:cs typeface="Arial" panose="020B0604020202020204" pitchFamily="34" charset="0"/>
                </a:rPr>
                <a:t>单击此处添加</a:t>
              </a:r>
              <a:r>
                <a:rPr lang="zh-CN" altLang="en-US" sz="1050" dirty="0">
                  <a:solidFill>
                    <a:sysClr val="windowText" lastClr="000000">
                      <a:lumMod val="85000"/>
                      <a:lumOff val="15000"/>
                    </a:sysClr>
                  </a:solidFill>
                </a:rPr>
                <a:t>文本，单击此处添加文本，单击此处添加文本，单击此处添加</a:t>
              </a:r>
              <a:endParaRPr lang="en-US" altLang="zh-CN" sz="1050" dirty="0">
                <a:solidFill>
                  <a:sysClr val="windowText" lastClr="000000">
                    <a:lumMod val="85000"/>
                    <a:lumOff val="15000"/>
                  </a:sysClr>
                </a:solidFill>
                <a:latin typeface="Arial" panose="020B0604020202020204" pitchFamily="34" charset="0"/>
                <a:cs typeface="Arial" panose="020B0604020202020204" pitchFamily="34" charset="0"/>
              </a:endParaRPr>
            </a:p>
          </p:txBody>
        </p:sp>
      </p:grpSp>
      <p:cxnSp>
        <p:nvCxnSpPr>
          <p:cNvPr id="122" name="直接连接符 121"/>
          <p:cNvCxnSpPr/>
          <p:nvPr/>
        </p:nvCxnSpPr>
        <p:spPr>
          <a:xfrm>
            <a:off x="0"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cxnSp>
        <p:nvCxnSpPr>
          <p:cNvPr id="123" name="直接连接符 122"/>
          <p:cNvCxnSpPr/>
          <p:nvPr/>
        </p:nvCxnSpPr>
        <p:spPr>
          <a:xfrm>
            <a:off x="5364088"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sp>
        <p:nvSpPr>
          <p:cNvPr id="124" name="TextBox 500"/>
          <p:cNvSpPr txBox="1"/>
          <p:nvPr/>
        </p:nvSpPr>
        <p:spPr>
          <a:xfrm>
            <a:off x="3779912" y="155416"/>
            <a:ext cx="1584176" cy="400110"/>
          </a:xfrm>
          <a:prstGeom prst="rect">
            <a:avLst/>
          </a:prstGeom>
          <a:noFill/>
        </p:spPr>
        <p:txBody>
          <a:bodyPr wrap="square" rtlCol="0">
            <a:spAutoFit/>
          </a:bodyPr>
          <a:lstStyle/>
          <a:p>
            <a:pPr algn="ctr"/>
            <a:r>
              <a:rPr lang="zh-CN" altLang="en-US" sz="2000" b="1" dirty="0" smtClean="0">
                <a:solidFill>
                  <a:srgbClr val="314865"/>
                </a:solidFill>
              </a:rPr>
              <a:t>选题内容</a:t>
            </a:r>
            <a:endParaRPr lang="zh-CN" altLang="en-US" sz="2000" b="1" dirty="0">
              <a:solidFill>
                <a:srgbClr val="314865"/>
              </a:solidFill>
            </a:endParaRPr>
          </a:p>
        </p:txBody>
      </p:sp>
      <p:grpSp>
        <p:nvGrpSpPr>
          <p:cNvPr id="136" name="组合 135"/>
          <p:cNvGrpSpPr/>
          <p:nvPr/>
        </p:nvGrpSpPr>
        <p:grpSpPr>
          <a:xfrm>
            <a:off x="2904457" y="2135347"/>
            <a:ext cx="1364456" cy="1364456"/>
            <a:chOff x="2904457" y="2135347"/>
            <a:chExt cx="1364456" cy="1364456"/>
          </a:xfrm>
        </p:grpSpPr>
        <p:sp>
          <p:nvSpPr>
            <p:cNvPr id="91" name="矩形 90"/>
            <p:cNvSpPr/>
            <p:nvPr/>
          </p:nvSpPr>
          <p:spPr>
            <a:xfrm rot="2703315">
              <a:off x="2904457" y="2135347"/>
              <a:ext cx="1364456" cy="1364456"/>
            </a:xfrm>
            <a:prstGeom prst="rect">
              <a:avLst/>
            </a:prstGeom>
            <a:solidFill>
              <a:srgbClr val="E2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sp>
          <p:nvSpPr>
            <p:cNvPr id="125" name="Freeform 34"/>
            <p:cNvSpPr>
              <a:spLocks noEditPoints="1"/>
            </p:cNvSpPr>
            <p:nvPr/>
          </p:nvSpPr>
          <p:spPr bwMode="auto">
            <a:xfrm>
              <a:off x="3265255" y="2440108"/>
              <a:ext cx="651790" cy="765192"/>
            </a:xfrm>
            <a:custGeom>
              <a:avLst/>
              <a:gdLst>
                <a:gd name="T0" fmla="*/ 379 w 498"/>
                <a:gd name="T1" fmla="*/ 0 h 586"/>
                <a:gd name="T2" fmla="*/ 444 w 498"/>
                <a:gd name="T3" fmla="*/ 65 h 586"/>
                <a:gd name="T4" fmla="*/ 416 w 498"/>
                <a:gd name="T5" fmla="*/ 231 h 586"/>
                <a:gd name="T6" fmla="*/ 405 w 498"/>
                <a:gd name="T7" fmla="*/ 38 h 586"/>
                <a:gd name="T8" fmla="*/ 125 w 498"/>
                <a:gd name="T9" fmla="*/ 27 h 586"/>
                <a:gd name="T10" fmla="*/ 167 w 498"/>
                <a:gd name="T11" fmla="*/ 81 h 586"/>
                <a:gd name="T12" fmla="*/ 27 w 498"/>
                <a:gd name="T13" fmla="*/ 249 h 586"/>
                <a:gd name="T14" fmla="*/ 39 w 498"/>
                <a:gd name="T15" fmla="*/ 531 h 586"/>
                <a:gd name="T16" fmla="*/ 148 w 498"/>
                <a:gd name="T17" fmla="*/ 542 h 586"/>
                <a:gd name="T18" fmla="*/ 65 w 498"/>
                <a:gd name="T19" fmla="*/ 570 h 586"/>
                <a:gd name="T20" fmla="*/ 0 w 498"/>
                <a:gd name="T21" fmla="*/ 505 h 586"/>
                <a:gd name="T22" fmla="*/ 1 w 498"/>
                <a:gd name="T23" fmla="*/ 238 h 586"/>
                <a:gd name="T24" fmla="*/ 76 w 498"/>
                <a:gd name="T25" fmla="*/ 7 h 586"/>
                <a:gd name="T26" fmla="*/ 76 w 498"/>
                <a:gd name="T27" fmla="*/ 7 h 586"/>
                <a:gd name="T28" fmla="*/ 76 w 498"/>
                <a:gd name="T29" fmla="*/ 6 h 586"/>
                <a:gd name="T30" fmla="*/ 79 w 498"/>
                <a:gd name="T31" fmla="*/ 3 h 586"/>
                <a:gd name="T32" fmla="*/ 79 w 498"/>
                <a:gd name="T33" fmla="*/ 3 h 586"/>
                <a:gd name="T34" fmla="*/ 79 w 498"/>
                <a:gd name="T35" fmla="*/ 3 h 586"/>
                <a:gd name="T36" fmla="*/ 80 w 498"/>
                <a:gd name="T37" fmla="*/ 3 h 586"/>
                <a:gd name="T38" fmla="*/ 84 w 498"/>
                <a:gd name="T39" fmla="*/ 0 h 586"/>
                <a:gd name="T40" fmla="*/ 84 w 498"/>
                <a:gd name="T41" fmla="*/ 0 h 586"/>
                <a:gd name="T42" fmla="*/ 85 w 498"/>
                <a:gd name="T43" fmla="*/ 0 h 586"/>
                <a:gd name="T44" fmla="*/ 85 w 498"/>
                <a:gd name="T45" fmla="*/ 0 h 586"/>
                <a:gd name="T46" fmla="*/ 85 w 498"/>
                <a:gd name="T47" fmla="*/ 0 h 586"/>
                <a:gd name="T48" fmla="*/ 86 w 498"/>
                <a:gd name="T49" fmla="*/ 0 h 586"/>
                <a:gd name="T50" fmla="*/ 88 w 498"/>
                <a:gd name="T51" fmla="*/ 0 h 586"/>
                <a:gd name="T52" fmla="*/ 82 w 498"/>
                <a:gd name="T53" fmla="*/ 398 h 586"/>
                <a:gd name="T54" fmla="*/ 225 w 498"/>
                <a:gd name="T55" fmla="*/ 376 h 586"/>
                <a:gd name="T56" fmla="*/ 82 w 498"/>
                <a:gd name="T57" fmla="*/ 316 h 586"/>
                <a:gd name="T58" fmla="*/ 225 w 498"/>
                <a:gd name="T59" fmla="*/ 338 h 586"/>
                <a:gd name="T60" fmla="*/ 82 w 498"/>
                <a:gd name="T61" fmla="*/ 316 h 586"/>
                <a:gd name="T62" fmla="*/ 82 w 498"/>
                <a:gd name="T63" fmla="*/ 282 h 586"/>
                <a:gd name="T64" fmla="*/ 369 w 498"/>
                <a:gd name="T65" fmla="*/ 260 h 586"/>
                <a:gd name="T66" fmla="*/ 230 w 498"/>
                <a:gd name="T67" fmla="*/ 191 h 586"/>
                <a:gd name="T68" fmla="*/ 369 w 498"/>
                <a:gd name="T69" fmla="*/ 213 h 586"/>
                <a:gd name="T70" fmla="*/ 230 w 498"/>
                <a:gd name="T71" fmla="*/ 191 h 586"/>
                <a:gd name="T72" fmla="*/ 230 w 498"/>
                <a:gd name="T73" fmla="*/ 152 h 586"/>
                <a:gd name="T74" fmla="*/ 369 w 498"/>
                <a:gd name="T75" fmla="*/ 130 h 586"/>
                <a:gd name="T76" fmla="*/ 230 w 498"/>
                <a:gd name="T77" fmla="*/ 75 h 586"/>
                <a:gd name="T78" fmla="*/ 369 w 498"/>
                <a:gd name="T79" fmla="*/ 97 h 586"/>
                <a:gd name="T80" fmla="*/ 230 w 498"/>
                <a:gd name="T81" fmla="*/ 75 h 586"/>
                <a:gd name="T82" fmla="*/ 208 w 498"/>
                <a:gd name="T83" fmla="*/ 482 h 586"/>
                <a:gd name="T84" fmla="*/ 498 w 498"/>
                <a:gd name="T85" fmla="*/ 326 h 586"/>
                <a:gd name="T86" fmla="*/ 200 w 498"/>
                <a:gd name="T87" fmla="*/ 492 h 586"/>
                <a:gd name="T88" fmla="*/ 196 w 498"/>
                <a:gd name="T89" fmla="*/ 586 h 586"/>
                <a:gd name="T90" fmla="*/ 200 w 498"/>
                <a:gd name="T91" fmla="*/ 492 h 586"/>
                <a:gd name="T92" fmla="*/ 416 w 498"/>
                <a:gd name="T93" fmla="*/ 453 h 586"/>
                <a:gd name="T94" fmla="*/ 405 w 498"/>
                <a:gd name="T95" fmla="*/ 531 h 586"/>
                <a:gd name="T96" fmla="*/ 326 w 498"/>
                <a:gd name="T97" fmla="*/ 542 h 586"/>
                <a:gd name="T98" fmla="*/ 322 w 498"/>
                <a:gd name="T99" fmla="*/ 570 h 586"/>
                <a:gd name="T100" fmla="*/ 425 w 498"/>
                <a:gd name="T101" fmla="*/ 551 h 586"/>
                <a:gd name="T102" fmla="*/ 444 w 498"/>
                <a:gd name="T103" fmla="*/ 426 h 586"/>
                <a:gd name="T104" fmla="*/ 137 w 498"/>
                <a:gd name="T105" fmla="*/ 74 h 586"/>
                <a:gd name="T106" fmla="*/ 49 w 498"/>
                <a:gd name="T107" fmla="*/ 18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98" h="586">
                  <a:moveTo>
                    <a:pt x="88" y="0"/>
                  </a:moveTo>
                  <a:cubicBezTo>
                    <a:pt x="379" y="0"/>
                    <a:pt x="379" y="0"/>
                    <a:pt x="379" y="0"/>
                  </a:cubicBezTo>
                  <a:cubicBezTo>
                    <a:pt x="397" y="0"/>
                    <a:pt x="413" y="7"/>
                    <a:pt x="425" y="19"/>
                  </a:cubicBezTo>
                  <a:cubicBezTo>
                    <a:pt x="437" y="31"/>
                    <a:pt x="444" y="47"/>
                    <a:pt x="444" y="65"/>
                  </a:cubicBezTo>
                  <a:cubicBezTo>
                    <a:pt x="444" y="204"/>
                    <a:pt x="444" y="204"/>
                    <a:pt x="444" y="204"/>
                  </a:cubicBezTo>
                  <a:cubicBezTo>
                    <a:pt x="416" y="231"/>
                    <a:pt x="416" y="231"/>
                    <a:pt x="416" y="231"/>
                  </a:cubicBezTo>
                  <a:cubicBezTo>
                    <a:pt x="416" y="65"/>
                    <a:pt x="416" y="65"/>
                    <a:pt x="416" y="65"/>
                  </a:cubicBezTo>
                  <a:cubicBezTo>
                    <a:pt x="416" y="55"/>
                    <a:pt x="412" y="45"/>
                    <a:pt x="405" y="38"/>
                  </a:cubicBezTo>
                  <a:cubicBezTo>
                    <a:pt x="398" y="31"/>
                    <a:pt x="389" y="27"/>
                    <a:pt x="379" y="27"/>
                  </a:cubicBezTo>
                  <a:cubicBezTo>
                    <a:pt x="125" y="27"/>
                    <a:pt x="125" y="27"/>
                    <a:pt x="125" y="27"/>
                  </a:cubicBezTo>
                  <a:cubicBezTo>
                    <a:pt x="166" y="62"/>
                    <a:pt x="166" y="62"/>
                    <a:pt x="166" y="62"/>
                  </a:cubicBezTo>
                  <a:cubicBezTo>
                    <a:pt x="171" y="67"/>
                    <a:pt x="172" y="75"/>
                    <a:pt x="167" y="81"/>
                  </a:cubicBezTo>
                  <a:cubicBezTo>
                    <a:pt x="167" y="81"/>
                    <a:pt x="167" y="81"/>
                    <a:pt x="167" y="81"/>
                  </a:cubicBezTo>
                  <a:cubicBezTo>
                    <a:pt x="27" y="249"/>
                    <a:pt x="27" y="249"/>
                    <a:pt x="27" y="249"/>
                  </a:cubicBezTo>
                  <a:cubicBezTo>
                    <a:pt x="27" y="505"/>
                    <a:pt x="27" y="505"/>
                    <a:pt x="27" y="505"/>
                  </a:cubicBezTo>
                  <a:cubicBezTo>
                    <a:pt x="27" y="515"/>
                    <a:pt x="32" y="524"/>
                    <a:pt x="39" y="531"/>
                  </a:cubicBezTo>
                  <a:cubicBezTo>
                    <a:pt x="45" y="538"/>
                    <a:pt x="55" y="542"/>
                    <a:pt x="65" y="542"/>
                  </a:cubicBezTo>
                  <a:cubicBezTo>
                    <a:pt x="148" y="542"/>
                    <a:pt x="148" y="542"/>
                    <a:pt x="148" y="542"/>
                  </a:cubicBezTo>
                  <a:cubicBezTo>
                    <a:pt x="139" y="570"/>
                    <a:pt x="139" y="570"/>
                    <a:pt x="139" y="570"/>
                  </a:cubicBezTo>
                  <a:cubicBezTo>
                    <a:pt x="65" y="570"/>
                    <a:pt x="65" y="570"/>
                    <a:pt x="65" y="570"/>
                  </a:cubicBezTo>
                  <a:cubicBezTo>
                    <a:pt x="47" y="570"/>
                    <a:pt x="31" y="563"/>
                    <a:pt x="19" y="551"/>
                  </a:cubicBezTo>
                  <a:cubicBezTo>
                    <a:pt x="7" y="539"/>
                    <a:pt x="0" y="522"/>
                    <a:pt x="0" y="505"/>
                  </a:cubicBezTo>
                  <a:cubicBezTo>
                    <a:pt x="0" y="244"/>
                    <a:pt x="0" y="244"/>
                    <a:pt x="0" y="244"/>
                  </a:cubicBezTo>
                  <a:cubicBezTo>
                    <a:pt x="0" y="242"/>
                    <a:pt x="0" y="240"/>
                    <a:pt x="1" y="238"/>
                  </a:cubicBezTo>
                  <a:cubicBezTo>
                    <a:pt x="75" y="9"/>
                    <a:pt x="75" y="9"/>
                    <a:pt x="75" y="9"/>
                  </a:cubicBezTo>
                  <a:cubicBezTo>
                    <a:pt x="75" y="8"/>
                    <a:pt x="76" y="8"/>
                    <a:pt x="76" y="7"/>
                  </a:cubicBezTo>
                  <a:cubicBezTo>
                    <a:pt x="76" y="7"/>
                    <a:pt x="76" y="7"/>
                    <a:pt x="76" y="7"/>
                  </a:cubicBezTo>
                  <a:cubicBezTo>
                    <a:pt x="76" y="7"/>
                    <a:pt x="76" y="7"/>
                    <a:pt x="76" y="7"/>
                  </a:cubicBezTo>
                  <a:cubicBezTo>
                    <a:pt x="76" y="7"/>
                    <a:pt x="76" y="7"/>
                    <a:pt x="76" y="7"/>
                  </a:cubicBezTo>
                  <a:cubicBezTo>
                    <a:pt x="76" y="6"/>
                    <a:pt x="76" y="6"/>
                    <a:pt x="76" y="6"/>
                  </a:cubicBezTo>
                  <a:cubicBezTo>
                    <a:pt x="76" y="6"/>
                    <a:pt x="76" y="6"/>
                    <a:pt x="76" y="6"/>
                  </a:cubicBezTo>
                  <a:cubicBezTo>
                    <a:pt x="77" y="5"/>
                    <a:pt x="78" y="4"/>
                    <a:pt x="79" y="3"/>
                  </a:cubicBezTo>
                  <a:cubicBezTo>
                    <a:pt x="79" y="3"/>
                    <a:pt x="79" y="3"/>
                    <a:pt x="79" y="3"/>
                  </a:cubicBezTo>
                  <a:cubicBezTo>
                    <a:pt x="79" y="3"/>
                    <a:pt x="79" y="3"/>
                    <a:pt x="79" y="3"/>
                  </a:cubicBezTo>
                  <a:cubicBezTo>
                    <a:pt x="79" y="3"/>
                    <a:pt x="79" y="3"/>
                    <a:pt x="79" y="3"/>
                  </a:cubicBezTo>
                  <a:cubicBezTo>
                    <a:pt x="79" y="3"/>
                    <a:pt x="79" y="3"/>
                    <a:pt x="79" y="3"/>
                  </a:cubicBezTo>
                  <a:cubicBezTo>
                    <a:pt x="80" y="3"/>
                    <a:pt x="80" y="3"/>
                    <a:pt x="80" y="3"/>
                  </a:cubicBezTo>
                  <a:cubicBezTo>
                    <a:pt x="80" y="3"/>
                    <a:pt x="80" y="3"/>
                    <a:pt x="80" y="3"/>
                  </a:cubicBezTo>
                  <a:cubicBezTo>
                    <a:pt x="80" y="2"/>
                    <a:pt x="80" y="2"/>
                    <a:pt x="80" y="2"/>
                  </a:cubicBezTo>
                  <a:cubicBezTo>
                    <a:pt x="81" y="2"/>
                    <a:pt x="82" y="1"/>
                    <a:pt x="84" y="0"/>
                  </a:cubicBezTo>
                  <a:cubicBezTo>
                    <a:pt x="84" y="0"/>
                    <a:pt x="84" y="0"/>
                    <a:pt x="84" y="0"/>
                  </a:cubicBezTo>
                  <a:cubicBezTo>
                    <a:pt x="84" y="0"/>
                    <a:pt x="84" y="0"/>
                    <a:pt x="84" y="0"/>
                  </a:cubicBezTo>
                  <a:cubicBezTo>
                    <a:pt x="84" y="0"/>
                    <a:pt x="84" y="0"/>
                    <a:pt x="84" y="0"/>
                  </a:cubicBezTo>
                  <a:cubicBezTo>
                    <a:pt x="85" y="0"/>
                    <a:pt x="85" y="0"/>
                    <a:pt x="85" y="0"/>
                  </a:cubicBezTo>
                  <a:cubicBezTo>
                    <a:pt x="85" y="0"/>
                    <a:pt x="85" y="0"/>
                    <a:pt x="85" y="0"/>
                  </a:cubicBezTo>
                  <a:cubicBezTo>
                    <a:pt x="85" y="0"/>
                    <a:pt x="85" y="0"/>
                    <a:pt x="85" y="0"/>
                  </a:cubicBezTo>
                  <a:cubicBezTo>
                    <a:pt x="85" y="0"/>
                    <a:pt x="85" y="0"/>
                    <a:pt x="85" y="0"/>
                  </a:cubicBezTo>
                  <a:cubicBezTo>
                    <a:pt x="85" y="0"/>
                    <a:pt x="85" y="0"/>
                    <a:pt x="85" y="0"/>
                  </a:cubicBezTo>
                  <a:cubicBezTo>
                    <a:pt x="86" y="0"/>
                    <a:pt x="86" y="0"/>
                    <a:pt x="86" y="0"/>
                  </a:cubicBezTo>
                  <a:cubicBezTo>
                    <a:pt x="86" y="0"/>
                    <a:pt x="86" y="0"/>
                    <a:pt x="86" y="0"/>
                  </a:cubicBezTo>
                  <a:cubicBezTo>
                    <a:pt x="87" y="0"/>
                    <a:pt x="87" y="0"/>
                    <a:pt x="88" y="0"/>
                  </a:cubicBezTo>
                  <a:cubicBezTo>
                    <a:pt x="88" y="0"/>
                    <a:pt x="88" y="0"/>
                    <a:pt x="88" y="0"/>
                  </a:cubicBezTo>
                  <a:close/>
                  <a:moveTo>
                    <a:pt x="82" y="376"/>
                  </a:moveTo>
                  <a:cubicBezTo>
                    <a:pt x="82" y="398"/>
                    <a:pt x="82" y="398"/>
                    <a:pt x="82" y="398"/>
                  </a:cubicBezTo>
                  <a:cubicBezTo>
                    <a:pt x="225" y="398"/>
                    <a:pt x="225" y="398"/>
                    <a:pt x="225" y="398"/>
                  </a:cubicBezTo>
                  <a:cubicBezTo>
                    <a:pt x="225" y="376"/>
                    <a:pt x="225" y="376"/>
                    <a:pt x="225" y="376"/>
                  </a:cubicBezTo>
                  <a:cubicBezTo>
                    <a:pt x="82" y="376"/>
                    <a:pt x="82" y="376"/>
                    <a:pt x="82" y="376"/>
                  </a:cubicBezTo>
                  <a:close/>
                  <a:moveTo>
                    <a:pt x="82" y="316"/>
                  </a:moveTo>
                  <a:cubicBezTo>
                    <a:pt x="82" y="338"/>
                    <a:pt x="82" y="338"/>
                    <a:pt x="82" y="338"/>
                  </a:cubicBezTo>
                  <a:cubicBezTo>
                    <a:pt x="225" y="338"/>
                    <a:pt x="225" y="338"/>
                    <a:pt x="225" y="338"/>
                  </a:cubicBezTo>
                  <a:cubicBezTo>
                    <a:pt x="225" y="316"/>
                    <a:pt x="225" y="316"/>
                    <a:pt x="225" y="316"/>
                  </a:cubicBezTo>
                  <a:cubicBezTo>
                    <a:pt x="82" y="316"/>
                    <a:pt x="82" y="316"/>
                    <a:pt x="82" y="316"/>
                  </a:cubicBezTo>
                  <a:close/>
                  <a:moveTo>
                    <a:pt x="82" y="260"/>
                  </a:moveTo>
                  <a:cubicBezTo>
                    <a:pt x="82" y="282"/>
                    <a:pt x="82" y="282"/>
                    <a:pt x="82" y="282"/>
                  </a:cubicBezTo>
                  <a:cubicBezTo>
                    <a:pt x="369" y="282"/>
                    <a:pt x="369" y="282"/>
                    <a:pt x="369" y="282"/>
                  </a:cubicBezTo>
                  <a:cubicBezTo>
                    <a:pt x="369" y="260"/>
                    <a:pt x="369" y="260"/>
                    <a:pt x="369" y="260"/>
                  </a:cubicBezTo>
                  <a:cubicBezTo>
                    <a:pt x="82" y="260"/>
                    <a:pt x="82" y="260"/>
                    <a:pt x="82" y="260"/>
                  </a:cubicBezTo>
                  <a:close/>
                  <a:moveTo>
                    <a:pt x="230" y="191"/>
                  </a:moveTo>
                  <a:cubicBezTo>
                    <a:pt x="230" y="213"/>
                    <a:pt x="230" y="213"/>
                    <a:pt x="230" y="213"/>
                  </a:cubicBezTo>
                  <a:cubicBezTo>
                    <a:pt x="369" y="213"/>
                    <a:pt x="369" y="213"/>
                    <a:pt x="369" y="213"/>
                  </a:cubicBezTo>
                  <a:cubicBezTo>
                    <a:pt x="369" y="191"/>
                    <a:pt x="369" y="191"/>
                    <a:pt x="369" y="191"/>
                  </a:cubicBezTo>
                  <a:cubicBezTo>
                    <a:pt x="230" y="191"/>
                    <a:pt x="230" y="191"/>
                    <a:pt x="230" y="191"/>
                  </a:cubicBezTo>
                  <a:close/>
                  <a:moveTo>
                    <a:pt x="230" y="130"/>
                  </a:moveTo>
                  <a:cubicBezTo>
                    <a:pt x="230" y="152"/>
                    <a:pt x="230" y="152"/>
                    <a:pt x="230" y="152"/>
                  </a:cubicBezTo>
                  <a:cubicBezTo>
                    <a:pt x="369" y="152"/>
                    <a:pt x="369" y="152"/>
                    <a:pt x="369" y="152"/>
                  </a:cubicBezTo>
                  <a:cubicBezTo>
                    <a:pt x="369" y="130"/>
                    <a:pt x="369" y="130"/>
                    <a:pt x="369" y="130"/>
                  </a:cubicBezTo>
                  <a:cubicBezTo>
                    <a:pt x="230" y="130"/>
                    <a:pt x="230" y="130"/>
                    <a:pt x="230" y="130"/>
                  </a:cubicBezTo>
                  <a:close/>
                  <a:moveTo>
                    <a:pt x="230" y="75"/>
                  </a:moveTo>
                  <a:cubicBezTo>
                    <a:pt x="230" y="97"/>
                    <a:pt x="230" y="97"/>
                    <a:pt x="230" y="97"/>
                  </a:cubicBezTo>
                  <a:cubicBezTo>
                    <a:pt x="369" y="97"/>
                    <a:pt x="369" y="97"/>
                    <a:pt x="369" y="97"/>
                  </a:cubicBezTo>
                  <a:cubicBezTo>
                    <a:pt x="369" y="75"/>
                    <a:pt x="369" y="75"/>
                    <a:pt x="369" y="75"/>
                  </a:cubicBezTo>
                  <a:cubicBezTo>
                    <a:pt x="230" y="75"/>
                    <a:pt x="230" y="75"/>
                    <a:pt x="230" y="75"/>
                  </a:cubicBezTo>
                  <a:close/>
                  <a:moveTo>
                    <a:pt x="431" y="259"/>
                  </a:moveTo>
                  <a:cubicBezTo>
                    <a:pt x="208" y="482"/>
                    <a:pt x="208" y="482"/>
                    <a:pt x="208" y="482"/>
                  </a:cubicBezTo>
                  <a:cubicBezTo>
                    <a:pt x="275" y="549"/>
                    <a:pt x="275" y="549"/>
                    <a:pt x="275" y="549"/>
                  </a:cubicBezTo>
                  <a:cubicBezTo>
                    <a:pt x="498" y="326"/>
                    <a:pt x="498" y="326"/>
                    <a:pt x="498" y="326"/>
                  </a:cubicBezTo>
                  <a:cubicBezTo>
                    <a:pt x="431" y="259"/>
                    <a:pt x="431" y="259"/>
                    <a:pt x="431" y="259"/>
                  </a:cubicBezTo>
                  <a:close/>
                  <a:moveTo>
                    <a:pt x="200" y="492"/>
                  </a:moveTo>
                  <a:cubicBezTo>
                    <a:pt x="174" y="565"/>
                    <a:pt x="174" y="565"/>
                    <a:pt x="174" y="565"/>
                  </a:cubicBezTo>
                  <a:cubicBezTo>
                    <a:pt x="196" y="586"/>
                    <a:pt x="196" y="586"/>
                    <a:pt x="196" y="586"/>
                  </a:cubicBezTo>
                  <a:cubicBezTo>
                    <a:pt x="266" y="558"/>
                    <a:pt x="266" y="558"/>
                    <a:pt x="266" y="558"/>
                  </a:cubicBezTo>
                  <a:cubicBezTo>
                    <a:pt x="200" y="492"/>
                    <a:pt x="200" y="492"/>
                    <a:pt x="200" y="492"/>
                  </a:cubicBezTo>
                  <a:close/>
                  <a:moveTo>
                    <a:pt x="444" y="426"/>
                  </a:moveTo>
                  <a:cubicBezTo>
                    <a:pt x="416" y="453"/>
                    <a:pt x="416" y="453"/>
                    <a:pt x="416" y="453"/>
                  </a:cubicBezTo>
                  <a:cubicBezTo>
                    <a:pt x="416" y="505"/>
                    <a:pt x="416" y="505"/>
                    <a:pt x="416" y="505"/>
                  </a:cubicBezTo>
                  <a:cubicBezTo>
                    <a:pt x="416" y="515"/>
                    <a:pt x="412" y="524"/>
                    <a:pt x="405" y="531"/>
                  </a:cubicBezTo>
                  <a:cubicBezTo>
                    <a:pt x="398" y="538"/>
                    <a:pt x="389" y="542"/>
                    <a:pt x="379" y="542"/>
                  </a:cubicBezTo>
                  <a:cubicBezTo>
                    <a:pt x="326" y="542"/>
                    <a:pt x="326" y="542"/>
                    <a:pt x="326" y="542"/>
                  </a:cubicBezTo>
                  <a:cubicBezTo>
                    <a:pt x="310" y="558"/>
                    <a:pt x="310" y="558"/>
                    <a:pt x="310" y="558"/>
                  </a:cubicBezTo>
                  <a:cubicBezTo>
                    <a:pt x="322" y="570"/>
                    <a:pt x="322" y="570"/>
                    <a:pt x="322" y="570"/>
                  </a:cubicBezTo>
                  <a:cubicBezTo>
                    <a:pt x="379" y="570"/>
                    <a:pt x="379" y="570"/>
                    <a:pt x="379" y="570"/>
                  </a:cubicBezTo>
                  <a:cubicBezTo>
                    <a:pt x="397" y="570"/>
                    <a:pt x="413" y="563"/>
                    <a:pt x="425" y="551"/>
                  </a:cubicBezTo>
                  <a:cubicBezTo>
                    <a:pt x="437" y="539"/>
                    <a:pt x="444" y="522"/>
                    <a:pt x="444" y="505"/>
                  </a:cubicBezTo>
                  <a:cubicBezTo>
                    <a:pt x="444" y="426"/>
                    <a:pt x="444" y="426"/>
                    <a:pt x="444" y="426"/>
                  </a:cubicBezTo>
                  <a:close/>
                  <a:moveTo>
                    <a:pt x="49" y="180"/>
                  </a:moveTo>
                  <a:cubicBezTo>
                    <a:pt x="137" y="74"/>
                    <a:pt x="137" y="74"/>
                    <a:pt x="137" y="74"/>
                  </a:cubicBezTo>
                  <a:cubicBezTo>
                    <a:pt x="95" y="37"/>
                    <a:pt x="95" y="37"/>
                    <a:pt x="95" y="37"/>
                  </a:cubicBezTo>
                  <a:lnTo>
                    <a:pt x="49" y="180"/>
                  </a:ln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grpSp>
        <p:nvGrpSpPr>
          <p:cNvPr id="138" name="组合 137"/>
          <p:cNvGrpSpPr/>
          <p:nvPr/>
        </p:nvGrpSpPr>
        <p:grpSpPr>
          <a:xfrm>
            <a:off x="3914776" y="1129635"/>
            <a:ext cx="1364456" cy="1364456"/>
            <a:chOff x="3914776" y="1129635"/>
            <a:chExt cx="1364456" cy="1364456"/>
          </a:xfrm>
        </p:grpSpPr>
        <p:sp>
          <p:nvSpPr>
            <p:cNvPr id="90" name="矩形 89"/>
            <p:cNvSpPr/>
            <p:nvPr/>
          </p:nvSpPr>
          <p:spPr>
            <a:xfrm rot="2703315">
              <a:off x="3914776" y="1129635"/>
              <a:ext cx="1364456" cy="1364456"/>
            </a:xfrm>
            <a:prstGeom prst="rect">
              <a:avLst/>
            </a:prstGeom>
            <a:solidFill>
              <a:srgbClr val="314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sp>
          <p:nvSpPr>
            <p:cNvPr id="126" name="Freeform 18"/>
            <p:cNvSpPr>
              <a:spLocks noEditPoints="1"/>
            </p:cNvSpPr>
            <p:nvPr/>
          </p:nvSpPr>
          <p:spPr bwMode="black">
            <a:xfrm>
              <a:off x="4261546" y="1525281"/>
              <a:ext cx="647212" cy="632534"/>
            </a:xfrm>
            <a:custGeom>
              <a:avLst/>
              <a:gdLst>
                <a:gd name="T0" fmla="*/ 129 w 246"/>
                <a:gd name="T1" fmla="*/ 192 h 300"/>
                <a:gd name="T2" fmla="*/ 43 w 246"/>
                <a:gd name="T3" fmla="*/ 202 h 300"/>
                <a:gd name="T4" fmla="*/ 129 w 246"/>
                <a:gd name="T5" fmla="*/ 126 h 300"/>
                <a:gd name="T6" fmla="*/ 43 w 246"/>
                <a:gd name="T7" fmla="*/ 135 h 300"/>
                <a:gd name="T8" fmla="*/ 129 w 246"/>
                <a:gd name="T9" fmla="*/ 126 h 300"/>
                <a:gd name="T10" fmla="*/ 215 w 246"/>
                <a:gd name="T11" fmla="*/ 101 h 300"/>
                <a:gd name="T12" fmla="*/ 219 w 246"/>
                <a:gd name="T13" fmla="*/ 90 h 300"/>
                <a:gd name="T14" fmla="*/ 208 w 246"/>
                <a:gd name="T15" fmla="*/ 111 h 300"/>
                <a:gd name="T16" fmla="*/ 43 w 246"/>
                <a:gd name="T17" fmla="*/ 92 h 300"/>
                <a:gd name="T18" fmla="*/ 117 w 246"/>
                <a:gd name="T19" fmla="*/ 102 h 300"/>
                <a:gd name="T20" fmla="*/ 43 w 246"/>
                <a:gd name="T21" fmla="*/ 235 h 300"/>
                <a:gd name="T22" fmla="*/ 117 w 246"/>
                <a:gd name="T23" fmla="*/ 226 h 300"/>
                <a:gd name="T24" fmla="*/ 43 w 246"/>
                <a:gd name="T25" fmla="*/ 235 h 300"/>
                <a:gd name="T26" fmla="*/ 11 w 246"/>
                <a:gd name="T27" fmla="*/ 287 h 300"/>
                <a:gd name="T28" fmla="*/ 35 w 246"/>
                <a:gd name="T29" fmla="*/ 36 h 300"/>
                <a:gd name="T30" fmla="*/ 0 w 246"/>
                <a:gd name="T31" fmla="*/ 22 h 300"/>
                <a:gd name="T32" fmla="*/ 219 w 246"/>
                <a:gd name="T33" fmla="*/ 300 h 300"/>
                <a:gd name="T34" fmla="*/ 208 w 246"/>
                <a:gd name="T35" fmla="*/ 173 h 300"/>
                <a:gd name="T36" fmla="*/ 117 w 246"/>
                <a:gd name="T37" fmla="*/ 159 h 300"/>
                <a:gd name="T38" fmla="*/ 43 w 246"/>
                <a:gd name="T39" fmla="*/ 169 h 300"/>
                <a:gd name="T40" fmla="*/ 117 w 246"/>
                <a:gd name="T41" fmla="*/ 159 h 300"/>
                <a:gd name="T42" fmla="*/ 57 w 246"/>
                <a:gd name="T43" fmla="*/ 22 h 300"/>
                <a:gd name="T44" fmla="*/ 86 w 246"/>
                <a:gd name="T45" fmla="*/ 20 h 300"/>
                <a:gd name="T46" fmla="*/ 110 w 246"/>
                <a:gd name="T47" fmla="*/ 0 h 300"/>
                <a:gd name="T48" fmla="*/ 133 w 246"/>
                <a:gd name="T49" fmla="*/ 20 h 300"/>
                <a:gd name="T50" fmla="*/ 162 w 246"/>
                <a:gd name="T51" fmla="*/ 22 h 300"/>
                <a:gd name="T52" fmla="*/ 179 w 246"/>
                <a:gd name="T53" fmla="*/ 43 h 300"/>
                <a:gd name="T54" fmla="*/ 41 w 246"/>
                <a:gd name="T55" fmla="*/ 36 h 300"/>
                <a:gd name="T56" fmla="*/ 110 w 246"/>
                <a:gd name="T57" fmla="*/ 20 h 300"/>
                <a:gd name="T58" fmla="*/ 110 w 246"/>
                <a:gd name="T59" fmla="*/ 11 h 300"/>
                <a:gd name="T60" fmla="*/ 190 w 246"/>
                <a:gd name="T61" fmla="*/ 269 h 300"/>
                <a:gd name="T62" fmla="*/ 29 w 246"/>
                <a:gd name="T63" fmla="*/ 59 h 300"/>
                <a:gd name="T64" fmla="*/ 190 w 246"/>
                <a:gd name="T65" fmla="*/ 71 h 300"/>
                <a:gd name="T66" fmla="*/ 200 w 246"/>
                <a:gd name="T67" fmla="*/ 49 h 300"/>
                <a:gd name="T68" fmla="*/ 19 w 246"/>
                <a:gd name="T69" fmla="*/ 278 h 300"/>
                <a:gd name="T70" fmla="*/ 200 w 246"/>
                <a:gd name="T71" fmla="*/ 185 h 300"/>
                <a:gd name="T72" fmla="*/ 190 w 246"/>
                <a:gd name="T73" fmla="*/ 269 h 300"/>
                <a:gd name="T74" fmla="*/ 190 w 246"/>
                <a:gd name="T75" fmla="*/ 133 h 300"/>
                <a:gd name="T76" fmla="*/ 200 w 246"/>
                <a:gd name="T77" fmla="*/ 124 h 300"/>
                <a:gd name="T78" fmla="*/ 215 w 246"/>
                <a:gd name="T79" fmla="*/ 35 h 300"/>
                <a:gd name="T80" fmla="*/ 219 w 246"/>
                <a:gd name="T81" fmla="*/ 22 h 300"/>
                <a:gd name="T82" fmla="*/ 184 w 246"/>
                <a:gd name="T83" fmla="*/ 36 h 300"/>
                <a:gd name="T84" fmla="*/ 208 w 246"/>
                <a:gd name="T85" fmla="*/ 44 h 300"/>
                <a:gd name="T86" fmla="*/ 246 w 246"/>
                <a:gd name="T87" fmla="*/ 41 h 300"/>
                <a:gd name="T88" fmla="*/ 155 w 246"/>
                <a:gd name="T89" fmla="*/ 134 h 300"/>
                <a:gd name="T90" fmla="*/ 156 w 246"/>
                <a:gd name="T91" fmla="*/ 92 h 300"/>
                <a:gd name="T92" fmla="*/ 218 w 246"/>
                <a:gd name="T93" fmla="*/ 41 h 300"/>
                <a:gd name="T94" fmla="*/ 246 w 246"/>
                <a:gd name="T95" fmla="*/ 107 h 300"/>
                <a:gd name="T96" fmla="*/ 155 w 246"/>
                <a:gd name="T97" fmla="*/ 201 h 300"/>
                <a:gd name="T98" fmla="*/ 156 w 246"/>
                <a:gd name="T99" fmla="*/ 159 h 300"/>
                <a:gd name="T100" fmla="*/ 218 w 246"/>
                <a:gd name="T101" fmla="*/ 107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46" h="300">
                  <a:moveTo>
                    <a:pt x="43" y="192"/>
                  </a:moveTo>
                  <a:cubicBezTo>
                    <a:pt x="129" y="192"/>
                    <a:pt x="129" y="192"/>
                    <a:pt x="129" y="192"/>
                  </a:cubicBezTo>
                  <a:cubicBezTo>
                    <a:pt x="129" y="202"/>
                    <a:pt x="129" y="202"/>
                    <a:pt x="129" y="202"/>
                  </a:cubicBezTo>
                  <a:cubicBezTo>
                    <a:pt x="43" y="202"/>
                    <a:pt x="43" y="202"/>
                    <a:pt x="43" y="202"/>
                  </a:cubicBezTo>
                  <a:lnTo>
                    <a:pt x="43" y="192"/>
                  </a:lnTo>
                  <a:close/>
                  <a:moveTo>
                    <a:pt x="129" y="126"/>
                  </a:moveTo>
                  <a:cubicBezTo>
                    <a:pt x="43" y="126"/>
                    <a:pt x="43" y="126"/>
                    <a:pt x="43" y="126"/>
                  </a:cubicBezTo>
                  <a:cubicBezTo>
                    <a:pt x="43" y="135"/>
                    <a:pt x="43" y="135"/>
                    <a:pt x="43" y="135"/>
                  </a:cubicBezTo>
                  <a:cubicBezTo>
                    <a:pt x="129" y="135"/>
                    <a:pt x="129" y="135"/>
                    <a:pt x="129" y="135"/>
                  </a:cubicBezTo>
                  <a:lnTo>
                    <a:pt x="129" y="126"/>
                  </a:lnTo>
                  <a:close/>
                  <a:moveTo>
                    <a:pt x="208" y="111"/>
                  </a:moveTo>
                  <a:cubicBezTo>
                    <a:pt x="215" y="101"/>
                    <a:pt x="215" y="101"/>
                    <a:pt x="215" y="101"/>
                  </a:cubicBezTo>
                  <a:cubicBezTo>
                    <a:pt x="219" y="101"/>
                    <a:pt x="219" y="101"/>
                    <a:pt x="219" y="101"/>
                  </a:cubicBezTo>
                  <a:cubicBezTo>
                    <a:pt x="219" y="90"/>
                    <a:pt x="219" y="90"/>
                    <a:pt x="219" y="90"/>
                  </a:cubicBezTo>
                  <a:cubicBezTo>
                    <a:pt x="208" y="106"/>
                    <a:pt x="208" y="106"/>
                    <a:pt x="208" y="106"/>
                  </a:cubicBezTo>
                  <a:lnTo>
                    <a:pt x="208" y="111"/>
                  </a:lnTo>
                  <a:close/>
                  <a:moveTo>
                    <a:pt x="117" y="92"/>
                  </a:moveTo>
                  <a:cubicBezTo>
                    <a:pt x="43" y="92"/>
                    <a:pt x="43" y="92"/>
                    <a:pt x="43" y="92"/>
                  </a:cubicBezTo>
                  <a:cubicBezTo>
                    <a:pt x="43" y="102"/>
                    <a:pt x="43" y="102"/>
                    <a:pt x="43" y="102"/>
                  </a:cubicBezTo>
                  <a:cubicBezTo>
                    <a:pt x="117" y="102"/>
                    <a:pt x="117" y="102"/>
                    <a:pt x="117" y="102"/>
                  </a:cubicBezTo>
                  <a:lnTo>
                    <a:pt x="117" y="92"/>
                  </a:lnTo>
                  <a:close/>
                  <a:moveTo>
                    <a:pt x="43" y="235"/>
                  </a:moveTo>
                  <a:cubicBezTo>
                    <a:pt x="117" y="235"/>
                    <a:pt x="117" y="235"/>
                    <a:pt x="117" y="235"/>
                  </a:cubicBezTo>
                  <a:cubicBezTo>
                    <a:pt x="117" y="226"/>
                    <a:pt x="117" y="226"/>
                    <a:pt x="117" y="226"/>
                  </a:cubicBezTo>
                  <a:cubicBezTo>
                    <a:pt x="43" y="226"/>
                    <a:pt x="43" y="226"/>
                    <a:pt x="43" y="226"/>
                  </a:cubicBezTo>
                  <a:lnTo>
                    <a:pt x="43" y="235"/>
                  </a:lnTo>
                  <a:close/>
                  <a:moveTo>
                    <a:pt x="208" y="287"/>
                  </a:moveTo>
                  <a:cubicBezTo>
                    <a:pt x="11" y="287"/>
                    <a:pt x="11" y="287"/>
                    <a:pt x="11" y="287"/>
                  </a:cubicBezTo>
                  <a:cubicBezTo>
                    <a:pt x="11" y="36"/>
                    <a:pt x="11" y="36"/>
                    <a:pt x="11" y="36"/>
                  </a:cubicBezTo>
                  <a:cubicBezTo>
                    <a:pt x="35" y="36"/>
                    <a:pt x="35" y="36"/>
                    <a:pt x="35" y="36"/>
                  </a:cubicBezTo>
                  <a:cubicBezTo>
                    <a:pt x="37" y="31"/>
                    <a:pt x="40" y="26"/>
                    <a:pt x="44" y="22"/>
                  </a:cubicBezTo>
                  <a:cubicBezTo>
                    <a:pt x="0" y="22"/>
                    <a:pt x="0" y="22"/>
                    <a:pt x="0" y="22"/>
                  </a:cubicBezTo>
                  <a:cubicBezTo>
                    <a:pt x="0" y="300"/>
                    <a:pt x="0" y="300"/>
                    <a:pt x="0" y="300"/>
                  </a:cubicBezTo>
                  <a:cubicBezTo>
                    <a:pt x="219" y="300"/>
                    <a:pt x="219" y="300"/>
                    <a:pt x="219" y="300"/>
                  </a:cubicBezTo>
                  <a:cubicBezTo>
                    <a:pt x="219" y="157"/>
                    <a:pt x="219" y="157"/>
                    <a:pt x="219" y="157"/>
                  </a:cubicBezTo>
                  <a:cubicBezTo>
                    <a:pt x="208" y="173"/>
                    <a:pt x="208" y="173"/>
                    <a:pt x="208" y="173"/>
                  </a:cubicBezTo>
                  <a:lnTo>
                    <a:pt x="208" y="287"/>
                  </a:lnTo>
                  <a:close/>
                  <a:moveTo>
                    <a:pt x="117" y="159"/>
                  </a:moveTo>
                  <a:cubicBezTo>
                    <a:pt x="43" y="159"/>
                    <a:pt x="43" y="159"/>
                    <a:pt x="43" y="159"/>
                  </a:cubicBezTo>
                  <a:cubicBezTo>
                    <a:pt x="43" y="169"/>
                    <a:pt x="43" y="169"/>
                    <a:pt x="43" y="169"/>
                  </a:cubicBezTo>
                  <a:cubicBezTo>
                    <a:pt x="117" y="169"/>
                    <a:pt x="117" y="169"/>
                    <a:pt x="117" y="169"/>
                  </a:cubicBezTo>
                  <a:lnTo>
                    <a:pt x="117" y="159"/>
                  </a:lnTo>
                  <a:close/>
                  <a:moveTo>
                    <a:pt x="41" y="36"/>
                  </a:moveTo>
                  <a:cubicBezTo>
                    <a:pt x="43" y="29"/>
                    <a:pt x="50" y="25"/>
                    <a:pt x="57" y="22"/>
                  </a:cubicBezTo>
                  <a:cubicBezTo>
                    <a:pt x="63" y="21"/>
                    <a:pt x="71" y="20"/>
                    <a:pt x="77" y="20"/>
                  </a:cubicBezTo>
                  <a:cubicBezTo>
                    <a:pt x="80" y="20"/>
                    <a:pt x="83" y="20"/>
                    <a:pt x="86" y="20"/>
                  </a:cubicBezTo>
                  <a:cubicBezTo>
                    <a:pt x="87" y="20"/>
                    <a:pt x="88" y="20"/>
                    <a:pt x="89" y="20"/>
                  </a:cubicBezTo>
                  <a:cubicBezTo>
                    <a:pt x="89" y="9"/>
                    <a:pt x="98" y="0"/>
                    <a:pt x="110" y="0"/>
                  </a:cubicBezTo>
                  <a:cubicBezTo>
                    <a:pt x="121" y="0"/>
                    <a:pt x="130" y="9"/>
                    <a:pt x="130" y="20"/>
                  </a:cubicBezTo>
                  <a:cubicBezTo>
                    <a:pt x="131" y="20"/>
                    <a:pt x="132" y="20"/>
                    <a:pt x="133" y="20"/>
                  </a:cubicBezTo>
                  <a:cubicBezTo>
                    <a:pt x="136" y="20"/>
                    <a:pt x="139" y="20"/>
                    <a:pt x="142" y="20"/>
                  </a:cubicBezTo>
                  <a:cubicBezTo>
                    <a:pt x="149" y="20"/>
                    <a:pt x="156" y="21"/>
                    <a:pt x="162" y="22"/>
                  </a:cubicBezTo>
                  <a:cubicBezTo>
                    <a:pt x="170" y="25"/>
                    <a:pt x="176" y="29"/>
                    <a:pt x="178" y="36"/>
                  </a:cubicBezTo>
                  <a:cubicBezTo>
                    <a:pt x="179" y="38"/>
                    <a:pt x="179" y="41"/>
                    <a:pt x="179" y="43"/>
                  </a:cubicBezTo>
                  <a:cubicBezTo>
                    <a:pt x="145" y="43"/>
                    <a:pt x="74" y="43"/>
                    <a:pt x="40" y="43"/>
                  </a:cubicBezTo>
                  <a:cubicBezTo>
                    <a:pt x="40" y="41"/>
                    <a:pt x="41" y="38"/>
                    <a:pt x="41" y="36"/>
                  </a:cubicBezTo>
                  <a:close/>
                  <a:moveTo>
                    <a:pt x="99" y="20"/>
                  </a:moveTo>
                  <a:cubicBezTo>
                    <a:pt x="103" y="20"/>
                    <a:pt x="106" y="20"/>
                    <a:pt x="110" y="20"/>
                  </a:cubicBezTo>
                  <a:cubicBezTo>
                    <a:pt x="113" y="20"/>
                    <a:pt x="116" y="20"/>
                    <a:pt x="120" y="20"/>
                  </a:cubicBezTo>
                  <a:cubicBezTo>
                    <a:pt x="119" y="15"/>
                    <a:pt x="115" y="11"/>
                    <a:pt x="110" y="11"/>
                  </a:cubicBezTo>
                  <a:cubicBezTo>
                    <a:pt x="104" y="11"/>
                    <a:pt x="100" y="15"/>
                    <a:pt x="99" y="20"/>
                  </a:cubicBezTo>
                  <a:close/>
                  <a:moveTo>
                    <a:pt x="190" y="269"/>
                  </a:moveTo>
                  <a:cubicBezTo>
                    <a:pt x="29" y="269"/>
                    <a:pt x="29" y="269"/>
                    <a:pt x="29" y="269"/>
                  </a:cubicBezTo>
                  <a:cubicBezTo>
                    <a:pt x="29" y="59"/>
                    <a:pt x="29" y="59"/>
                    <a:pt x="29" y="59"/>
                  </a:cubicBezTo>
                  <a:cubicBezTo>
                    <a:pt x="190" y="59"/>
                    <a:pt x="190" y="59"/>
                    <a:pt x="190" y="59"/>
                  </a:cubicBezTo>
                  <a:cubicBezTo>
                    <a:pt x="190" y="71"/>
                    <a:pt x="190" y="71"/>
                    <a:pt x="190" y="71"/>
                  </a:cubicBezTo>
                  <a:cubicBezTo>
                    <a:pt x="200" y="57"/>
                    <a:pt x="200" y="57"/>
                    <a:pt x="200" y="57"/>
                  </a:cubicBezTo>
                  <a:cubicBezTo>
                    <a:pt x="200" y="49"/>
                    <a:pt x="200" y="49"/>
                    <a:pt x="200" y="49"/>
                  </a:cubicBezTo>
                  <a:cubicBezTo>
                    <a:pt x="19" y="49"/>
                    <a:pt x="19" y="49"/>
                    <a:pt x="19" y="49"/>
                  </a:cubicBezTo>
                  <a:cubicBezTo>
                    <a:pt x="19" y="278"/>
                    <a:pt x="19" y="278"/>
                    <a:pt x="19" y="278"/>
                  </a:cubicBezTo>
                  <a:cubicBezTo>
                    <a:pt x="200" y="278"/>
                    <a:pt x="200" y="278"/>
                    <a:pt x="200" y="278"/>
                  </a:cubicBezTo>
                  <a:cubicBezTo>
                    <a:pt x="200" y="185"/>
                    <a:pt x="200" y="185"/>
                    <a:pt x="200" y="185"/>
                  </a:cubicBezTo>
                  <a:cubicBezTo>
                    <a:pt x="190" y="199"/>
                    <a:pt x="190" y="199"/>
                    <a:pt x="190" y="199"/>
                  </a:cubicBezTo>
                  <a:lnTo>
                    <a:pt x="190" y="269"/>
                  </a:lnTo>
                  <a:close/>
                  <a:moveTo>
                    <a:pt x="200" y="119"/>
                  </a:moveTo>
                  <a:cubicBezTo>
                    <a:pt x="190" y="133"/>
                    <a:pt x="190" y="133"/>
                    <a:pt x="190" y="133"/>
                  </a:cubicBezTo>
                  <a:cubicBezTo>
                    <a:pt x="190" y="138"/>
                    <a:pt x="190" y="138"/>
                    <a:pt x="190" y="138"/>
                  </a:cubicBezTo>
                  <a:cubicBezTo>
                    <a:pt x="200" y="124"/>
                    <a:pt x="200" y="124"/>
                    <a:pt x="200" y="124"/>
                  </a:cubicBezTo>
                  <a:lnTo>
                    <a:pt x="200" y="119"/>
                  </a:lnTo>
                  <a:close/>
                  <a:moveTo>
                    <a:pt x="215" y="35"/>
                  </a:moveTo>
                  <a:cubicBezTo>
                    <a:pt x="219" y="35"/>
                    <a:pt x="219" y="35"/>
                    <a:pt x="219" y="35"/>
                  </a:cubicBezTo>
                  <a:cubicBezTo>
                    <a:pt x="219" y="22"/>
                    <a:pt x="219" y="22"/>
                    <a:pt x="219" y="22"/>
                  </a:cubicBezTo>
                  <a:cubicBezTo>
                    <a:pt x="175" y="22"/>
                    <a:pt x="175" y="22"/>
                    <a:pt x="175" y="22"/>
                  </a:cubicBezTo>
                  <a:cubicBezTo>
                    <a:pt x="179" y="26"/>
                    <a:pt x="182" y="30"/>
                    <a:pt x="184" y="36"/>
                  </a:cubicBezTo>
                  <a:cubicBezTo>
                    <a:pt x="208" y="36"/>
                    <a:pt x="208" y="36"/>
                    <a:pt x="208" y="36"/>
                  </a:cubicBezTo>
                  <a:cubicBezTo>
                    <a:pt x="208" y="44"/>
                    <a:pt x="208" y="44"/>
                    <a:pt x="208" y="44"/>
                  </a:cubicBezTo>
                  <a:lnTo>
                    <a:pt x="215" y="35"/>
                  </a:lnTo>
                  <a:close/>
                  <a:moveTo>
                    <a:pt x="246" y="41"/>
                  </a:moveTo>
                  <a:cubicBezTo>
                    <a:pt x="182" y="134"/>
                    <a:pt x="182" y="134"/>
                    <a:pt x="182" y="134"/>
                  </a:cubicBezTo>
                  <a:cubicBezTo>
                    <a:pt x="155" y="134"/>
                    <a:pt x="155" y="134"/>
                    <a:pt x="155" y="134"/>
                  </a:cubicBezTo>
                  <a:cubicBezTo>
                    <a:pt x="129" y="92"/>
                    <a:pt x="129" y="92"/>
                    <a:pt x="129" y="92"/>
                  </a:cubicBezTo>
                  <a:cubicBezTo>
                    <a:pt x="156" y="92"/>
                    <a:pt x="156" y="92"/>
                    <a:pt x="156" y="92"/>
                  </a:cubicBezTo>
                  <a:cubicBezTo>
                    <a:pt x="169" y="113"/>
                    <a:pt x="169" y="113"/>
                    <a:pt x="169" y="113"/>
                  </a:cubicBezTo>
                  <a:cubicBezTo>
                    <a:pt x="218" y="41"/>
                    <a:pt x="218" y="41"/>
                    <a:pt x="218" y="41"/>
                  </a:cubicBezTo>
                  <a:lnTo>
                    <a:pt x="246" y="41"/>
                  </a:lnTo>
                  <a:close/>
                  <a:moveTo>
                    <a:pt x="246" y="107"/>
                  </a:moveTo>
                  <a:cubicBezTo>
                    <a:pt x="182" y="201"/>
                    <a:pt x="182" y="201"/>
                    <a:pt x="182" y="201"/>
                  </a:cubicBezTo>
                  <a:cubicBezTo>
                    <a:pt x="155" y="201"/>
                    <a:pt x="155" y="201"/>
                    <a:pt x="155" y="201"/>
                  </a:cubicBezTo>
                  <a:cubicBezTo>
                    <a:pt x="129" y="159"/>
                    <a:pt x="129" y="159"/>
                    <a:pt x="129" y="159"/>
                  </a:cubicBezTo>
                  <a:cubicBezTo>
                    <a:pt x="156" y="159"/>
                    <a:pt x="156" y="159"/>
                    <a:pt x="156" y="159"/>
                  </a:cubicBezTo>
                  <a:cubicBezTo>
                    <a:pt x="169" y="180"/>
                    <a:pt x="169" y="180"/>
                    <a:pt x="169" y="180"/>
                  </a:cubicBezTo>
                  <a:cubicBezTo>
                    <a:pt x="218" y="107"/>
                    <a:pt x="218" y="107"/>
                    <a:pt x="218" y="107"/>
                  </a:cubicBezTo>
                  <a:lnTo>
                    <a:pt x="246" y="107"/>
                  </a:lnTo>
                  <a:close/>
                </a:path>
              </a:pathLst>
            </a:custGeom>
            <a:solidFill>
              <a:schemeClr val="bg1"/>
            </a:solidFill>
            <a:ln>
              <a:noFill/>
            </a:ln>
          </p:spPr>
          <p:txBody>
            <a:bodyPr vert="horz" wrap="square" lIns="61735" tIns="30867" rIns="61735" bIns="30867" numCol="1" anchor="t" anchorCtr="0" compatLnSpc="1"/>
            <a:lstStyle/>
            <a:p>
              <a:endParaRPr lang="en-US" sz="1200"/>
            </a:p>
          </p:txBody>
        </p:sp>
      </p:grpSp>
      <p:grpSp>
        <p:nvGrpSpPr>
          <p:cNvPr id="139" name="组合 138"/>
          <p:cNvGrpSpPr/>
          <p:nvPr/>
        </p:nvGrpSpPr>
        <p:grpSpPr>
          <a:xfrm>
            <a:off x="3914775" y="3151316"/>
            <a:ext cx="1364456" cy="1364456"/>
            <a:chOff x="3914775" y="3151316"/>
            <a:chExt cx="1364456" cy="1364456"/>
          </a:xfrm>
        </p:grpSpPr>
        <p:sp>
          <p:nvSpPr>
            <p:cNvPr id="94" name="矩形 93"/>
            <p:cNvSpPr/>
            <p:nvPr/>
          </p:nvSpPr>
          <p:spPr>
            <a:xfrm rot="2703315">
              <a:off x="3914775" y="3151316"/>
              <a:ext cx="1364456" cy="1364456"/>
            </a:xfrm>
            <a:prstGeom prst="rect">
              <a:avLst/>
            </a:prstGeom>
            <a:solidFill>
              <a:srgbClr val="314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grpSp>
          <p:nvGrpSpPr>
            <p:cNvPr id="128" name="Group 416"/>
            <p:cNvGrpSpPr>
              <a:grpSpLocks noChangeAspect="1"/>
            </p:cNvGrpSpPr>
            <p:nvPr/>
          </p:nvGrpSpPr>
          <p:grpSpPr>
            <a:xfrm>
              <a:off x="4259125" y="3360951"/>
              <a:ext cx="638659" cy="822023"/>
              <a:chOff x="-2773363" y="1651000"/>
              <a:chExt cx="2692401" cy="3448051"/>
            </a:xfrm>
            <a:solidFill>
              <a:schemeClr val="bg1"/>
            </a:solidFill>
          </p:grpSpPr>
          <p:sp>
            <p:nvSpPr>
              <p:cNvPr id="129" name="Freeform 19"/>
              <p:cNvSpPr>
                <a:spLocks noEditPoints="1"/>
              </p:cNvSpPr>
              <p:nvPr/>
            </p:nvSpPr>
            <p:spPr bwMode="auto">
              <a:xfrm>
                <a:off x="-1908175" y="1798638"/>
                <a:ext cx="641350" cy="641350"/>
              </a:xfrm>
              <a:custGeom>
                <a:avLst/>
                <a:gdLst>
                  <a:gd name="T0" fmla="*/ 171 w 171"/>
                  <a:gd name="T1" fmla="*/ 79 h 171"/>
                  <a:gd name="T2" fmla="*/ 168 w 171"/>
                  <a:gd name="T3" fmla="*/ 77 h 171"/>
                  <a:gd name="T4" fmla="*/ 152 w 171"/>
                  <a:gd name="T5" fmla="*/ 65 h 171"/>
                  <a:gd name="T6" fmla="*/ 165 w 171"/>
                  <a:gd name="T7" fmla="*/ 54 h 171"/>
                  <a:gd name="T8" fmla="*/ 161 w 171"/>
                  <a:gd name="T9" fmla="*/ 52 h 171"/>
                  <a:gd name="T10" fmla="*/ 142 w 171"/>
                  <a:gd name="T11" fmla="*/ 45 h 171"/>
                  <a:gd name="T12" fmla="*/ 152 w 171"/>
                  <a:gd name="T13" fmla="*/ 32 h 171"/>
                  <a:gd name="T14" fmla="*/ 147 w 171"/>
                  <a:gd name="T15" fmla="*/ 30 h 171"/>
                  <a:gd name="T16" fmla="*/ 127 w 171"/>
                  <a:gd name="T17" fmla="*/ 30 h 171"/>
                  <a:gd name="T18" fmla="*/ 132 w 171"/>
                  <a:gd name="T19" fmla="*/ 15 h 171"/>
                  <a:gd name="T20" fmla="*/ 127 w 171"/>
                  <a:gd name="T21" fmla="*/ 14 h 171"/>
                  <a:gd name="T22" fmla="*/ 108 w 171"/>
                  <a:gd name="T23" fmla="*/ 20 h 171"/>
                  <a:gd name="T24" fmla="*/ 108 w 171"/>
                  <a:gd name="T25" fmla="*/ 5 h 171"/>
                  <a:gd name="T26" fmla="*/ 103 w 171"/>
                  <a:gd name="T27" fmla="*/ 4 h 171"/>
                  <a:gd name="T28" fmla="*/ 86 w 171"/>
                  <a:gd name="T29" fmla="*/ 16 h 171"/>
                  <a:gd name="T30" fmla="*/ 79 w 171"/>
                  <a:gd name="T31" fmla="*/ 0 h 171"/>
                  <a:gd name="T32" fmla="*/ 77 w 171"/>
                  <a:gd name="T33" fmla="*/ 3 h 171"/>
                  <a:gd name="T34" fmla="*/ 65 w 171"/>
                  <a:gd name="T35" fmla="*/ 19 h 171"/>
                  <a:gd name="T36" fmla="*/ 53 w 171"/>
                  <a:gd name="T37" fmla="*/ 6 h 171"/>
                  <a:gd name="T38" fmla="*/ 52 w 171"/>
                  <a:gd name="T39" fmla="*/ 10 h 171"/>
                  <a:gd name="T40" fmla="*/ 45 w 171"/>
                  <a:gd name="T41" fmla="*/ 29 h 171"/>
                  <a:gd name="T42" fmla="*/ 30 w 171"/>
                  <a:gd name="T43" fmla="*/ 20 h 171"/>
                  <a:gd name="T44" fmla="*/ 30 w 171"/>
                  <a:gd name="T45" fmla="*/ 24 h 171"/>
                  <a:gd name="T46" fmla="*/ 30 w 171"/>
                  <a:gd name="T47" fmla="*/ 44 h 171"/>
                  <a:gd name="T48" fmla="*/ 13 w 171"/>
                  <a:gd name="T49" fmla="*/ 40 h 171"/>
                  <a:gd name="T50" fmla="*/ 14 w 171"/>
                  <a:gd name="T51" fmla="*/ 44 h 171"/>
                  <a:gd name="T52" fmla="*/ 20 w 171"/>
                  <a:gd name="T53" fmla="*/ 63 h 171"/>
                  <a:gd name="T54" fmla="*/ 2 w 171"/>
                  <a:gd name="T55" fmla="*/ 65 h 171"/>
                  <a:gd name="T56" fmla="*/ 4 w 171"/>
                  <a:gd name="T57" fmla="*/ 68 h 171"/>
                  <a:gd name="T58" fmla="*/ 16 w 171"/>
                  <a:gd name="T59" fmla="*/ 84 h 171"/>
                  <a:gd name="T60" fmla="*/ 0 w 171"/>
                  <a:gd name="T61" fmla="*/ 91 h 171"/>
                  <a:gd name="T62" fmla="*/ 3 w 171"/>
                  <a:gd name="T63" fmla="*/ 94 h 171"/>
                  <a:gd name="T64" fmla="*/ 19 w 171"/>
                  <a:gd name="T65" fmla="*/ 106 h 171"/>
                  <a:gd name="T66" fmla="*/ 6 w 171"/>
                  <a:gd name="T67" fmla="*/ 116 h 171"/>
                  <a:gd name="T68" fmla="*/ 10 w 171"/>
                  <a:gd name="T69" fmla="*/ 119 h 171"/>
                  <a:gd name="T70" fmla="*/ 29 w 171"/>
                  <a:gd name="T71" fmla="*/ 125 h 171"/>
                  <a:gd name="T72" fmla="*/ 19 w 171"/>
                  <a:gd name="T73" fmla="*/ 139 h 171"/>
                  <a:gd name="T74" fmla="*/ 24 w 171"/>
                  <a:gd name="T75" fmla="*/ 141 h 171"/>
                  <a:gd name="T76" fmla="*/ 44 w 171"/>
                  <a:gd name="T77" fmla="*/ 141 h 171"/>
                  <a:gd name="T78" fmla="*/ 39 w 171"/>
                  <a:gd name="T79" fmla="*/ 156 h 171"/>
                  <a:gd name="T80" fmla="*/ 44 w 171"/>
                  <a:gd name="T81" fmla="*/ 157 h 171"/>
                  <a:gd name="T82" fmla="*/ 63 w 171"/>
                  <a:gd name="T83" fmla="*/ 151 h 171"/>
                  <a:gd name="T84" fmla="*/ 63 w 171"/>
                  <a:gd name="T85" fmla="*/ 166 h 171"/>
                  <a:gd name="T86" fmla="*/ 68 w 171"/>
                  <a:gd name="T87" fmla="*/ 166 h 171"/>
                  <a:gd name="T88" fmla="*/ 85 w 171"/>
                  <a:gd name="T89" fmla="*/ 155 h 171"/>
                  <a:gd name="T90" fmla="*/ 91 w 171"/>
                  <a:gd name="T91" fmla="*/ 171 h 171"/>
                  <a:gd name="T92" fmla="*/ 94 w 171"/>
                  <a:gd name="T93" fmla="*/ 168 h 171"/>
                  <a:gd name="T94" fmla="*/ 96 w 171"/>
                  <a:gd name="T95" fmla="*/ 154 h 171"/>
                  <a:gd name="T96" fmla="*/ 114 w 171"/>
                  <a:gd name="T97" fmla="*/ 163 h 171"/>
                  <a:gd name="T98" fmla="*/ 119 w 171"/>
                  <a:gd name="T99" fmla="*/ 162 h 171"/>
                  <a:gd name="T100" fmla="*/ 117 w 171"/>
                  <a:gd name="T101" fmla="*/ 147 h 171"/>
                  <a:gd name="T102" fmla="*/ 137 w 171"/>
                  <a:gd name="T103" fmla="*/ 150 h 171"/>
                  <a:gd name="T104" fmla="*/ 142 w 171"/>
                  <a:gd name="T105" fmla="*/ 149 h 171"/>
                  <a:gd name="T106" fmla="*/ 135 w 171"/>
                  <a:gd name="T107" fmla="*/ 134 h 171"/>
                  <a:gd name="T108" fmla="*/ 154 w 171"/>
                  <a:gd name="T109" fmla="*/ 131 h 171"/>
                  <a:gd name="T110" fmla="*/ 159 w 171"/>
                  <a:gd name="T111" fmla="*/ 129 h 171"/>
                  <a:gd name="T112" fmla="*/ 147 w 171"/>
                  <a:gd name="T113" fmla="*/ 117 h 171"/>
                  <a:gd name="T114" fmla="*/ 165 w 171"/>
                  <a:gd name="T115" fmla="*/ 108 h 171"/>
                  <a:gd name="T116" fmla="*/ 169 w 171"/>
                  <a:gd name="T117" fmla="*/ 105 h 171"/>
                  <a:gd name="T118" fmla="*/ 154 w 171"/>
                  <a:gd name="T119" fmla="*/ 96 h 171"/>
                  <a:gd name="T120" fmla="*/ 168 w 171"/>
                  <a:gd name="T121" fmla="*/ 82 h 171"/>
                  <a:gd name="T122" fmla="*/ 70 w 171"/>
                  <a:gd name="T123" fmla="*/ 85 h 171"/>
                  <a:gd name="T124" fmla="*/ 101 w 171"/>
                  <a:gd name="T125" fmla="*/ 85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71" h="171">
                    <a:moveTo>
                      <a:pt x="168" y="82"/>
                    </a:moveTo>
                    <a:cubicBezTo>
                      <a:pt x="170" y="82"/>
                      <a:pt x="171" y="81"/>
                      <a:pt x="171" y="79"/>
                    </a:cubicBezTo>
                    <a:cubicBezTo>
                      <a:pt x="171" y="79"/>
                      <a:pt x="171" y="79"/>
                      <a:pt x="171" y="79"/>
                    </a:cubicBezTo>
                    <a:cubicBezTo>
                      <a:pt x="171" y="78"/>
                      <a:pt x="169" y="77"/>
                      <a:pt x="168" y="77"/>
                    </a:cubicBezTo>
                    <a:cubicBezTo>
                      <a:pt x="154" y="75"/>
                      <a:pt x="154" y="75"/>
                      <a:pt x="154" y="75"/>
                    </a:cubicBezTo>
                    <a:cubicBezTo>
                      <a:pt x="154" y="71"/>
                      <a:pt x="153" y="68"/>
                      <a:pt x="152" y="65"/>
                    </a:cubicBezTo>
                    <a:cubicBezTo>
                      <a:pt x="163" y="57"/>
                      <a:pt x="163" y="57"/>
                      <a:pt x="163" y="57"/>
                    </a:cubicBezTo>
                    <a:cubicBezTo>
                      <a:pt x="164" y="56"/>
                      <a:pt x="165" y="55"/>
                      <a:pt x="165" y="54"/>
                    </a:cubicBezTo>
                    <a:cubicBezTo>
                      <a:pt x="165" y="54"/>
                      <a:pt x="165" y="53"/>
                      <a:pt x="165" y="53"/>
                    </a:cubicBezTo>
                    <a:cubicBezTo>
                      <a:pt x="164" y="52"/>
                      <a:pt x="163" y="51"/>
                      <a:pt x="161" y="52"/>
                    </a:cubicBezTo>
                    <a:cubicBezTo>
                      <a:pt x="147" y="54"/>
                      <a:pt x="147" y="54"/>
                      <a:pt x="147" y="54"/>
                    </a:cubicBezTo>
                    <a:cubicBezTo>
                      <a:pt x="146" y="51"/>
                      <a:pt x="144" y="48"/>
                      <a:pt x="142" y="45"/>
                    </a:cubicBezTo>
                    <a:cubicBezTo>
                      <a:pt x="151" y="34"/>
                      <a:pt x="151" y="34"/>
                      <a:pt x="151" y="34"/>
                    </a:cubicBezTo>
                    <a:cubicBezTo>
                      <a:pt x="151" y="34"/>
                      <a:pt x="152" y="33"/>
                      <a:pt x="152" y="32"/>
                    </a:cubicBezTo>
                    <a:cubicBezTo>
                      <a:pt x="152" y="31"/>
                      <a:pt x="151" y="31"/>
                      <a:pt x="151" y="30"/>
                    </a:cubicBezTo>
                    <a:cubicBezTo>
                      <a:pt x="150" y="29"/>
                      <a:pt x="148" y="29"/>
                      <a:pt x="147" y="30"/>
                    </a:cubicBezTo>
                    <a:cubicBezTo>
                      <a:pt x="135" y="36"/>
                      <a:pt x="135" y="36"/>
                      <a:pt x="135" y="36"/>
                    </a:cubicBezTo>
                    <a:cubicBezTo>
                      <a:pt x="132" y="34"/>
                      <a:pt x="130" y="32"/>
                      <a:pt x="127" y="30"/>
                    </a:cubicBezTo>
                    <a:cubicBezTo>
                      <a:pt x="132" y="16"/>
                      <a:pt x="132" y="16"/>
                      <a:pt x="132" y="16"/>
                    </a:cubicBezTo>
                    <a:cubicBezTo>
                      <a:pt x="132" y="16"/>
                      <a:pt x="132" y="16"/>
                      <a:pt x="132" y="15"/>
                    </a:cubicBezTo>
                    <a:cubicBezTo>
                      <a:pt x="132" y="14"/>
                      <a:pt x="132" y="13"/>
                      <a:pt x="131" y="13"/>
                    </a:cubicBezTo>
                    <a:cubicBezTo>
                      <a:pt x="129" y="12"/>
                      <a:pt x="128" y="12"/>
                      <a:pt x="127" y="14"/>
                    </a:cubicBezTo>
                    <a:cubicBezTo>
                      <a:pt x="117" y="23"/>
                      <a:pt x="117" y="23"/>
                      <a:pt x="117" y="23"/>
                    </a:cubicBezTo>
                    <a:cubicBezTo>
                      <a:pt x="114" y="22"/>
                      <a:pt x="111" y="21"/>
                      <a:pt x="108" y="20"/>
                    </a:cubicBezTo>
                    <a:cubicBezTo>
                      <a:pt x="108" y="6"/>
                      <a:pt x="108" y="6"/>
                      <a:pt x="108" y="6"/>
                    </a:cubicBezTo>
                    <a:cubicBezTo>
                      <a:pt x="108" y="5"/>
                      <a:pt x="108" y="5"/>
                      <a:pt x="108" y="5"/>
                    </a:cubicBezTo>
                    <a:cubicBezTo>
                      <a:pt x="108" y="4"/>
                      <a:pt x="107" y="3"/>
                      <a:pt x="106" y="2"/>
                    </a:cubicBezTo>
                    <a:cubicBezTo>
                      <a:pt x="105" y="2"/>
                      <a:pt x="103" y="3"/>
                      <a:pt x="103" y="4"/>
                    </a:cubicBezTo>
                    <a:cubicBezTo>
                      <a:pt x="96" y="17"/>
                      <a:pt x="96" y="17"/>
                      <a:pt x="96" y="17"/>
                    </a:cubicBezTo>
                    <a:cubicBezTo>
                      <a:pt x="93" y="16"/>
                      <a:pt x="90" y="16"/>
                      <a:pt x="86" y="16"/>
                    </a:cubicBezTo>
                    <a:cubicBezTo>
                      <a:pt x="82" y="3"/>
                      <a:pt x="82" y="3"/>
                      <a:pt x="82" y="3"/>
                    </a:cubicBezTo>
                    <a:cubicBezTo>
                      <a:pt x="82" y="1"/>
                      <a:pt x="81" y="0"/>
                      <a:pt x="79" y="0"/>
                    </a:cubicBezTo>
                    <a:cubicBezTo>
                      <a:pt x="78" y="0"/>
                      <a:pt x="77" y="1"/>
                      <a:pt x="77" y="3"/>
                    </a:cubicBezTo>
                    <a:cubicBezTo>
                      <a:pt x="77" y="3"/>
                      <a:pt x="77" y="3"/>
                      <a:pt x="77" y="3"/>
                    </a:cubicBezTo>
                    <a:cubicBezTo>
                      <a:pt x="75" y="17"/>
                      <a:pt x="75" y="17"/>
                      <a:pt x="75" y="17"/>
                    </a:cubicBezTo>
                    <a:cubicBezTo>
                      <a:pt x="71" y="17"/>
                      <a:pt x="68" y="18"/>
                      <a:pt x="65" y="19"/>
                    </a:cubicBezTo>
                    <a:cubicBezTo>
                      <a:pt x="57" y="8"/>
                      <a:pt x="57" y="8"/>
                      <a:pt x="57" y="8"/>
                    </a:cubicBezTo>
                    <a:cubicBezTo>
                      <a:pt x="56" y="6"/>
                      <a:pt x="55" y="5"/>
                      <a:pt x="53" y="6"/>
                    </a:cubicBezTo>
                    <a:cubicBezTo>
                      <a:pt x="52" y="6"/>
                      <a:pt x="52" y="7"/>
                      <a:pt x="52" y="9"/>
                    </a:cubicBezTo>
                    <a:cubicBezTo>
                      <a:pt x="52" y="9"/>
                      <a:pt x="52" y="9"/>
                      <a:pt x="52" y="10"/>
                    </a:cubicBezTo>
                    <a:cubicBezTo>
                      <a:pt x="54" y="23"/>
                      <a:pt x="54" y="23"/>
                      <a:pt x="54" y="23"/>
                    </a:cubicBezTo>
                    <a:cubicBezTo>
                      <a:pt x="51" y="25"/>
                      <a:pt x="48" y="27"/>
                      <a:pt x="45" y="29"/>
                    </a:cubicBezTo>
                    <a:cubicBezTo>
                      <a:pt x="34" y="20"/>
                      <a:pt x="34" y="20"/>
                      <a:pt x="34" y="20"/>
                    </a:cubicBezTo>
                    <a:cubicBezTo>
                      <a:pt x="33" y="19"/>
                      <a:pt x="32" y="19"/>
                      <a:pt x="30" y="20"/>
                    </a:cubicBezTo>
                    <a:cubicBezTo>
                      <a:pt x="30" y="20"/>
                      <a:pt x="29" y="21"/>
                      <a:pt x="29" y="22"/>
                    </a:cubicBezTo>
                    <a:cubicBezTo>
                      <a:pt x="29" y="23"/>
                      <a:pt x="30" y="23"/>
                      <a:pt x="30" y="24"/>
                    </a:cubicBezTo>
                    <a:cubicBezTo>
                      <a:pt x="36" y="36"/>
                      <a:pt x="36" y="36"/>
                      <a:pt x="36" y="36"/>
                    </a:cubicBezTo>
                    <a:cubicBezTo>
                      <a:pt x="34" y="39"/>
                      <a:pt x="32" y="41"/>
                      <a:pt x="30" y="44"/>
                    </a:cubicBezTo>
                    <a:cubicBezTo>
                      <a:pt x="17" y="39"/>
                      <a:pt x="17" y="39"/>
                      <a:pt x="17" y="39"/>
                    </a:cubicBezTo>
                    <a:cubicBezTo>
                      <a:pt x="15" y="38"/>
                      <a:pt x="14" y="39"/>
                      <a:pt x="13" y="40"/>
                    </a:cubicBezTo>
                    <a:cubicBezTo>
                      <a:pt x="13" y="41"/>
                      <a:pt x="12" y="41"/>
                      <a:pt x="12" y="42"/>
                    </a:cubicBezTo>
                    <a:cubicBezTo>
                      <a:pt x="12" y="42"/>
                      <a:pt x="13" y="43"/>
                      <a:pt x="14" y="44"/>
                    </a:cubicBezTo>
                    <a:cubicBezTo>
                      <a:pt x="24" y="54"/>
                      <a:pt x="24" y="54"/>
                      <a:pt x="24" y="54"/>
                    </a:cubicBezTo>
                    <a:cubicBezTo>
                      <a:pt x="22" y="57"/>
                      <a:pt x="21" y="60"/>
                      <a:pt x="20" y="63"/>
                    </a:cubicBezTo>
                    <a:cubicBezTo>
                      <a:pt x="6" y="63"/>
                      <a:pt x="6" y="63"/>
                      <a:pt x="6" y="63"/>
                    </a:cubicBezTo>
                    <a:cubicBezTo>
                      <a:pt x="4" y="62"/>
                      <a:pt x="3" y="63"/>
                      <a:pt x="2" y="65"/>
                    </a:cubicBezTo>
                    <a:cubicBezTo>
                      <a:pt x="2" y="65"/>
                      <a:pt x="2" y="65"/>
                      <a:pt x="2" y="65"/>
                    </a:cubicBezTo>
                    <a:cubicBezTo>
                      <a:pt x="2" y="67"/>
                      <a:pt x="3" y="68"/>
                      <a:pt x="4" y="68"/>
                    </a:cubicBezTo>
                    <a:cubicBezTo>
                      <a:pt x="17" y="74"/>
                      <a:pt x="17" y="74"/>
                      <a:pt x="17" y="74"/>
                    </a:cubicBezTo>
                    <a:cubicBezTo>
                      <a:pt x="16" y="78"/>
                      <a:pt x="16" y="81"/>
                      <a:pt x="16" y="84"/>
                    </a:cubicBezTo>
                    <a:cubicBezTo>
                      <a:pt x="3" y="89"/>
                      <a:pt x="3" y="89"/>
                      <a:pt x="3" y="89"/>
                    </a:cubicBezTo>
                    <a:cubicBezTo>
                      <a:pt x="1" y="89"/>
                      <a:pt x="0" y="90"/>
                      <a:pt x="0" y="91"/>
                    </a:cubicBezTo>
                    <a:cubicBezTo>
                      <a:pt x="0" y="91"/>
                      <a:pt x="0" y="91"/>
                      <a:pt x="0" y="91"/>
                    </a:cubicBezTo>
                    <a:cubicBezTo>
                      <a:pt x="0" y="93"/>
                      <a:pt x="2" y="94"/>
                      <a:pt x="3" y="94"/>
                    </a:cubicBezTo>
                    <a:cubicBezTo>
                      <a:pt x="17" y="96"/>
                      <a:pt x="17" y="96"/>
                      <a:pt x="17" y="96"/>
                    </a:cubicBezTo>
                    <a:cubicBezTo>
                      <a:pt x="17" y="99"/>
                      <a:pt x="18" y="103"/>
                      <a:pt x="19" y="106"/>
                    </a:cubicBezTo>
                    <a:cubicBezTo>
                      <a:pt x="8" y="114"/>
                      <a:pt x="8" y="114"/>
                      <a:pt x="8" y="114"/>
                    </a:cubicBezTo>
                    <a:cubicBezTo>
                      <a:pt x="7" y="114"/>
                      <a:pt x="6" y="115"/>
                      <a:pt x="6" y="116"/>
                    </a:cubicBezTo>
                    <a:cubicBezTo>
                      <a:pt x="6" y="117"/>
                      <a:pt x="6" y="117"/>
                      <a:pt x="6" y="118"/>
                    </a:cubicBezTo>
                    <a:cubicBezTo>
                      <a:pt x="7" y="119"/>
                      <a:pt x="8" y="120"/>
                      <a:pt x="10" y="119"/>
                    </a:cubicBezTo>
                    <a:cubicBezTo>
                      <a:pt x="24" y="117"/>
                      <a:pt x="24" y="117"/>
                      <a:pt x="24" y="117"/>
                    </a:cubicBezTo>
                    <a:cubicBezTo>
                      <a:pt x="25" y="120"/>
                      <a:pt x="27" y="123"/>
                      <a:pt x="29" y="125"/>
                    </a:cubicBezTo>
                    <a:cubicBezTo>
                      <a:pt x="20" y="137"/>
                      <a:pt x="20" y="137"/>
                      <a:pt x="20" y="137"/>
                    </a:cubicBezTo>
                    <a:cubicBezTo>
                      <a:pt x="20" y="137"/>
                      <a:pt x="19" y="138"/>
                      <a:pt x="19" y="139"/>
                    </a:cubicBezTo>
                    <a:cubicBezTo>
                      <a:pt x="19" y="139"/>
                      <a:pt x="20" y="140"/>
                      <a:pt x="20" y="140"/>
                    </a:cubicBezTo>
                    <a:cubicBezTo>
                      <a:pt x="21" y="142"/>
                      <a:pt x="23" y="142"/>
                      <a:pt x="24" y="141"/>
                    </a:cubicBezTo>
                    <a:cubicBezTo>
                      <a:pt x="36" y="134"/>
                      <a:pt x="36" y="134"/>
                      <a:pt x="36" y="134"/>
                    </a:cubicBezTo>
                    <a:cubicBezTo>
                      <a:pt x="39" y="137"/>
                      <a:pt x="41" y="139"/>
                      <a:pt x="44" y="141"/>
                    </a:cubicBezTo>
                    <a:cubicBezTo>
                      <a:pt x="39" y="154"/>
                      <a:pt x="39" y="154"/>
                      <a:pt x="39" y="154"/>
                    </a:cubicBezTo>
                    <a:cubicBezTo>
                      <a:pt x="39" y="155"/>
                      <a:pt x="39" y="155"/>
                      <a:pt x="39" y="156"/>
                    </a:cubicBezTo>
                    <a:cubicBezTo>
                      <a:pt x="39" y="157"/>
                      <a:pt x="39" y="157"/>
                      <a:pt x="40" y="158"/>
                    </a:cubicBezTo>
                    <a:cubicBezTo>
                      <a:pt x="42" y="159"/>
                      <a:pt x="43" y="158"/>
                      <a:pt x="44" y="157"/>
                    </a:cubicBezTo>
                    <a:cubicBezTo>
                      <a:pt x="54" y="147"/>
                      <a:pt x="54" y="147"/>
                      <a:pt x="54" y="147"/>
                    </a:cubicBezTo>
                    <a:cubicBezTo>
                      <a:pt x="57" y="149"/>
                      <a:pt x="60" y="150"/>
                      <a:pt x="63" y="151"/>
                    </a:cubicBezTo>
                    <a:cubicBezTo>
                      <a:pt x="63" y="165"/>
                      <a:pt x="63" y="165"/>
                      <a:pt x="63" y="165"/>
                    </a:cubicBezTo>
                    <a:cubicBezTo>
                      <a:pt x="63" y="165"/>
                      <a:pt x="63" y="166"/>
                      <a:pt x="63" y="166"/>
                    </a:cubicBezTo>
                    <a:cubicBezTo>
                      <a:pt x="63" y="167"/>
                      <a:pt x="64" y="168"/>
                      <a:pt x="65" y="168"/>
                    </a:cubicBezTo>
                    <a:cubicBezTo>
                      <a:pt x="66" y="169"/>
                      <a:pt x="68" y="168"/>
                      <a:pt x="68" y="166"/>
                    </a:cubicBezTo>
                    <a:cubicBezTo>
                      <a:pt x="75" y="154"/>
                      <a:pt x="75" y="154"/>
                      <a:pt x="75" y="154"/>
                    </a:cubicBezTo>
                    <a:cubicBezTo>
                      <a:pt x="78" y="154"/>
                      <a:pt x="81" y="155"/>
                      <a:pt x="85" y="155"/>
                    </a:cubicBezTo>
                    <a:cubicBezTo>
                      <a:pt x="89" y="168"/>
                      <a:pt x="89" y="168"/>
                      <a:pt x="89" y="168"/>
                    </a:cubicBezTo>
                    <a:cubicBezTo>
                      <a:pt x="89" y="170"/>
                      <a:pt x="90" y="171"/>
                      <a:pt x="91" y="171"/>
                    </a:cubicBezTo>
                    <a:cubicBezTo>
                      <a:pt x="91" y="171"/>
                      <a:pt x="92" y="171"/>
                      <a:pt x="92" y="171"/>
                    </a:cubicBezTo>
                    <a:cubicBezTo>
                      <a:pt x="93" y="171"/>
                      <a:pt x="94" y="169"/>
                      <a:pt x="94" y="168"/>
                    </a:cubicBezTo>
                    <a:cubicBezTo>
                      <a:pt x="94" y="168"/>
                      <a:pt x="94" y="168"/>
                      <a:pt x="94" y="168"/>
                    </a:cubicBezTo>
                    <a:cubicBezTo>
                      <a:pt x="96" y="154"/>
                      <a:pt x="96" y="154"/>
                      <a:pt x="96" y="154"/>
                    </a:cubicBezTo>
                    <a:cubicBezTo>
                      <a:pt x="100" y="153"/>
                      <a:pt x="103" y="153"/>
                      <a:pt x="106" y="152"/>
                    </a:cubicBezTo>
                    <a:cubicBezTo>
                      <a:pt x="114" y="163"/>
                      <a:pt x="114" y="163"/>
                      <a:pt x="114" y="163"/>
                    </a:cubicBezTo>
                    <a:cubicBezTo>
                      <a:pt x="115" y="165"/>
                      <a:pt x="116" y="165"/>
                      <a:pt x="118" y="165"/>
                    </a:cubicBezTo>
                    <a:cubicBezTo>
                      <a:pt x="119" y="164"/>
                      <a:pt x="119" y="163"/>
                      <a:pt x="119" y="162"/>
                    </a:cubicBezTo>
                    <a:cubicBezTo>
                      <a:pt x="119" y="162"/>
                      <a:pt x="119" y="161"/>
                      <a:pt x="119" y="161"/>
                    </a:cubicBezTo>
                    <a:cubicBezTo>
                      <a:pt x="117" y="147"/>
                      <a:pt x="117" y="147"/>
                      <a:pt x="117" y="147"/>
                    </a:cubicBezTo>
                    <a:cubicBezTo>
                      <a:pt x="120" y="146"/>
                      <a:pt x="123" y="144"/>
                      <a:pt x="126" y="142"/>
                    </a:cubicBezTo>
                    <a:cubicBezTo>
                      <a:pt x="137" y="150"/>
                      <a:pt x="137" y="150"/>
                      <a:pt x="137" y="150"/>
                    </a:cubicBezTo>
                    <a:cubicBezTo>
                      <a:pt x="138" y="152"/>
                      <a:pt x="139" y="152"/>
                      <a:pt x="141" y="151"/>
                    </a:cubicBezTo>
                    <a:cubicBezTo>
                      <a:pt x="141" y="150"/>
                      <a:pt x="142" y="149"/>
                      <a:pt x="142" y="149"/>
                    </a:cubicBezTo>
                    <a:cubicBezTo>
                      <a:pt x="142" y="148"/>
                      <a:pt x="141" y="147"/>
                      <a:pt x="141" y="147"/>
                    </a:cubicBezTo>
                    <a:cubicBezTo>
                      <a:pt x="135" y="134"/>
                      <a:pt x="135" y="134"/>
                      <a:pt x="135" y="134"/>
                    </a:cubicBezTo>
                    <a:cubicBezTo>
                      <a:pt x="137" y="132"/>
                      <a:pt x="139" y="130"/>
                      <a:pt x="141" y="127"/>
                    </a:cubicBezTo>
                    <a:cubicBezTo>
                      <a:pt x="154" y="131"/>
                      <a:pt x="154" y="131"/>
                      <a:pt x="154" y="131"/>
                    </a:cubicBezTo>
                    <a:cubicBezTo>
                      <a:pt x="156" y="132"/>
                      <a:pt x="157" y="132"/>
                      <a:pt x="158" y="131"/>
                    </a:cubicBezTo>
                    <a:cubicBezTo>
                      <a:pt x="158" y="130"/>
                      <a:pt x="159" y="130"/>
                      <a:pt x="159" y="129"/>
                    </a:cubicBezTo>
                    <a:cubicBezTo>
                      <a:pt x="159" y="128"/>
                      <a:pt x="158" y="127"/>
                      <a:pt x="157" y="127"/>
                    </a:cubicBezTo>
                    <a:cubicBezTo>
                      <a:pt x="147" y="117"/>
                      <a:pt x="147" y="117"/>
                      <a:pt x="147" y="117"/>
                    </a:cubicBezTo>
                    <a:cubicBezTo>
                      <a:pt x="149" y="114"/>
                      <a:pt x="150" y="111"/>
                      <a:pt x="151" y="108"/>
                    </a:cubicBezTo>
                    <a:cubicBezTo>
                      <a:pt x="165" y="108"/>
                      <a:pt x="165" y="108"/>
                      <a:pt x="165" y="108"/>
                    </a:cubicBezTo>
                    <a:cubicBezTo>
                      <a:pt x="167" y="108"/>
                      <a:pt x="168" y="107"/>
                      <a:pt x="169" y="106"/>
                    </a:cubicBezTo>
                    <a:cubicBezTo>
                      <a:pt x="169" y="106"/>
                      <a:pt x="169" y="105"/>
                      <a:pt x="169" y="105"/>
                    </a:cubicBezTo>
                    <a:cubicBezTo>
                      <a:pt x="169" y="104"/>
                      <a:pt x="168" y="103"/>
                      <a:pt x="167" y="103"/>
                    </a:cubicBezTo>
                    <a:cubicBezTo>
                      <a:pt x="154" y="96"/>
                      <a:pt x="154" y="96"/>
                      <a:pt x="154" y="96"/>
                    </a:cubicBezTo>
                    <a:cubicBezTo>
                      <a:pt x="155" y="93"/>
                      <a:pt x="155" y="90"/>
                      <a:pt x="155" y="86"/>
                    </a:cubicBezTo>
                    <a:lnTo>
                      <a:pt x="168" y="82"/>
                    </a:lnTo>
                    <a:close/>
                    <a:moveTo>
                      <a:pt x="86" y="101"/>
                    </a:moveTo>
                    <a:cubicBezTo>
                      <a:pt x="77" y="101"/>
                      <a:pt x="70" y="94"/>
                      <a:pt x="70" y="85"/>
                    </a:cubicBezTo>
                    <a:cubicBezTo>
                      <a:pt x="70" y="77"/>
                      <a:pt x="77" y="70"/>
                      <a:pt x="86" y="70"/>
                    </a:cubicBezTo>
                    <a:cubicBezTo>
                      <a:pt x="94" y="70"/>
                      <a:pt x="101" y="77"/>
                      <a:pt x="101" y="85"/>
                    </a:cubicBezTo>
                    <a:cubicBezTo>
                      <a:pt x="101" y="94"/>
                      <a:pt x="94" y="101"/>
                      <a:pt x="86" y="10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en-US" sz="1015"/>
              </a:p>
            </p:txBody>
          </p:sp>
          <p:sp>
            <p:nvSpPr>
              <p:cNvPr id="130" name="Freeform 20"/>
              <p:cNvSpPr>
                <a:spLocks noEditPoints="1"/>
              </p:cNvSpPr>
              <p:nvPr/>
            </p:nvSpPr>
            <p:spPr bwMode="auto">
              <a:xfrm>
                <a:off x="-1333500" y="1651000"/>
                <a:ext cx="454025" cy="454025"/>
              </a:xfrm>
              <a:custGeom>
                <a:avLst/>
                <a:gdLst>
                  <a:gd name="T0" fmla="*/ 121 w 121"/>
                  <a:gd name="T1" fmla="*/ 56 h 121"/>
                  <a:gd name="T2" fmla="*/ 119 w 121"/>
                  <a:gd name="T3" fmla="*/ 54 h 121"/>
                  <a:gd name="T4" fmla="*/ 108 w 121"/>
                  <a:gd name="T5" fmla="*/ 46 h 121"/>
                  <a:gd name="T6" fmla="*/ 117 w 121"/>
                  <a:gd name="T7" fmla="*/ 38 h 121"/>
                  <a:gd name="T8" fmla="*/ 115 w 121"/>
                  <a:gd name="T9" fmla="*/ 37 h 121"/>
                  <a:gd name="T10" fmla="*/ 101 w 121"/>
                  <a:gd name="T11" fmla="*/ 32 h 121"/>
                  <a:gd name="T12" fmla="*/ 108 w 121"/>
                  <a:gd name="T13" fmla="*/ 23 h 121"/>
                  <a:gd name="T14" fmla="*/ 105 w 121"/>
                  <a:gd name="T15" fmla="*/ 21 h 121"/>
                  <a:gd name="T16" fmla="*/ 90 w 121"/>
                  <a:gd name="T17" fmla="*/ 21 h 121"/>
                  <a:gd name="T18" fmla="*/ 94 w 121"/>
                  <a:gd name="T19" fmla="*/ 11 h 121"/>
                  <a:gd name="T20" fmla="*/ 90 w 121"/>
                  <a:gd name="T21" fmla="*/ 10 h 121"/>
                  <a:gd name="T22" fmla="*/ 77 w 121"/>
                  <a:gd name="T23" fmla="*/ 14 h 121"/>
                  <a:gd name="T24" fmla="*/ 77 w 121"/>
                  <a:gd name="T25" fmla="*/ 3 h 121"/>
                  <a:gd name="T26" fmla="*/ 73 w 121"/>
                  <a:gd name="T27" fmla="*/ 3 h 121"/>
                  <a:gd name="T28" fmla="*/ 61 w 121"/>
                  <a:gd name="T29" fmla="*/ 11 h 121"/>
                  <a:gd name="T30" fmla="*/ 56 w 121"/>
                  <a:gd name="T31" fmla="*/ 0 h 121"/>
                  <a:gd name="T32" fmla="*/ 55 w 121"/>
                  <a:gd name="T33" fmla="*/ 2 h 121"/>
                  <a:gd name="T34" fmla="*/ 46 w 121"/>
                  <a:gd name="T35" fmla="*/ 13 h 121"/>
                  <a:gd name="T36" fmla="*/ 38 w 121"/>
                  <a:gd name="T37" fmla="*/ 4 h 121"/>
                  <a:gd name="T38" fmla="*/ 37 w 121"/>
                  <a:gd name="T39" fmla="*/ 7 h 121"/>
                  <a:gd name="T40" fmla="*/ 32 w 121"/>
                  <a:gd name="T41" fmla="*/ 20 h 121"/>
                  <a:gd name="T42" fmla="*/ 22 w 121"/>
                  <a:gd name="T43" fmla="*/ 14 h 121"/>
                  <a:gd name="T44" fmla="*/ 21 w 121"/>
                  <a:gd name="T45" fmla="*/ 17 h 121"/>
                  <a:gd name="T46" fmla="*/ 21 w 121"/>
                  <a:gd name="T47" fmla="*/ 31 h 121"/>
                  <a:gd name="T48" fmla="*/ 9 w 121"/>
                  <a:gd name="T49" fmla="*/ 28 h 121"/>
                  <a:gd name="T50" fmla="*/ 10 w 121"/>
                  <a:gd name="T51" fmla="*/ 31 h 121"/>
                  <a:gd name="T52" fmla="*/ 14 w 121"/>
                  <a:gd name="T53" fmla="*/ 45 h 121"/>
                  <a:gd name="T54" fmla="*/ 2 w 121"/>
                  <a:gd name="T55" fmla="*/ 46 h 121"/>
                  <a:gd name="T56" fmla="*/ 3 w 121"/>
                  <a:gd name="T57" fmla="*/ 48 h 121"/>
                  <a:gd name="T58" fmla="*/ 11 w 121"/>
                  <a:gd name="T59" fmla="*/ 60 h 121"/>
                  <a:gd name="T60" fmla="*/ 0 w 121"/>
                  <a:gd name="T61" fmla="*/ 65 h 121"/>
                  <a:gd name="T62" fmla="*/ 2 w 121"/>
                  <a:gd name="T63" fmla="*/ 67 h 121"/>
                  <a:gd name="T64" fmla="*/ 14 w 121"/>
                  <a:gd name="T65" fmla="*/ 75 h 121"/>
                  <a:gd name="T66" fmla="*/ 4 w 121"/>
                  <a:gd name="T67" fmla="*/ 83 h 121"/>
                  <a:gd name="T68" fmla="*/ 7 w 121"/>
                  <a:gd name="T69" fmla="*/ 84 h 121"/>
                  <a:gd name="T70" fmla="*/ 20 w 121"/>
                  <a:gd name="T71" fmla="*/ 89 h 121"/>
                  <a:gd name="T72" fmla="*/ 14 w 121"/>
                  <a:gd name="T73" fmla="*/ 98 h 121"/>
                  <a:gd name="T74" fmla="*/ 17 w 121"/>
                  <a:gd name="T75" fmla="*/ 100 h 121"/>
                  <a:gd name="T76" fmla="*/ 31 w 121"/>
                  <a:gd name="T77" fmla="*/ 100 h 121"/>
                  <a:gd name="T78" fmla="*/ 28 w 121"/>
                  <a:gd name="T79" fmla="*/ 110 h 121"/>
                  <a:gd name="T80" fmla="*/ 31 w 121"/>
                  <a:gd name="T81" fmla="*/ 112 h 121"/>
                  <a:gd name="T82" fmla="*/ 45 w 121"/>
                  <a:gd name="T83" fmla="*/ 107 h 121"/>
                  <a:gd name="T84" fmla="*/ 45 w 121"/>
                  <a:gd name="T85" fmla="*/ 118 h 121"/>
                  <a:gd name="T86" fmla="*/ 49 w 121"/>
                  <a:gd name="T87" fmla="*/ 118 h 121"/>
                  <a:gd name="T88" fmla="*/ 60 w 121"/>
                  <a:gd name="T89" fmla="*/ 110 h 121"/>
                  <a:gd name="T90" fmla="*/ 65 w 121"/>
                  <a:gd name="T91" fmla="*/ 121 h 121"/>
                  <a:gd name="T92" fmla="*/ 67 w 121"/>
                  <a:gd name="T93" fmla="*/ 119 h 121"/>
                  <a:gd name="T94" fmla="*/ 68 w 121"/>
                  <a:gd name="T95" fmla="*/ 109 h 121"/>
                  <a:gd name="T96" fmla="*/ 81 w 121"/>
                  <a:gd name="T97" fmla="*/ 116 h 121"/>
                  <a:gd name="T98" fmla="*/ 85 w 121"/>
                  <a:gd name="T99" fmla="*/ 115 h 121"/>
                  <a:gd name="T100" fmla="*/ 83 w 121"/>
                  <a:gd name="T101" fmla="*/ 104 h 121"/>
                  <a:gd name="T102" fmla="*/ 97 w 121"/>
                  <a:gd name="T103" fmla="*/ 107 h 121"/>
                  <a:gd name="T104" fmla="*/ 101 w 121"/>
                  <a:gd name="T105" fmla="*/ 106 h 121"/>
                  <a:gd name="T106" fmla="*/ 96 w 121"/>
                  <a:gd name="T107" fmla="*/ 95 h 121"/>
                  <a:gd name="T108" fmla="*/ 110 w 121"/>
                  <a:gd name="T109" fmla="*/ 93 h 121"/>
                  <a:gd name="T110" fmla="*/ 113 w 121"/>
                  <a:gd name="T111" fmla="*/ 92 h 121"/>
                  <a:gd name="T112" fmla="*/ 105 w 121"/>
                  <a:gd name="T113" fmla="*/ 83 h 121"/>
                  <a:gd name="T114" fmla="*/ 117 w 121"/>
                  <a:gd name="T115" fmla="*/ 77 h 121"/>
                  <a:gd name="T116" fmla="*/ 120 w 121"/>
                  <a:gd name="T117" fmla="*/ 75 h 121"/>
                  <a:gd name="T118" fmla="*/ 109 w 121"/>
                  <a:gd name="T119" fmla="*/ 68 h 121"/>
                  <a:gd name="T120" fmla="*/ 120 w 121"/>
                  <a:gd name="T121" fmla="*/ 58 h 121"/>
                  <a:gd name="T122" fmla="*/ 50 w 121"/>
                  <a:gd name="T123" fmla="*/ 61 h 121"/>
                  <a:gd name="T124" fmla="*/ 72 w 121"/>
                  <a:gd name="T125" fmla="*/ 61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1" h="121">
                    <a:moveTo>
                      <a:pt x="120" y="58"/>
                    </a:moveTo>
                    <a:cubicBezTo>
                      <a:pt x="121" y="58"/>
                      <a:pt x="121" y="57"/>
                      <a:pt x="121" y="56"/>
                    </a:cubicBezTo>
                    <a:cubicBezTo>
                      <a:pt x="121" y="56"/>
                      <a:pt x="121" y="56"/>
                      <a:pt x="121" y="56"/>
                    </a:cubicBezTo>
                    <a:cubicBezTo>
                      <a:pt x="121" y="55"/>
                      <a:pt x="120" y="54"/>
                      <a:pt x="119" y="54"/>
                    </a:cubicBezTo>
                    <a:cubicBezTo>
                      <a:pt x="110" y="53"/>
                      <a:pt x="110" y="53"/>
                      <a:pt x="110" y="53"/>
                    </a:cubicBezTo>
                    <a:cubicBezTo>
                      <a:pt x="109" y="50"/>
                      <a:pt x="109" y="48"/>
                      <a:pt x="108" y="46"/>
                    </a:cubicBezTo>
                    <a:cubicBezTo>
                      <a:pt x="116" y="40"/>
                      <a:pt x="116" y="40"/>
                      <a:pt x="116" y="40"/>
                    </a:cubicBezTo>
                    <a:cubicBezTo>
                      <a:pt x="117" y="40"/>
                      <a:pt x="117" y="39"/>
                      <a:pt x="117" y="38"/>
                    </a:cubicBezTo>
                    <a:cubicBezTo>
                      <a:pt x="117" y="38"/>
                      <a:pt x="117" y="38"/>
                      <a:pt x="117" y="38"/>
                    </a:cubicBezTo>
                    <a:cubicBezTo>
                      <a:pt x="117" y="37"/>
                      <a:pt x="116" y="36"/>
                      <a:pt x="115" y="37"/>
                    </a:cubicBezTo>
                    <a:cubicBezTo>
                      <a:pt x="105" y="38"/>
                      <a:pt x="105" y="38"/>
                      <a:pt x="105" y="38"/>
                    </a:cubicBezTo>
                    <a:cubicBezTo>
                      <a:pt x="104" y="36"/>
                      <a:pt x="102" y="34"/>
                      <a:pt x="101" y="32"/>
                    </a:cubicBezTo>
                    <a:cubicBezTo>
                      <a:pt x="107" y="24"/>
                      <a:pt x="107" y="24"/>
                      <a:pt x="107" y="24"/>
                    </a:cubicBezTo>
                    <a:cubicBezTo>
                      <a:pt x="108" y="24"/>
                      <a:pt x="108" y="23"/>
                      <a:pt x="108" y="23"/>
                    </a:cubicBezTo>
                    <a:cubicBezTo>
                      <a:pt x="108" y="22"/>
                      <a:pt x="108" y="22"/>
                      <a:pt x="107" y="21"/>
                    </a:cubicBezTo>
                    <a:cubicBezTo>
                      <a:pt x="107" y="21"/>
                      <a:pt x="105" y="20"/>
                      <a:pt x="105" y="21"/>
                    </a:cubicBezTo>
                    <a:cubicBezTo>
                      <a:pt x="96" y="26"/>
                      <a:pt x="96" y="26"/>
                      <a:pt x="96" y="26"/>
                    </a:cubicBezTo>
                    <a:cubicBezTo>
                      <a:pt x="94" y="24"/>
                      <a:pt x="92" y="22"/>
                      <a:pt x="90" y="21"/>
                    </a:cubicBezTo>
                    <a:cubicBezTo>
                      <a:pt x="94" y="12"/>
                      <a:pt x="94" y="12"/>
                      <a:pt x="94" y="12"/>
                    </a:cubicBezTo>
                    <a:cubicBezTo>
                      <a:pt x="94" y="11"/>
                      <a:pt x="94" y="11"/>
                      <a:pt x="94" y="11"/>
                    </a:cubicBezTo>
                    <a:cubicBezTo>
                      <a:pt x="94" y="10"/>
                      <a:pt x="94" y="9"/>
                      <a:pt x="93" y="9"/>
                    </a:cubicBezTo>
                    <a:cubicBezTo>
                      <a:pt x="92" y="8"/>
                      <a:pt x="91" y="9"/>
                      <a:pt x="90" y="10"/>
                    </a:cubicBezTo>
                    <a:cubicBezTo>
                      <a:pt x="83" y="17"/>
                      <a:pt x="83" y="17"/>
                      <a:pt x="83" y="17"/>
                    </a:cubicBezTo>
                    <a:cubicBezTo>
                      <a:pt x="81" y="15"/>
                      <a:pt x="79" y="15"/>
                      <a:pt x="77" y="14"/>
                    </a:cubicBezTo>
                    <a:cubicBezTo>
                      <a:pt x="77" y="4"/>
                      <a:pt x="77" y="4"/>
                      <a:pt x="77" y="4"/>
                    </a:cubicBezTo>
                    <a:cubicBezTo>
                      <a:pt x="77" y="4"/>
                      <a:pt x="77" y="4"/>
                      <a:pt x="77" y="3"/>
                    </a:cubicBezTo>
                    <a:cubicBezTo>
                      <a:pt x="77" y="2"/>
                      <a:pt x="76" y="2"/>
                      <a:pt x="75" y="1"/>
                    </a:cubicBezTo>
                    <a:cubicBezTo>
                      <a:pt x="74" y="1"/>
                      <a:pt x="73" y="2"/>
                      <a:pt x="73" y="3"/>
                    </a:cubicBezTo>
                    <a:cubicBezTo>
                      <a:pt x="69" y="12"/>
                      <a:pt x="69" y="12"/>
                      <a:pt x="69" y="12"/>
                    </a:cubicBezTo>
                    <a:cubicBezTo>
                      <a:pt x="66" y="11"/>
                      <a:pt x="64" y="11"/>
                      <a:pt x="61" y="11"/>
                    </a:cubicBezTo>
                    <a:cubicBezTo>
                      <a:pt x="59" y="2"/>
                      <a:pt x="59" y="2"/>
                      <a:pt x="59" y="2"/>
                    </a:cubicBezTo>
                    <a:cubicBezTo>
                      <a:pt x="58" y="1"/>
                      <a:pt x="58" y="0"/>
                      <a:pt x="56" y="0"/>
                    </a:cubicBezTo>
                    <a:cubicBezTo>
                      <a:pt x="55" y="0"/>
                      <a:pt x="55" y="1"/>
                      <a:pt x="55" y="2"/>
                    </a:cubicBezTo>
                    <a:cubicBezTo>
                      <a:pt x="55" y="2"/>
                      <a:pt x="55" y="2"/>
                      <a:pt x="55" y="2"/>
                    </a:cubicBezTo>
                    <a:cubicBezTo>
                      <a:pt x="53" y="12"/>
                      <a:pt x="53" y="12"/>
                      <a:pt x="53" y="12"/>
                    </a:cubicBezTo>
                    <a:cubicBezTo>
                      <a:pt x="51" y="12"/>
                      <a:pt x="48" y="13"/>
                      <a:pt x="46" y="13"/>
                    </a:cubicBezTo>
                    <a:cubicBezTo>
                      <a:pt x="40" y="5"/>
                      <a:pt x="40" y="5"/>
                      <a:pt x="40" y="5"/>
                    </a:cubicBezTo>
                    <a:cubicBezTo>
                      <a:pt x="40" y="4"/>
                      <a:pt x="39" y="4"/>
                      <a:pt x="38" y="4"/>
                    </a:cubicBezTo>
                    <a:cubicBezTo>
                      <a:pt x="37" y="4"/>
                      <a:pt x="37" y="5"/>
                      <a:pt x="37" y="6"/>
                    </a:cubicBezTo>
                    <a:cubicBezTo>
                      <a:pt x="37" y="6"/>
                      <a:pt x="37" y="6"/>
                      <a:pt x="37" y="7"/>
                    </a:cubicBezTo>
                    <a:cubicBezTo>
                      <a:pt x="38" y="17"/>
                      <a:pt x="38" y="17"/>
                      <a:pt x="38" y="17"/>
                    </a:cubicBezTo>
                    <a:cubicBezTo>
                      <a:pt x="36" y="18"/>
                      <a:pt x="34" y="19"/>
                      <a:pt x="32" y="20"/>
                    </a:cubicBezTo>
                    <a:cubicBezTo>
                      <a:pt x="24" y="14"/>
                      <a:pt x="24" y="14"/>
                      <a:pt x="24" y="14"/>
                    </a:cubicBezTo>
                    <a:cubicBezTo>
                      <a:pt x="24" y="13"/>
                      <a:pt x="22" y="13"/>
                      <a:pt x="22" y="14"/>
                    </a:cubicBezTo>
                    <a:cubicBezTo>
                      <a:pt x="21" y="14"/>
                      <a:pt x="21" y="15"/>
                      <a:pt x="21" y="15"/>
                    </a:cubicBezTo>
                    <a:cubicBezTo>
                      <a:pt x="21" y="16"/>
                      <a:pt x="21" y="16"/>
                      <a:pt x="21" y="17"/>
                    </a:cubicBezTo>
                    <a:cubicBezTo>
                      <a:pt x="26" y="26"/>
                      <a:pt x="26" y="26"/>
                      <a:pt x="26" y="26"/>
                    </a:cubicBezTo>
                    <a:cubicBezTo>
                      <a:pt x="24" y="27"/>
                      <a:pt x="23" y="29"/>
                      <a:pt x="21" y="31"/>
                    </a:cubicBezTo>
                    <a:cubicBezTo>
                      <a:pt x="12" y="28"/>
                      <a:pt x="12" y="28"/>
                      <a:pt x="12" y="28"/>
                    </a:cubicBezTo>
                    <a:cubicBezTo>
                      <a:pt x="11" y="27"/>
                      <a:pt x="10" y="27"/>
                      <a:pt x="9" y="28"/>
                    </a:cubicBezTo>
                    <a:cubicBezTo>
                      <a:pt x="9" y="29"/>
                      <a:pt x="9" y="29"/>
                      <a:pt x="9" y="29"/>
                    </a:cubicBezTo>
                    <a:cubicBezTo>
                      <a:pt x="9" y="30"/>
                      <a:pt x="9" y="31"/>
                      <a:pt x="10" y="31"/>
                    </a:cubicBezTo>
                    <a:cubicBezTo>
                      <a:pt x="17" y="38"/>
                      <a:pt x="17" y="38"/>
                      <a:pt x="17" y="38"/>
                    </a:cubicBezTo>
                    <a:cubicBezTo>
                      <a:pt x="16" y="40"/>
                      <a:pt x="15" y="42"/>
                      <a:pt x="14" y="45"/>
                    </a:cubicBezTo>
                    <a:cubicBezTo>
                      <a:pt x="4" y="44"/>
                      <a:pt x="4" y="44"/>
                      <a:pt x="4" y="44"/>
                    </a:cubicBezTo>
                    <a:cubicBezTo>
                      <a:pt x="3" y="44"/>
                      <a:pt x="2" y="45"/>
                      <a:pt x="2" y="46"/>
                    </a:cubicBezTo>
                    <a:cubicBezTo>
                      <a:pt x="2" y="46"/>
                      <a:pt x="2" y="46"/>
                      <a:pt x="2" y="46"/>
                    </a:cubicBezTo>
                    <a:cubicBezTo>
                      <a:pt x="2" y="47"/>
                      <a:pt x="2" y="48"/>
                      <a:pt x="3" y="48"/>
                    </a:cubicBezTo>
                    <a:cubicBezTo>
                      <a:pt x="12" y="53"/>
                      <a:pt x="12" y="53"/>
                      <a:pt x="12" y="53"/>
                    </a:cubicBezTo>
                    <a:cubicBezTo>
                      <a:pt x="12" y="55"/>
                      <a:pt x="11" y="57"/>
                      <a:pt x="11" y="60"/>
                    </a:cubicBezTo>
                    <a:cubicBezTo>
                      <a:pt x="2" y="63"/>
                      <a:pt x="2" y="63"/>
                      <a:pt x="2" y="63"/>
                    </a:cubicBezTo>
                    <a:cubicBezTo>
                      <a:pt x="1" y="63"/>
                      <a:pt x="0" y="64"/>
                      <a:pt x="0" y="65"/>
                    </a:cubicBezTo>
                    <a:cubicBezTo>
                      <a:pt x="0" y="65"/>
                      <a:pt x="0" y="65"/>
                      <a:pt x="0" y="65"/>
                    </a:cubicBezTo>
                    <a:cubicBezTo>
                      <a:pt x="0" y="66"/>
                      <a:pt x="1" y="67"/>
                      <a:pt x="2" y="67"/>
                    </a:cubicBezTo>
                    <a:cubicBezTo>
                      <a:pt x="12" y="68"/>
                      <a:pt x="12" y="68"/>
                      <a:pt x="12" y="68"/>
                    </a:cubicBezTo>
                    <a:cubicBezTo>
                      <a:pt x="12" y="71"/>
                      <a:pt x="13" y="73"/>
                      <a:pt x="14" y="75"/>
                    </a:cubicBezTo>
                    <a:cubicBezTo>
                      <a:pt x="5" y="81"/>
                      <a:pt x="5" y="81"/>
                      <a:pt x="5" y="81"/>
                    </a:cubicBezTo>
                    <a:cubicBezTo>
                      <a:pt x="5" y="81"/>
                      <a:pt x="4" y="82"/>
                      <a:pt x="4" y="83"/>
                    </a:cubicBezTo>
                    <a:cubicBezTo>
                      <a:pt x="4" y="83"/>
                      <a:pt x="4" y="83"/>
                      <a:pt x="4" y="83"/>
                    </a:cubicBezTo>
                    <a:cubicBezTo>
                      <a:pt x="5" y="84"/>
                      <a:pt x="6" y="85"/>
                      <a:pt x="7" y="84"/>
                    </a:cubicBezTo>
                    <a:cubicBezTo>
                      <a:pt x="17" y="83"/>
                      <a:pt x="17" y="83"/>
                      <a:pt x="17" y="83"/>
                    </a:cubicBezTo>
                    <a:cubicBezTo>
                      <a:pt x="18" y="85"/>
                      <a:pt x="19" y="87"/>
                      <a:pt x="20" y="89"/>
                    </a:cubicBezTo>
                    <a:cubicBezTo>
                      <a:pt x="14" y="97"/>
                      <a:pt x="14" y="97"/>
                      <a:pt x="14" y="97"/>
                    </a:cubicBezTo>
                    <a:cubicBezTo>
                      <a:pt x="14" y="97"/>
                      <a:pt x="14" y="98"/>
                      <a:pt x="14" y="98"/>
                    </a:cubicBezTo>
                    <a:cubicBezTo>
                      <a:pt x="14" y="99"/>
                      <a:pt x="14" y="99"/>
                      <a:pt x="14" y="100"/>
                    </a:cubicBezTo>
                    <a:cubicBezTo>
                      <a:pt x="15" y="100"/>
                      <a:pt x="16" y="101"/>
                      <a:pt x="17" y="100"/>
                    </a:cubicBezTo>
                    <a:cubicBezTo>
                      <a:pt x="26" y="95"/>
                      <a:pt x="26" y="95"/>
                      <a:pt x="26" y="95"/>
                    </a:cubicBezTo>
                    <a:cubicBezTo>
                      <a:pt x="28" y="97"/>
                      <a:pt x="29" y="99"/>
                      <a:pt x="31" y="100"/>
                    </a:cubicBezTo>
                    <a:cubicBezTo>
                      <a:pt x="28" y="109"/>
                      <a:pt x="28" y="109"/>
                      <a:pt x="28" y="109"/>
                    </a:cubicBezTo>
                    <a:cubicBezTo>
                      <a:pt x="28" y="110"/>
                      <a:pt x="28" y="110"/>
                      <a:pt x="28" y="110"/>
                    </a:cubicBezTo>
                    <a:cubicBezTo>
                      <a:pt x="28" y="111"/>
                      <a:pt x="28" y="112"/>
                      <a:pt x="29" y="112"/>
                    </a:cubicBezTo>
                    <a:cubicBezTo>
                      <a:pt x="30" y="113"/>
                      <a:pt x="31" y="112"/>
                      <a:pt x="31" y="112"/>
                    </a:cubicBezTo>
                    <a:cubicBezTo>
                      <a:pt x="38" y="104"/>
                      <a:pt x="38" y="104"/>
                      <a:pt x="38" y="104"/>
                    </a:cubicBezTo>
                    <a:cubicBezTo>
                      <a:pt x="40" y="106"/>
                      <a:pt x="43" y="106"/>
                      <a:pt x="45" y="107"/>
                    </a:cubicBezTo>
                    <a:cubicBezTo>
                      <a:pt x="45" y="117"/>
                      <a:pt x="45" y="117"/>
                      <a:pt x="45" y="117"/>
                    </a:cubicBezTo>
                    <a:cubicBezTo>
                      <a:pt x="45" y="117"/>
                      <a:pt x="45" y="117"/>
                      <a:pt x="45" y="118"/>
                    </a:cubicBezTo>
                    <a:cubicBezTo>
                      <a:pt x="45" y="119"/>
                      <a:pt x="45" y="119"/>
                      <a:pt x="46" y="120"/>
                    </a:cubicBezTo>
                    <a:cubicBezTo>
                      <a:pt x="47" y="120"/>
                      <a:pt x="48" y="119"/>
                      <a:pt x="49" y="118"/>
                    </a:cubicBezTo>
                    <a:cubicBezTo>
                      <a:pt x="53" y="109"/>
                      <a:pt x="53" y="109"/>
                      <a:pt x="53" y="109"/>
                    </a:cubicBezTo>
                    <a:cubicBezTo>
                      <a:pt x="55" y="110"/>
                      <a:pt x="58" y="110"/>
                      <a:pt x="60" y="110"/>
                    </a:cubicBezTo>
                    <a:cubicBezTo>
                      <a:pt x="63" y="119"/>
                      <a:pt x="63" y="119"/>
                      <a:pt x="63" y="119"/>
                    </a:cubicBezTo>
                    <a:cubicBezTo>
                      <a:pt x="63" y="120"/>
                      <a:pt x="64" y="121"/>
                      <a:pt x="65" y="121"/>
                    </a:cubicBezTo>
                    <a:cubicBezTo>
                      <a:pt x="65" y="121"/>
                      <a:pt x="65" y="121"/>
                      <a:pt x="65" y="121"/>
                    </a:cubicBezTo>
                    <a:cubicBezTo>
                      <a:pt x="66" y="121"/>
                      <a:pt x="67" y="120"/>
                      <a:pt x="67" y="119"/>
                    </a:cubicBezTo>
                    <a:cubicBezTo>
                      <a:pt x="67" y="119"/>
                      <a:pt x="67" y="119"/>
                      <a:pt x="67" y="119"/>
                    </a:cubicBezTo>
                    <a:cubicBezTo>
                      <a:pt x="68" y="109"/>
                      <a:pt x="68" y="109"/>
                      <a:pt x="68" y="109"/>
                    </a:cubicBezTo>
                    <a:cubicBezTo>
                      <a:pt x="71" y="109"/>
                      <a:pt x="73" y="108"/>
                      <a:pt x="75" y="108"/>
                    </a:cubicBezTo>
                    <a:cubicBezTo>
                      <a:pt x="81" y="116"/>
                      <a:pt x="81" y="116"/>
                      <a:pt x="81" y="116"/>
                    </a:cubicBezTo>
                    <a:cubicBezTo>
                      <a:pt x="82" y="117"/>
                      <a:pt x="83" y="117"/>
                      <a:pt x="84" y="117"/>
                    </a:cubicBezTo>
                    <a:cubicBezTo>
                      <a:pt x="84" y="117"/>
                      <a:pt x="85" y="116"/>
                      <a:pt x="85" y="115"/>
                    </a:cubicBezTo>
                    <a:cubicBezTo>
                      <a:pt x="85" y="115"/>
                      <a:pt x="85" y="115"/>
                      <a:pt x="85" y="114"/>
                    </a:cubicBezTo>
                    <a:cubicBezTo>
                      <a:pt x="83" y="104"/>
                      <a:pt x="83" y="104"/>
                      <a:pt x="83" y="104"/>
                    </a:cubicBezTo>
                    <a:cubicBezTo>
                      <a:pt x="85" y="103"/>
                      <a:pt x="87" y="102"/>
                      <a:pt x="89" y="101"/>
                    </a:cubicBezTo>
                    <a:cubicBezTo>
                      <a:pt x="97" y="107"/>
                      <a:pt x="97" y="107"/>
                      <a:pt x="97" y="107"/>
                    </a:cubicBezTo>
                    <a:cubicBezTo>
                      <a:pt x="98" y="108"/>
                      <a:pt x="99" y="108"/>
                      <a:pt x="100" y="107"/>
                    </a:cubicBezTo>
                    <a:cubicBezTo>
                      <a:pt x="100" y="107"/>
                      <a:pt x="101" y="106"/>
                      <a:pt x="101" y="106"/>
                    </a:cubicBezTo>
                    <a:cubicBezTo>
                      <a:pt x="101" y="105"/>
                      <a:pt x="100" y="105"/>
                      <a:pt x="100" y="104"/>
                    </a:cubicBezTo>
                    <a:cubicBezTo>
                      <a:pt x="96" y="95"/>
                      <a:pt x="96" y="95"/>
                      <a:pt x="96" y="95"/>
                    </a:cubicBezTo>
                    <a:cubicBezTo>
                      <a:pt x="97" y="94"/>
                      <a:pt x="99" y="92"/>
                      <a:pt x="100" y="90"/>
                    </a:cubicBezTo>
                    <a:cubicBezTo>
                      <a:pt x="110" y="93"/>
                      <a:pt x="110" y="93"/>
                      <a:pt x="110" y="93"/>
                    </a:cubicBezTo>
                    <a:cubicBezTo>
                      <a:pt x="111" y="94"/>
                      <a:pt x="112" y="94"/>
                      <a:pt x="112" y="93"/>
                    </a:cubicBezTo>
                    <a:cubicBezTo>
                      <a:pt x="113" y="92"/>
                      <a:pt x="113" y="92"/>
                      <a:pt x="113" y="92"/>
                    </a:cubicBezTo>
                    <a:cubicBezTo>
                      <a:pt x="113" y="91"/>
                      <a:pt x="112" y="90"/>
                      <a:pt x="112" y="90"/>
                    </a:cubicBezTo>
                    <a:cubicBezTo>
                      <a:pt x="105" y="83"/>
                      <a:pt x="105" y="83"/>
                      <a:pt x="105" y="83"/>
                    </a:cubicBezTo>
                    <a:cubicBezTo>
                      <a:pt x="106" y="81"/>
                      <a:pt x="107" y="79"/>
                      <a:pt x="107" y="76"/>
                    </a:cubicBezTo>
                    <a:cubicBezTo>
                      <a:pt x="117" y="77"/>
                      <a:pt x="117" y="77"/>
                      <a:pt x="117" y="77"/>
                    </a:cubicBezTo>
                    <a:cubicBezTo>
                      <a:pt x="118" y="77"/>
                      <a:pt x="120" y="76"/>
                      <a:pt x="120" y="75"/>
                    </a:cubicBezTo>
                    <a:cubicBezTo>
                      <a:pt x="120" y="75"/>
                      <a:pt x="120" y="75"/>
                      <a:pt x="120" y="75"/>
                    </a:cubicBezTo>
                    <a:cubicBezTo>
                      <a:pt x="120" y="74"/>
                      <a:pt x="119" y="73"/>
                      <a:pt x="118" y="73"/>
                    </a:cubicBezTo>
                    <a:cubicBezTo>
                      <a:pt x="109" y="68"/>
                      <a:pt x="109" y="68"/>
                      <a:pt x="109" y="68"/>
                    </a:cubicBezTo>
                    <a:cubicBezTo>
                      <a:pt x="110" y="66"/>
                      <a:pt x="110" y="64"/>
                      <a:pt x="110" y="61"/>
                    </a:cubicBezTo>
                    <a:lnTo>
                      <a:pt x="120" y="58"/>
                    </a:lnTo>
                    <a:close/>
                    <a:moveTo>
                      <a:pt x="61" y="72"/>
                    </a:moveTo>
                    <a:cubicBezTo>
                      <a:pt x="55" y="72"/>
                      <a:pt x="50" y="67"/>
                      <a:pt x="50" y="61"/>
                    </a:cubicBezTo>
                    <a:cubicBezTo>
                      <a:pt x="50" y="54"/>
                      <a:pt x="55" y="49"/>
                      <a:pt x="61" y="49"/>
                    </a:cubicBezTo>
                    <a:cubicBezTo>
                      <a:pt x="67" y="49"/>
                      <a:pt x="72" y="54"/>
                      <a:pt x="72" y="61"/>
                    </a:cubicBezTo>
                    <a:cubicBezTo>
                      <a:pt x="72" y="67"/>
                      <a:pt x="67" y="72"/>
                      <a:pt x="61" y="7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en-US" sz="1015"/>
              </a:p>
            </p:txBody>
          </p:sp>
          <p:sp>
            <p:nvSpPr>
              <p:cNvPr id="131" name="Oval 21"/>
              <p:cNvSpPr>
                <a:spLocks noChangeArrowheads="1"/>
              </p:cNvSpPr>
              <p:nvPr/>
            </p:nvSpPr>
            <p:spPr bwMode="auto">
              <a:xfrm>
                <a:off x="-1055688" y="2462213"/>
                <a:ext cx="171450" cy="171450"/>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en-US" sz="1015"/>
              </a:p>
            </p:txBody>
          </p:sp>
          <p:sp>
            <p:nvSpPr>
              <p:cNvPr id="132" name="Oval 22"/>
              <p:cNvSpPr>
                <a:spLocks noChangeArrowheads="1"/>
              </p:cNvSpPr>
              <p:nvPr/>
            </p:nvSpPr>
            <p:spPr bwMode="auto">
              <a:xfrm>
                <a:off x="-1776413" y="2792413"/>
                <a:ext cx="115888" cy="11906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en-US" sz="1015"/>
              </a:p>
            </p:txBody>
          </p:sp>
          <p:sp>
            <p:nvSpPr>
              <p:cNvPr id="133" name="Freeform 23"/>
              <p:cNvSpPr>
                <a:spLocks noEditPoints="1"/>
              </p:cNvSpPr>
              <p:nvPr/>
            </p:nvSpPr>
            <p:spPr bwMode="auto">
              <a:xfrm>
                <a:off x="-2773363" y="2439988"/>
                <a:ext cx="2692401" cy="2659063"/>
              </a:xfrm>
              <a:custGeom>
                <a:avLst/>
                <a:gdLst>
                  <a:gd name="T0" fmla="*/ 605 w 718"/>
                  <a:gd name="T1" fmla="*/ 20 h 709"/>
                  <a:gd name="T2" fmla="*/ 602 w 718"/>
                  <a:gd name="T3" fmla="*/ 58 h 709"/>
                  <a:gd name="T4" fmla="*/ 587 w 718"/>
                  <a:gd name="T5" fmla="*/ 93 h 709"/>
                  <a:gd name="T6" fmla="*/ 563 w 718"/>
                  <a:gd name="T7" fmla="*/ 121 h 709"/>
                  <a:gd name="T8" fmla="*/ 530 w 718"/>
                  <a:gd name="T9" fmla="*/ 141 h 709"/>
                  <a:gd name="T10" fmla="*/ 493 w 718"/>
                  <a:gd name="T11" fmla="*/ 149 h 709"/>
                  <a:gd name="T12" fmla="*/ 456 w 718"/>
                  <a:gd name="T13" fmla="*/ 147 h 709"/>
                  <a:gd name="T14" fmla="*/ 420 w 718"/>
                  <a:gd name="T15" fmla="*/ 134 h 709"/>
                  <a:gd name="T16" fmla="*/ 391 w 718"/>
                  <a:gd name="T17" fmla="*/ 110 h 709"/>
                  <a:gd name="T18" fmla="*/ 371 w 718"/>
                  <a:gd name="T19" fmla="*/ 78 h 709"/>
                  <a:gd name="T20" fmla="*/ 361 w 718"/>
                  <a:gd name="T21" fmla="*/ 42 h 709"/>
                  <a:gd name="T22" fmla="*/ 363 w 718"/>
                  <a:gd name="T23" fmla="*/ 4 h 709"/>
                  <a:gd name="T24" fmla="*/ 68 w 718"/>
                  <a:gd name="T25" fmla="*/ 221 h 709"/>
                  <a:gd name="T26" fmla="*/ 162 w 718"/>
                  <a:gd name="T27" fmla="*/ 514 h 709"/>
                  <a:gd name="T28" fmla="*/ 334 w 718"/>
                  <a:gd name="T29" fmla="*/ 176 h 709"/>
                  <a:gd name="T30" fmla="*/ 311 w 718"/>
                  <a:gd name="T31" fmla="*/ 189 h 709"/>
                  <a:gd name="T32" fmla="*/ 288 w 718"/>
                  <a:gd name="T33" fmla="*/ 197 h 709"/>
                  <a:gd name="T34" fmla="*/ 258 w 718"/>
                  <a:gd name="T35" fmla="*/ 192 h 709"/>
                  <a:gd name="T36" fmla="*/ 234 w 718"/>
                  <a:gd name="T37" fmla="*/ 181 h 709"/>
                  <a:gd name="T38" fmla="*/ 214 w 718"/>
                  <a:gd name="T39" fmla="*/ 164 h 709"/>
                  <a:gd name="T40" fmla="*/ 201 w 718"/>
                  <a:gd name="T41" fmla="*/ 141 h 709"/>
                  <a:gd name="T42" fmla="*/ 195 w 718"/>
                  <a:gd name="T43" fmla="*/ 116 h 709"/>
                  <a:gd name="T44" fmla="*/ 197 w 718"/>
                  <a:gd name="T45" fmla="*/ 89 h 709"/>
                  <a:gd name="T46" fmla="*/ 207 w 718"/>
                  <a:gd name="T47" fmla="*/ 64 h 709"/>
                  <a:gd name="T48" fmla="*/ 225 w 718"/>
                  <a:gd name="T49" fmla="*/ 43 h 709"/>
                  <a:gd name="T50" fmla="*/ 249 w 718"/>
                  <a:gd name="T51" fmla="*/ 29 h 709"/>
                  <a:gd name="T52" fmla="*/ 275 w 718"/>
                  <a:gd name="T53" fmla="*/ 23 h 709"/>
                  <a:gd name="T54" fmla="*/ 305 w 718"/>
                  <a:gd name="T55" fmla="*/ 28 h 709"/>
                  <a:gd name="T56" fmla="*/ 329 w 718"/>
                  <a:gd name="T57" fmla="*/ 38 h 709"/>
                  <a:gd name="T58" fmla="*/ 349 w 718"/>
                  <a:gd name="T59" fmla="*/ 55 h 709"/>
                  <a:gd name="T60" fmla="*/ 362 w 718"/>
                  <a:gd name="T61" fmla="*/ 78 h 709"/>
                  <a:gd name="T62" fmla="*/ 368 w 718"/>
                  <a:gd name="T63" fmla="*/ 104 h 709"/>
                  <a:gd name="T64" fmla="*/ 366 w 718"/>
                  <a:gd name="T65" fmla="*/ 131 h 709"/>
                  <a:gd name="T66" fmla="*/ 356 w 718"/>
                  <a:gd name="T67" fmla="*/ 156 h 709"/>
                  <a:gd name="T68" fmla="*/ 338 w 718"/>
                  <a:gd name="T69" fmla="*/ 176 h 709"/>
                  <a:gd name="T70" fmla="*/ 451 w 718"/>
                  <a:gd name="T71" fmla="*/ 208 h 709"/>
                  <a:gd name="T72" fmla="*/ 444 w 718"/>
                  <a:gd name="T73" fmla="*/ 224 h 709"/>
                  <a:gd name="T74" fmla="*/ 433 w 718"/>
                  <a:gd name="T75" fmla="*/ 237 h 709"/>
                  <a:gd name="T76" fmla="*/ 418 w 718"/>
                  <a:gd name="T77" fmla="*/ 247 h 709"/>
                  <a:gd name="T78" fmla="*/ 401 w 718"/>
                  <a:gd name="T79" fmla="*/ 251 h 709"/>
                  <a:gd name="T80" fmla="*/ 383 w 718"/>
                  <a:gd name="T81" fmla="*/ 250 h 709"/>
                  <a:gd name="T82" fmla="*/ 367 w 718"/>
                  <a:gd name="T83" fmla="*/ 243 h 709"/>
                  <a:gd name="T84" fmla="*/ 353 w 718"/>
                  <a:gd name="T85" fmla="*/ 232 h 709"/>
                  <a:gd name="T86" fmla="*/ 343 w 718"/>
                  <a:gd name="T87" fmla="*/ 217 h 709"/>
                  <a:gd name="T88" fmla="*/ 339 w 718"/>
                  <a:gd name="T89" fmla="*/ 200 h 709"/>
                  <a:gd name="T90" fmla="*/ 340 w 718"/>
                  <a:gd name="T91" fmla="*/ 183 h 709"/>
                  <a:gd name="T92" fmla="*/ 346 w 718"/>
                  <a:gd name="T93" fmla="*/ 166 h 709"/>
                  <a:gd name="T94" fmla="*/ 357 w 718"/>
                  <a:gd name="T95" fmla="*/ 153 h 709"/>
                  <a:gd name="T96" fmla="*/ 372 w 718"/>
                  <a:gd name="T97" fmla="*/ 143 h 709"/>
                  <a:gd name="T98" fmla="*/ 389 w 718"/>
                  <a:gd name="T99" fmla="*/ 138 h 709"/>
                  <a:gd name="T100" fmla="*/ 407 w 718"/>
                  <a:gd name="T101" fmla="*/ 139 h 709"/>
                  <a:gd name="T102" fmla="*/ 423 w 718"/>
                  <a:gd name="T103" fmla="*/ 146 h 709"/>
                  <a:gd name="T104" fmla="*/ 437 w 718"/>
                  <a:gd name="T105" fmla="*/ 157 h 709"/>
                  <a:gd name="T106" fmla="*/ 446 w 718"/>
                  <a:gd name="T107" fmla="*/ 172 h 709"/>
                  <a:gd name="T108" fmla="*/ 451 w 718"/>
                  <a:gd name="T109" fmla="*/ 189 h 7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18" h="709">
                    <a:moveTo>
                      <a:pt x="606" y="330"/>
                    </a:moveTo>
                    <a:cubicBezTo>
                      <a:pt x="718" y="140"/>
                      <a:pt x="627" y="0"/>
                      <a:pt x="627" y="0"/>
                    </a:cubicBezTo>
                    <a:cubicBezTo>
                      <a:pt x="578" y="0"/>
                      <a:pt x="578" y="0"/>
                      <a:pt x="578" y="0"/>
                    </a:cubicBezTo>
                    <a:cubicBezTo>
                      <a:pt x="579" y="4"/>
                      <a:pt x="580" y="9"/>
                      <a:pt x="581" y="13"/>
                    </a:cubicBezTo>
                    <a:cubicBezTo>
                      <a:pt x="601" y="16"/>
                      <a:pt x="601" y="16"/>
                      <a:pt x="601" y="16"/>
                    </a:cubicBezTo>
                    <a:cubicBezTo>
                      <a:pt x="603" y="16"/>
                      <a:pt x="605" y="18"/>
                      <a:pt x="605" y="20"/>
                    </a:cubicBezTo>
                    <a:cubicBezTo>
                      <a:pt x="605" y="20"/>
                      <a:pt x="605" y="20"/>
                      <a:pt x="605" y="20"/>
                    </a:cubicBezTo>
                    <a:cubicBezTo>
                      <a:pt x="605" y="23"/>
                      <a:pt x="604" y="24"/>
                      <a:pt x="601" y="24"/>
                    </a:cubicBezTo>
                    <a:cubicBezTo>
                      <a:pt x="582" y="30"/>
                      <a:pt x="582" y="30"/>
                      <a:pt x="582" y="30"/>
                    </a:cubicBezTo>
                    <a:cubicBezTo>
                      <a:pt x="582" y="35"/>
                      <a:pt x="581" y="40"/>
                      <a:pt x="581" y="45"/>
                    </a:cubicBezTo>
                    <a:cubicBezTo>
                      <a:pt x="599" y="54"/>
                      <a:pt x="599" y="54"/>
                      <a:pt x="599" y="54"/>
                    </a:cubicBezTo>
                    <a:cubicBezTo>
                      <a:pt x="601" y="55"/>
                      <a:pt x="602" y="56"/>
                      <a:pt x="602" y="58"/>
                    </a:cubicBezTo>
                    <a:cubicBezTo>
                      <a:pt x="602" y="58"/>
                      <a:pt x="602" y="59"/>
                      <a:pt x="602" y="59"/>
                    </a:cubicBezTo>
                    <a:cubicBezTo>
                      <a:pt x="601" y="61"/>
                      <a:pt x="599" y="62"/>
                      <a:pt x="597" y="62"/>
                    </a:cubicBezTo>
                    <a:cubicBezTo>
                      <a:pt x="577" y="62"/>
                      <a:pt x="577" y="62"/>
                      <a:pt x="577" y="62"/>
                    </a:cubicBezTo>
                    <a:cubicBezTo>
                      <a:pt x="575" y="66"/>
                      <a:pt x="573" y="71"/>
                      <a:pt x="571" y="75"/>
                    </a:cubicBezTo>
                    <a:cubicBezTo>
                      <a:pt x="585" y="89"/>
                      <a:pt x="585" y="89"/>
                      <a:pt x="585" y="89"/>
                    </a:cubicBezTo>
                    <a:cubicBezTo>
                      <a:pt x="587" y="90"/>
                      <a:pt x="587" y="91"/>
                      <a:pt x="587" y="93"/>
                    </a:cubicBezTo>
                    <a:cubicBezTo>
                      <a:pt x="587" y="94"/>
                      <a:pt x="587" y="94"/>
                      <a:pt x="587" y="95"/>
                    </a:cubicBezTo>
                    <a:cubicBezTo>
                      <a:pt x="585" y="97"/>
                      <a:pt x="583" y="97"/>
                      <a:pt x="581" y="96"/>
                    </a:cubicBezTo>
                    <a:cubicBezTo>
                      <a:pt x="562" y="90"/>
                      <a:pt x="562" y="90"/>
                      <a:pt x="562" y="90"/>
                    </a:cubicBezTo>
                    <a:cubicBezTo>
                      <a:pt x="559" y="94"/>
                      <a:pt x="556" y="97"/>
                      <a:pt x="552" y="101"/>
                    </a:cubicBezTo>
                    <a:cubicBezTo>
                      <a:pt x="562" y="119"/>
                      <a:pt x="562" y="119"/>
                      <a:pt x="562" y="119"/>
                    </a:cubicBezTo>
                    <a:cubicBezTo>
                      <a:pt x="562" y="120"/>
                      <a:pt x="563" y="120"/>
                      <a:pt x="563" y="121"/>
                    </a:cubicBezTo>
                    <a:cubicBezTo>
                      <a:pt x="563" y="122"/>
                      <a:pt x="562" y="124"/>
                      <a:pt x="561" y="124"/>
                    </a:cubicBezTo>
                    <a:cubicBezTo>
                      <a:pt x="559" y="126"/>
                      <a:pt x="557" y="126"/>
                      <a:pt x="555" y="124"/>
                    </a:cubicBezTo>
                    <a:cubicBezTo>
                      <a:pt x="539" y="112"/>
                      <a:pt x="539" y="112"/>
                      <a:pt x="539" y="112"/>
                    </a:cubicBezTo>
                    <a:cubicBezTo>
                      <a:pt x="535" y="114"/>
                      <a:pt x="531" y="117"/>
                      <a:pt x="527" y="119"/>
                    </a:cubicBezTo>
                    <a:cubicBezTo>
                      <a:pt x="530" y="139"/>
                      <a:pt x="530" y="139"/>
                      <a:pt x="530" y="139"/>
                    </a:cubicBezTo>
                    <a:cubicBezTo>
                      <a:pt x="530" y="140"/>
                      <a:pt x="530" y="140"/>
                      <a:pt x="530" y="141"/>
                    </a:cubicBezTo>
                    <a:cubicBezTo>
                      <a:pt x="530" y="142"/>
                      <a:pt x="529" y="144"/>
                      <a:pt x="528" y="145"/>
                    </a:cubicBezTo>
                    <a:cubicBezTo>
                      <a:pt x="526" y="145"/>
                      <a:pt x="523" y="144"/>
                      <a:pt x="522" y="142"/>
                    </a:cubicBezTo>
                    <a:cubicBezTo>
                      <a:pt x="511" y="126"/>
                      <a:pt x="511" y="126"/>
                      <a:pt x="511" y="126"/>
                    </a:cubicBezTo>
                    <a:cubicBezTo>
                      <a:pt x="506" y="127"/>
                      <a:pt x="501" y="128"/>
                      <a:pt x="497" y="129"/>
                    </a:cubicBezTo>
                    <a:cubicBezTo>
                      <a:pt x="493" y="149"/>
                      <a:pt x="493" y="149"/>
                      <a:pt x="493" y="149"/>
                    </a:cubicBezTo>
                    <a:cubicBezTo>
                      <a:pt x="493" y="149"/>
                      <a:pt x="493" y="149"/>
                      <a:pt x="493" y="149"/>
                    </a:cubicBezTo>
                    <a:cubicBezTo>
                      <a:pt x="493" y="151"/>
                      <a:pt x="492" y="153"/>
                      <a:pt x="490" y="153"/>
                    </a:cubicBezTo>
                    <a:cubicBezTo>
                      <a:pt x="490" y="153"/>
                      <a:pt x="490" y="153"/>
                      <a:pt x="489" y="153"/>
                    </a:cubicBezTo>
                    <a:cubicBezTo>
                      <a:pt x="487" y="153"/>
                      <a:pt x="486" y="152"/>
                      <a:pt x="485" y="150"/>
                    </a:cubicBezTo>
                    <a:cubicBezTo>
                      <a:pt x="479" y="130"/>
                      <a:pt x="479" y="130"/>
                      <a:pt x="479" y="130"/>
                    </a:cubicBezTo>
                    <a:cubicBezTo>
                      <a:pt x="475" y="130"/>
                      <a:pt x="470" y="130"/>
                      <a:pt x="465" y="129"/>
                    </a:cubicBezTo>
                    <a:cubicBezTo>
                      <a:pt x="456" y="147"/>
                      <a:pt x="456" y="147"/>
                      <a:pt x="456" y="147"/>
                    </a:cubicBezTo>
                    <a:cubicBezTo>
                      <a:pt x="455" y="149"/>
                      <a:pt x="453" y="151"/>
                      <a:pt x="451" y="150"/>
                    </a:cubicBezTo>
                    <a:cubicBezTo>
                      <a:pt x="449" y="150"/>
                      <a:pt x="448" y="148"/>
                      <a:pt x="448" y="146"/>
                    </a:cubicBezTo>
                    <a:cubicBezTo>
                      <a:pt x="448" y="146"/>
                      <a:pt x="448" y="146"/>
                      <a:pt x="448" y="145"/>
                    </a:cubicBezTo>
                    <a:cubicBezTo>
                      <a:pt x="448" y="125"/>
                      <a:pt x="448" y="125"/>
                      <a:pt x="448" y="125"/>
                    </a:cubicBezTo>
                    <a:cubicBezTo>
                      <a:pt x="444" y="123"/>
                      <a:pt x="439" y="121"/>
                      <a:pt x="435" y="119"/>
                    </a:cubicBezTo>
                    <a:cubicBezTo>
                      <a:pt x="420" y="134"/>
                      <a:pt x="420" y="134"/>
                      <a:pt x="420" y="134"/>
                    </a:cubicBezTo>
                    <a:cubicBezTo>
                      <a:pt x="419" y="135"/>
                      <a:pt x="417" y="136"/>
                      <a:pt x="415" y="135"/>
                    </a:cubicBezTo>
                    <a:cubicBezTo>
                      <a:pt x="414" y="134"/>
                      <a:pt x="413" y="133"/>
                      <a:pt x="413" y="131"/>
                    </a:cubicBezTo>
                    <a:cubicBezTo>
                      <a:pt x="413" y="131"/>
                      <a:pt x="413" y="130"/>
                      <a:pt x="414" y="129"/>
                    </a:cubicBezTo>
                    <a:cubicBezTo>
                      <a:pt x="420" y="110"/>
                      <a:pt x="420" y="110"/>
                      <a:pt x="420" y="110"/>
                    </a:cubicBezTo>
                    <a:cubicBezTo>
                      <a:pt x="416" y="107"/>
                      <a:pt x="413" y="104"/>
                      <a:pt x="409" y="101"/>
                    </a:cubicBezTo>
                    <a:cubicBezTo>
                      <a:pt x="391" y="110"/>
                      <a:pt x="391" y="110"/>
                      <a:pt x="391" y="110"/>
                    </a:cubicBezTo>
                    <a:cubicBezTo>
                      <a:pt x="389" y="111"/>
                      <a:pt x="387" y="111"/>
                      <a:pt x="386" y="109"/>
                    </a:cubicBezTo>
                    <a:cubicBezTo>
                      <a:pt x="385" y="109"/>
                      <a:pt x="385" y="108"/>
                      <a:pt x="385" y="107"/>
                    </a:cubicBezTo>
                    <a:cubicBezTo>
                      <a:pt x="385" y="106"/>
                      <a:pt x="385" y="104"/>
                      <a:pt x="386" y="104"/>
                    </a:cubicBezTo>
                    <a:cubicBezTo>
                      <a:pt x="398" y="87"/>
                      <a:pt x="398" y="87"/>
                      <a:pt x="398" y="87"/>
                    </a:cubicBezTo>
                    <a:cubicBezTo>
                      <a:pt x="395" y="83"/>
                      <a:pt x="393" y="79"/>
                      <a:pt x="391" y="75"/>
                    </a:cubicBezTo>
                    <a:cubicBezTo>
                      <a:pt x="371" y="78"/>
                      <a:pt x="371" y="78"/>
                      <a:pt x="371" y="78"/>
                    </a:cubicBezTo>
                    <a:cubicBezTo>
                      <a:pt x="369" y="79"/>
                      <a:pt x="366" y="78"/>
                      <a:pt x="365" y="76"/>
                    </a:cubicBezTo>
                    <a:cubicBezTo>
                      <a:pt x="365" y="75"/>
                      <a:pt x="365" y="75"/>
                      <a:pt x="365" y="74"/>
                    </a:cubicBezTo>
                    <a:cubicBezTo>
                      <a:pt x="365" y="73"/>
                      <a:pt x="366" y="71"/>
                      <a:pt x="368" y="71"/>
                    </a:cubicBezTo>
                    <a:cubicBezTo>
                      <a:pt x="384" y="59"/>
                      <a:pt x="384" y="59"/>
                      <a:pt x="384" y="59"/>
                    </a:cubicBezTo>
                    <a:cubicBezTo>
                      <a:pt x="383" y="54"/>
                      <a:pt x="382" y="50"/>
                      <a:pt x="381" y="45"/>
                    </a:cubicBezTo>
                    <a:cubicBezTo>
                      <a:pt x="361" y="42"/>
                      <a:pt x="361" y="42"/>
                      <a:pt x="361" y="42"/>
                    </a:cubicBezTo>
                    <a:cubicBezTo>
                      <a:pt x="359" y="42"/>
                      <a:pt x="357" y="40"/>
                      <a:pt x="357" y="38"/>
                    </a:cubicBezTo>
                    <a:cubicBezTo>
                      <a:pt x="357" y="38"/>
                      <a:pt x="357" y="38"/>
                      <a:pt x="357" y="38"/>
                    </a:cubicBezTo>
                    <a:cubicBezTo>
                      <a:pt x="357" y="36"/>
                      <a:pt x="358" y="34"/>
                      <a:pt x="360" y="34"/>
                    </a:cubicBezTo>
                    <a:cubicBezTo>
                      <a:pt x="380" y="28"/>
                      <a:pt x="380" y="28"/>
                      <a:pt x="380" y="28"/>
                    </a:cubicBezTo>
                    <a:cubicBezTo>
                      <a:pt x="380" y="23"/>
                      <a:pt x="380" y="18"/>
                      <a:pt x="381" y="13"/>
                    </a:cubicBezTo>
                    <a:cubicBezTo>
                      <a:pt x="363" y="4"/>
                      <a:pt x="363" y="4"/>
                      <a:pt x="363" y="4"/>
                    </a:cubicBezTo>
                    <a:cubicBezTo>
                      <a:pt x="361" y="4"/>
                      <a:pt x="360" y="2"/>
                      <a:pt x="360" y="0"/>
                    </a:cubicBezTo>
                    <a:cubicBezTo>
                      <a:pt x="360" y="0"/>
                      <a:pt x="360" y="0"/>
                      <a:pt x="360" y="0"/>
                    </a:cubicBezTo>
                    <a:cubicBezTo>
                      <a:pt x="110" y="0"/>
                      <a:pt x="110" y="0"/>
                      <a:pt x="110" y="0"/>
                    </a:cubicBezTo>
                    <a:cubicBezTo>
                      <a:pt x="103" y="41"/>
                      <a:pt x="83" y="85"/>
                      <a:pt x="83" y="85"/>
                    </a:cubicBezTo>
                    <a:cubicBezTo>
                      <a:pt x="71" y="115"/>
                      <a:pt x="79" y="137"/>
                      <a:pt x="79" y="137"/>
                    </a:cubicBezTo>
                    <a:cubicBezTo>
                      <a:pt x="103" y="178"/>
                      <a:pt x="84" y="200"/>
                      <a:pt x="68" y="221"/>
                    </a:cubicBezTo>
                    <a:cubicBezTo>
                      <a:pt x="53" y="242"/>
                      <a:pt x="0" y="315"/>
                      <a:pt x="51" y="317"/>
                    </a:cubicBezTo>
                    <a:cubicBezTo>
                      <a:pt x="99" y="318"/>
                      <a:pt x="84" y="334"/>
                      <a:pt x="84" y="334"/>
                    </a:cubicBezTo>
                    <a:cubicBezTo>
                      <a:pt x="63" y="380"/>
                      <a:pt x="96" y="381"/>
                      <a:pt x="96" y="381"/>
                    </a:cubicBezTo>
                    <a:cubicBezTo>
                      <a:pt x="81" y="408"/>
                      <a:pt x="103" y="409"/>
                      <a:pt x="103" y="409"/>
                    </a:cubicBezTo>
                    <a:cubicBezTo>
                      <a:pt x="135" y="409"/>
                      <a:pt x="118" y="438"/>
                      <a:pt x="118" y="438"/>
                    </a:cubicBezTo>
                    <a:cubicBezTo>
                      <a:pt x="79" y="481"/>
                      <a:pt x="113" y="524"/>
                      <a:pt x="162" y="514"/>
                    </a:cubicBezTo>
                    <a:cubicBezTo>
                      <a:pt x="259" y="494"/>
                      <a:pt x="309" y="527"/>
                      <a:pt x="286" y="597"/>
                    </a:cubicBezTo>
                    <a:cubicBezTo>
                      <a:pt x="263" y="666"/>
                      <a:pt x="232" y="709"/>
                      <a:pt x="232" y="709"/>
                    </a:cubicBezTo>
                    <a:cubicBezTo>
                      <a:pt x="659" y="709"/>
                      <a:pt x="659" y="709"/>
                      <a:pt x="659" y="709"/>
                    </a:cubicBezTo>
                    <a:cubicBezTo>
                      <a:pt x="568" y="521"/>
                      <a:pt x="568" y="521"/>
                      <a:pt x="568" y="521"/>
                    </a:cubicBezTo>
                    <a:cubicBezTo>
                      <a:pt x="540" y="458"/>
                      <a:pt x="606" y="330"/>
                      <a:pt x="606" y="330"/>
                    </a:cubicBezTo>
                    <a:close/>
                    <a:moveTo>
                      <a:pt x="334" y="176"/>
                    </a:moveTo>
                    <a:cubicBezTo>
                      <a:pt x="322" y="168"/>
                      <a:pt x="322" y="168"/>
                      <a:pt x="322" y="168"/>
                    </a:cubicBezTo>
                    <a:cubicBezTo>
                      <a:pt x="320" y="169"/>
                      <a:pt x="317" y="171"/>
                      <a:pt x="314" y="173"/>
                    </a:cubicBezTo>
                    <a:cubicBezTo>
                      <a:pt x="316" y="187"/>
                      <a:pt x="316" y="187"/>
                      <a:pt x="316" y="187"/>
                    </a:cubicBezTo>
                    <a:cubicBezTo>
                      <a:pt x="316" y="187"/>
                      <a:pt x="316" y="188"/>
                      <a:pt x="316" y="188"/>
                    </a:cubicBezTo>
                    <a:cubicBezTo>
                      <a:pt x="316" y="189"/>
                      <a:pt x="315" y="190"/>
                      <a:pt x="314" y="191"/>
                    </a:cubicBezTo>
                    <a:cubicBezTo>
                      <a:pt x="313" y="191"/>
                      <a:pt x="311" y="190"/>
                      <a:pt x="311" y="189"/>
                    </a:cubicBezTo>
                    <a:cubicBezTo>
                      <a:pt x="302" y="177"/>
                      <a:pt x="302" y="177"/>
                      <a:pt x="302" y="177"/>
                    </a:cubicBezTo>
                    <a:cubicBezTo>
                      <a:pt x="299" y="178"/>
                      <a:pt x="296" y="179"/>
                      <a:pt x="293" y="180"/>
                    </a:cubicBezTo>
                    <a:cubicBezTo>
                      <a:pt x="290" y="194"/>
                      <a:pt x="290" y="194"/>
                      <a:pt x="290" y="194"/>
                    </a:cubicBezTo>
                    <a:cubicBezTo>
                      <a:pt x="290" y="194"/>
                      <a:pt x="290" y="194"/>
                      <a:pt x="290" y="194"/>
                    </a:cubicBezTo>
                    <a:cubicBezTo>
                      <a:pt x="290" y="195"/>
                      <a:pt x="289" y="197"/>
                      <a:pt x="288" y="197"/>
                    </a:cubicBezTo>
                    <a:cubicBezTo>
                      <a:pt x="288" y="197"/>
                      <a:pt x="288" y="197"/>
                      <a:pt x="288" y="197"/>
                    </a:cubicBezTo>
                    <a:cubicBezTo>
                      <a:pt x="286" y="197"/>
                      <a:pt x="285" y="196"/>
                      <a:pt x="285" y="194"/>
                    </a:cubicBezTo>
                    <a:cubicBezTo>
                      <a:pt x="281" y="180"/>
                      <a:pt x="281" y="180"/>
                      <a:pt x="281" y="180"/>
                    </a:cubicBezTo>
                    <a:cubicBezTo>
                      <a:pt x="277" y="180"/>
                      <a:pt x="274" y="180"/>
                      <a:pt x="270" y="180"/>
                    </a:cubicBezTo>
                    <a:cubicBezTo>
                      <a:pt x="264" y="192"/>
                      <a:pt x="264" y="192"/>
                      <a:pt x="264" y="192"/>
                    </a:cubicBezTo>
                    <a:cubicBezTo>
                      <a:pt x="264" y="194"/>
                      <a:pt x="262" y="195"/>
                      <a:pt x="261" y="194"/>
                    </a:cubicBezTo>
                    <a:cubicBezTo>
                      <a:pt x="259" y="194"/>
                      <a:pt x="258" y="193"/>
                      <a:pt x="258" y="192"/>
                    </a:cubicBezTo>
                    <a:cubicBezTo>
                      <a:pt x="258" y="191"/>
                      <a:pt x="258" y="191"/>
                      <a:pt x="259" y="191"/>
                    </a:cubicBezTo>
                    <a:cubicBezTo>
                      <a:pt x="259" y="177"/>
                      <a:pt x="259" y="177"/>
                      <a:pt x="259" y="177"/>
                    </a:cubicBezTo>
                    <a:cubicBezTo>
                      <a:pt x="255" y="176"/>
                      <a:pt x="252" y="174"/>
                      <a:pt x="249" y="173"/>
                    </a:cubicBezTo>
                    <a:cubicBezTo>
                      <a:pt x="239" y="183"/>
                      <a:pt x="239" y="183"/>
                      <a:pt x="239" y="183"/>
                    </a:cubicBezTo>
                    <a:cubicBezTo>
                      <a:pt x="238" y="184"/>
                      <a:pt x="237" y="185"/>
                      <a:pt x="235" y="184"/>
                    </a:cubicBezTo>
                    <a:cubicBezTo>
                      <a:pt x="235" y="183"/>
                      <a:pt x="234" y="182"/>
                      <a:pt x="234" y="181"/>
                    </a:cubicBezTo>
                    <a:cubicBezTo>
                      <a:pt x="234" y="181"/>
                      <a:pt x="234" y="180"/>
                      <a:pt x="235" y="180"/>
                    </a:cubicBezTo>
                    <a:cubicBezTo>
                      <a:pt x="239" y="166"/>
                      <a:pt x="239" y="166"/>
                      <a:pt x="239" y="166"/>
                    </a:cubicBezTo>
                    <a:cubicBezTo>
                      <a:pt x="236" y="164"/>
                      <a:pt x="234" y="162"/>
                      <a:pt x="231" y="160"/>
                    </a:cubicBezTo>
                    <a:cubicBezTo>
                      <a:pt x="219" y="166"/>
                      <a:pt x="219" y="166"/>
                      <a:pt x="219" y="166"/>
                    </a:cubicBezTo>
                    <a:cubicBezTo>
                      <a:pt x="218" y="167"/>
                      <a:pt x="216" y="167"/>
                      <a:pt x="215" y="166"/>
                    </a:cubicBezTo>
                    <a:cubicBezTo>
                      <a:pt x="214" y="165"/>
                      <a:pt x="214" y="165"/>
                      <a:pt x="214" y="164"/>
                    </a:cubicBezTo>
                    <a:cubicBezTo>
                      <a:pt x="214" y="163"/>
                      <a:pt x="214" y="163"/>
                      <a:pt x="215" y="162"/>
                    </a:cubicBezTo>
                    <a:cubicBezTo>
                      <a:pt x="224" y="151"/>
                      <a:pt x="224" y="151"/>
                      <a:pt x="224" y="151"/>
                    </a:cubicBezTo>
                    <a:cubicBezTo>
                      <a:pt x="222" y="148"/>
                      <a:pt x="220" y="145"/>
                      <a:pt x="218" y="142"/>
                    </a:cubicBezTo>
                    <a:cubicBezTo>
                      <a:pt x="204" y="144"/>
                      <a:pt x="204" y="144"/>
                      <a:pt x="204" y="144"/>
                    </a:cubicBezTo>
                    <a:cubicBezTo>
                      <a:pt x="203" y="145"/>
                      <a:pt x="201" y="144"/>
                      <a:pt x="201" y="143"/>
                    </a:cubicBezTo>
                    <a:cubicBezTo>
                      <a:pt x="201" y="142"/>
                      <a:pt x="201" y="142"/>
                      <a:pt x="201" y="141"/>
                    </a:cubicBezTo>
                    <a:cubicBezTo>
                      <a:pt x="201" y="140"/>
                      <a:pt x="201" y="139"/>
                      <a:pt x="202" y="139"/>
                    </a:cubicBezTo>
                    <a:cubicBezTo>
                      <a:pt x="214" y="131"/>
                      <a:pt x="214" y="131"/>
                      <a:pt x="214" y="131"/>
                    </a:cubicBezTo>
                    <a:cubicBezTo>
                      <a:pt x="213" y="127"/>
                      <a:pt x="212" y="124"/>
                      <a:pt x="212" y="121"/>
                    </a:cubicBezTo>
                    <a:cubicBezTo>
                      <a:pt x="198" y="119"/>
                      <a:pt x="198" y="119"/>
                      <a:pt x="198" y="119"/>
                    </a:cubicBezTo>
                    <a:cubicBezTo>
                      <a:pt x="196" y="119"/>
                      <a:pt x="195" y="118"/>
                      <a:pt x="195" y="116"/>
                    </a:cubicBezTo>
                    <a:cubicBezTo>
                      <a:pt x="195" y="116"/>
                      <a:pt x="195" y="116"/>
                      <a:pt x="195" y="116"/>
                    </a:cubicBezTo>
                    <a:cubicBezTo>
                      <a:pt x="195" y="114"/>
                      <a:pt x="196" y="113"/>
                      <a:pt x="197" y="113"/>
                    </a:cubicBezTo>
                    <a:cubicBezTo>
                      <a:pt x="211" y="109"/>
                      <a:pt x="211" y="109"/>
                      <a:pt x="211" y="109"/>
                    </a:cubicBezTo>
                    <a:cubicBezTo>
                      <a:pt x="211" y="105"/>
                      <a:pt x="211" y="102"/>
                      <a:pt x="212" y="99"/>
                    </a:cubicBezTo>
                    <a:cubicBezTo>
                      <a:pt x="199" y="92"/>
                      <a:pt x="199" y="92"/>
                      <a:pt x="199" y="92"/>
                    </a:cubicBezTo>
                    <a:cubicBezTo>
                      <a:pt x="198" y="92"/>
                      <a:pt x="197" y="91"/>
                      <a:pt x="197" y="89"/>
                    </a:cubicBezTo>
                    <a:cubicBezTo>
                      <a:pt x="197" y="89"/>
                      <a:pt x="197" y="89"/>
                      <a:pt x="197" y="89"/>
                    </a:cubicBezTo>
                    <a:cubicBezTo>
                      <a:pt x="197" y="87"/>
                      <a:pt x="199" y="86"/>
                      <a:pt x="200" y="87"/>
                    </a:cubicBezTo>
                    <a:cubicBezTo>
                      <a:pt x="215" y="87"/>
                      <a:pt x="215" y="87"/>
                      <a:pt x="215" y="87"/>
                    </a:cubicBezTo>
                    <a:cubicBezTo>
                      <a:pt x="216" y="84"/>
                      <a:pt x="217" y="81"/>
                      <a:pt x="218" y="78"/>
                    </a:cubicBezTo>
                    <a:cubicBezTo>
                      <a:pt x="208" y="68"/>
                      <a:pt x="208" y="68"/>
                      <a:pt x="208" y="68"/>
                    </a:cubicBezTo>
                    <a:cubicBezTo>
                      <a:pt x="208" y="67"/>
                      <a:pt x="207" y="66"/>
                      <a:pt x="207" y="65"/>
                    </a:cubicBezTo>
                    <a:cubicBezTo>
                      <a:pt x="207" y="65"/>
                      <a:pt x="207" y="64"/>
                      <a:pt x="207" y="64"/>
                    </a:cubicBezTo>
                    <a:cubicBezTo>
                      <a:pt x="208" y="62"/>
                      <a:pt x="210" y="62"/>
                      <a:pt x="211" y="63"/>
                    </a:cubicBezTo>
                    <a:cubicBezTo>
                      <a:pt x="225" y="67"/>
                      <a:pt x="225" y="67"/>
                      <a:pt x="225" y="67"/>
                    </a:cubicBezTo>
                    <a:cubicBezTo>
                      <a:pt x="227" y="65"/>
                      <a:pt x="229" y="62"/>
                      <a:pt x="232" y="60"/>
                    </a:cubicBezTo>
                    <a:cubicBezTo>
                      <a:pt x="225" y="47"/>
                      <a:pt x="225" y="47"/>
                      <a:pt x="225" y="47"/>
                    </a:cubicBezTo>
                    <a:cubicBezTo>
                      <a:pt x="225" y="46"/>
                      <a:pt x="224" y="46"/>
                      <a:pt x="224" y="45"/>
                    </a:cubicBezTo>
                    <a:cubicBezTo>
                      <a:pt x="224" y="44"/>
                      <a:pt x="225" y="44"/>
                      <a:pt x="225" y="43"/>
                    </a:cubicBezTo>
                    <a:cubicBezTo>
                      <a:pt x="227" y="42"/>
                      <a:pt x="228" y="42"/>
                      <a:pt x="229" y="43"/>
                    </a:cubicBezTo>
                    <a:cubicBezTo>
                      <a:pt x="241" y="52"/>
                      <a:pt x="241" y="52"/>
                      <a:pt x="241" y="52"/>
                    </a:cubicBezTo>
                    <a:cubicBezTo>
                      <a:pt x="243" y="50"/>
                      <a:pt x="246" y="48"/>
                      <a:pt x="249" y="47"/>
                    </a:cubicBezTo>
                    <a:cubicBezTo>
                      <a:pt x="247" y="33"/>
                      <a:pt x="247" y="33"/>
                      <a:pt x="247" y="33"/>
                    </a:cubicBezTo>
                    <a:cubicBezTo>
                      <a:pt x="247" y="32"/>
                      <a:pt x="247" y="32"/>
                      <a:pt x="247" y="32"/>
                    </a:cubicBezTo>
                    <a:cubicBezTo>
                      <a:pt x="247" y="30"/>
                      <a:pt x="248" y="29"/>
                      <a:pt x="249" y="29"/>
                    </a:cubicBezTo>
                    <a:cubicBezTo>
                      <a:pt x="250" y="28"/>
                      <a:pt x="252" y="29"/>
                      <a:pt x="252" y="31"/>
                    </a:cubicBezTo>
                    <a:cubicBezTo>
                      <a:pt x="261" y="42"/>
                      <a:pt x="261" y="42"/>
                      <a:pt x="261" y="42"/>
                    </a:cubicBezTo>
                    <a:cubicBezTo>
                      <a:pt x="264" y="41"/>
                      <a:pt x="267" y="40"/>
                      <a:pt x="270" y="40"/>
                    </a:cubicBezTo>
                    <a:cubicBezTo>
                      <a:pt x="273" y="26"/>
                      <a:pt x="273" y="26"/>
                      <a:pt x="273" y="26"/>
                    </a:cubicBezTo>
                    <a:cubicBezTo>
                      <a:pt x="273" y="26"/>
                      <a:pt x="273" y="26"/>
                      <a:pt x="273" y="26"/>
                    </a:cubicBezTo>
                    <a:cubicBezTo>
                      <a:pt x="273" y="24"/>
                      <a:pt x="274" y="23"/>
                      <a:pt x="275" y="23"/>
                    </a:cubicBezTo>
                    <a:cubicBezTo>
                      <a:pt x="277" y="23"/>
                      <a:pt x="278" y="24"/>
                      <a:pt x="278" y="25"/>
                    </a:cubicBezTo>
                    <a:cubicBezTo>
                      <a:pt x="282" y="39"/>
                      <a:pt x="282" y="39"/>
                      <a:pt x="282" y="39"/>
                    </a:cubicBezTo>
                    <a:cubicBezTo>
                      <a:pt x="286" y="39"/>
                      <a:pt x="289" y="39"/>
                      <a:pt x="293" y="40"/>
                    </a:cubicBezTo>
                    <a:cubicBezTo>
                      <a:pt x="299" y="27"/>
                      <a:pt x="299" y="27"/>
                      <a:pt x="299" y="27"/>
                    </a:cubicBezTo>
                    <a:cubicBezTo>
                      <a:pt x="299" y="26"/>
                      <a:pt x="301" y="25"/>
                      <a:pt x="302" y="25"/>
                    </a:cubicBezTo>
                    <a:cubicBezTo>
                      <a:pt x="304" y="25"/>
                      <a:pt x="305" y="27"/>
                      <a:pt x="305" y="28"/>
                    </a:cubicBezTo>
                    <a:cubicBezTo>
                      <a:pt x="305" y="28"/>
                      <a:pt x="305" y="28"/>
                      <a:pt x="304" y="29"/>
                    </a:cubicBezTo>
                    <a:cubicBezTo>
                      <a:pt x="304" y="43"/>
                      <a:pt x="304" y="43"/>
                      <a:pt x="304" y="43"/>
                    </a:cubicBezTo>
                    <a:cubicBezTo>
                      <a:pt x="308" y="44"/>
                      <a:pt x="311" y="45"/>
                      <a:pt x="314" y="47"/>
                    </a:cubicBezTo>
                    <a:cubicBezTo>
                      <a:pt x="324" y="37"/>
                      <a:pt x="324" y="37"/>
                      <a:pt x="324" y="37"/>
                    </a:cubicBezTo>
                    <a:cubicBezTo>
                      <a:pt x="325" y="35"/>
                      <a:pt x="326" y="35"/>
                      <a:pt x="328" y="36"/>
                    </a:cubicBezTo>
                    <a:cubicBezTo>
                      <a:pt x="328" y="36"/>
                      <a:pt x="329" y="37"/>
                      <a:pt x="329" y="38"/>
                    </a:cubicBezTo>
                    <a:cubicBezTo>
                      <a:pt x="329" y="39"/>
                      <a:pt x="329" y="39"/>
                      <a:pt x="328" y="40"/>
                    </a:cubicBezTo>
                    <a:cubicBezTo>
                      <a:pt x="324" y="53"/>
                      <a:pt x="324" y="53"/>
                      <a:pt x="324" y="53"/>
                    </a:cubicBezTo>
                    <a:cubicBezTo>
                      <a:pt x="327" y="55"/>
                      <a:pt x="329" y="57"/>
                      <a:pt x="332" y="60"/>
                    </a:cubicBezTo>
                    <a:cubicBezTo>
                      <a:pt x="344" y="53"/>
                      <a:pt x="344" y="53"/>
                      <a:pt x="344" y="53"/>
                    </a:cubicBezTo>
                    <a:cubicBezTo>
                      <a:pt x="345" y="52"/>
                      <a:pt x="347" y="52"/>
                      <a:pt x="348" y="54"/>
                    </a:cubicBezTo>
                    <a:cubicBezTo>
                      <a:pt x="349" y="54"/>
                      <a:pt x="349" y="55"/>
                      <a:pt x="349" y="55"/>
                    </a:cubicBezTo>
                    <a:cubicBezTo>
                      <a:pt x="349" y="56"/>
                      <a:pt x="349" y="57"/>
                      <a:pt x="348" y="58"/>
                    </a:cubicBezTo>
                    <a:cubicBezTo>
                      <a:pt x="339" y="69"/>
                      <a:pt x="339" y="69"/>
                      <a:pt x="339" y="69"/>
                    </a:cubicBezTo>
                    <a:cubicBezTo>
                      <a:pt x="341" y="72"/>
                      <a:pt x="343" y="75"/>
                      <a:pt x="345" y="78"/>
                    </a:cubicBezTo>
                    <a:cubicBezTo>
                      <a:pt x="359" y="75"/>
                      <a:pt x="359" y="75"/>
                      <a:pt x="359" y="75"/>
                    </a:cubicBezTo>
                    <a:cubicBezTo>
                      <a:pt x="360" y="75"/>
                      <a:pt x="362" y="76"/>
                      <a:pt x="362" y="77"/>
                    </a:cubicBezTo>
                    <a:cubicBezTo>
                      <a:pt x="362" y="77"/>
                      <a:pt x="362" y="78"/>
                      <a:pt x="362" y="78"/>
                    </a:cubicBezTo>
                    <a:cubicBezTo>
                      <a:pt x="362" y="79"/>
                      <a:pt x="362" y="80"/>
                      <a:pt x="361" y="81"/>
                    </a:cubicBezTo>
                    <a:cubicBezTo>
                      <a:pt x="349" y="89"/>
                      <a:pt x="349" y="89"/>
                      <a:pt x="349" y="89"/>
                    </a:cubicBezTo>
                    <a:cubicBezTo>
                      <a:pt x="350" y="92"/>
                      <a:pt x="351" y="95"/>
                      <a:pt x="351" y="99"/>
                    </a:cubicBezTo>
                    <a:cubicBezTo>
                      <a:pt x="365" y="101"/>
                      <a:pt x="365" y="101"/>
                      <a:pt x="365" y="101"/>
                    </a:cubicBezTo>
                    <a:cubicBezTo>
                      <a:pt x="367" y="101"/>
                      <a:pt x="368" y="102"/>
                      <a:pt x="368" y="104"/>
                    </a:cubicBezTo>
                    <a:cubicBezTo>
                      <a:pt x="368" y="104"/>
                      <a:pt x="368" y="104"/>
                      <a:pt x="368" y="104"/>
                    </a:cubicBezTo>
                    <a:cubicBezTo>
                      <a:pt x="368" y="105"/>
                      <a:pt x="367" y="106"/>
                      <a:pt x="366" y="107"/>
                    </a:cubicBezTo>
                    <a:cubicBezTo>
                      <a:pt x="352" y="111"/>
                      <a:pt x="352" y="111"/>
                      <a:pt x="352" y="111"/>
                    </a:cubicBezTo>
                    <a:cubicBezTo>
                      <a:pt x="352" y="114"/>
                      <a:pt x="352" y="118"/>
                      <a:pt x="351" y="121"/>
                    </a:cubicBezTo>
                    <a:cubicBezTo>
                      <a:pt x="364" y="127"/>
                      <a:pt x="364" y="127"/>
                      <a:pt x="364" y="127"/>
                    </a:cubicBezTo>
                    <a:cubicBezTo>
                      <a:pt x="365" y="128"/>
                      <a:pt x="366" y="129"/>
                      <a:pt x="366" y="130"/>
                    </a:cubicBezTo>
                    <a:cubicBezTo>
                      <a:pt x="366" y="130"/>
                      <a:pt x="366" y="130"/>
                      <a:pt x="366" y="131"/>
                    </a:cubicBezTo>
                    <a:cubicBezTo>
                      <a:pt x="366" y="132"/>
                      <a:pt x="364" y="133"/>
                      <a:pt x="363" y="133"/>
                    </a:cubicBezTo>
                    <a:cubicBezTo>
                      <a:pt x="348" y="133"/>
                      <a:pt x="348" y="133"/>
                      <a:pt x="348" y="133"/>
                    </a:cubicBezTo>
                    <a:cubicBezTo>
                      <a:pt x="347" y="136"/>
                      <a:pt x="346" y="139"/>
                      <a:pt x="345" y="142"/>
                    </a:cubicBezTo>
                    <a:cubicBezTo>
                      <a:pt x="355" y="152"/>
                      <a:pt x="355" y="152"/>
                      <a:pt x="355" y="152"/>
                    </a:cubicBezTo>
                    <a:cubicBezTo>
                      <a:pt x="355" y="153"/>
                      <a:pt x="356" y="153"/>
                      <a:pt x="356" y="154"/>
                    </a:cubicBezTo>
                    <a:cubicBezTo>
                      <a:pt x="356" y="155"/>
                      <a:pt x="356" y="155"/>
                      <a:pt x="356" y="156"/>
                    </a:cubicBezTo>
                    <a:cubicBezTo>
                      <a:pt x="355" y="157"/>
                      <a:pt x="353" y="158"/>
                      <a:pt x="352" y="157"/>
                    </a:cubicBezTo>
                    <a:cubicBezTo>
                      <a:pt x="338" y="152"/>
                      <a:pt x="338" y="152"/>
                      <a:pt x="338" y="152"/>
                    </a:cubicBezTo>
                    <a:cubicBezTo>
                      <a:pt x="336" y="155"/>
                      <a:pt x="334" y="157"/>
                      <a:pt x="331" y="160"/>
                    </a:cubicBezTo>
                    <a:cubicBezTo>
                      <a:pt x="338" y="173"/>
                      <a:pt x="338" y="173"/>
                      <a:pt x="338" y="173"/>
                    </a:cubicBezTo>
                    <a:cubicBezTo>
                      <a:pt x="338" y="173"/>
                      <a:pt x="339" y="174"/>
                      <a:pt x="339" y="174"/>
                    </a:cubicBezTo>
                    <a:cubicBezTo>
                      <a:pt x="339" y="175"/>
                      <a:pt x="338" y="176"/>
                      <a:pt x="338" y="176"/>
                    </a:cubicBezTo>
                    <a:cubicBezTo>
                      <a:pt x="336" y="177"/>
                      <a:pt x="335" y="177"/>
                      <a:pt x="334" y="176"/>
                    </a:cubicBezTo>
                    <a:close/>
                    <a:moveTo>
                      <a:pt x="451" y="192"/>
                    </a:moveTo>
                    <a:cubicBezTo>
                      <a:pt x="442" y="195"/>
                      <a:pt x="442" y="195"/>
                      <a:pt x="442" y="195"/>
                    </a:cubicBezTo>
                    <a:cubicBezTo>
                      <a:pt x="442" y="197"/>
                      <a:pt x="442" y="200"/>
                      <a:pt x="441" y="202"/>
                    </a:cubicBezTo>
                    <a:cubicBezTo>
                      <a:pt x="450" y="206"/>
                      <a:pt x="450" y="206"/>
                      <a:pt x="450" y="206"/>
                    </a:cubicBezTo>
                    <a:cubicBezTo>
                      <a:pt x="451" y="206"/>
                      <a:pt x="451" y="207"/>
                      <a:pt x="451" y="208"/>
                    </a:cubicBezTo>
                    <a:cubicBezTo>
                      <a:pt x="451" y="208"/>
                      <a:pt x="451" y="208"/>
                      <a:pt x="451" y="208"/>
                    </a:cubicBezTo>
                    <a:cubicBezTo>
                      <a:pt x="451" y="209"/>
                      <a:pt x="450" y="210"/>
                      <a:pt x="449" y="210"/>
                    </a:cubicBezTo>
                    <a:cubicBezTo>
                      <a:pt x="439" y="210"/>
                      <a:pt x="439" y="210"/>
                      <a:pt x="439" y="210"/>
                    </a:cubicBezTo>
                    <a:cubicBezTo>
                      <a:pt x="439" y="212"/>
                      <a:pt x="438" y="214"/>
                      <a:pt x="437" y="216"/>
                    </a:cubicBezTo>
                    <a:cubicBezTo>
                      <a:pt x="444" y="223"/>
                      <a:pt x="444" y="223"/>
                      <a:pt x="444" y="223"/>
                    </a:cubicBezTo>
                    <a:cubicBezTo>
                      <a:pt x="444" y="223"/>
                      <a:pt x="444" y="224"/>
                      <a:pt x="444" y="224"/>
                    </a:cubicBezTo>
                    <a:cubicBezTo>
                      <a:pt x="444" y="225"/>
                      <a:pt x="444" y="225"/>
                      <a:pt x="444" y="225"/>
                    </a:cubicBezTo>
                    <a:cubicBezTo>
                      <a:pt x="444" y="226"/>
                      <a:pt x="443" y="226"/>
                      <a:pt x="442" y="226"/>
                    </a:cubicBezTo>
                    <a:cubicBezTo>
                      <a:pt x="433" y="223"/>
                      <a:pt x="433" y="223"/>
                      <a:pt x="433" y="223"/>
                    </a:cubicBezTo>
                    <a:cubicBezTo>
                      <a:pt x="431" y="224"/>
                      <a:pt x="430" y="226"/>
                      <a:pt x="428" y="228"/>
                    </a:cubicBezTo>
                    <a:cubicBezTo>
                      <a:pt x="433" y="236"/>
                      <a:pt x="433" y="236"/>
                      <a:pt x="433" y="236"/>
                    </a:cubicBezTo>
                    <a:cubicBezTo>
                      <a:pt x="433" y="237"/>
                      <a:pt x="433" y="237"/>
                      <a:pt x="433" y="237"/>
                    </a:cubicBezTo>
                    <a:cubicBezTo>
                      <a:pt x="433" y="238"/>
                      <a:pt x="433" y="239"/>
                      <a:pt x="432" y="239"/>
                    </a:cubicBezTo>
                    <a:cubicBezTo>
                      <a:pt x="431" y="240"/>
                      <a:pt x="430" y="239"/>
                      <a:pt x="430" y="239"/>
                    </a:cubicBezTo>
                    <a:cubicBezTo>
                      <a:pt x="422" y="233"/>
                      <a:pt x="422" y="233"/>
                      <a:pt x="422" y="233"/>
                    </a:cubicBezTo>
                    <a:cubicBezTo>
                      <a:pt x="420" y="234"/>
                      <a:pt x="418" y="235"/>
                      <a:pt x="416" y="236"/>
                    </a:cubicBezTo>
                    <a:cubicBezTo>
                      <a:pt x="418" y="246"/>
                      <a:pt x="418" y="246"/>
                      <a:pt x="418" y="246"/>
                    </a:cubicBezTo>
                    <a:cubicBezTo>
                      <a:pt x="418" y="246"/>
                      <a:pt x="418" y="246"/>
                      <a:pt x="418" y="247"/>
                    </a:cubicBezTo>
                    <a:cubicBezTo>
                      <a:pt x="418" y="247"/>
                      <a:pt x="417" y="248"/>
                      <a:pt x="417" y="248"/>
                    </a:cubicBezTo>
                    <a:cubicBezTo>
                      <a:pt x="416" y="249"/>
                      <a:pt x="415" y="248"/>
                      <a:pt x="414" y="247"/>
                    </a:cubicBezTo>
                    <a:cubicBezTo>
                      <a:pt x="409" y="239"/>
                      <a:pt x="409" y="239"/>
                      <a:pt x="409" y="239"/>
                    </a:cubicBezTo>
                    <a:cubicBezTo>
                      <a:pt x="407" y="240"/>
                      <a:pt x="404" y="241"/>
                      <a:pt x="402" y="241"/>
                    </a:cubicBezTo>
                    <a:cubicBezTo>
                      <a:pt x="401" y="250"/>
                      <a:pt x="401" y="250"/>
                      <a:pt x="401" y="250"/>
                    </a:cubicBezTo>
                    <a:cubicBezTo>
                      <a:pt x="401" y="250"/>
                      <a:pt x="401" y="251"/>
                      <a:pt x="401" y="251"/>
                    </a:cubicBezTo>
                    <a:cubicBezTo>
                      <a:pt x="401" y="252"/>
                      <a:pt x="400" y="252"/>
                      <a:pt x="399" y="252"/>
                    </a:cubicBezTo>
                    <a:cubicBezTo>
                      <a:pt x="399" y="252"/>
                      <a:pt x="399" y="252"/>
                      <a:pt x="399" y="252"/>
                    </a:cubicBezTo>
                    <a:cubicBezTo>
                      <a:pt x="398" y="252"/>
                      <a:pt x="397" y="252"/>
                      <a:pt x="397" y="251"/>
                    </a:cubicBezTo>
                    <a:cubicBezTo>
                      <a:pt x="394" y="242"/>
                      <a:pt x="394" y="242"/>
                      <a:pt x="394" y="242"/>
                    </a:cubicBezTo>
                    <a:cubicBezTo>
                      <a:pt x="392" y="242"/>
                      <a:pt x="390" y="241"/>
                      <a:pt x="387" y="241"/>
                    </a:cubicBezTo>
                    <a:cubicBezTo>
                      <a:pt x="383" y="250"/>
                      <a:pt x="383" y="250"/>
                      <a:pt x="383" y="250"/>
                    </a:cubicBezTo>
                    <a:cubicBezTo>
                      <a:pt x="383" y="251"/>
                      <a:pt x="382" y="251"/>
                      <a:pt x="381" y="251"/>
                    </a:cubicBezTo>
                    <a:cubicBezTo>
                      <a:pt x="380" y="251"/>
                      <a:pt x="379" y="250"/>
                      <a:pt x="379" y="249"/>
                    </a:cubicBezTo>
                    <a:cubicBezTo>
                      <a:pt x="379" y="249"/>
                      <a:pt x="379" y="249"/>
                      <a:pt x="379" y="249"/>
                    </a:cubicBezTo>
                    <a:cubicBezTo>
                      <a:pt x="380" y="239"/>
                      <a:pt x="380" y="239"/>
                      <a:pt x="380" y="239"/>
                    </a:cubicBezTo>
                    <a:cubicBezTo>
                      <a:pt x="377" y="238"/>
                      <a:pt x="375" y="237"/>
                      <a:pt x="373" y="236"/>
                    </a:cubicBezTo>
                    <a:cubicBezTo>
                      <a:pt x="367" y="243"/>
                      <a:pt x="367" y="243"/>
                      <a:pt x="367" y="243"/>
                    </a:cubicBezTo>
                    <a:cubicBezTo>
                      <a:pt x="366" y="244"/>
                      <a:pt x="365" y="244"/>
                      <a:pt x="364" y="244"/>
                    </a:cubicBezTo>
                    <a:cubicBezTo>
                      <a:pt x="364" y="243"/>
                      <a:pt x="363" y="243"/>
                      <a:pt x="363" y="242"/>
                    </a:cubicBezTo>
                    <a:cubicBezTo>
                      <a:pt x="363" y="242"/>
                      <a:pt x="363" y="242"/>
                      <a:pt x="364" y="241"/>
                    </a:cubicBezTo>
                    <a:cubicBezTo>
                      <a:pt x="367" y="232"/>
                      <a:pt x="367" y="232"/>
                      <a:pt x="367" y="232"/>
                    </a:cubicBezTo>
                    <a:cubicBezTo>
                      <a:pt x="365" y="231"/>
                      <a:pt x="363" y="229"/>
                      <a:pt x="361" y="228"/>
                    </a:cubicBezTo>
                    <a:cubicBezTo>
                      <a:pt x="353" y="232"/>
                      <a:pt x="353" y="232"/>
                      <a:pt x="353" y="232"/>
                    </a:cubicBezTo>
                    <a:cubicBezTo>
                      <a:pt x="352" y="233"/>
                      <a:pt x="351" y="233"/>
                      <a:pt x="350" y="232"/>
                    </a:cubicBezTo>
                    <a:cubicBezTo>
                      <a:pt x="350" y="232"/>
                      <a:pt x="350" y="231"/>
                      <a:pt x="350" y="231"/>
                    </a:cubicBezTo>
                    <a:cubicBezTo>
                      <a:pt x="350" y="230"/>
                      <a:pt x="350" y="230"/>
                      <a:pt x="351" y="229"/>
                    </a:cubicBezTo>
                    <a:cubicBezTo>
                      <a:pt x="356" y="222"/>
                      <a:pt x="356" y="222"/>
                      <a:pt x="356" y="222"/>
                    </a:cubicBezTo>
                    <a:cubicBezTo>
                      <a:pt x="355" y="220"/>
                      <a:pt x="354" y="218"/>
                      <a:pt x="353" y="216"/>
                    </a:cubicBezTo>
                    <a:cubicBezTo>
                      <a:pt x="343" y="217"/>
                      <a:pt x="343" y="217"/>
                      <a:pt x="343" y="217"/>
                    </a:cubicBezTo>
                    <a:cubicBezTo>
                      <a:pt x="342" y="218"/>
                      <a:pt x="341" y="217"/>
                      <a:pt x="341" y="216"/>
                    </a:cubicBezTo>
                    <a:cubicBezTo>
                      <a:pt x="341" y="216"/>
                      <a:pt x="341" y="216"/>
                      <a:pt x="341" y="216"/>
                    </a:cubicBezTo>
                    <a:cubicBezTo>
                      <a:pt x="341" y="215"/>
                      <a:pt x="341" y="214"/>
                      <a:pt x="342" y="214"/>
                    </a:cubicBezTo>
                    <a:cubicBezTo>
                      <a:pt x="350" y="208"/>
                      <a:pt x="350" y="208"/>
                      <a:pt x="350" y="208"/>
                    </a:cubicBezTo>
                    <a:cubicBezTo>
                      <a:pt x="349" y="206"/>
                      <a:pt x="349" y="204"/>
                      <a:pt x="348" y="202"/>
                    </a:cubicBezTo>
                    <a:cubicBezTo>
                      <a:pt x="339" y="200"/>
                      <a:pt x="339" y="200"/>
                      <a:pt x="339" y="200"/>
                    </a:cubicBezTo>
                    <a:cubicBezTo>
                      <a:pt x="338" y="200"/>
                      <a:pt x="337" y="200"/>
                      <a:pt x="337" y="199"/>
                    </a:cubicBezTo>
                    <a:cubicBezTo>
                      <a:pt x="337" y="199"/>
                      <a:pt x="337" y="198"/>
                      <a:pt x="337" y="198"/>
                    </a:cubicBezTo>
                    <a:cubicBezTo>
                      <a:pt x="337" y="197"/>
                      <a:pt x="338" y="197"/>
                      <a:pt x="339" y="197"/>
                    </a:cubicBezTo>
                    <a:cubicBezTo>
                      <a:pt x="348" y="194"/>
                      <a:pt x="348" y="194"/>
                      <a:pt x="348" y="194"/>
                    </a:cubicBezTo>
                    <a:cubicBezTo>
                      <a:pt x="348" y="191"/>
                      <a:pt x="348" y="189"/>
                      <a:pt x="348" y="187"/>
                    </a:cubicBezTo>
                    <a:cubicBezTo>
                      <a:pt x="340" y="183"/>
                      <a:pt x="340" y="183"/>
                      <a:pt x="340" y="183"/>
                    </a:cubicBezTo>
                    <a:cubicBezTo>
                      <a:pt x="339" y="182"/>
                      <a:pt x="338" y="182"/>
                      <a:pt x="338" y="181"/>
                    </a:cubicBezTo>
                    <a:cubicBezTo>
                      <a:pt x="338" y="181"/>
                      <a:pt x="338" y="181"/>
                      <a:pt x="338" y="180"/>
                    </a:cubicBezTo>
                    <a:cubicBezTo>
                      <a:pt x="339" y="179"/>
                      <a:pt x="340" y="179"/>
                      <a:pt x="341" y="179"/>
                    </a:cubicBezTo>
                    <a:cubicBezTo>
                      <a:pt x="350" y="179"/>
                      <a:pt x="350" y="179"/>
                      <a:pt x="350" y="179"/>
                    </a:cubicBezTo>
                    <a:cubicBezTo>
                      <a:pt x="351" y="177"/>
                      <a:pt x="352" y="175"/>
                      <a:pt x="353" y="173"/>
                    </a:cubicBezTo>
                    <a:cubicBezTo>
                      <a:pt x="346" y="166"/>
                      <a:pt x="346" y="166"/>
                      <a:pt x="346" y="166"/>
                    </a:cubicBezTo>
                    <a:cubicBezTo>
                      <a:pt x="346" y="166"/>
                      <a:pt x="345" y="165"/>
                      <a:pt x="345" y="165"/>
                    </a:cubicBezTo>
                    <a:cubicBezTo>
                      <a:pt x="345" y="164"/>
                      <a:pt x="345" y="164"/>
                      <a:pt x="345" y="164"/>
                    </a:cubicBezTo>
                    <a:cubicBezTo>
                      <a:pt x="346" y="163"/>
                      <a:pt x="347" y="163"/>
                      <a:pt x="348" y="163"/>
                    </a:cubicBezTo>
                    <a:cubicBezTo>
                      <a:pt x="357" y="166"/>
                      <a:pt x="357" y="166"/>
                      <a:pt x="357" y="166"/>
                    </a:cubicBezTo>
                    <a:cubicBezTo>
                      <a:pt x="358" y="164"/>
                      <a:pt x="360" y="163"/>
                      <a:pt x="361" y="161"/>
                    </a:cubicBezTo>
                    <a:cubicBezTo>
                      <a:pt x="357" y="153"/>
                      <a:pt x="357" y="153"/>
                      <a:pt x="357" y="153"/>
                    </a:cubicBezTo>
                    <a:cubicBezTo>
                      <a:pt x="357" y="152"/>
                      <a:pt x="357" y="152"/>
                      <a:pt x="357" y="151"/>
                    </a:cubicBezTo>
                    <a:cubicBezTo>
                      <a:pt x="357" y="151"/>
                      <a:pt x="357" y="150"/>
                      <a:pt x="357" y="150"/>
                    </a:cubicBezTo>
                    <a:cubicBezTo>
                      <a:pt x="358" y="149"/>
                      <a:pt x="359" y="149"/>
                      <a:pt x="360" y="150"/>
                    </a:cubicBezTo>
                    <a:cubicBezTo>
                      <a:pt x="368" y="156"/>
                      <a:pt x="368" y="156"/>
                      <a:pt x="368" y="156"/>
                    </a:cubicBezTo>
                    <a:cubicBezTo>
                      <a:pt x="369" y="155"/>
                      <a:pt x="371" y="153"/>
                      <a:pt x="373" y="152"/>
                    </a:cubicBezTo>
                    <a:cubicBezTo>
                      <a:pt x="372" y="143"/>
                      <a:pt x="372" y="143"/>
                      <a:pt x="372" y="143"/>
                    </a:cubicBezTo>
                    <a:cubicBezTo>
                      <a:pt x="372" y="143"/>
                      <a:pt x="372" y="143"/>
                      <a:pt x="372" y="142"/>
                    </a:cubicBezTo>
                    <a:cubicBezTo>
                      <a:pt x="372" y="142"/>
                      <a:pt x="372" y="141"/>
                      <a:pt x="373" y="141"/>
                    </a:cubicBezTo>
                    <a:cubicBezTo>
                      <a:pt x="374" y="140"/>
                      <a:pt x="375" y="141"/>
                      <a:pt x="375" y="142"/>
                    </a:cubicBezTo>
                    <a:cubicBezTo>
                      <a:pt x="381" y="149"/>
                      <a:pt x="381" y="149"/>
                      <a:pt x="381" y="149"/>
                    </a:cubicBezTo>
                    <a:cubicBezTo>
                      <a:pt x="383" y="149"/>
                      <a:pt x="385" y="148"/>
                      <a:pt x="387" y="148"/>
                    </a:cubicBezTo>
                    <a:cubicBezTo>
                      <a:pt x="389" y="138"/>
                      <a:pt x="389" y="138"/>
                      <a:pt x="389" y="138"/>
                    </a:cubicBezTo>
                    <a:cubicBezTo>
                      <a:pt x="389" y="138"/>
                      <a:pt x="389" y="138"/>
                      <a:pt x="389" y="138"/>
                    </a:cubicBezTo>
                    <a:cubicBezTo>
                      <a:pt x="389" y="137"/>
                      <a:pt x="390" y="136"/>
                      <a:pt x="391" y="136"/>
                    </a:cubicBezTo>
                    <a:cubicBezTo>
                      <a:pt x="392" y="136"/>
                      <a:pt x="393" y="137"/>
                      <a:pt x="393" y="138"/>
                    </a:cubicBezTo>
                    <a:cubicBezTo>
                      <a:pt x="395" y="147"/>
                      <a:pt x="395" y="147"/>
                      <a:pt x="395" y="147"/>
                    </a:cubicBezTo>
                    <a:cubicBezTo>
                      <a:pt x="398" y="147"/>
                      <a:pt x="400" y="147"/>
                      <a:pt x="402" y="148"/>
                    </a:cubicBezTo>
                    <a:cubicBezTo>
                      <a:pt x="407" y="139"/>
                      <a:pt x="407" y="139"/>
                      <a:pt x="407" y="139"/>
                    </a:cubicBezTo>
                    <a:cubicBezTo>
                      <a:pt x="407" y="138"/>
                      <a:pt x="408" y="138"/>
                      <a:pt x="409" y="138"/>
                    </a:cubicBezTo>
                    <a:cubicBezTo>
                      <a:pt x="410" y="138"/>
                      <a:pt x="410" y="139"/>
                      <a:pt x="410" y="140"/>
                    </a:cubicBezTo>
                    <a:cubicBezTo>
                      <a:pt x="410" y="140"/>
                      <a:pt x="410" y="140"/>
                      <a:pt x="410" y="140"/>
                    </a:cubicBezTo>
                    <a:cubicBezTo>
                      <a:pt x="410" y="150"/>
                      <a:pt x="410" y="150"/>
                      <a:pt x="410" y="150"/>
                    </a:cubicBezTo>
                    <a:cubicBezTo>
                      <a:pt x="412" y="150"/>
                      <a:pt x="414" y="151"/>
                      <a:pt x="416" y="152"/>
                    </a:cubicBezTo>
                    <a:cubicBezTo>
                      <a:pt x="423" y="146"/>
                      <a:pt x="423" y="146"/>
                      <a:pt x="423" y="146"/>
                    </a:cubicBezTo>
                    <a:cubicBezTo>
                      <a:pt x="424" y="145"/>
                      <a:pt x="425" y="145"/>
                      <a:pt x="426" y="145"/>
                    </a:cubicBezTo>
                    <a:cubicBezTo>
                      <a:pt x="426" y="145"/>
                      <a:pt x="426" y="146"/>
                      <a:pt x="426" y="147"/>
                    </a:cubicBezTo>
                    <a:cubicBezTo>
                      <a:pt x="426" y="147"/>
                      <a:pt x="426" y="147"/>
                      <a:pt x="426" y="148"/>
                    </a:cubicBezTo>
                    <a:cubicBezTo>
                      <a:pt x="423" y="157"/>
                      <a:pt x="423" y="157"/>
                      <a:pt x="423" y="157"/>
                    </a:cubicBezTo>
                    <a:cubicBezTo>
                      <a:pt x="425" y="158"/>
                      <a:pt x="427" y="159"/>
                      <a:pt x="428" y="161"/>
                    </a:cubicBezTo>
                    <a:cubicBezTo>
                      <a:pt x="437" y="157"/>
                      <a:pt x="437" y="157"/>
                      <a:pt x="437" y="157"/>
                    </a:cubicBezTo>
                    <a:cubicBezTo>
                      <a:pt x="437" y="156"/>
                      <a:pt x="439" y="156"/>
                      <a:pt x="439" y="157"/>
                    </a:cubicBezTo>
                    <a:cubicBezTo>
                      <a:pt x="440" y="157"/>
                      <a:pt x="440" y="158"/>
                      <a:pt x="440" y="158"/>
                    </a:cubicBezTo>
                    <a:cubicBezTo>
                      <a:pt x="440" y="159"/>
                      <a:pt x="440" y="159"/>
                      <a:pt x="439" y="160"/>
                    </a:cubicBezTo>
                    <a:cubicBezTo>
                      <a:pt x="433" y="167"/>
                      <a:pt x="433" y="167"/>
                      <a:pt x="433" y="167"/>
                    </a:cubicBezTo>
                    <a:cubicBezTo>
                      <a:pt x="435" y="169"/>
                      <a:pt x="436" y="171"/>
                      <a:pt x="437" y="173"/>
                    </a:cubicBezTo>
                    <a:cubicBezTo>
                      <a:pt x="446" y="172"/>
                      <a:pt x="446" y="172"/>
                      <a:pt x="446" y="172"/>
                    </a:cubicBezTo>
                    <a:cubicBezTo>
                      <a:pt x="447" y="171"/>
                      <a:pt x="448" y="172"/>
                      <a:pt x="449" y="173"/>
                    </a:cubicBezTo>
                    <a:cubicBezTo>
                      <a:pt x="449" y="173"/>
                      <a:pt x="449" y="173"/>
                      <a:pt x="449" y="173"/>
                    </a:cubicBezTo>
                    <a:cubicBezTo>
                      <a:pt x="449" y="174"/>
                      <a:pt x="448" y="175"/>
                      <a:pt x="448" y="175"/>
                    </a:cubicBezTo>
                    <a:cubicBezTo>
                      <a:pt x="440" y="180"/>
                      <a:pt x="440" y="180"/>
                      <a:pt x="440" y="180"/>
                    </a:cubicBezTo>
                    <a:cubicBezTo>
                      <a:pt x="441" y="183"/>
                      <a:pt x="441" y="185"/>
                      <a:pt x="441" y="187"/>
                    </a:cubicBezTo>
                    <a:cubicBezTo>
                      <a:pt x="451" y="189"/>
                      <a:pt x="451" y="189"/>
                      <a:pt x="451" y="189"/>
                    </a:cubicBezTo>
                    <a:cubicBezTo>
                      <a:pt x="452" y="188"/>
                      <a:pt x="453" y="189"/>
                      <a:pt x="453" y="190"/>
                    </a:cubicBezTo>
                    <a:cubicBezTo>
                      <a:pt x="453" y="190"/>
                      <a:pt x="453" y="190"/>
                      <a:pt x="453" y="190"/>
                    </a:cubicBezTo>
                    <a:cubicBezTo>
                      <a:pt x="453" y="191"/>
                      <a:pt x="452" y="192"/>
                      <a:pt x="451" y="19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en-US" sz="1015"/>
              </a:p>
            </p:txBody>
          </p:sp>
          <p:sp>
            <p:nvSpPr>
              <p:cNvPr id="134" name="Oval 24"/>
              <p:cNvSpPr>
                <a:spLocks noChangeArrowheads="1"/>
              </p:cNvSpPr>
              <p:nvPr/>
            </p:nvSpPr>
            <p:spPr bwMode="auto">
              <a:xfrm>
                <a:off x="-1333500" y="3128963"/>
                <a:ext cx="77788" cy="79375"/>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en-US" sz="1015"/>
              </a:p>
            </p:txBody>
          </p:sp>
          <p:sp>
            <p:nvSpPr>
              <p:cNvPr id="135" name="Freeform 25"/>
              <p:cNvSpPr/>
              <p:nvPr/>
            </p:nvSpPr>
            <p:spPr bwMode="auto">
              <a:xfrm>
                <a:off x="-1423988" y="2082800"/>
                <a:ext cx="889000" cy="357188"/>
              </a:xfrm>
              <a:custGeom>
                <a:avLst/>
                <a:gdLst>
                  <a:gd name="T0" fmla="*/ 218 w 237"/>
                  <a:gd name="T1" fmla="*/ 95 h 95"/>
                  <a:gd name="T2" fmla="*/ 217 w 237"/>
                  <a:gd name="T3" fmla="*/ 94 h 95"/>
                  <a:gd name="T4" fmla="*/ 234 w 237"/>
                  <a:gd name="T5" fmla="*/ 82 h 95"/>
                  <a:gd name="T6" fmla="*/ 237 w 237"/>
                  <a:gd name="T7" fmla="*/ 79 h 95"/>
                  <a:gd name="T8" fmla="*/ 236 w 237"/>
                  <a:gd name="T9" fmla="*/ 77 h 95"/>
                  <a:gd name="T10" fmla="*/ 231 w 237"/>
                  <a:gd name="T11" fmla="*/ 75 h 95"/>
                  <a:gd name="T12" fmla="*/ 211 w 237"/>
                  <a:gd name="T13" fmla="*/ 78 h 95"/>
                  <a:gd name="T14" fmla="*/ 203 w 237"/>
                  <a:gd name="T15" fmla="*/ 66 h 95"/>
                  <a:gd name="T16" fmla="*/ 216 w 237"/>
                  <a:gd name="T17" fmla="*/ 49 h 95"/>
                  <a:gd name="T18" fmla="*/ 217 w 237"/>
                  <a:gd name="T19" fmla="*/ 46 h 95"/>
                  <a:gd name="T20" fmla="*/ 216 w 237"/>
                  <a:gd name="T21" fmla="*/ 44 h 95"/>
                  <a:gd name="T22" fmla="*/ 211 w 237"/>
                  <a:gd name="T23" fmla="*/ 43 h 95"/>
                  <a:gd name="T24" fmla="*/ 192 w 237"/>
                  <a:gd name="T25" fmla="*/ 53 h 95"/>
                  <a:gd name="T26" fmla="*/ 181 w 237"/>
                  <a:gd name="T27" fmla="*/ 43 h 95"/>
                  <a:gd name="T28" fmla="*/ 188 w 237"/>
                  <a:gd name="T29" fmla="*/ 24 h 95"/>
                  <a:gd name="T30" fmla="*/ 189 w 237"/>
                  <a:gd name="T31" fmla="*/ 22 h 95"/>
                  <a:gd name="T32" fmla="*/ 187 w 237"/>
                  <a:gd name="T33" fmla="*/ 18 h 95"/>
                  <a:gd name="T34" fmla="*/ 181 w 237"/>
                  <a:gd name="T35" fmla="*/ 20 h 95"/>
                  <a:gd name="T36" fmla="*/ 167 w 237"/>
                  <a:gd name="T37" fmla="*/ 34 h 95"/>
                  <a:gd name="T38" fmla="*/ 153 w 237"/>
                  <a:gd name="T39" fmla="*/ 28 h 95"/>
                  <a:gd name="T40" fmla="*/ 154 w 237"/>
                  <a:gd name="T41" fmla="*/ 8 h 95"/>
                  <a:gd name="T42" fmla="*/ 154 w 237"/>
                  <a:gd name="T43" fmla="*/ 7 h 95"/>
                  <a:gd name="T44" fmla="*/ 151 w 237"/>
                  <a:gd name="T45" fmla="*/ 3 h 95"/>
                  <a:gd name="T46" fmla="*/ 146 w 237"/>
                  <a:gd name="T47" fmla="*/ 6 h 95"/>
                  <a:gd name="T48" fmla="*/ 137 w 237"/>
                  <a:gd name="T49" fmla="*/ 24 h 95"/>
                  <a:gd name="T50" fmla="*/ 122 w 237"/>
                  <a:gd name="T51" fmla="*/ 23 h 95"/>
                  <a:gd name="T52" fmla="*/ 116 w 237"/>
                  <a:gd name="T53" fmla="*/ 4 h 95"/>
                  <a:gd name="T54" fmla="*/ 112 w 237"/>
                  <a:gd name="T55" fmla="*/ 0 h 95"/>
                  <a:gd name="T56" fmla="*/ 108 w 237"/>
                  <a:gd name="T57" fmla="*/ 4 h 95"/>
                  <a:gd name="T58" fmla="*/ 108 w 237"/>
                  <a:gd name="T59" fmla="*/ 4 h 95"/>
                  <a:gd name="T60" fmla="*/ 105 w 237"/>
                  <a:gd name="T61" fmla="*/ 24 h 95"/>
                  <a:gd name="T62" fmla="*/ 91 w 237"/>
                  <a:gd name="T63" fmla="*/ 28 h 95"/>
                  <a:gd name="T64" fmla="*/ 79 w 237"/>
                  <a:gd name="T65" fmla="*/ 11 h 95"/>
                  <a:gd name="T66" fmla="*/ 74 w 237"/>
                  <a:gd name="T67" fmla="*/ 9 h 95"/>
                  <a:gd name="T68" fmla="*/ 71 w 237"/>
                  <a:gd name="T69" fmla="*/ 12 h 95"/>
                  <a:gd name="T70" fmla="*/ 72 w 237"/>
                  <a:gd name="T71" fmla="*/ 14 h 95"/>
                  <a:gd name="T72" fmla="*/ 75 w 237"/>
                  <a:gd name="T73" fmla="*/ 34 h 95"/>
                  <a:gd name="T74" fmla="*/ 63 w 237"/>
                  <a:gd name="T75" fmla="*/ 42 h 95"/>
                  <a:gd name="T76" fmla="*/ 46 w 237"/>
                  <a:gd name="T77" fmla="*/ 29 h 95"/>
                  <a:gd name="T78" fmla="*/ 41 w 237"/>
                  <a:gd name="T79" fmla="*/ 29 h 95"/>
                  <a:gd name="T80" fmla="*/ 39 w 237"/>
                  <a:gd name="T81" fmla="*/ 32 h 95"/>
                  <a:gd name="T82" fmla="*/ 40 w 237"/>
                  <a:gd name="T83" fmla="*/ 34 h 95"/>
                  <a:gd name="T84" fmla="*/ 49 w 237"/>
                  <a:gd name="T85" fmla="*/ 53 h 95"/>
                  <a:gd name="T86" fmla="*/ 40 w 237"/>
                  <a:gd name="T87" fmla="*/ 64 h 95"/>
                  <a:gd name="T88" fmla="*/ 21 w 237"/>
                  <a:gd name="T89" fmla="*/ 57 h 95"/>
                  <a:gd name="T90" fmla="*/ 15 w 237"/>
                  <a:gd name="T91" fmla="*/ 58 h 95"/>
                  <a:gd name="T92" fmla="*/ 14 w 237"/>
                  <a:gd name="T93" fmla="*/ 60 h 95"/>
                  <a:gd name="T94" fmla="*/ 16 w 237"/>
                  <a:gd name="T95" fmla="*/ 64 h 95"/>
                  <a:gd name="T96" fmla="*/ 31 w 237"/>
                  <a:gd name="T97" fmla="*/ 78 h 95"/>
                  <a:gd name="T98" fmla="*/ 25 w 237"/>
                  <a:gd name="T99" fmla="*/ 92 h 95"/>
                  <a:gd name="T100" fmla="*/ 5 w 237"/>
                  <a:gd name="T101" fmla="*/ 91 h 95"/>
                  <a:gd name="T102" fmla="*/ 0 w 237"/>
                  <a:gd name="T103" fmla="*/ 94 h 95"/>
                  <a:gd name="T104" fmla="*/ 0 w 237"/>
                  <a:gd name="T105" fmla="*/ 95 h 95"/>
                  <a:gd name="T106" fmla="*/ 218 w 237"/>
                  <a:gd name="T107" fmla="*/ 9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37" h="95">
                    <a:moveTo>
                      <a:pt x="218" y="95"/>
                    </a:moveTo>
                    <a:cubicBezTo>
                      <a:pt x="218" y="95"/>
                      <a:pt x="217" y="94"/>
                      <a:pt x="217" y="94"/>
                    </a:cubicBezTo>
                    <a:cubicBezTo>
                      <a:pt x="234" y="82"/>
                      <a:pt x="234" y="82"/>
                      <a:pt x="234" y="82"/>
                    </a:cubicBezTo>
                    <a:cubicBezTo>
                      <a:pt x="236" y="82"/>
                      <a:pt x="237" y="80"/>
                      <a:pt x="237" y="79"/>
                    </a:cubicBezTo>
                    <a:cubicBezTo>
                      <a:pt x="237" y="78"/>
                      <a:pt x="236" y="78"/>
                      <a:pt x="236" y="77"/>
                    </a:cubicBezTo>
                    <a:cubicBezTo>
                      <a:pt x="235" y="75"/>
                      <a:pt x="233" y="74"/>
                      <a:pt x="231" y="75"/>
                    </a:cubicBezTo>
                    <a:cubicBezTo>
                      <a:pt x="211" y="78"/>
                      <a:pt x="211" y="78"/>
                      <a:pt x="211" y="78"/>
                    </a:cubicBezTo>
                    <a:cubicBezTo>
                      <a:pt x="209" y="74"/>
                      <a:pt x="206" y="70"/>
                      <a:pt x="203" y="66"/>
                    </a:cubicBezTo>
                    <a:cubicBezTo>
                      <a:pt x="216" y="49"/>
                      <a:pt x="216" y="49"/>
                      <a:pt x="216" y="49"/>
                    </a:cubicBezTo>
                    <a:cubicBezTo>
                      <a:pt x="217" y="49"/>
                      <a:pt x="217" y="48"/>
                      <a:pt x="217" y="46"/>
                    </a:cubicBezTo>
                    <a:cubicBezTo>
                      <a:pt x="217" y="46"/>
                      <a:pt x="217" y="45"/>
                      <a:pt x="216" y="44"/>
                    </a:cubicBezTo>
                    <a:cubicBezTo>
                      <a:pt x="215" y="42"/>
                      <a:pt x="212" y="42"/>
                      <a:pt x="211" y="43"/>
                    </a:cubicBezTo>
                    <a:cubicBezTo>
                      <a:pt x="192" y="53"/>
                      <a:pt x="192" y="53"/>
                      <a:pt x="192" y="53"/>
                    </a:cubicBezTo>
                    <a:cubicBezTo>
                      <a:pt x="189" y="49"/>
                      <a:pt x="185" y="46"/>
                      <a:pt x="181" y="43"/>
                    </a:cubicBezTo>
                    <a:cubicBezTo>
                      <a:pt x="188" y="24"/>
                      <a:pt x="188" y="24"/>
                      <a:pt x="188" y="24"/>
                    </a:cubicBezTo>
                    <a:cubicBezTo>
                      <a:pt x="188" y="23"/>
                      <a:pt x="189" y="22"/>
                      <a:pt x="189" y="22"/>
                    </a:cubicBezTo>
                    <a:cubicBezTo>
                      <a:pt x="189" y="20"/>
                      <a:pt x="188" y="19"/>
                      <a:pt x="187" y="18"/>
                    </a:cubicBezTo>
                    <a:cubicBezTo>
                      <a:pt x="185" y="17"/>
                      <a:pt x="182" y="18"/>
                      <a:pt x="181" y="20"/>
                    </a:cubicBezTo>
                    <a:cubicBezTo>
                      <a:pt x="167" y="34"/>
                      <a:pt x="167" y="34"/>
                      <a:pt x="167" y="34"/>
                    </a:cubicBezTo>
                    <a:cubicBezTo>
                      <a:pt x="162" y="32"/>
                      <a:pt x="158" y="30"/>
                      <a:pt x="153" y="28"/>
                    </a:cubicBezTo>
                    <a:cubicBezTo>
                      <a:pt x="154" y="8"/>
                      <a:pt x="154" y="8"/>
                      <a:pt x="154" y="8"/>
                    </a:cubicBezTo>
                    <a:cubicBezTo>
                      <a:pt x="154" y="8"/>
                      <a:pt x="154" y="7"/>
                      <a:pt x="154" y="7"/>
                    </a:cubicBezTo>
                    <a:cubicBezTo>
                      <a:pt x="154" y="5"/>
                      <a:pt x="153" y="4"/>
                      <a:pt x="151" y="3"/>
                    </a:cubicBezTo>
                    <a:cubicBezTo>
                      <a:pt x="149" y="3"/>
                      <a:pt x="146" y="4"/>
                      <a:pt x="146" y="6"/>
                    </a:cubicBezTo>
                    <a:cubicBezTo>
                      <a:pt x="137" y="24"/>
                      <a:pt x="137" y="24"/>
                      <a:pt x="137" y="24"/>
                    </a:cubicBezTo>
                    <a:cubicBezTo>
                      <a:pt x="132" y="24"/>
                      <a:pt x="127" y="23"/>
                      <a:pt x="122" y="23"/>
                    </a:cubicBezTo>
                    <a:cubicBezTo>
                      <a:pt x="116" y="4"/>
                      <a:pt x="116" y="4"/>
                      <a:pt x="116" y="4"/>
                    </a:cubicBezTo>
                    <a:cubicBezTo>
                      <a:pt x="116" y="1"/>
                      <a:pt x="114" y="0"/>
                      <a:pt x="112" y="0"/>
                    </a:cubicBezTo>
                    <a:cubicBezTo>
                      <a:pt x="110" y="0"/>
                      <a:pt x="108" y="2"/>
                      <a:pt x="108" y="4"/>
                    </a:cubicBezTo>
                    <a:cubicBezTo>
                      <a:pt x="108" y="4"/>
                      <a:pt x="108" y="4"/>
                      <a:pt x="108" y="4"/>
                    </a:cubicBezTo>
                    <a:cubicBezTo>
                      <a:pt x="105" y="24"/>
                      <a:pt x="105" y="24"/>
                      <a:pt x="105" y="24"/>
                    </a:cubicBezTo>
                    <a:cubicBezTo>
                      <a:pt x="100" y="25"/>
                      <a:pt x="95" y="26"/>
                      <a:pt x="91" y="28"/>
                    </a:cubicBezTo>
                    <a:cubicBezTo>
                      <a:pt x="79" y="11"/>
                      <a:pt x="79" y="11"/>
                      <a:pt x="79" y="11"/>
                    </a:cubicBezTo>
                    <a:cubicBezTo>
                      <a:pt x="78" y="9"/>
                      <a:pt x="76" y="8"/>
                      <a:pt x="74" y="9"/>
                    </a:cubicBezTo>
                    <a:cubicBezTo>
                      <a:pt x="72" y="9"/>
                      <a:pt x="71" y="11"/>
                      <a:pt x="71" y="12"/>
                    </a:cubicBezTo>
                    <a:cubicBezTo>
                      <a:pt x="71" y="13"/>
                      <a:pt x="72" y="13"/>
                      <a:pt x="72" y="14"/>
                    </a:cubicBezTo>
                    <a:cubicBezTo>
                      <a:pt x="75" y="34"/>
                      <a:pt x="75" y="34"/>
                      <a:pt x="75" y="34"/>
                    </a:cubicBezTo>
                    <a:cubicBezTo>
                      <a:pt x="71" y="36"/>
                      <a:pt x="66" y="39"/>
                      <a:pt x="63" y="42"/>
                    </a:cubicBezTo>
                    <a:cubicBezTo>
                      <a:pt x="46" y="29"/>
                      <a:pt x="46" y="29"/>
                      <a:pt x="46" y="29"/>
                    </a:cubicBezTo>
                    <a:cubicBezTo>
                      <a:pt x="45" y="28"/>
                      <a:pt x="42" y="27"/>
                      <a:pt x="41" y="29"/>
                    </a:cubicBezTo>
                    <a:cubicBezTo>
                      <a:pt x="40" y="30"/>
                      <a:pt x="39" y="31"/>
                      <a:pt x="39" y="32"/>
                    </a:cubicBezTo>
                    <a:cubicBezTo>
                      <a:pt x="39" y="33"/>
                      <a:pt x="39" y="34"/>
                      <a:pt x="40" y="34"/>
                    </a:cubicBezTo>
                    <a:cubicBezTo>
                      <a:pt x="49" y="53"/>
                      <a:pt x="49" y="53"/>
                      <a:pt x="49" y="53"/>
                    </a:cubicBezTo>
                    <a:cubicBezTo>
                      <a:pt x="46" y="56"/>
                      <a:pt x="43" y="60"/>
                      <a:pt x="40" y="64"/>
                    </a:cubicBezTo>
                    <a:cubicBezTo>
                      <a:pt x="21" y="57"/>
                      <a:pt x="21" y="57"/>
                      <a:pt x="21" y="57"/>
                    </a:cubicBezTo>
                    <a:cubicBezTo>
                      <a:pt x="19" y="56"/>
                      <a:pt x="16" y="56"/>
                      <a:pt x="15" y="58"/>
                    </a:cubicBezTo>
                    <a:cubicBezTo>
                      <a:pt x="15" y="59"/>
                      <a:pt x="14" y="60"/>
                      <a:pt x="14" y="60"/>
                    </a:cubicBezTo>
                    <a:cubicBezTo>
                      <a:pt x="14" y="62"/>
                      <a:pt x="15" y="63"/>
                      <a:pt x="16" y="64"/>
                    </a:cubicBezTo>
                    <a:cubicBezTo>
                      <a:pt x="31" y="78"/>
                      <a:pt x="31" y="78"/>
                      <a:pt x="31" y="78"/>
                    </a:cubicBezTo>
                    <a:cubicBezTo>
                      <a:pt x="29" y="82"/>
                      <a:pt x="27" y="87"/>
                      <a:pt x="25" y="92"/>
                    </a:cubicBezTo>
                    <a:cubicBezTo>
                      <a:pt x="5" y="91"/>
                      <a:pt x="5" y="91"/>
                      <a:pt x="5" y="91"/>
                    </a:cubicBezTo>
                    <a:cubicBezTo>
                      <a:pt x="3" y="91"/>
                      <a:pt x="0" y="92"/>
                      <a:pt x="0" y="94"/>
                    </a:cubicBezTo>
                    <a:cubicBezTo>
                      <a:pt x="0" y="94"/>
                      <a:pt x="0" y="95"/>
                      <a:pt x="0" y="95"/>
                    </a:cubicBezTo>
                    <a:lnTo>
                      <a:pt x="218" y="9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en-US" sz="1015"/>
              </a:p>
            </p:txBody>
          </p:sp>
        </p:grpSp>
      </p:grpSp>
    </p:spTree>
  </p:cSld>
  <p:clrMapOvr>
    <a:masterClrMapping/>
  </p:clrMapOvr>
  <p:transition spd="slow">
    <p:cover dir="rd"/>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22"/>
                                            </p:tgtEl>
                                            <p:attrNameLst>
                                              <p:attrName>style.visibility</p:attrName>
                                            </p:attrNameLst>
                                          </p:cBhvr>
                                          <p:to>
                                            <p:strVal val="visible"/>
                                          </p:to>
                                        </p:set>
                                        <p:anim calcmode="lin" valueType="num">
                                          <p:cBhvr additive="base">
                                            <p:cTn id="7" dur="500" fill="hold"/>
                                            <p:tgtEl>
                                              <p:spTgt spid="122"/>
                                            </p:tgtEl>
                                            <p:attrNameLst>
                                              <p:attrName>ppt_x</p:attrName>
                                            </p:attrNameLst>
                                          </p:cBhvr>
                                          <p:tavLst>
                                            <p:tav tm="0">
                                              <p:val>
                                                <p:strVal val="0-#ppt_w/2"/>
                                              </p:val>
                                            </p:tav>
                                            <p:tav tm="100000">
                                              <p:val>
                                                <p:strVal val="#ppt_x"/>
                                              </p:val>
                                            </p:tav>
                                          </p:tavLst>
                                        </p:anim>
                                        <p:anim calcmode="lin" valueType="num">
                                          <p:cBhvr additive="base">
                                            <p:cTn id="8" dur="500" fill="hold"/>
                                            <p:tgtEl>
                                              <p:spTgt spid="122"/>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123"/>
                                            </p:tgtEl>
                                            <p:attrNameLst>
                                              <p:attrName>style.visibility</p:attrName>
                                            </p:attrNameLst>
                                          </p:cBhvr>
                                          <p:to>
                                            <p:strVal val="visible"/>
                                          </p:to>
                                        </p:set>
                                        <p:anim calcmode="lin" valueType="num">
                                          <p:cBhvr additive="base">
                                            <p:cTn id="11" dur="500" fill="hold"/>
                                            <p:tgtEl>
                                              <p:spTgt spid="123"/>
                                            </p:tgtEl>
                                            <p:attrNameLst>
                                              <p:attrName>ppt_x</p:attrName>
                                            </p:attrNameLst>
                                          </p:cBhvr>
                                          <p:tavLst>
                                            <p:tav tm="0">
                                              <p:val>
                                                <p:strVal val="1+#ppt_w/2"/>
                                              </p:val>
                                            </p:tav>
                                            <p:tav tm="100000">
                                              <p:val>
                                                <p:strVal val="#ppt_x"/>
                                              </p:val>
                                            </p:tav>
                                          </p:tavLst>
                                        </p:anim>
                                        <p:anim calcmode="lin" valueType="num">
                                          <p:cBhvr additive="base">
                                            <p:cTn id="12" dur="500" fill="hold"/>
                                            <p:tgtEl>
                                              <p:spTgt spid="123"/>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14:presetBounceEnd="52000">
                                      <p:stCondLst>
                                        <p:cond delay="0"/>
                                      </p:stCondLst>
                                      <p:childTnLst>
                                        <p:set>
                                          <p:cBhvr>
                                            <p:cTn id="15" dur="1" fill="hold">
                                              <p:stCondLst>
                                                <p:cond delay="0"/>
                                              </p:stCondLst>
                                            </p:cTn>
                                            <p:tgtEl>
                                              <p:spTgt spid="124"/>
                                            </p:tgtEl>
                                            <p:attrNameLst>
                                              <p:attrName>style.visibility</p:attrName>
                                            </p:attrNameLst>
                                          </p:cBhvr>
                                          <p:to>
                                            <p:strVal val="visible"/>
                                          </p:to>
                                        </p:set>
                                        <p:anim calcmode="lin" valueType="num" p14:bounceEnd="52000">
                                          <p:cBhvr additive="base">
                                            <p:cTn id="16" dur="500" fill="hold"/>
                                            <p:tgtEl>
                                              <p:spTgt spid="124"/>
                                            </p:tgtEl>
                                            <p:attrNameLst>
                                              <p:attrName>ppt_x</p:attrName>
                                            </p:attrNameLst>
                                          </p:cBhvr>
                                          <p:tavLst>
                                            <p:tav tm="0">
                                              <p:val>
                                                <p:strVal val="#ppt_x"/>
                                              </p:val>
                                            </p:tav>
                                            <p:tav tm="100000">
                                              <p:val>
                                                <p:strVal val="#ppt_x"/>
                                              </p:val>
                                            </p:tav>
                                          </p:tavLst>
                                        </p:anim>
                                        <p:anim calcmode="lin" valueType="num" p14:bounceEnd="52000">
                                          <p:cBhvr additive="base">
                                            <p:cTn id="17" dur="500" fill="hold"/>
                                            <p:tgtEl>
                                              <p:spTgt spid="124"/>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2" presetClass="entr" presetSubtype="8" fill="hold" nodeType="afterEffect">
                                      <p:stCondLst>
                                        <p:cond delay="0"/>
                                      </p:stCondLst>
                                      <p:childTnLst>
                                        <p:set>
                                          <p:cBhvr>
                                            <p:cTn id="20" dur="1" fill="hold">
                                              <p:stCondLst>
                                                <p:cond delay="0"/>
                                              </p:stCondLst>
                                            </p:cTn>
                                            <p:tgtEl>
                                              <p:spTgt spid="136"/>
                                            </p:tgtEl>
                                            <p:attrNameLst>
                                              <p:attrName>style.visibility</p:attrName>
                                            </p:attrNameLst>
                                          </p:cBhvr>
                                          <p:to>
                                            <p:strVal val="visible"/>
                                          </p:to>
                                        </p:set>
                                        <p:anim calcmode="lin" valueType="num">
                                          <p:cBhvr additive="base">
                                            <p:cTn id="21" dur="500" fill="hold"/>
                                            <p:tgtEl>
                                              <p:spTgt spid="136"/>
                                            </p:tgtEl>
                                            <p:attrNameLst>
                                              <p:attrName>ppt_x</p:attrName>
                                            </p:attrNameLst>
                                          </p:cBhvr>
                                          <p:tavLst>
                                            <p:tav tm="0">
                                              <p:val>
                                                <p:strVal val="0-#ppt_w/2"/>
                                              </p:val>
                                            </p:tav>
                                            <p:tav tm="100000">
                                              <p:val>
                                                <p:strVal val="#ppt_x"/>
                                              </p:val>
                                            </p:tav>
                                          </p:tavLst>
                                        </p:anim>
                                        <p:anim calcmode="lin" valueType="num">
                                          <p:cBhvr additive="base">
                                            <p:cTn id="22" dur="500" fill="hold"/>
                                            <p:tgtEl>
                                              <p:spTgt spid="136"/>
                                            </p:tgtEl>
                                            <p:attrNameLst>
                                              <p:attrName>ppt_y</p:attrName>
                                            </p:attrNameLst>
                                          </p:cBhvr>
                                          <p:tavLst>
                                            <p:tav tm="0">
                                              <p:val>
                                                <p:strVal val="#ppt_y"/>
                                              </p:val>
                                            </p:tav>
                                            <p:tav tm="100000">
                                              <p:val>
                                                <p:strVal val="#ppt_y"/>
                                              </p:val>
                                            </p:tav>
                                          </p:tavLst>
                                        </p:anim>
                                      </p:childTnLst>
                                    </p:cTn>
                                  </p:par>
                                </p:childTnLst>
                              </p:cTn>
                            </p:par>
                            <p:par>
                              <p:cTn id="23" fill="hold">
                                <p:stCondLst>
                                  <p:cond delay="1500"/>
                                </p:stCondLst>
                                <p:childTnLst>
                                  <p:par>
                                    <p:cTn id="24" presetID="2" presetClass="entr" presetSubtype="2" fill="hold" nodeType="afterEffect">
                                      <p:stCondLst>
                                        <p:cond delay="0"/>
                                      </p:stCondLst>
                                      <p:childTnLst>
                                        <p:set>
                                          <p:cBhvr>
                                            <p:cTn id="25" dur="1" fill="hold">
                                              <p:stCondLst>
                                                <p:cond delay="0"/>
                                              </p:stCondLst>
                                            </p:cTn>
                                            <p:tgtEl>
                                              <p:spTgt spid="137"/>
                                            </p:tgtEl>
                                            <p:attrNameLst>
                                              <p:attrName>style.visibility</p:attrName>
                                            </p:attrNameLst>
                                          </p:cBhvr>
                                          <p:to>
                                            <p:strVal val="visible"/>
                                          </p:to>
                                        </p:set>
                                        <p:anim calcmode="lin" valueType="num">
                                          <p:cBhvr additive="base">
                                            <p:cTn id="26" dur="500" fill="hold"/>
                                            <p:tgtEl>
                                              <p:spTgt spid="137"/>
                                            </p:tgtEl>
                                            <p:attrNameLst>
                                              <p:attrName>ppt_x</p:attrName>
                                            </p:attrNameLst>
                                          </p:cBhvr>
                                          <p:tavLst>
                                            <p:tav tm="0">
                                              <p:val>
                                                <p:strVal val="1+#ppt_w/2"/>
                                              </p:val>
                                            </p:tav>
                                            <p:tav tm="100000">
                                              <p:val>
                                                <p:strVal val="#ppt_x"/>
                                              </p:val>
                                            </p:tav>
                                          </p:tavLst>
                                        </p:anim>
                                        <p:anim calcmode="lin" valueType="num">
                                          <p:cBhvr additive="base">
                                            <p:cTn id="27" dur="500" fill="hold"/>
                                            <p:tgtEl>
                                              <p:spTgt spid="137"/>
                                            </p:tgtEl>
                                            <p:attrNameLst>
                                              <p:attrName>ppt_y</p:attrName>
                                            </p:attrNameLst>
                                          </p:cBhvr>
                                          <p:tavLst>
                                            <p:tav tm="0">
                                              <p:val>
                                                <p:strVal val="#ppt_y"/>
                                              </p:val>
                                            </p:tav>
                                            <p:tav tm="100000">
                                              <p:val>
                                                <p:strVal val="#ppt_y"/>
                                              </p:val>
                                            </p:tav>
                                          </p:tavLst>
                                        </p:anim>
                                      </p:childTnLst>
                                    </p:cTn>
                                  </p:par>
                                </p:childTnLst>
                              </p:cTn>
                            </p:par>
                            <p:par>
                              <p:cTn id="28" fill="hold">
                                <p:stCondLst>
                                  <p:cond delay="2000"/>
                                </p:stCondLst>
                                <p:childTnLst>
                                  <p:par>
                                    <p:cTn id="29" presetID="2" presetClass="entr" presetSubtype="1" fill="hold" nodeType="afterEffect">
                                      <p:stCondLst>
                                        <p:cond delay="0"/>
                                      </p:stCondLst>
                                      <p:childTnLst>
                                        <p:set>
                                          <p:cBhvr>
                                            <p:cTn id="30" dur="1" fill="hold">
                                              <p:stCondLst>
                                                <p:cond delay="0"/>
                                              </p:stCondLst>
                                            </p:cTn>
                                            <p:tgtEl>
                                              <p:spTgt spid="138"/>
                                            </p:tgtEl>
                                            <p:attrNameLst>
                                              <p:attrName>style.visibility</p:attrName>
                                            </p:attrNameLst>
                                          </p:cBhvr>
                                          <p:to>
                                            <p:strVal val="visible"/>
                                          </p:to>
                                        </p:set>
                                        <p:anim calcmode="lin" valueType="num">
                                          <p:cBhvr additive="base">
                                            <p:cTn id="31" dur="500" fill="hold"/>
                                            <p:tgtEl>
                                              <p:spTgt spid="138"/>
                                            </p:tgtEl>
                                            <p:attrNameLst>
                                              <p:attrName>ppt_x</p:attrName>
                                            </p:attrNameLst>
                                          </p:cBhvr>
                                          <p:tavLst>
                                            <p:tav tm="0">
                                              <p:val>
                                                <p:strVal val="#ppt_x"/>
                                              </p:val>
                                            </p:tav>
                                            <p:tav tm="100000">
                                              <p:val>
                                                <p:strVal val="#ppt_x"/>
                                              </p:val>
                                            </p:tav>
                                          </p:tavLst>
                                        </p:anim>
                                        <p:anim calcmode="lin" valueType="num">
                                          <p:cBhvr additive="base">
                                            <p:cTn id="32" dur="500" fill="hold"/>
                                            <p:tgtEl>
                                              <p:spTgt spid="138"/>
                                            </p:tgtEl>
                                            <p:attrNameLst>
                                              <p:attrName>ppt_y</p:attrName>
                                            </p:attrNameLst>
                                          </p:cBhvr>
                                          <p:tavLst>
                                            <p:tav tm="0">
                                              <p:val>
                                                <p:strVal val="0-#ppt_h/2"/>
                                              </p:val>
                                            </p:tav>
                                            <p:tav tm="100000">
                                              <p:val>
                                                <p:strVal val="#ppt_y"/>
                                              </p:val>
                                            </p:tav>
                                          </p:tavLst>
                                        </p:anim>
                                      </p:childTnLst>
                                    </p:cTn>
                                  </p:par>
                                </p:childTnLst>
                              </p:cTn>
                            </p:par>
                            <p:par>
                              <p:cTn id="33" fill="hold">
                                <p:stCondLst>
                                  <p:cond delay="2500"/>
                                </p:stCondLst>
                                <p:childTnLst>
                                  <p:par>
                                    <p:cTn id="34" presetID="2" presetClass="entr" presetSubtype="4" fill="hold" nodeType="afterEffect">
                                      <p:stCondLst>
                                        <p:cond delay="0"/>
                                      </p:stCondLst>
                                      <p:childTnLst>
                                        <p:set>
                                          <p:cBhvr>
                                            <p:cTn id="35" dur="1" fill="hold">
                                              <p:stCondLst>
                                                <p:cond delay="0"/>
                                              </p:stCondLst>
                                            </p:cTn>
                                            <p:tgtEl>
                                              <p:spTgt spid="139"/>
                                            </p:tgtEl>
                                            <p:attrNameLst>
                                              <p:attrName>style.visibility</p:attrName>
                                            </p:attrNameLst>
                                          </p:cBhvr>
                                          <p:to>
                                            <p:strVal val="visible"/>
                                          </p:to>
                                        </p:set>
                                        <p:anim calcmode="lin" valueType="num">
                                          <p:cBhvr additive="base">
                                            <p:cTn id="36" dur="500" fill="hold"/>
                                            <p:tgtEl>
                                              <p:spTgt spid="139"/>
                                            </p:tgtEl>
                                            <p:attrNameLst>
                                              <p:attrName>ppt_x</p:attrName>
                                            </p:attrNameLst>
                                          </p:cBhvr>
                                          <p:tavLst>
                                            <p:tav tm="0">
                                              <p:val>
                                                <p:strVal val="#ppt_x"/>
                                              </p:val>
                                            </p:tav>
                                            <p:tav tm="100000">
                                              <p:val>
                                                <p:strVal val="#ppt_x"/>
                                              </p:val>
                                            </p:tav>
                                          </p:tavLst>
                                        </p:anim>
                                        <p:anim calcmode="lin" valueType="num">
                                          <p:cBhvr additive="base">
                                            <p:cTn id="37" dur="500" fill="hold"/>
                                            <p:tgtEl>
                                              <p:spTgt spid="139"/>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 presetClass="entr" presetSubtype="4" fill="hold" nodeType="afterEffect">
                                      <p:stCondLst>
                                        <p:cond delay="0"/>
                                      </p:stCondLst>
                                      <p:childTnLst>
                                        <p:set>
                                          <p:cBhvr>
                                            <p:cTn id="40" dur="1" fill="hold">
                                              <p:stCondLst>
                                                <p:cond delay="0"/>
                                              </p:stCondLst>
                                            </p:cTn>
                                            <p:tgtEl>
                                              <p:spTgt spid="143"/>
                                            </p:tgtEl>
                                            <p:attrNameLst>
                                              <p:attrName>style.visibility</p:attrName>
                                            </p:attrNameLst>
                                          </p:cBhvr>
                                          <p:to>
                                            <p:strVal val="visible"/>
                                          </p:to>
                                        </p:set>
                                        <p:anim calcmode="lin" valueType="num">
                                          <p:cBhvr additive="base">
                                            <p:cTn id="41" dur="500" fill="hold"/>
                                            <p:tgtEl>
                                              <p:spTgt spid="143"/>
                                            </p:tgtEl>
                                            <p:attrNameLst>
                                              <p:attrName>ppt_x</p:attrName>
                                            </p:attrNameLst>
                                          </p:cBhvr>
                                          <p:tavLst>
                                            <p:tav tm="0">
                                              <p:val>
                                                <p:strVal val="#ppt_x"/>
                                              </p:val>
                                            </p:tav>
                                            <p:tav tm="100000">
                                              <p:val>
                                                <p:strVal val="#ppt_x"/>
                                              </p:val>
                                            </p:tav>
                                          </p:tavLst>
                                        </p:anim>
                                        <p:anim calcmode="lin" valueType="num">
                                          <p:cBhvr additive="base">
                                            <p:cTn id="42" dur="500" fill="hold"/>
                                            <p:tgtEl>
                                              <p:spTgt spid="143"/>
                                            </p:tgtEl>
                                            <p:attrNameLst>
                                              <p:attrName>ppt_y</p:attrName>
                                            </p:attrNameLst>
                                          </p:cBhvr>
                                          <p:tavLst>
                                            <p:tav tm="0">
                                              <p:val>
                                                <p:strVal val="1+#ppt_h/2"/>
                                              </p:val>
                                            </p:tav>
                                            <p:tav tm="100000">
                                              <p:val>
                                                <p:strVal val="#ppt_y"/>
                                              </p:val>
                                            </p:tav>
                                          </p:tavLst>
                                        </p:anim>
                                      </p:childTnLst>
                                    </p:cTn>
                                  </p:par>
                                </p:childTnLst>
                              </p:cTn>
                            </p:par>
                            <p:par>
                              <p:cTn id="43" fill="hold">
                                <p:stCondLst>
                                  <p:cond delay="3500"/>
                                </p:stCondLst>
                                <p:childTnLst>
                                  <p:par>
                                    <p:cTn id="44" presetID="2" presetClass="entr" presetSubtype="4" fill="hold" nodeType="afterEffect">
                                      <p:stCondLst>
                                        <p:cond delay="0"/>
                                      </p:stCondLst>
                                      <p:childTnLst>
                                        <p:set>
                                          <p:cBhvr>
                                            <p:cTn id="45" dur="1" fill="hold">
                                              <p:stCondLst>
                                                <p:cond delay="0"/>
                                              </p:stCondLst>
                                            </p:cTn>
                                            <p:tgtEl>
                                              <p:spTgt spid="142"/>
                                            </p:tgtEl>
                                            <p:attrNameLst>
                                              <p:attrName>style.visibility</p:attrName>
                                            </p:attrNameLst>
                                          </p:cBhvr>
                                          <p:to>
                                            <p:strVal val="visible"/>
                                          </p:to>
                                        </p:set>
                                        <p:anim calcmode="lin" valueType="num">
                                          <p:cBhvr additive="base">
                                            <p:cTn id="46" dur="500" fill="hold"/>
                                            <p:tgtEl>
                                              <p:spTgt spid="142"/>
                                            </p:tgtEl>
                                            <p:attrNameLst>
                                              <p:attrName>ppt_x</p:attrName>
                                            </p:attrNameLst>
                                          </p:cBhvr>
                                          <p:tavLst>
                                            <p:tav tm="0">
                                              <p:val>
                                                <p:strVal val="#ppt_x"/>
                                              </p:val>
                                            </p:tav>
                                            <p:tav tm="100000">
                                              <p:val>
                                                <p:strVal val="#ppt_x"/>
                                              </p:val>
                                            </p:tav>
                                          </p:tavLst>
                                        </p:anim>
                                        <p:anim calcmode="lin" valueType="num">
                                          <p:cBhvr additive="base">
                                            <p:cTn id="47" dur="500" fill="hold"/>
                                            <p:tgtEl>
                                              <p:spTgt spid="142"/>
                                            </p:tgtEl>
                                            <p:attrNameLst>
                                              <p:attrName>ppt_y</p:attrName>
                                            </p:attrNameLst>
                                          </p:cBhvr>
                                          <p:tavLst>
                                            <p:tav tm="0">
                                              <p:val>
                                                <p:strVal val="1+#ppt_h/2"/>
                                              </p:val>
                                            </p:tav>
                                            <p:tav tm="100000">
                                              <p:val>
                                                <p:strVal val="#ppt_y"/>
                                              </p:val>
                                            </p:tav>
                                          </p:tavLst>
                                        </p:anim>
                                      </p:childTnLst>
                                    </p:cTn>
                                  </p:par>
                                </p:childTnLst>
                              </p:cTn>
                            </p:par>
                            <p:par>
                              <p:cTn id="48" fill="hold">
                                <p:stCondLst>
                                  <p:cond delay="4000"/>
                                </p:stCondLst>
                                <p:childTnLst>
                                  <p:par>
                                    <p:cTn id="49" presetID="2" presetClass="entr" presetSubtype="4" fill="hold" nodeType="afterEffect">
                                      <p:stCondLst>
                                        <p:cond delay="0"/>
                                      </p:stCondLst>
                                      <p:childTnLst>
                                        <p:set>
                                          <p:cBhvr>
                                            <p:cTn id="50" dur="1" fill="hold">
                                              <p:stCondLst>
                                                <p:cond delay="0"/>
                                              </p:stCondLst>
                                            </p:cTn>
                                            <p:tgtEl>
                                              <p:spTgt spid="141"/>
                                            </p:tgtEl>
                                            <p:attrNameLst>
                                              <p:attrName>style.visibility</p:attrName>
                                            </p:attrNameLst>
                                          </p:cBhvr>
                                          <p:to>
                                            <p:strVal val="visible"/>
                                          </p:to>
                                        </p:set>
                                        <p:anim calcmode="lin" valueType="num">
                                          <p:cBhvr additive="base">
                                            <p:cTn id="51" dur="500" fill="hold"/>
                                            <p:tgtEl>
                                              <p:spTgt spid="141"/>
                                            </p:tgtEl>
                                            <p:attrNameLst>
                                              <p:attrName>ppt_x</p:attrName>
                                            </p:attrNameLst>
                                          </p:cBhvr>
                                          <p:tavLst>
                                            <p:tav tm="0">
                                              <p:val>
                                                <p:strVal val="#ppt_x"/>
                                              </p:val>
                                            </p:tav>
                                            <p:tav tm="100000">
                                              <p:val>
                                                <p:strVal val="#ppt_x"/>
                                              </p:val>
                                            </p:tav>
                                          </p:tavLst>
                                        </p:anim>
                                        <p:anim calcmode="lin" valueType="num">
                                          <p:cBhvr additive="base">
                                            <p:cTn id="52" dur="500" fill="hold"/>
                                            <p:tgtEl>
                                              <p:spTgt spid="141"/>
                                            </p:tgtEl>
                                            <p:attrNameLst>
                                              <p:attrName>ppt_y</p:attrName>
                                            </p:attrNameLst>
                                          </p:cBhvr>
                                          <p:tavLst>
                                            <p:tav tm="0">
                                              <p:val>
                                                <p:strVal val="1+#ppt_h/2"/>
                                              </p:val>
                                            </p:tav>
                                            <p:tav tm="100000">
                                              <p:val>
                                                <p:strVal val="#ppt_y"/>
                                              </p:val>
                                            </p:tav>
                                          </p:tavLst>
                                        </p:anim>
                                      </p:childTnLst>
                                    </p:cTn>
                                  </p:par>
                                </p:childTnLst>
                              </p:cTn>
                            </p:par>
                            <p:par>
                              <p:cTn id="53" fill="hold">
                                <p:stCondLst>
                                  <p:cond delay="4500"/>
                                </p:stCondLst>
                                <p:childTnLst>
                                  <p:par>
                                    <p:cTn id="54" presetID="2" presetClass="entr" presetSubtype="4" fill="hold" nodeType="afterEffect">
                                      <p:stCondLst>
                                        <p:cond delay="0"/>
                                      </p:stCondLst>
                                      <p:childTnLst>
                                        <p:set>
                                          <p:cBhvr>
                                            <p:cTn id="55" dur="1" fill="hold">
                                              <p:stCondLst>
                                                <p:cond delay="0"/>
                                              </p:stCondLst>
                                            </p:cTn>
                                            <p:tgtEl>
                                              <p:spTgt spid="140"/>
                                            </p:tgtEl>
                                            <p:attrNameLst>
                                              <p:attrName>style.visibility</p:attrName>
                                            </p:attrNameLst>
                                          </p:cBhvr>
                                          <p:to>
                                            <p:strVal val="visible"/>
                                          </p:to>
                                        </p:set>
                                        <p:anim calcmode="lin" valueType="num">
                                          <p:cBhvr additive="base">
                                            <p:cTn id="56" dur="500" fill="hold"/>
                                            <p:tgtEl>
                                              <p:spTgt spid="140"/>
                                            </p:tgtEl>
                                            <p:attrNameLst>
                                              <p:attrName>ppt_x</p:attrName>
                                            </p:attrNameLst>
                                          </p:cBhvr>
                                          <p:tavLst>
                                            <p:tav tm="0">
                                              <p:val>
                                                <p:strVal val="#ppt_x"/>
                                              </p:val>
                                            </p:tav>
                                            <p:tav tm="100000">
                                              <p:val>
                                                <p:strVal val="#ppt_x"/>
                                              </p:val>
                                            </p:tav>
                                          </p:tavLst>
                                        </p:anim>
                                        <p:anim calcmode="lin" valueType="num">
                                          <p:cBhvr additive="base">
                                            <p:cTn id="57" dur="500" fill="hold"/>
                                            <p:tgtEl>
                                              <p:spTgt spid="1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22"/>
                                            </p:tgtEl>
                                            <p:attrNameLst>
                                              <p:attrName>style.visibility</p:attrName>
                                            </p:attrNameLst>
                                          </p:cBhvr>
                                          <p:to>
                                            <p:strVal val="visible"/>
                                          </p:to>
                                        </p:set>
                                        <p:anim calcmode="lin" valueType="num">
                                          <p:cBhvr additive="base">
                                            <p:cTn id="7" dur="500" fill="hold"/>
                                            <p:tgtEl>
                                              <p:spTgt spid="122"/>
                                            </p:tgtEl>
                                            <p:attrNameLst>
                                              <p:attrName>ppt_x</p:attrName>
                                            </p:attrNameLst>
                                          </p:cBhvr>
                                          <p:tavLst>
                                            <p:tav tm="0">
                                              <p:val>
                                                <p:strVal val="0-#ppt_w/2"/>
                                              </p:val>
                                            </p:tav>
                                            <p:tav tm="100000">
                                              <p:val>
                                                <p:strVal val="#ppt_x"/>
                                              </p:val>
                                            </p:tav>
                                          </p:tavLst>
                                        </p:anim>
                                        <p:anim calcmode="lin" valueType="num">
                                          <p:cBhvr additive="base">
                                            <p:cTn id="8" dur="500" fill="hold"/>
                                            <p:tgtEl>
                                              <p:spTgt spid="122"/>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123"/>
                                            </p:tgtEl>
                                            <p:attrNameLst>
                                              <p:attrName>style.visibility</p:attrName>
                                            </p:attrNameLst>
                                          </p:cBhvr>
                                          <p:to>
                                            <p:strVal val="visible"/>
                                          </p:to>
                                        </p:set>
                                        <p:anim calcmode="lin" valueType="num">
                                          <p:cBhvr additive="base">
                                            <p:cTn id="11" dur="500" fill="hold"/>
                                            <p:tgtEl>
                                              <p:spTgt spid="123"/>
                                            </p:tgtEl>
                                            <p:attrNameLst>
                                              <p:attrName>ppt_x</p:attrName>
                                            </p:attrNameLst>
                                          </p:cBhvr>
                                          <p:tavLst>
                                            <p:tav tm="0">
                                              <p:val>
                                                <p:strVal val="1+#ppt_w/2"/>
                                              </p:val>
                                            </p:tav>
                                            <p:tav tm="100000">
                                              <p:val>
                                                <p:strVal val="#ppt_x"/>
                                              </p:val>
                                            </p:tav>
                                          </p:tavLst>
                                        </p:anim>
                                        <p:anim calcmode="lin" valueType="num">
                                          <p:cBhvr additive="base">
                                            <p:cTn id="12" dur="500" fill="hold"/>
                                            <p:tgtEl>
                                              <p:spTgt spid="123"/>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stCondLst>
                                        <p:cond delay="0"/>
                                      </p:stCondLst>
                                      <p:childTnLst>
                                        <p:set>
                                          <p:cBhvr>
                                            <p:cTn id="15" dur="1" fill="hold">
                                              <p:stCondLst>
                                                <p:cond delay="0"/>
                                              </p:stCondLst>
                                            </p:cTn>
                                            <p:tgtEl>
                                              <p:spTgt spid="124"/>
                                            </p:tgtEl>
                                            <p:attrNameLst>
                                              <p:attrName>style.visibility</p:attrName>
                                            </p:attrNameLst>
                                          </p:cBhvr>
                                          <p:to>
                                            <p:strVal val="visible"/>
                                          </p:to>
                                        </p:set>
                                        <p:anim calcmode="lin" valueType="num">
                                          <p:cBhvr additive="base">
                                            <p:cTn id="16" dur="500" fill="hold"/>
                                            <p:tgtEl>
                                              <p:spTgt spid="124"/>
                                            </p:tgtEl>
                                            <p:attrNameLst>
                                              <p:attrName>ppt_x</p:attrName>
                                            </p:attrNameLst>
                                          </p:cBhvr>
                                          <p:tavLst>
                                            <p:tav tm="0">
                                              <p:val>
                                                <p:strVal val="#ppt_x"/>
                                              </p:val>
                                            </p:tav>
                                            <p:tav tm="100000">
                                              <p:val>
                                                <p:strVal val="#ppt_x"/>
                                              </p:val>
                                            </p:tav>
                                          </p:tavLst>
                                        </p:anim>
                                        <p:anim calcmode="lin" valueType="num">
                                          <p:cBhvr additive="base">
                                            <p:cTn id="17" dur="500" fill="hold"/>
                                            <p:tgtEl>
                                              <p:spTgt spid="124"/>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2" presetClass="entr" presetSubtype="8" fill="hold" nodeType="afterEffect">
                                      <p:stCondLst>
                                        <p:cond delay="0"/>
                                      </p:stCondLst>
                                      <p:childTnLst>
                                        <p:set>
                                          <p:cBhvr>
                                            <p:cTn id="20" dur="1" fill="hold">
                                              <p:stCondLst>
                                                <p:cond delay="0"/>
                                              </p:stCondLst>
                                            </p:cTn>
                                            <p:tgtEl>
                                              <p:spTgt spid="136"/>
                                            </p:tgtEl>
                                            <p:attrNameLst>
                                              <p:attrName>style.visibility</p:attrName>
                                            </p:attrNameLst>
                                          </p:cBhvr>
                                          <p:to>
                                            <p:strVal val="visible"/>
                                          </p:to>
                                        </p:set>
                                        <p:anim calcmode="lin" valueType="num">
                                          <p:cBhvr additive="base">
                                            <p:cTn id="21" dur="500" fill="hold"/>
                                            <p:tgtEl>
                                              <p:spTgt spid="136"/>
                                            </p:tgtEl>
                                            <p:attrNameLst>
                                              <p:attrName>ppt_x</p:attrName>
                                            </p:attrNameLst>
                                          </p:cBhvr>
                                          <p:tavLst>
                                            <p:tav tm="0">
                                              <p:val>
                                                <p:strVal val="0-#ppt_w/2"/>
                                              </p:val>
                                            </p:tav>
                                            <p:tav tm="100000">
                                              <p:val>
                                                <p:strVal val="#ppt_x"/>
                                              </p:val>
                                            </p:tav>
                                          </p:tavLst>
                                        </p:anim>
                                        <p:anim calcmode="lin" valueType="num">
                                          <p:cBhvr additive="base">
                                            <p:cTn id="22" dur="500" fill="hold"/>
                                            <p:tgtEl>
                                              <p:spTgt spid="136"/>
                                            </p:tgtEl>
                                            <p:attrNameLst>
                                              <p:attrName>ppt_y</p:attrName>
                                            </p:attrNameLst>
                                          </p:cBhvr>
                                          <p:tavLst>
                                            <p:tav tm="0">
                                              <p:val>
                                                <p:strVal val="#ppt_y"/>
                                              </p:val>
                                            </p:tav>
                                            <p:tav tm="100000">
                                              <p:val>
                                                <p:strVal val="#ppt_y"/>
                                              </p:val>
                                            </p:tav>
                                          </p:tavLst>
                                        </p:anim>
                                      </p:childTnLst>
                                    </p:cTn>
                                  </p:par>
                                </p:childTnLst>
                              </p:cTn>
                            </p:par>
                            <p:par>
                              <p:cTn id="23" fill="hold">
                                <p:stCondLst>
                                  <p:cond delay="1500"/>
                                </p:stCondLst>
                                <p:childTnLst>
                                  <p:par>
                                    <p:cTn id="24" presetID="2" presetClass="entr" presetSubtype="2" fill="hold" nodeType="afterEffect">
                                      <p:stCondLst>
                                        <p:cond delay="0"/>
                                      </p:stCondLst>
                                      <p:childTnLst>
                                        <p:set>
                                          <p:cBhvr>
                                            <p:cTn id="25" dur="1" fill="hold">
                                              <p:stCondLst>
                                                <p:cond delay="0"/>
                                              </p:stCondLst>
                                            </p:cTn>
                                            <p:tgtEl>
                                              <p:spTgt spid="137"/>
                                            </p:tgtEl>
                                            <p:attrNameLst>
                                              <p:attrName>style.visibility</p:attrName>
                                            </p:attrNameLst>
                                          </p:cBhvr>
                                          <p:to>
                                            <p:strVal val="visible"/>
                                          </p:to>
                                        </p:set>
                                        <p:anim calcmode="lin" valueType="num">
                                          <p:cBhvr additive="base">
                                            <p:cTn id="26" dur="500" fill="hold"/>
                                            <p:tgtEl>
                                              <p:spTgt spid="137"/>
                                            </p:tgtEl>
                                            <p:attrNameLst>
                                              <p:attrName>ppt_x</p:attrName>
                                            </p:attrNameLst>
                                          </p:cBhvr>
                                          <p:tavLst>
                                            <p:tav tm="0">
                                              <p:val>
                                                <p:strVal val="1+#ppt_w/2"/>
                                              </p:val>
                                            </p:tav>
                                            <p:tav tm="100000">
                                              <p:val>
                                                <p:strVal val="#ppt_x"/>
                                              </p:val>
                                            </p:tav>
                                          </p:tavLst>
                                        </p:anim>
                                        <p:anim calcmode="lin" valueType="num">
                                          <p:cBhvr additive="base">
                                            <p:cTn id="27" dur="500" fill="hold"/>
                                            <p:tgtEl>
                                              <p:spTgt spid="137"/>
                                            </p:tgtEl>
                                            <p:attrNameLst>
                                              <p:attrName>ppt_y</p:attrName>
                                            </p:attrNameLst>
                                          </p:cBhvr>
                                          <p:tavLst>
                                            <p:tav tm="0">
                                              <p:val>
                                                <p:strVal val="#ppt_y"/>
                                              </p:val>
                                            </p:tav>
                                            <p:tav tm="100000">
                                              <p:val>
                                                <p:strVal val="#ppt_y"/>
                                              </p:val>
                                            </p:tav>
                                          </p:tavLst>
                                        </p:anim>
                                      </p:childTnLst>
                                    </p:cTn>
                                  </p:par>
                                </p:childTnLst>
                              </p:cTn>
                            </p:par>
                            <p:par>
                              <p:cTn id="28" fill="hold">
                                <p:stCondLst>
                                  <p:cond delay="2000"/>
                                </p:stCondLst>
                                <p:childTnLst>
                                  <p:par>
                                    <p:cTn id="29" presetID="2" presetClass="entr" presetSubtype="1" fill="hold" nodeType="afterEffect">
                                      <p:stCondLst>
                                        <p:cond delay="0"/>
                                      </p:stCondLst>
                                      <p:childTnLst>
                                        <p:set>
                                          <p:cBhvr>
                                            <p:cTn id="30" dur="1" fill="hold">
                                              <p:stCondLst>
                                                <p:cond delay="0"/>
                                              </p:stCondLst>
                                            </p:cTn>
                                            <p:tgtEl>
                                              <p:spTgt spid="138"/>
                                            </p:tgtEl>
                                            <p:attrNameLst>
                                              <p:attrName>style.visibility</p:attrName>
                                            </p:attrNameLst>
                                          </p:cBhvr>
                                          <p:to>
                                            <p:strVal val="visible"/>
                                          </p:to>
                                        </p:set>
                                        <p:anim calcmode="lin" valueType="num">
                                          <p:cBhvr additive="base">
                                            <p:cTn id="31" dur="500" fill="hold"/>
                                            <p:tgtEl>
                                              <p:spTgt spid="138"/>
                                            </p:tgtEl>
                                            <p:attrNameLst>
                                              <p:attrName>ppt_x</p:attrName>
                                            </p:attrNameLst>
                                          </p:cBhvr>
                                          <p:tavLst>
                                            <p:tav tm="0">
                                              <p:val>
                                                <p:strVal val="#ppt_x"/>
                                              </p:val>
                                            </p:tav>
                                            <p:tav tm="100000">
                                              <p:val>
                                                <p:strVal val="#ppt_x"/>
                                              </p:val>
                                            </p:tav>
                                          </p:tavLst>
                                        </p:anim>
                                        <p:anim calcmode="lin" valueType="num">
                                          <p:cBhvr additive="base">
                                            <p:cTn id="32" dur="500" fill="hold"/>
                                            <p:tgtEl>
                                              <p:spTgt spid="138"/>
                                            </p:tgtEl>
                                            <p:attrNameLst>
                                              <p:attrName>ppt_y</p:attrName>
                                            </p:attrNameLst>
                                          </p:cBhvr>
                                          <p:tavLst>
                                            <p:tav tm="0">
                                              <p:val>
                                                <p:strVal val="0-#ppt_h/2"/>
                                              </p:val>
                                            </p:tav>
                                            <p:tav tm="100000">
                                              <p:val>
                                                <p:strVal val="#ppt_y"/>
                                              </p:val>
                                            </p:tav>
                                          </p:tavLst>
                                        </p:anim>
                                      </p:childTnLst>
                                    </p:cTn>
                                  </p:par>
                                </p:childTnLst>
                              </p:cTn>
                            </p:par>
                            <p:par>
                              <p:cTn id="33" fill="hold">
                                <p:stCondLst>
                                  <p:cond delay="2500"/>
                                </p:stCondLst>
                                <p:childTnLst>
                                  <p:par>
                                    <p:cTn id="34" presetID="2" presetClass="entr" presetSubtype="4" fill="hold" nodeType="afterEffect">
                                      <p:stCondLst>
                                        <p:cond delay="0"/>
                                      </p:stCondLst>
                                      <p:childTnLst>
                                        <p:set>
                                          <p:cBhvr>
                                            <p:cTn id="35" dur="1" fill="hold">
                                              <p:stCondLst>
                                                <p:cond delay="0"/>
                                              </p:stCondLst>
                                            </p:cTn>
                                            <p:tgtEl>
                                              <p:spTgt spid="139"/>
                                            </p:tgtEl>
                                            <p:attrNameLst>
                                              <p:attrName>style.visibility</p:attrName>
                                            </p:attrNameLst>
                                          </p:cBhvr>
                                          <p:to>
                                            <p:strVal val="visible"/>
                                          </p:to>
                                        </p:set>
                                        <p:anim calcmode="lin" valueType="num">
                                          <p:cBhvr additive="base">
                                            <p:cTn id="36" dur="500" fill="hold"/>
                                            <p:tgtEl>
                                              <p:spTgt spid="139"/>
                                            </p:tgtEl>
                                            <p:attrNameLst>
                                              <p:attrName>ppt_x</p:attrName>
                                            </p:attrNameLst>
                                          </p:cBhvr>
                                          <p:tavLst>
                                            <p:tav tm="0">
                                              <p:val>
                                                <p:strVal val="#ppt_x"/>
                                              </p:val>
                                            </p:tav>
                                            <p:tav tm="100000">
                                              <p:val>
                                                <p:strVal val="#ppt_x"/>
                                              </p:val>
                                            </p:tav>
                                          </p:tavLst>
                                        </p:anim>
                                        <p:anim calcmode="lin" valueType="num">
                                          <p:cBhvr additive="base">
                                            <p:cTn id="37" dur="500" fill="hold"/>
                                            <p:tgtEl>
                                              <p:spTgt spid="139"/>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 presetClass="entr" presetSubtype="4" fill="hold" nodeType="afterEffect">
                                      <p:stCondLst>
                                        <p:cond delay="0"/>
                                      </p:stCondLst>
                                      <p:childTnLst>
                                        <p:set>
                                          <p:cBhvr>
                                            <p:cTn id="40" dur="1" fill="hold">
                                              <p:stCondLst>
                                                <p:cond delay="0"/>
                                              </p:stCondLst>
                                            </p:cTn>
                                            <p:tgtEl>
                                              <p:spTgt spid="143"/>
                                            </p:tgtEl>
                                            <p:attrNameLst>
                                              <p:attrName>style.visibility</p:attrName>
                                            </p:attrNameLst>
                                          </p:cBhvr>
                                          <p:to>
                                            <p:strVal val="visible"/>
                                          </p:to>
                                        </p:set>
                                        <p:anim calcmode="lin" valueType="num">
                                          <p:cBhvr additive="base">
                                            <p:cTn id="41" dur="500" fill="hold"/>
                                            <p:tgtEl>
                                              <p:spTgt spid="143"/>
                                            </p:tgtEl>
                                            <p:attrNameLst>
                                              <p:attrName>ppt_x</p:attrName>
                                            </p:attrNameLst>
                                          </p:cBhvr>
                                          <p:tavLst>
                                            <p:tav tm="0">
                                              <p:val>
                                                <p:strVal val="#ppt_x"/>
                                              </p:val>
                                            </p:tav>
                                            <p:tav tm="100000">
                                              <p:val>
                                                <p:strVal val="#ppt_x"/>
                                              </p:val>
                                            </p:tav>
                                          </p:tavLst>
                                        </p:anim>
                                        <p:anim calcmode="lin" valueType="num">
                                          <p:cBhvr additive="base">
                                            <p:cTn id="42" dur="500" fill="hold"/>
                                            <p:tgtEl>
                                              <p:spTgt spid="143"/>
                                            </p:tgtEl>
                                            <p:attrNameLst>
                                              <p:attrName>ppt_y</p:attrName>
                                            </p:attrNameLst>
                                          </p:cBhvr>
                                          <p:tavLst>
                                            <p:tav tm="0">
                                              <p:val>
                                                <p:strVal val="1+#ppt_h/2"/>
                                              </p:val>
                                            </p:tav>
                                            <p:tav tm="100000">
                                              <p:val>
                                                <p:strVal val="#ppt_y"/>
                                              </p:val>
                                            </p:tav>
                                          </p:tavLst>
                                        </p:anim>
                                      </p:childTnLst>
                                    </p:cTn>
                                  </p:par>
                                </p:childTnLst>
                              </p:cTn>
                            </p:par>
                            <p:par>
                              <p:cTn id="43" fill="hold">
                                <p:stCondLst>
                                  <p:cond delay="3500"/>
                                </p:stCondLst>
                                <p:childTnLst>
                                  <p:par>
                                    <p:cTn id="44" presetID="2" presetClass="entr" presetSubtype="4" fill="hold" nodeType="afterEffect">
                                      <p:stCondLst>
                                        <p:cond delay="0"/>
                                      </p:stCondLst>
                                      <p:childTnLst>
                                        <p:set>
                                          <p:cBhvr>
                                            <p:cTn id="45" dur="1" fill="hold">
                                              <p:stCondLst>
                                                <p:cond delay="0"/>
                                              </p:stCondLst>
                                            </p:cTn>
                                            <p:tgtEl>
                                              <p:spTgt spid="142"/>
                                            </p:tgtEl>
                                            <p:attrNameLst>
                                              <p:attrName>style.visibility</p:attrName>
                                            </p:attrNameLst>
                                          </p:cBhvr>
                                          <p:to>
                                            <p:strVal val="visible"/>
                                          </p:to>
                                        </p:set>
                                        <p:anim calcmode="lin" valueType="num">
                                          <p:cBhvr additive="base">
                                            <p:cTn id="46" dur="500" fill="hold"/>
                                            <p:tgtEl>
                                              <p:spTgt spid="142"/>
                                            </p:tgtEl>
                                            <p:attrNameLst>
                                              <p:attrName>ppt_x</p:attrName>
                                            </p:attrNameLst>
                                          </p:cBhvr>
                                          <p:tavLst>
                                            <p:tav tm="0">
                                              <p:val>
                                                <p:strVal val="#ppt_x"/>
                                              </p:val>
                                            </p:tav>
                                            <p:tav tm="100000">
                                              <p:val>
                                                <p:strVal val="#ppt_x"/>
                                              </p:val>
                                            </p:tav>
                                          </p:tavLst>
                                        </p:anim>
                                        <p:anim calcmode="lin" valueType="num">
                                          <p:cBhvr additive="base">
                                            <p:cTn id="47" dur="500" fill="hold"/>
                                            <p:tgtEl>
                                              <p:spTgt spid="142"/>
                                            </p:tgtEl>
                                            <p:attrNameLst>
                                              <p:attrName>ppt_y</p:attrName>
                                            </p:attrNameLst>
                                          </p:cBhvr>
                                          <p:tavLst>
                                            <p:tav tm="0">
                                              <p:val>
                                                <p:strVal val="1+#ppt_h/2"/>
                                              </p:val>
                                            </p:tav>
                                            <p:tav tm="100000">
                                              <p:val>
                                                <p:strVal val="#ppt_y"/>
                                              </p:val>
                                            </p:tav>
                                          </p:tavLst>
                                        </p:anim>
                                      </p:childTnLst>
                                    </p:cTn>
                                  </p:par>
                                </p:childTnLst>
                              </p:cTn>
                            </p:par>
                            <p:par>
                              <p:cTn id="48" fill="hold">
                                <p:stCondLst>
                                  <p:cond delay="4000"/>
                                </p:stCondLst>
                                <p:childTnLst>
                                  <p:par>
                                    <p:cTn id="49" presetID="2" presetClass="entr" presetSubtype="4" fill="hold" nodeType="afterEffect">
                                      <p:stCondLst>
                                        <p:cond delay="0"/>
                                      </p:stCondLst>
                                      <p:childTnLst>
                                        <p:set>
                                          <p:cBhvr>
                                            <p:cTn id="50" dur="1" fill="hold">
                                              <p:stCondLst>
                                                <p:cond delay="0"/>
                                              </p:stCondLst>
                                            </p:cTn>
                                            <p:tgtEl>
                                              <p:spTgt spid="141"/>
                                            </p:tgtEl>
                                            <p:attrNameLst>
                                              <p:attrName>style.visibility</p:attrName>
                                            </p:attrNameLst>
                                          </p:cBhvr>
                                          <p:to>
                                            <p:strVal val="visible"/>
                                          </p:to>
                                        </p:set>
                                        <p:anim calcmode="lin" valueType="num">
                                          <p:cBhvr additive="base">
                                            <p:cTn id="51" dur="500" fill="hold"/>
                                            <p:tgtEl>
                                              <p:spTgt spid="141"/>
                                            </p:tgtEl>
                                            <p:attrNameLst>
                                              <p:attrName>ppt_x</p:attrName>
                                            </p:attrNameLst>
                                          </p:cBhvr>
                                          <p:tavLst>
                                            <p:tav tm="0">
                                              <p:val>
                                                <p:strVal val="#ppt_x"/>
                                              </p:val>
                                            </p:tav>
                                            <p:tav tm="100000">
                                              <p:val>
                                                <p:strVal val="#ppt_x"/>
                                              </p:val>
                                            </p:tav>
                                          </p:tavLst>
                                        </p:anim>
                                        <p:anim calcmode="lin" valueType="num">
                                          <p:cBhvr additive="base">
                                            <p:cTn id="52" dur="500" fill="hold"/>
                                            <p:tgtEl>
                                              <p:spTgt spid="141"/>
                                            </p:tgtEl>
                                            <p:attrNameLst>
                                              <p:attrName>ppt_y</p:attrName>
                                            </p:attrNameLst>
                                          </p:cBhvr>
                                          <p:tavLst>
                                            <p:tav tm="0">
                                              <p:val>
                                                <p:strVal val="1+#ppt_h/2"/>
                                              </p:val>
                                            </p:tav>
                                            <p:tav tm="100000">
                                              <p:val>
                                                <p:strVal val="#ppt_y"/>
                                              </p:val>
                                            </p:tav>
                                          </p:tavLst>
                                        </p:anim>
                                      </p:childTnLst>
                                    </p:cTn>
                                  </p:par>
                                </p:childTnLst>
                              </p:cTn>
                            </p:par>
                            <p:par>
                              <p:cTn id="53" fill="hold">
                                <p:stCondLst>
                                  <p:cond delay="4500"/>
                                </p:stCondLst>
                                <p:childTnLst>
                                  <p:par>
                                    <p:cTn id="54" presetID="2" presetClass="entr" presetSubtype="4" fill="hold" nodeType="afterEffect">
                                      <p:stCondLst>
                                        <p:cond delay="0"/>
                                      </p:stCondLst>
                                      <p:childTnLst>
                                        <p:set>
                                          <p:cBhvr>
                                            <p:cTn id="55" dur="1" fill="hold">
                                              <p:stCondLst>
                                                <p:cond delay="0"/>
                                              </p:stCondLst>
                                            </p:cTn>
                                            <p:tgtEl>
                                              <p:spTgt spid="140"/>
                                            </p:tgtEl>
                                            <p:attrNameLst>
                                              <p:attrName>style.visibility</p:attrName>
                                            </p:attrNameLst>
                                          </p:cBhvr>
                                          <p:to>
                                            <p:strVal val="visible"/>
                                          </p:to>
                                        </p:set>
                                        <p:anim calcmode="lin" valueType="num">
                                          <p:cBhvr additive="base">
                                            <p:cTn id="56" dur="500" fill="hold"/>
                                            <p:tgtEl>
                                              <p:spTgt spid="140"/>
                                            </p:tgtEl>
                                            <p:attrNameLst>
                                              <p:attrName>ppt_x</p:attrName>
                                            </p:attrNameLst>
                                          </p:cBhvr>
                                          <p:tavLst>
                                            <p:tav tm="0">
                                              <p:val>
                                                <p:strVal val="#ppt_x"/>
                                              </p:val>
                                            </p:tav>
                                            <p:tav tm="100000">
                                              <p:val>
                                                <p:strVal val="#ppt_x"/>
                                              </p:val>
                                            </p:tav>
                                          </p:tavLst>
                                        </p:anim>
                                        <p:anim calcmode="lin" valueType="num">
                                          <p:cBhvr additive="base">
                                            <p:cTn id="57" dur="500" fill="hold"/>
                                            <p:tgtEl>
                                              <p:spTgt spid="1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 grpId="0"/>
        </p:bldLst>
      </p:timing>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258"/>
          <p:cNvSpPr>
            <a:spLocks noChangeArrowheads="1"/>
          </p:cNvSpPr>
          <p:nvPr/>
        </p:nvSpPr>
        <p:spPr bwMode="auto">
          <a:xfrm>
            <a:off x="857551" y="2139704"/>
            <a:ext cx="7530876" cy="1039240"/>
          </a:xfrm>
          <a:prstGeom prst="roundRect">
            <a:avLst>
              <a:gd name="adj" fmla="val 50000"/>
            </a:avLst>
          </a:prstGeom>
          <a:solidFill>
            <a:srgbClr val="314865"/>
          </a:solidFill>
          <a:ln w="34925">
            <a:solidFill>
              <a:schemeClr val="bg1"/>
            </a:solidFill>
            <a:round/>
          </a:ln>
        </p:spPr>
        <p:txBody>
          <a:bodyPr anchor="ctr"/>
          <a:lstStyle/>
          <a:p>
            <a:pPr algn="ctr"/>
            <a:endParaRPr lang="zh-CN" altLang="zh-CN" sz="1600">
              <a:solidFill>
                <a:srgbClr val="FFFFFF"/>
              </a:solidFill>
              <a:latin typeface="宋体" panose="02010600030101010101" pitchFamily="2" charset="-122"/>
              <a:sym typeface="宋体" panose="02010600030101010101" pitchFamily="2" charset="-122"/>
            </a:endParaRPr>
          </a:p>
        </p:txBody>
      </p:sp>
      <p:grpSp>
        <p:nvGrpSpPr>
          <p:cNvPr id="3" name="组合 2"/>
          <p:cNvGrpSpPr/>
          <p:nvPr/>
        </p:nvGrpSpPr>
        <p:grpSpPr>
          <a:xfrm>
            <a:off x="950884" y="2209253"/>
            <a:ext cx="893128" cy="865406"/>
            <a:chOff x="950884" y="2209253"/>
            <a:chExt cx="893128" cy="865406"/>
          </a:xfrm>
        </p:grpSpPr>
        <p:sp>
          <p:nvSpPr>
            <p:cNvPr id="4" name="椭圆 259"/>
            <p:cNvSpPr>
              <a:spLocks noChangeArrowheads="1"/>
            </p:cNvSpPr>
            <p:nvPr/>
          </p:nvSpPr>
          <p:spPr bwMode="auto">
            <a:xfrm rot="16200000">
              <a:off x="978485" y="2262247"/>
              <a:ext cx="812259" cy="812566"/>
            </a:xfrm>
            <a:prstGeom prst="ellipse">
              <a:avLst/>
            </a:prstGeom>
            <a:solidFill>
              <a:schemeClr val="bg1"/>
            </a:solidFill>
            <a:ln w="25400">
              <a:solidFill>
                <a:srgbClr val="E2E9E9"/>
              </a:solidFill>
              <a:round/>
            </a:ln>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5" name="Text Box 39"/>
            <p:cNvSpPr>
              <a:spLocks noChangeArrowheads="1"/>
            </p:cNvSpPr>
            <p:nvPr/>
          </p:nvSpPr>
          <p:spPr bwMode="auto">
            <a:xfrm>
              <a:off x="950884" y="2209253"/>
              <a:ext cx="893128" cy="752385"/>
            </a:xfrm>
            <a:prstGeom prst="rect">
              <a:avLst/>
            </a:prstGeom>
            <a:noFill/>
            <a:ln w="9525">
              <a:noFill/>
              <a:miter lim="800000"/>
            </a:ln>
          </p:spPr>
          <p:txBody>
            <a:bodyPr>
              <a:spAutoFit/>
            </a:bodyPr>
            <a:lstStyle/>
            <a:p>
              <a:pPr algn="ctr">
                <a:lnSpc>
                  <a:spcPct val="150000"/>
                </a:lnSpc>
              </a:pPr>
              <a:r>
                <a:rPr lang="en-US" altLang="zh-CN" sz="3200" dirty="0" smtClean="0">
                  <a:solidFill>
                    <a:srgbClr val="314865"/>
                  </a:solidFill>
                  <a:latin typeface="微软雅黑" panose="020B0503020204020204" pitchFamily="34" charset="-122"/>
                  <a:sym typeface="微软雅黑" panose="020B0503020204020204" pitchFamily="34" charset="-122"/>
                </a:rPr>
                <a:t>3</a:t>
              </a:r>
              <a:endParaRPr lang="zh-CN" altLang="en-US" dirty="0">
                <a:solidFill>
                  <a:srgbClr val="314865"/>
                </a:solidFill>
              </a:endParaRPr>
            </a:p>
          </p:txBody>
        </p:sp>
      </p:grpSp>
      <p:sp>
        <p:nvSpPr>
          <p:cNvPr id="6" name="Text Box 39"/>
          <p:cNvSpPr>
            <a:spLocks noChangeArrowheads="1"/>
          </p:cNvSpPr>
          <p:nvPr/>
        </p:nvSpPr>
        <p:spPr bwMode="auto">
          <a:xfrm>
            <a:off x="2267744" y="2097909"/>
            <a:ext cx="4248471" cy="906915"/>
          </a:xfrm>
          <a:prstGeom prst="rect">
            <a:avLst/>
          </a:prstGeom>
          <a:noFill/>
          <a:ln w="9525">
            <a:noFill/>
            <a:miter lim="800000"/>
          </a:ln>
        </p:spPr>
        <p:txBody>
          <a:bodyPr wrap="square">
            <a:spAutoFit/>
          </a:bodyPr>
          <a:lstStyle/>
          <a:p>
            <a:pPr algn="ctr">
              <a:lnSpc>
                <a:spcPct val="150000"/>
              </a:lnSpc>
              <a:buClr>
                <a:schemeClr val="tx1"/>
              </a:buClr>
            </a:pPr>
            <a:r>
              <a:rPr lang="zh-CN" altLang="en-US" sz="4000" b="1"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本选题的分析方法</a:t>
            </a:r>
            <a:endParaRPr lang="en-US" sz="6000" b="1" dirty="0">
              <a:latin typeface="微软雅黑" panose="020B0503020204020204" pitchFamily="34" charset="-122"/>
              <a:ea typeface="微软雅黑" panose="020B0503020204020204" pitchFamily="34" charset="-122"/>
            </a:endParaRPr>
          </a:p>
        </p:txBody>
      </p:sp>
      <p:grpSp>
        <p:nvGrpSpPr>
          <p:cNvPr id="7" name="组合 6"/>
          <p:cNvGrpSpPr/>
          <p:nvPr/>
        </p:nvGrpSpPr>
        <p:grpSpPr>
          <a:xfrm>
            <a:off x="0" y="264841"/>
            <a:ext cx="1790898" cy="449319"/>
            <a:chOff x="-1" y="588691"/>
            <a:chExt cx="3026771" cy="449319"/>
          </a:xfrm>
          <a:solidFill>
            <a:srgbClr val="314865"/>
          </a:solidFill>
        </p:grpSpPr>
        <p:sp>
          <p:nvSpPr>
            <p:cNvPr id="8" name="矩形 1"/>
            <p:cNvSpPr/>
            <p:nvPr/>
          </p:nvSpPr>
          <p:spPr>
            <a:xfrm>
              <a:off x="-1" y="588691"/>
              <a:ext cx="3026771" cy="449319"/>
            </a:xfrm>
            <a:custGeom>
              <a:avLst/>
              <a:gdLst>
                <a:gd name="connsiteX0" fmla="*/ 0 w 2411760"/>
                <a:gd name="connsiteY0" fmla="*/ 0 h 484751"/>
                <a:gd name="connsiteX1" fmla="*/ 2411760 w 2411760"/>
                <a:gd name="connsiteY1" fmla="*/ 0 h 484751"/>
                <a:gd name="connsiteX2" fmla="*/ 2411760 w 2411760"/>
                <a:gd name="connsiteY2" fmla="*/ 484751 h 484751"/>
                <a:gd name="connsiteX3" fmla="*/ 0 w 2411760"/>
                <a:gd name="connsiteY3" fmla="*/ 484751 h 484751"/>
                <a:gd name="connsiteX4" fmla="*/ 0 w 2411760"/>
                <a:gd name="connsiteY4" fmla="*/ 0 h 484751"/>
                <a:gd name="connsiteX0-1" fmla="*/ 0 w 2849910"/>
                <a:gd name="connsiteY0-2" fmla="*/ 0 h 484751"/>
                <a:gd name="connsiteX1-3" fmla="*/ 2411760 w 2849910"/>
                <a:gd name="connsiteY1-4" fmla="*/ 0 h 484751"/>
                <a:gd name="connsiteX2-5" fmla="*/ 2849910 w 2849910"/>
                <a:gd name="connsiteY2-6" fmla="*/ 484751 h 484751"/>
                <a:gd name="connsiteX3-7" fmla="*/ 0 w 2849910"/>
                <a:gd name="connsiteY3-8" fmla="*/ 484751 h 484751"/>
                <a:gd name="connsiteX4-9" fmla="*/ 0 w 2849910"/>
                <a:gd name="connsiteY4-10" fmla="*/ 0 h 48475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849910" h="484751">
                  <a:moveTo>
                    <a:pt x="0" y="0"/>
                  </a:moveTo>
                  <a:lnTo>
                    <a:pt x="2411760" y="0"/>
                  </a:lnTo>
                  <a:lnTo>
                    <a:pt x="2849910" y="484751"/>
                  </a:lnTo>
                  <a:lnTo>
                    <a:pt x="0" y="484751"/>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bg1"/>
                </a:solidFill>
              </a:endParaRPr>
            </a:p>
          </p:txBody>
        </p:sp>
        <p:sp>
          <p:nvSpPr>
            <p:cNvPr id="9" name="矩形 8"/>
            <p:cNvSpPr/>
            <p:nvPr/>
          </p:nvSpPr>
          <p:spPr>
            <a:xfrm>
              <a:off x="610875" y="628375"/>
              <a:ext cx="1612523" cy="400110"/>
            </a:xfrm>
            <a:prstGeom prst="rect">
              <a:avLst/>
            </a:prstGeom>
            <a:grpFill/>
          </p:spPr>
          <p:txBody>
            <a:bodyPr wrap="none">
              <a:spAutoFit/>
            </a:bodyPr>
            <a:lstStyle/>
            <a:p>
              <a:r>
                <a:rPr lang="zh-CN" altLang="en-US" sz="2000" b="1" kern="0" dirty="0" smtClean="0">
                  <a:solidFill>
                    <a:schemeClr val="bg1"/>
                  </a:solidFill>
                  <a:latin typeface="微软雅黑" panose="020B0503020204020204" pitchFamily="34" charset="-122"/>
                  <a:ea typeface="微软雅黑" panose="020B0503020204020204" pitchFamily="34" charset="-122"/>
                </a:rPr>
                <a:t>过渡页</a:t>
              </a:r>
              <a:endParaRPr lang="zh-CN" altLang="en-US" sz="2000" b="1" dirty="0">
                <a:solidFill>
                  <a:schemeClr val="bg1"/>
                </a:solidFill>
              </a:endParaRPr>
            </a:p>
          </p:txBody>
        </p:sp>
      </p:grpSp>
    </p:spTree>
  </p:cSld>
  <p:clrMapOvr>
    <a:masterClrMapping/>
  </p:clrMapOvr>
  <p:transition spd="slow">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53" presetClass="entr" presetSubtype="16"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left)">
                                      <p:cBhvr>
                                        <p:cTn id="17" dur="2000"/>
                                        <p:tgtEl>
                                          <p:spTgt spid="2"/>
                                        </p:tgtEl>
                                      </p:cBhvr>
                                    </p:animEffect>
                                  </p:childTnLst>
                                </p:cTn>
                              </p:par>
                            </p:childTnLst>
                          </p:cTn>
                        </p:par>
                        <p:par>
                          <p:cTn id="18" fill="hold">
                            <p:stCondLst>
                              <p:cond delay="2500"/>
                            </p:stCondLst>
                            <p:childTnLst>
                              <p:par>
                                <p:cTn id="19" presetID="41" presetClass="entr" presetSubtype="0" fill="hold" grpId="0" nodeType="afterEffect">
                                  <p:stCondLst>
                                    <p:cond delay="0"/>
                                  </p:stCondLst>
                                  <p:iterate type="lt">
                                    <p:tmPct val="10000"/>
                                  </p:iterate>
                                  <p:childTnLst>
                                    <p:set>
                                      <p:cBhvr>
                                        <p:cTn id="20" dur="1" fill="hold">
                                          <p:stCondLst>
                                            <p:cond delay="0"/>
                                          </p:stCondLst>
                                        </p:cTn>
                                        <p:tgtEl>
                                          <p:spTgt spid="6"/>
                                        </p:tgtEl>
                                        <p:attrNameLst>
                                          <p:attrName>style.visibility</p:attrName>
                                        </p:attrNameLst>
                                      </p:cBhvr>
                                      <p:to>
                                        <p:strVal val="visible"/>
                                      </p:to>
                                    </p:set>
                                    <p:anim calcmode="lin" valueType="num">
                                      <p:cBhvr>
                                        <p:cTn id="21"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6"/>
                                        </p:tgtEl>
                                        <p:attrNameLst>
                                          <p:attrName>ppt_y</p:attrName>
                                        </p:attrNameLst>
                                      </p:cBhvr>
                                      <p:tavLst>
                                        <p:tav tm="0">
                                          <p:val>
                                            <p:strVal val="#ppt_y"/>
                                          </p:val>
                                        </p:tav>
                                        <p:tav tm="100000">
                                          <p:val>
                                            <p:strVal val="#ppt_y"/>
                                          </p:val>
                                        </p:tav>
                                      </p:tavLst>
                                    </p:anim>
                                    <p:anim calcmode="lin" valueType="num">
                                      <p:cBhvr>
                                        <p:cTn id="23"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椭圆 1"/>
          <p:cNvSpPr/>
          <p:nvPr/>
        </p:nvSpPr>
        <p:spPr>
          <a:xfrm>
            <a:off x="2733945" y="1014488"/>
            <a:ext cx="1241295" cy="1240455"/>
          </a:xfrm>
          <a:custGeom>
            <a:avLst/>
            <a:gdLst/>
            <a:ahLst/>
            <a:cxnLst/>
            <a:rect l="l" t="t" r="r" b="b"/>
            <a:pathLst>
              <a:path w="1648346" h="1656184">
                <a:moveTo>
                  <a:pt x="820254" y="0"/>
                </a:moveTo>
                <a:cubicBezTo>
                  <a:pt x="1277597" y="0"/>
                  <a:pt x="1648346" y="370749"/>
                  <a:pt x="1648346" y="828092"/>
                </a:cubicBezTo>
                <a:cubicBezTo>
                  <a:pt x="1648346" y="1285435"/>
                  <a:pt x="1277597" y="1656184"/>
                  <a:pt x="820254" y="1656184"/>
                </a:cubicBezTo>
                <a:cubicBezTo>
                  <a:pt x="771082" y="1656184"/>
                  <a:pt x="722910" y="1651898"/>
                  <a:pt x="676238" y="1642851"/>
                </a:cubicBezTo>
                <a:lnTo>
                  <a:pt x="676238" y="1458836"/>
                </a:lnTo>
                <a:cubicBezTo>
                  <a:pt x="722365" y="1470593"/>
                  <a:pt x="770659" y="1476164"/>
                  <a:pt x="820254" y="1476164"/>
                </a:cubicBezTo>
                <a:cubicBezTo>
                  <a:pt x="1178174" y="1476164"/>
                  <a:pt x="1468326" y="1186012"/>
                  <a:pt x="1468326" y="828092"/>
                </a:cubicBezTo>
                <a:cubicBezTo>
                  <a:pt x="1468326" y="470172"/>
                  <a:pt x="1178174" y="180020"/>
                  <a:pt x="820254" y="180020"/>
                </a:cubicBezTo>
                <a:cubicBezTo>
                  <a:pt x="499245" y="180020"/>
                  <a:pt x="232748" y="413413"/>
                  <a:pt x="183071" y="720080"/>
                </a:cubicBezTo>
                <a:lnTo>
                  <a:pt x="0" y="720080"/>
                </a:lnTo>
                <a:cubicBezTo>
                  <a:pt x="52132" y="313716"/>
                  <a:pt x="399556" y="0"/>
                  <a:pt x="820254" y="0"/>
                </a:cubicBezTo>
                <a:close/>
              </a:path>
            </a:pathLst>
          </a:custGeom>
          <a:solidFill>
            <a:srgbClr val="314865"/>
          </a:solidFill>
          <a:ln w="25400" cap="flat" cmpd="sng" algn="ctr">
            <a:noFill/>
            <a:prstDash val="solid"/>
          </a:ln>
          <a:effectLst/>
        </p:spPr>
        <p:txBody>
          <a:bodyPr rtlCol="0" anchor="ctr"/>
          <a:lstStyle/>
          <a:p>
            <a:pPr algn="ctr"/>
            <a:endParaRPr lang="zh-CN" altLang="en-US" b="1" kern="0">
              <a:solidFill>
                <a:sysClr val="window" lastClr="FFFFFF"/>
              </a:solidFill>
              <a:latin typeface="微软雅黑" panose="020B0503020204020204" pitchFamily="34" charset="-122"/>
              <a:ea typeface="微软雅黑" panose="020B0503020204020204" pitchFamily="34" charset="-122"/>
            </a:endParaRPr>
          </a:p>
        </p:txBody>
      </p:sp>
      <p:sp>
        <p:nvSpPr>
          <p:cNvPr id="14" name="椭圆 1"/>
          <p:cNvSpPr/>
          <p:nvPr/>
        </p:nvSpPr>
        <p:spPr>
          <a:xfrm>
            <a:off x="2620452" y="2102276"/>
            <a:ext cx="623599" cy="1240455"/>
          </a:xfrm>
          <a:custGeom>
            <a:avLst/>
            <a:gdLst/>
            <a:ahLst/>
            <a:cxnLst/>
            <a:rect l="l" t="t" r="r" b="b"/>
            <a:pathLst>
              <a:path w="828092" h="1656184">
                <a:moveTo>
                  <a:pt x="828092" y="0"/>
                </a:moveTo>
                <a:lnTo>
                  <a:pt x="828092" y="180020"/>
                </a:lnTo>
                <a:cubicBezTo>
                  <a:pt x="470172" y="180020"/>
                  <a:pt x="180020" y="470172"/>
                  <a:pt x="180020" y="828092"/>
                </a:cubicBezTo>
                <a:cubicBezTo>
                  <a:pt x="180020" y="1186012"/>
                  <a:pt x="470172" y="1476164"/>
                  <a:pt x="828092" y="1476164"/>
                </a:cubicBezTo>
                <a:lnTo>
                  <a:pt x="828092" y="1656184"/>
                </a:lnTo>
                <a:cubicBezTo>
                  <a:pt x="370749" y="1656184"/>
                  <a:pt x="0" y="1285435"/>
                  <a:pt x="0" y="828092"/>
                </a:cubicBezTo>
                <a:cubicBezTo>
                  <a:pt x="0" y="370749"/>
                  <a:pt x="370749" y="0"/>
                  <a:pt x="828092" y="0"/>
                </a:cubicBezTo>
                <a:close/>
              </a:path>
            </a:pathLst>
          </a:custGeom>
          <a:solidFill>
            <a:srgbClr val="314865"/>
          </a:solidFill>
          <a:ln w="25400" cap="flat" cmpd="sng" algn="ctr">
            <a:noFill/>
            <a:prstDash val="solid"/>
          </a:ln>
          <a:effectLst/>
        </p:spPr>
        <p:txBody>
          <a:bodyPr rtlCol="0" anchor="ctr"/>
          <a:lstStyle/>
          <a:p>
            <a:pPr algn="ctr">
              <a:defRPr/>
            </a:pPr>
            <a:endParaRPr lang="zh-CN" altLang="en-US" sz="1620" kern="0">
              <a:solidFill>
                <a:sysClr val="window" lastClr="FFFFFF"/>
              </a:solidFill>
            </a:endParaRPr>
          </a:p>
        </p:txBody>
      </p:sp>
      <p:sp>
        <p:nvSpPr>
          <p:cNvPr id="15" name="椭圆 1"/>
          <p:cNvSpPr/>
          <p:nvPr/>
        </p:nvSpPr>
        <p:spPr>
          <a:xfrm rot="5400000">
            <a:off x="2535808" y="3201744"/>
            <a:ext cx="1234584" cy="1247198"/>
          </a:xfrm>
          <a:custGeom>
            <a:avLst/>
            <a:gdLst/>
            <a:ahLst/>
            <a:cxnLst/>
            <a:rect l="l" t="t" r="r" b="b"/>
            <a:pathLst>
              <a:path w="1648346" h="1656184">
                <a:moveTo>
                  <a:pt x="820254" y="0"/>
                </a:moveTo>
                <a:cubicBezTo>
                  <a:pt x="1277597" y="0"/>
                  <a:pt x="1648346" y="370749"/>
                  <a:pt x="1648346" y="828092"/>
                </a:cubicBezTo>
                <a:cubicBezTo>
                  <a:pt x="1648346" y="1285435"/>
                  <a:pt x="1277597" y="1656184"/>
                  <a:pt x="820254" y="1656184"/>
                </a:cubicBezTo>
                <a:cubicBezTo>
                  <a:pt x="771082" y="1656184"/>
                  <a:pt x="722910" y="1651898"/>
                  <a:pt x="676238" y="1642851"/>
                </a:cubicBezTo>
                <a:lnTo>
                  <a:pt x="676238" y="1458836"/>
                </a:lnTo>
                <a:cubicBezTo>
                  <a:pt x="722365" y="1470593"/>
                  <a:pt x="770659" y="1476164"/>
                  <a:pt x="820254" y="1476164"/>
                </a:cubicBezTo>
                <a:cubicBezTo>
                  <a:pt x="1178174" y="1476164"/>
                  <a:pt x="1468326" y="1186012"/>
                  <a:pt x="1468326" y="828092"/>
                </a:cubicBezTo>
                <a:cubicBezTo>
                  <a:pt x="1468326" y="470172"/>
                  <a:pt x="1178174" y="180020"/>
                  <a:pt x="820254" y="180020"/>
                </a:cubicBezTo>
                <a:cubicBezTo>
                  <a:pt x="499245" y="180020"/>
                  <a:pt x="232748" y="413413"/>
                  <a:pt x="183071" y="720080"/>
                </a:cubicBezTo>
                <a:lnTo>
                  <a:pt x="0" y="720080"/>
                </a:lnTo>
                <a:cubicBezTo>
                  <a:pt x="52132" y="313716"/>
                  <a:pt x="399556" y="0"/>
                  <a:pt x="820254" y="0"/>
                </a:cubicBezTo>
                <a:close/>
              </a:path>
            </a:pathLst>
          </a:custGeom>
          <a:solidFill>
            <a:srgbClr val="314865"/>
          </a:solidFill>
          <a:ln w="25400" cap="flat" cmpd="sng" algn="ctr">
            <a:noFill/>
            <a:prstDash val="solid"/>
          </a:ln>
          <a:effectLst/>
        </p:spPr>
        <p:txBody>
          <a:bodyPr rtlCol="0" anchor="ctr"/>
          <a:lstStyle/>
          <a:p>
            <a:pPr algn="ctr"/>
            <a:endParaRPr lang="zh-CN" altLang="en-US" b="1" kern="0">
              <a:solidFill>
                <a:sysClr val="window" lastClr="FFFFFF"/>
              </a:solidFill>
              <a:latin typeface="微软雅黑" panose="020B0503020204020204" pitchFamily="34" charset="-122"/>
              <a:ea typeface="微软雅黑" panose="020B0503020204020204" pitchFamily="34" charset="-122"/>
            </a:endParaRPr>
          </a:p>
        </p:txBody>
      </p:sp>
      <p:sp>
        <p:nvSpPr>
          <p:cNvPr id="16" name="椭圆 1"/>
          <p:cNvSpPr/>
          <p:nvPr/>
        </p:nvSpPr>
        <p:spPr>
          <a:xfrm rot="10800000">
            <a:off x="1624510" y="843558"/>
            <a:ext cx="1241295" cy="1240455"/>
          </a:xfrm>
          <a:custGeom>
            <a:avLst/>
            <a:gdLst/>
            <a:ahLst/>
            <a:cxnLst/>
            <a:rect l="l" t="t" r="r" b="b"/>
            <a:pathLst>
              <a:path w="1648346" h="1656184">
                <a:moveTo>
                  <a:pt x="820254" y="0"/>
                </a:moveTo>
                <a:cubicBezTo>
                  <a:pt x="1277597" y="0"/>
                  <a:pt x="1648346" y="370749"/>
                  <a:pt x="1648346" y="828092"/>
                </a:cubicBezTo>
                <a:cubicBezTo>
                  <a:pt x="1648346" y="1285435"/>
                  <a:pt x="1277597" y="1656184"/>
                  <a:pt x="820254" y="1656184"/>
                </a:cubicBezTo>
                <a:cubicBezTo>
                  <a:pt x="771082" y="1656184"/>
                  <a:pt x="722910" y="1651898"/>
                  <a:pt x="676238" y="1642851"/>
                </a:cubicBezTo>
                <a:lnTo>
                  <a:pt x="676238" y="1458836"/>
                </a:lnTo>
                <a:cubicBezTo>
                  <a:pt x="722365" y="1470593"/>
                  <a:pt x="770659" y="1476164"/>
                  <a:pt x="820254" y="1476164"/>
                </a:cubicBezTo>
                <a:cubicBezTo>
                  <a:pt x="1178174" y="1476164"/>
                  <a:pt x="1468326" y="1186012"/>
                  <a:pt x="1468326" y="828092"/>
                </a:cubicBezTo>
                <a:cubicBezTo>
                  <a:pt x="1468326" y="470172"/>
                  <a:pt x="1178174" y="180020"/>
                  <a:pt x="820254" y="180020"/>
                </a:cubicBezTo>
                <a:cubicBezTo>
                  <a:pt x="499245" y="180020"/>
                  <a:pt x="232748" y="413413"/>
                  <a:pt x="183071" y="720080"/>
                </a:cubicBezTo>
                <a:lnTo>
                  <a:pt x="0" y="720080"/>
                </a:lnTo>
                <a:cubicBezTo>
                  <a:pt x="52132" y="313716"/>
                  <a:pt x="399556" y="0"/>
                  <a:pt x="820254" y="0"/>
                </a:cubicBezTo>
                <a:close/>
              </a:path>
            </a:pathLst>
          </a:custGeom>
          <a:solidFill>
            <a:srgbClr val="E2E9E9"/>
          </a:solidFill>
          <a:ln w="25400" cap="flat" cmpd="sng" algn="ctr">
            <a:noFill/>
            <a:prstDash val="solid"/>
          </a:ln>
          <a:effectLst/>
        </p:spPr>
        <p:txBody>
          <a:bodyPr rtlCol="0" anchor="ctr"/>
          <a:lstStyle/>
          <a:p>
            <a:pPr algn="ctr">
              <a:defRPr/>
            </a:pPr>
            <a:endParaRPr lang="zh-CN" altLang="en-US" sz="1620" kern="0">
              <a:solidFill>
                <a:sysClr val="window" lastClr="FFFFFF"/>
              </a:solidFill>
            </a:endParaRPr>
          </a:p>
        </p:txBody>
      </p:sp>
      <p:sp>
        <p:nvSpPr>
          <p:cNvPr id="17" name="椭圆 1"/>
          <p:cNvSpPr/>
          <p:nvPr/>
        </p:nvSpPr>
        <p:spPr>
          <a:xfrm rot="6199008">
            <a:off x="1859103" y="2717815"/>
            <a:ext cx="620227" cy="1175044"/>
          </a:xfrm>
          <a:custGeom>
            <a:avLst/>
            <a:gdLst/>
            <a:ahLst/>
            <a:cxnLst/>
            <a:rect l="l" t="t" r="r" b="b"/>
            <a:pathLst>
              <a:path w="828092" h="1560369">
                <a:moveTo>
                  <a:pt x="16824" y="994982"/>
                </a:moveTo>
                <a:cubicBezTo>
                  <a:pt x="5793" y="941075"/>
                  <a:pt x="0" y="885260"/>
                  <a:pt x="0" y="828092"/>
                </a:cubicBezTo>
                <a:cubicBezTo>
                  <a:pt x="0" y="370749"/>
                  <a:pt x="370749" y="0"/>
                  <a:pt x="828092" y="0"/>
                </a:cubicBezTo>
                <a:lnTo>
                  <a:pt x="828092" y="180020"/>
                </a:lnTo>
                <a:cubicBezTo>
                  <a:pt x="470172" y="180020"/>
                  <a:pt x="180020" y="470172"/>
                  <a:pt x="180020" y="828092"/>
                </a:cubicBezTo>
                <a:cubicBezTo>
                  <a:pt x="180020" y="1180557"/>
                  <a:pt x="461395" y="1467304"/>
                  <a:pt x="811810" y="1474523"/>
                </a:cubicBezTo>
                <a:lnTo>
                  <a:pt x="449129" y="1560369"/>
                </a:lnTo>
                <a:cubicBezTo>
                  <a:pt x="229080" y="1450469"/>
                  <a:pt x="67556" y="1242904"/>
                  <a:pt x="16824" y="994982"/>
                </a:cubicBezTo>
                <a:close/>
              </a:path>
            </a:pathLst>
          </a:custGeom>
          <a:solidFill>
            <a:srgbClr val="E2E9E9"/>
          </a:solidFill>
          <a:ln w="25400" cap="flat" cmpd="sng" algn="ctr">
            <a:noFill/>
            <a:prstDash val="solid"/>
          </a:ln>
          <a:effectLst/>
        </p:spPr>
        <p:txBody>
          <a:bodyPr rtlCol="0" anchor="ctr"/>
          <a:lstStyle/>
          <a:p>
            <a:pPr algn="ctr">
              <a:defRPr/>
            </a:pPr>
            <a:endParaRPr lang="zh-CN" altLang="en-US" sz="1620" kern="0">
              <a:solidFill>
                <a:sysClr val="window" lastClr="FFFFFF"/>
              </a:solidFill>
            </a:endParaRPr>
          </a:p>
        </p:txBody>
      </p:sp>
      <p:sp>
        <p:nvSpPr>
          <p:cNvPr id="18" name="圆角矩形 14"/>
          <p:cNvSpPr/>
          <p:nvPr/>
        </p:nvSpPr>
        <p:spPr>
          <a:xfrm>
            <a:off x="3859767" y="1314532"/>
            <a:ext cx="2982430" cy="485395"/>
          </a:xfrm>
          <a:custGeom>
            <a:avLst/>
            <a:gdLst/>
            <a:ahLst/>
            <a:cxnLst/>
            <a:rect l="l" t="t" r="r" b="b"/>
            <a:pathLst>
              <a:path w="3960440" h="648072">
                <a:moveTo>
                  <a:pt x="0" y="0"/>
                </a:moveTo>
                <a:lnTo>
                  <a:pt x="3636404" y="0"/>
                </a:lnTo>
                <a:cubicBezTo>
                  <a:pt x="3815364" y="0"/>
                  <a:pt x="3960440" y="145076"/>
                  <a:pt x="3960440" y="324036"/>
                </a:cubicBezTo>
                <a:cubicBezTo>
                  <a:pt x="3960440" y="502996"/>
                  <a:pt x="3815364" y="648072"/>
                  <a:pt x="3636404" y="648072"/>
                </a:cubicBezTo>
                <a:lnTo>
                  <a:pt x="0" y="648072"/>
                </a:lnTo>
                <a:close/>
              </a:path>
            </a:pathLst>
          </a:custGeom>
          <a:solidFill>
            <a:srgbClr val="314865"/>
          </a:solidFill>
          <a:ln w="25400" cap="flat" cmpd="sng" algn="ctr">
            <a:noFill/>
            <a:prstDash val="solid"/>
          </a:ln>
          <a:effectLst/>
        </p:spPr>
        <p:txBody>
          <a:bodyPr rtlCol="0" anchor="ctr"/>
          <a:lstStyle/>
          <a:p>
            <a:pPr algn="ctr">
              <a:defRPr/>
            </a:pPr>
            <a:r>
              <a:rPr lang="zh-CN" altLang="en-US" b="1" kern="0" dirty="0">
                <a:solidFill>
                  <a:sysClr val="window" lastClr="FFFFFF"/>
                </a:solidFill>
                <a:latin typeface="微软雅黑" panose="020B0503020204020204" pitchFamily="34" charset="-122"/>
                <a:ea typeface="微软雅黑" panose="020B0503020204020204" pitchFamily="34" charset="-122"/>
              </a:rPr>
              <a:t>您的标题写在这里</a:t>
            </a:r>
            <a:endParaRPr lang="zh-CN" altLang="en-US" b="1" kern="0" dirty="0">
              <a:solidFill>
                <a:sysClr val="window" lastClr="FFFFFF"/>
              </a:solidFill>
              <a:latin typeface="微软雅黑" panose="020B0503020204020204" pitchFamily="34" charset="-122"/>
              <a:ea typeface="微软雅黑" panose="020B0503020204020204" pitchFamily="34" charset="-122"/>
            </a:endParaRPr>
          </a:p>
        </p:txBody>
      </p:sp>
      <p:sp>
        <p:nvSpPr>
          <p:cNvPr id="19" name="圆角矩形 14"/>
          <p:cNvSpPr/>
          <p:nvPr/>
        </p:nvSpPr>
        <p:spPr>
          <a:xfrm>
            <a:off x="3609836" y="3419708"/>
            <a:ext cx="3037294" cy="485395"/>
          </a:xfrm>
          <a:custGeom>
            <a:avLst/>
            <a:gdLst>
              <a:gd name="connsiteX0" fmla="*/ 0 w 4033295"/>
              <a:gd name="connsiteY0" fmla="*/ 0 h 648072"/>
              <a:gd name="connsiteX1" fmla="*/ 3709259 w 4033295"/>
              <a:gd name="connsiteY1" fmla="*/ 0 h 648072"/>
              <a:gd name="connsiteX2" fmla="*/ 4033295 w 4033295"/>
              <a:gd name="connsiteY2" fmla="*/ 324036 h 648072"/>
              <a:gd name="connsiteX3" fmla="*/ 3709259 w 4033295"/>
              <a:gd name="connsiteY3" fmla="*/ 648072 h 648072"/>
              <a:gd name="connsiteX4" fmla="*/ 72855 w 4033295"/>
              <a:gd name="connsiteY4" fmla="*/ 648072 h 648072"/>
              <a:gd name="connsiteX5" fmla="*/ 0 w 4033295"/>
              <a:gd name="connsiteY5" fmla="*/ 0 h 648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33295" h="648072">
                <a:moveTo>
                  <a:pt x="0" y="0"/>
                </a:moveTo>
                <a:lnTo>
                  <a:pt x="3709259" y="0"/>
                </a:lnTo>
                <a:cubicBezTo>
                  <a:pt x="3888219" y="0"/>
                  <a:pt x="4033295" y="145076"/>
                  <a:pt x="4033295" y="324036"/>
                </a:cubicBezTo>
                <a:cubicBezTo>
                  <a:pt x="4033295" y="502996"/>
                  <a:pt x="3888219" y="648072"/>
                  <a:pt x="3709259" y="648072"/>
                </a:cubicBezTo>
                <a:lnTo>
                  <a:pt x="72855" y="648072"/>
                </a:lnTo>
                <a:cubicBezTo>
                  <a:pt x="72855" y="432048"/>
                  <a:pt x="0" y="216024"/>
                  <a:pt x="0" y="0"/>
                </a:cubicBezTo>
                <a:close/>
              </a:path>
            </a:pathLst>
          </a:custGeom>
          <a:solidFill>
            <a:srgbClr val="314865"/>
          </a:solidFill>
          <a:ln w="25400" cap="flat" cmpd="sng" algn="ctr">
            <a:noFill/>
            <a:prstDash val="solid"/>
          </a:ln>
          <a:effectLst/>
        </p:spPr>
        <p:txBody>
          <a:bodyPr rtlCol="0" anchor="ctr"/>
          <a:lstStyle/>
          <a:p>
            <a:pPr algn="ctr"/>
            <a:r>
              <a:rPr lang="zh-CN" altLang="en-US" b="1" kern="0" dirty="0">
                <a:solidFill>
                  <a:sysClr val="window" lastClr="FFFFFF"/>
                </a:solidFill>
                <a:latin typeface="微软雅黑" panose="020B0503020204020204" pitchFamily="34" charset="-122"/>
                <a:ea typeface="微软雅黑" panose="020B0503020204020204" pitchFamily="34" charset="-122"/>
              </a:rPr>
              <a:t>您的标题写在这里</a:t>
            </a:r>
            <a:endParaRPr lang="zh-CN" altLang="en-US" b="1" kern="0" dirty="0">
              <a:solidFill>
                <a:sysClr val="window" lastClr="FFFFFF"/>
              </a:solidFill>
              <a:latin typeface="微软雅黑" panose="020B0503020204020204" pitchFamily="34" charset="-122"/>
              <a:ea typeface="微软雅黑" panose="020B0503020204020204" pitchFamily="34" charset="-122"/>
            </a:endParaRPr>
          </a:p>
        </p:txBody>
      </p:sp>
      <p:sp>
        <p:nvSpPr>
          <p:cNvPr id="20" name="TextBox 45"/>
          <p:cNvSpPr txBox="1"/>
          <p:nvPr/>
        </p:nvSpPr>
        <p:spPr>
          <a:xfrm>
            <a:off x="3136466" y="1331494"/>
            <a:ext cx="456331" cy="701731"/>
          </a:xfrm>
          <a:prstGeom prst="rect">
            <a:avLst/>
          </a:prstGeom>
          <a:noFill/>
        </p:spPr>
        <p:txBody>
          <a:bodyPr wrap="square" rtlCol="0">
            <a:spAutoFit/>
          </a:bodyPr>
          <a:lstStyle/>
          <a:p>
            <a:pPr>
              <a:defRPr/>
            </a:pPr>
            <a:r>
              <a:rPr lang="en-US" altLang="zh-CN" sz="3960" b="1" kern="0" dirty="0">
                <a:solidFill>
                  <a:schemeClr val="bg1">
                    <a:lumMod val="50000"/>
                  </a:schemeClr>
                </a:solidFill>
                <a:latin typeface="Arial Black" panose="020B0A04020102020204" pitchFamily="34" charset="0"/>
                <a:ea typeface="微软雅黑" panose="020B0503020204020204" pitchFamily="34" charset="-122"/>
              </a:rPr>
              <a:t>A</a:t>
            </a:r>
            <a:endParaRPr lang="zh-CN" altLang="en-US" sz="3960" b="1" kern="0" dirty="0">
              <a:solidFill>
                <a:schemeClr val="bg1">
                  <a:lumMod val="50000"/>
                </a:schemeClr>
              </a:solidFill>
              <a:latin typeface="Arial Black" panose="020B0A04020102020204" pitchFamily="34" charset="0"/>
              <a:ea typeface="微软雅黑" panose="020B0503020204020204" pitchFamily="34" charset="-122"/>
            </a:endParaRPr>
          </a:p>
        </p:txBody>
      </p:sp>
      <p:sp>
        <p:nvSpPr>
          <p:cNvPr id="21" name="TextBox 46"/>
          <p:cNvSpPr txBox="1"/>
          <p:nvPr/>
        </p:nvSpPr>
        <p:spPr>
          <a:xfrm>
            <a:off x="3028013" y="3537193"/>
            <a:ext cx="456331" cy="701731"/>
          </a:xfrm>
          <a:prstGeom prst="rect">
            <a:avLst/>
          </a:prstGeom>
          <a:noFill/>
        </p:spPr>
        <p:txBody>
          <a:bodyPr wrap="square" rtlCol="0">
            <a:spAutoFit/>
          </a:bodyPr>
          <a:lstStyle/>
          <a:p>
            <a:pPr>
              <a:defRPr/>
            </a:pPr>
            <a:r>
              <a:rPr lang="en-US" altLang="zh-CN" sz="3960" b="1" kern="0" dirty="0">
                <a:solidFill>
                  <a:schemeClr val="bg1">
                    <a:lumMod val="50000"/>
                  </a:schemeClr>
                </a:solidFill>
                <a:latin typeface="Arial Black" panose="020B0A04020102020204" pitchFamily="34" charset="0"/>
                <a:ea typeface="微软雅黑" panose="020B0503020204020204" pitchFamily="34" charset="-122"/>
              </a:rPr>
              <a:t>B</a:t>
            </a:r>
            <a:endParaRPr lang="zh-CN" altLang="en-US" sz="3960" b="1" kern="0" dirty="0">
              <a:solidFill>
                <a:schemeClr val="bg1">
                  <a:lumMod val="50000"/>
                </a:schemeClr>
              </a:solidFill>
              <a:latin typeface="Arial Black" panose="020B0A04020102020204" pitchFamily="34" charset="0"/>
              <a:ea typeface="微软雅黑" panose="020B0503020204020204" pitchFamily="34" charset="-122"/>
            </a:endParaRPr>
          </a:p>
        </p:txBody>
      </p:sp>
      <p:sp>
        <p:nvSpPr>
          <p:cNvPr id="22" name="TextBox 47"/>
          <p:cNvSpPr txBox="1"/>
          <p:nvPr/>
        </p:nvSpPr>
        <p:spPr>
          <a:xfrm>
            <a:off x="3949855" y="1907793"/>
            <a:ext cx="3340488" cy="956609"/>
          </a:xfrm>
          <a:prstGeom prst="rect">
            <a:avLst/>
          </a:prstGeom>
          <a:noFill/>
        </p:spPr>
        <p:txBody>
          <a:bodyPr wrap="square" rtlCol="0">
            <a:spAutoFit/>
          </a:bodyPr>
          <a:lstStyle/>
          <a:p>
            <a:pPr>
              <a:lnSpc>
                <a:spcPct val="130000"/>
              </a:lnSpc>
              <a:defRPr/>
            </a:pPr>
            <a:r>
              <a:rPr lang="zh-CN" altLang="en-US" sz="1440" kern="0" dirty="0">
                <a:solidFill>
                  <a:schemeClr val="tx1">
                    <a:lumMod val="95000"/>
                    <a:lumOff val="5000"/>
                  </a:schemeClr>
                </a:solidFill>
                <a:latin typeface="微软雅黑" panose="020B0503020204020204" pitchFamily="34" charset="-122"/>
                <a:ea typeface="微软雅黑" panose="020B0503020204020204" pitchFamily="34" charset="-122"/>
              </a:rPr>
              <a:t>您的内容打在这里，或通过复制您的文本后在此框中选择粘贴并选择只保留文字您的内容打在这里</a:t>
            </a:r>
            <a:endParaRPr lang="en-US" altLang="zh-CN" sz="1440" kern="0" dirty="0">
              <a:solidFill>
                <a:schemeClr val="tx1">
                  <a:lumMod val="95000"/>
                  <a:lumOff val="5000"/>
                </a:schemeClr>
              </a:solidFill>
              <a:latin typeface="微软雅黑" panose="020B0503020204020204" pitchFamily="34" charset="-122"/>
              <a:ea typeface="微软雅黑" panose="020B0503020204020204" pitchFamily="34" charset="-122"/>
            </a:endParaRPr>
          </a:p>
        </p:txBody>
      </p:sp>
      <p:sp>
        <p:nvSpPr>
          <p:cNvPr id="23" name="TextBox 48"/>
          <p:cNvSpPr txBox="1"/>
          <p:nvPr/>
        </p:nvSpPr>
        <p:spPr>
          <a:xfrm>
            <a:off x="3859766" y="3905103"/>
            <a:ext cx="3589799" cy="380425"/>
          </a:xfrm>
          <a:prstGeom prst="rect">
            <a:avLst/>
          </a:prstGeom>
          <a:noFill/>
        </p:spPr>
        <p:txBody>
          <a:bodyPr wrap="square" rtlCol="0">
            <a:spAutoFit/>
          </a:bodyPr>
          <a:lstStyle/>
          <a:p>
            <a:pPr>
              <a:lnSpc>
                <a:spcPct val="130000"/>
              </a:lnSpc>
              <a:defRPr/>
            </a:pPr>
            <a:r>
              <a:rPr lang="zh-CN" altLang="en-US" sz="1440" kern="0" dirty="0">
                <a:solidFill>
                  <a:schemeClr val="tx1">
                    <a:lumMod val="95000"/>
                    <a:lumOff val="5000"/>
                  </a:schemeClr>
                </a:solidFill>
                <a:latin typeface="微软雅黑" panose="020B0503020204020204" pitchFamily="34" charset="-122"/>
                <a:ea typeface="微软雅黑" panose="020B0503020204020204" pitchFamily="34" charset="-122"/>
              </a:rPr>
              <a:t>您的内容打在这里，或通过复制您的文本</a:t>
            </a:r>
            <a:endParaRPr lang="en-US" altLang="zh-CN" sz="1440" kern="0" dirty="0">
              <a:solidFill>
                <a:schemeClr val="tx1">
                  <a:lumMod val="95000"/>
                  <a:lumOff val="5000"/>
                </a:schemeClr>
              </a:solidFill>
              <a:latin typeface="微软雅黑" panose="020B0503020204020204" pitchFamily="34" charset="-122"/>
              <a:ea typeface="微软雅黑" panose="020B0503020204020204" pitchFamily="34" charset="-122"/>
            </a:endParaRPr>
          </a:p>
        </p:txBody>
      </p:sp>
      <p:cxnSp>
        <p:nvCxnSpPr>
          <p:cNvPr id="24" name="直接连接符 23"/>
          <p:cNvCxnSpPr/>
          <p:nvPr/>
        </p:nvCxnSpPr>
        <p:spPr>
          <a:xfrm>
            <a:off x="0"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5364088"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sp>
        <p:nvSpPr>
          <p:cNvPr id="26" name="TextBox 500"/>
          <p:cNvSpPr txBox="1"/>
          <p:nvPr/>
        </p:nvSpPr>
        <p:spPr>
          <a:xfrm>
            <a:off x="3779912" y="155416"/>
            <a:ext cx="1584176" cy="400110"/>
          </a:xfrm>
          <a:prstGeom prst="rect">
            <a:avLst/>
          </a:prstGeom>
          <a:noFill/>
        </p:spPr>
        <p:txBody>
          <a:bodyPr wrap="square" rtlCol="0">
            <a:spAutoFit/>
          </a:bodyPr>
          <a:lstStyle/>
          <a:p>
            <a:pPr algn="ctr"/>
            <a:r>
              <a:rPr lang="zh-CN" altLang="en-US" sz="2000" b="1" dirty="0" smtClean="0">
                <a:solidFill>
                  <a:srgbClr val="314865"/>
                </a:solidFill>
              </a:rPr>
              <a:t>分析方法</a:t>
            </a:r>
            <a:endParaRPr lang="zh-CN" altLang="en-US" sz="2000" b="1" dirty="0">
              <a:solidFill>
                <a:srgbClr val="314865"/>
              </a:solidFill>
            </a:endParaRPr>
          </a:p>
        </p:txBody>
      </p:sp>
    </p:spTree>
  </p:cSld>
  <p:clrMapOvr>
    <a:masterClrMapping/>
  </p:clrMapOvr>
  <p:transition spd="slow">
    <p:cover dir="rd"/>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0-#ppt_w/2"/>
                                              </p:val>
                                            </p:tav>
                                            <p:tav tm="100000">
                                              <p:val>
                                                <p:strVal val="#ppt_x"/>
                                              </p:val>
                                            </p:tav>
                                          </p:tavLst>
                                        </p:anim>
                                        <p:anim calcmode="lin" valueType="num">
                                          <p:cBhvr additive="base">
                                            <p:cTn id="8" dur="500" fill="hold"/>
                                            <p:tgtEl>
                                              <p:spTgt spid="24"/>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1+#ppt_w/2"/>
                                              </p:val>
                                            </p:tav>
                                            <p:tav tm="100000">
                                              <p:val>
                                                <p:strVal val="#ppt_x"/>
                                              </p:val>
                                            </p:tav>
                                          </p:tavLst>
                                        </p:anim>
                                        <p:anim calcmode="lin" valueType="num">
                                          <p:cBhvr additive="base">
                                            <p:cTn id="12" dur="500" fill="hold"/>
                                            <p:tgtEl>
                                              <p:spTgt spid="25"/>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14:presetBounceEnd="52000">
                                      <p:stCondLst>
                                        <p:cond delay="0"/>
                                      </p:stCondLst>
                                      <p:childTnLst>
                                        <p:set>
                                          <p:cBhvr>
                                            <p:cTn id="15" dur="1" fill="hold">
                                              <p:stCondLst>
                                                <p:cond delay="0"/>
                                              </p:stCondLst>
                                            </p:cTn>
                                            <p:tgtEl>
                                              <p:spTgt spid="26"/>
                                            </p:tgtEl>
                                            <p:attrNameLst>
                                              <p:attrName>style.visibility</p:attrName>
                                            </p:attrNameLst>
                                          </p:cBhvr>
                                          <p:to>
                                            <p:strVal val="visible"/>
                                          </p:to>
                                        </p:set>
                                        <p:anim calcmode="lin" valueType="num" p14:bounceEnd="52000">
                                          <p:cBhvr additive="base">
                                            <p:cTn id="16" dur="500" fill="hold"/>
                                            <p:tgtEl>
                                              <p:spTgt spid="26"/>
                                            </p:tgtEl>
                                            <p:attrNameLst>
                                              <p:attrName>ppt_x</p:attrName>
                                            </p:attrNameLst>
                                          </p:cBhvr>
                                          <p:tavLst>
                                            <p:tav tm="0">
                                              <p:val>
                                                <p:strVal val="#ppt_x"/>
                                              </p:val>
                                            </p:tav>
                                            <p:tav tm="100000">
                                              <p:val>
                                                <p:strVal val="#ppt_x"/>
                                              </p:val>
                                            </p:tav>
                                          </p:tavLst>
                                        </p:anim>
                                        <p:anim calcmode="lin" valueType="num" p14:bounceEnd="52000">
                                          <p:cBhvr additive="base">
                                            <p:cTn id="17" dur="500" fill="hold"/>
                                            <p:tgtEl>
                                              <p:spTgt spid="26"/>
                                            </p:tgtEl>
                                            <p:attrNameLst>
                                              <p:attrName>ppt_y</p:attrName>
                                            </p:attrNameLst>
                                          </p:cBhvr>
                                          <p:tavLst>
                                            <p:tav tm="0">
                                              <p:val>
                                                <p:strVal val="0-#ppt_h/2"/>
                                              </p:val>
                                            </p:tav>
                                            <p:tav tm="100000">
                                              <p:val>
                                                <p:strVal val="#ppt_y"/>
                                              </p:val>
                                            </p:tav>
                                          </p:tavLst>
                                        </p:anim>
                                      </p:childTnLst>
                                    </p:cTn>
                                  </p:par>
                                  <p:par>
                                    <p:cTn id="18" presetID="22" presetClass="entr" presetSubtype="8" fill="hold" grpId="0" nodeType="with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wipe(left)">
                                          <p:cBhvr>
                                            <p:cTn id="20" dur="250"/>
                                            <p:tgtEl>
                                              <p:spTgt spid="16"/>
                                            </p:tgtEl>
                                          </p:cBhvr>
                                        </p:animEffect>
                                      </p:childTnLst>
                                    </p:cTn>
                                  </p:par>
                                </p:childTnLst>
                              </p:cTn>
                            </p:par>
                            <p:par>
                              <p:cTn id="21" fill="hold">
                                <p:stCondLst>
                                  <p:cond delay="1000"/>
                                </p:stCondLst>
                                <p:childTnLst>
                                  <p:par>
                                    <p:cTn id="22" presetID="22" presetClass="entr" presetSubtype="1" fill="hold" grpId="0" nodeType="after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wipe(up)">
                                          <p:cBhvr>
                                            <p:cTn id="24" dur="250"/>
                                            <p:tgtEl>
                                              <p:spTgt spid="13"/>
                                            </p:tgtEl>
                                          </p:cBhvr>
                                        </p:animEffect>
                                      </p:childTnLst>
                                    </p:cTn>
                                  </p:par>
                                </p:childTnLst>
                              </p:cTn>
                            </p:par>
                            <p:par>
                              <p:cTn id="25" fill="hold">
                                <p:stCondLst>
                                  <p:cond delay="1500"/>
                                </p:stCondLst>
                                <p:childTnLst>
                                  <p:par>
                                    <p:cTn id="26" presetID="22" presetClass="entr" presetSubtype="1" fill="hold" grpId="0" nodeType="after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wipe(up)">
                                          <p:cBhvr>
                                            <p:cTn id="28" dur="250"/>
                                            <p:tgtEl>
                                              <p:spTgt spid="14"/>
                                            </p:tgtEl>
                                          </p:cBhvr>
                                        </p:animEffect>
                                      </p:childTnLst>
                                    </p:cTn>
                                  </p:par>
                                </p:childTnLst>
                              </p:cTn>
                            </p:par>
                            <p:par>
                              <p:cTn id="29" fill="hold">
                                <p:stCondLst>
                                  <p:cond delay="2000"/>
                                </p:stCondLst>
                                <p:childTnLst>
                                  <p:par>
                                    <p:cTn id="30" presetID="21" presetClass="entr" presetSubtype="1" fill="hold" grpId="0" nodeType="after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wheel(1)">
                                          <p:cBhvr>
                                            <p:cTn id="32" dur="1000"/>
                                            <p:tgtEl>
                                              <p:spTgt spid="15"/>
                                            </p:tgtEl>
                                          </p:cBhvr>
                                        </p:animEffect>
                                      </p:childTnLst>
                                    </p:cTn>
                                  </p:par>
                                  <p:par>
                                    <p:cTn id="33" presetID="22" presetClass="entr" presetSubtype="2" fill="hold" grpId="0" nodeType="withEffect">
                                      <p:stCondLst>
                                        <p:cond delay="750"/>
                                      </p:stCondLst>
                                      <p:childTnLst>
                                        <p:set>
                                          <p:cBhvr>
                                            <p:cTn id="34" dur="1" fill="hold">
                                              <p:stCondLst>
                                                <p:cond delay="0"/>
                                              </p:stCondLst>
                                            </p:cTn>
                                            <p:tgtEl>
                                              <p:spTgt spid="17"/>
                                            </p:tgtEl>
                                            <p:attrNameLst>
                                              <p:attrName>style.visibility</p:attrName>
                                            </p:attrNameLst>
                                          </p:cBhvr>
                                          <p:to>
                                            <p:strVal val="visible"/>
                                          </p:to>
                                        </p:set>
                                        <p:animEffect transition="in" filter="wipe(right)">
                                          <p:cBhvr>
                                            <p:cTn id="35" dur="250"/>
                                            <p:tgtEl>
                                              <p:spTgt spid="17"/>
                                            </p:tgtEl>
                                          </p:cBhvr>
                                        </p:animEffect>
                                      </p:childTnLst>
                                    </p:cTn>
                                  </p:par>
                                </p:childTnLst>
                              </p:cTn>
                            </p:par>
                            <p:par>
                              <p:cTn id="36" fill="hold">
                                <p:stCondLst>
                                  <p:cond delay="3000"/>
                                </p:stCondLst>
                                <p:childTnLst>
                                  <p:par>
                                    <p:cTn id="37" presetID="42" presetClass="entr" presetSubtype="0" fill="hold" grpId="0" nodeType="after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fade">
                                          <p:cBhvr>
                                            <p:cTn id="39" dur="500"/>
                                            <p:tgtEl>
                                              <p:spTgt spid="20"/>
                                            </p:tgtEl>
                                          </p:cBhvr>
                                        </p:animEffect>
                                        <p:anim calcmode="lin" valueType="num">
                                          <p:cBhvr>
                                            <p:cTn id="40" dur="500" fill="hold"/>
                                            <p:tgtEl>
                                              <p:spTgt spid="20"/>
                                            </p:tgtEl>
                                            <p:attrNameLst>
                                              <p:attrName>ppt_x</p:attrName>
                                            </p:attrNameLst>
                                          </p:cBhvr>
                                          <p:tavLst>
                                            <p:tav tm="0">
                                              <p:val>
                                                <p:strVal val="#ppt_x"/>
                                              </p:val>
                                            </p:tav>
                                            <p:tav tm="100000">
                                              <p:val>
                                                <p:strVal val="#ppt_x"/>
                                              </p:val>
                                            </p:tav>
                                          </p:tavLst>
                                        </p:anim>
                                        <p:anim calcmode="lin" valueType="num">
                                          <p:cBhvr>
                                            <p:cTn id="41" dur="500" fill="hold"/>
                                            <p:tgtEl>
                                              <p:spTgt spid="20"/>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22" presetClass="entr" presetSubtype="8" fill="hold" grpId="0" nodeType="after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wipe(left)">
                                          <p:cBhvr>
                                            <p:cTn id="45" dur="250"/>
                                            <p:tgtEl>
                                              <p:spTgt spid="18"/>
                                            </p:tgtEl>
                                          </p:cBhvr>
                                        </p:animEffect>
                                      </p:childTnLst>
                                    </p:cTn>
                                  </p:par>
                                </p:childTnLst>
                              </p:cTn>
                            </p:par>
                            <p:par>
                              <p:cTn id="46" fill="hold">
                                <p:stCondLst>
                                  <p:cond delay="4000"/>
                                </p:stCondLst>
                                <p:childTnLst>
                                  <p:par>
                                    <p:cTn id="47" presetID="22" presetClass="entr" presetSubtype="4" fill="hold" grpId="0" nodeType="after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wipe(down)">
                                          <p:cBhvr>
                                            <p:cTn id="49" dur="250"/>
                                            <p:tgtEl>
                                              <p:spTgt spid="22"/>
                                            </p:tgtEl>
                                          </p:cBhvr>
                                        </p:animEffect>
                                      </p:childTnLst>
                                    </p:cTn>
                                  </p:par>
                                </p:childTnLst>
                              </p:cTn>
                            </p:par>
                            <p:par>
                              <p:cTn id="50" fill="hold">
                                <p:stCondLst>
                                  <p:cond delay="4500"/>
                                </p:stCondLst>
                                <p:childTnLst>
                                  <p:par>
                                    <p:cTn id="51" presetID="42" presetClass="entr" presetSubtype="0" fill="hold" grpId="0" nodeType="afterEffect">
                                      <p:stCondLst>
                                        <p:cond delay="0"/>
                                      </p:stCondLst>
                                      <p:childTnLst>
                                        <p:set>
                                          <p:cBhvr>
                                            <p:cTn id="52" dur="1" fill="hold">
                                              <p:stCondLst>
                                                <p:cond delay="0"/>
                                              </p:stCondLst>
                                            </p:cTn>
                                            <p:tgtEl>
                                              <p:spTgt spid="21"/>
                                            </p:tgtEl>
                                            <p:attrNameLst>
                                              <p:attrName>style.visibility</p:attrName>
                                            </p:attrNameLst>
                                          </p:cBhvr>
                                          <p:to>
                                            <p:strVal val="visible"/>
                                          </p:to>
                                        </p:set>
                                        <p:animEffect transition="in" filter="fade">
                                          <p:cBhvr>
                                            <p:cTn id="53" dur="500"/>
                                            <p:tgtEl>
                                              <p:spTgt spid="21"/>
                                            </p:tgtEl>
                                          </p:cBhvr>
                                        </p:animEffect>
                                        <p:anim calcmode="lin" valueType="num">
                                          <p:cBhvr>
                                            <p:cTn id="54" dur="500" fill="hold"/>
                                            <p:tgtEl>
                                              <p:spTgt spid="21"/>
                                            </p:tgtEl>
                                            <p:attrNameLst>
                                              <p:attrName>ppt_x</p:attrName>
                                            </p:attrNameLst>
                                          </p:cBhvr>
                                          <p:tavLst>
                                            <p:tav tm="0">
                                              <p:val>
                                                <p:strVal val="#ppt_x"/>
                                              </p:val>
                                            </p:tav>
                                            <p:tav tm="100000">
                                              <p:val>
                                                <p:strVal val="#ppt_x"/>
                                              </p:val>
                                            </p:tav>
                                          </p:tavLst>
                                        </p:anim>
                                        <p:anim calcmode="lin" valueType="num">
                                          <p:cBhvr>
                                            <p:cTn id="55" dur="500" fill="hold"/>
                                            <p:tgtEl>
                                              <p:spTgt spid="21"/>
                                            </p:tgtEl>
                                            <p:attrNameLst>
                                              <p:attrName>ppt_y</p:attrName>
                                            </p:attrNameLst>
                                          </p:cBhvr>
                                          <p:tavLst>
                                            <p:tav tm="0">
                                              <p:val>
                                                <p:strVal val="#ppt_y+.1"/>
                                              </p:val>
                                            </p:tav>
                                            <p:tav tm="100000">
                                              <p:val>
                                                <p:strVal val="#ppt_y"/>
                                              </p:val>
                                            </p:tav>
                                          </p:tavLst>
                                        </p:anim>
                                      </p:childTnLst>
                                    </p:cTn>
                                  </p:par>
                                </p:childTnLst>
                              </p:cTn>
                            </p:par>
                            <p:par>
                              <p:cTn id="56" fill="hold">
                                <p:stCondLst>
                                  <p:cond delay="5000"/>
                                </p:stCondLst>
                                <p:childTnLst>
                                  <p:par>
                                    <p:cTn id="57" presetID="22" presetClass="entr" presetSubtype="8" fill="hold" grpId="0" nodeType="afterEffect">
                                      <p:stCondLst>
                                        <p:cond delay="0"/>
                                      </p:stCondLst>
                                      <p:childTnLst>
                                        <p:set>
                                          <p:cBhvr>
                                            <p:cTn id="58" dur="1" fill="hold">
                                              <p:stCondLst>
                                                <p:cond delay="0"/>
                                              </p:stCondLst>
                                            </p:cTn>
                                            <p:tgtEl>
                                              <p:spTgt spid="19"/>
                                            </p:tgtEl>
                                            <p:attrNameLst>
                                              <p:attrName>style.visibility</p:attrName>
                                            </p:attrNameLst>
                                          </p:cBhvr>
                                          <p:to>
                                            <p:strVal val="visible"/>
                                          </p:to>
                                        </p:set>
                                        <p:animEffect transition="in" filter="wipe(left)">
                                          <p:cBhvr>
                                            <p:cTn id="59" dur="250"/>
                                            <p:tgtEl>
                                              <p:spTgt spid="19"/>
                                            </p:tgtEl>
                                          </p:cBhvr>
                                        </p:animEffect>
                                      </p:childTnLst>
                                    </p:cTn>
                                  </p:par>
                                </p:childTnLst>
                              </p:cTn>
                            </p:par>
                            <p:par>
                              <p:cTn id="60" fill="hold">
                                <p:stCondLst>
                                  <p:cond delay="5500"/>
                                </p:stCondLst>
                                <p:childTnLst>
                                  <p:par>
                                    <p:cTn id="61" presetID="42" presetClass="entr" presetSubtype="0" fill="hold" grpId="0" nodeType="afterEffect">
                                      <p:stCondLst>
                                        <p:cond delay="0"/>
                                      </p:stCondLst>
                                      <p:childTnLst>
                                        <p:set>
                                          <p:cBhvr>
                                            <p:cTn id="62" dur="1" fill="hold">
                                              <p:stCondLst>
                                                <p:cond delay="0"/>
                                              </p:stCondLst>
                                            </p:cTn>
                                            <p:tgtEl>
                                              <p:spTgt spid="23"/>
                                            </p:tgtEl>
                                            <p:attrNameLst>
                                              <p:attrName>style.visibility</p:attrName>
                                            </p:attrNameLst>
                                          </p:cBhvr>
                                          <p:to>
                                            <p:strVal val="visible"/>
                                          </p:to>
                                        </p:set>
                                        <p:animEffect transition="in" filter="fade">
                                          <p:cBhvr>
                                            <p:cTn id="63" dur="250"/>
                                            <p:tgtEl>
                                              <p:spTgt spid="23"/>
                                            </p:tgtEl>
                                          </p:cBhvr>
                                        </p:animEffect>
                                        <p:anim calcmode="lin" valueType="num">
                                          <p:cBhvr>
                                            <p:cTn id="64" dur="250" fill="hold"/>
                                            <p:tgtEl>
                                              <p:spTgt spid="23"/>
                                            </p:tgtEl>
                                            <p:attrNameLst>
                                              <p:attrName>ppt_x</p:attrName>
                                            </p:attrNameLst>
                                          </p:cBhvr>
                                          <p:tavLst>
                                            <p:tav tm="0">
                                              <p:val>
                                                <p:strVal val="#ppt_x"/>
                                              </p:val>
                                            </p:tav>
                                            <p:tav tm="100000">
                                              <p:val>
                                                <p:strVal val="#ppt_x"/>
                                              </p:val>
                                            </p:tav>
                                          </p:tavLst>
                                        </p:anim>
                                        <p:anim calcmode="lin" valueType="num">
                                          <p:cBhvr>
                                            <p:cTn id="65" dur="25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7" grpId="0" animBg="1"/>
          <p:bldP spid="18" grpId="0" animBg="1"/>
          <p:bldP spid="19" grpId="0" animBg="1"/>
          <p:bldP spid="20" grpId="0"/>
          <p:bldP spid="21" grpId="0"/>
          <p:bldP spid="22" grpId="0"/>
          <p:bldP spid="23" grpId="0"/>
          <p:bldP spid="26"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0-#ppt_w/2"/>
                                              </p:val>
                                            </p:tav>
                                            <p:tav tm="100000">
                                              <p:val>
                                                <p:strVal val="#ppt_x"/>
                                              </p:val>
                                            </p:tav>
                                          </p:tavLst>
                                        </p:anim>
                                        <p:anim calcmode="lin" valueType="num">
                                          <p:cBhvr additive="base">
                                            <p:cTn id="8" dur="500" fill="hold"/>
                                            <p:tgtEl>
                                              <p:spTgt spid="24"/>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1+#ppt_w/2"/>
                                              </p:val>
                                            </p:tav>
                                            <p:tav tm="100000">
                                              <p:val>
                                                <p:strVal val="#ppt_x"/>
                                              </p:val>
                                            </p:tav>
                                          </p:tavLst>
                                        </p:anim>
                                        <p:anim calcmode="lin" valueType="num">
                                          <p:cBhvr additive="base">
                                            <p:cTn id="12" dur="500" fill="hold"/>
                                            <p:tgtEl>
                                              <p:spTgt spid="25"/>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stCondLst>
                                        <p:cond delay="0"/>
                                      </p:stCondLst>
                                      <p:childTnLst>
                                        <p:set>
                                          <p:cBhvr>
                                            <p:cTn id="15" dur="1" fill="hold">
                                              <p:stCondLst>
                                                <p:cond delay="0"/>
                                              </p:stCondLst>
                                            </p:cTn>
                                            <p:tgtEl>
                                              <p:spTgt spid="26"/>
                                            </p:tgtEl>
                                            <p:attrNameLst>
                                              <p:attrName>style.visibility</p:attrName>
                                            </p:attrNameLst>
                                          </p:cBhvr>
                                          <p:to>
                                            <p:strVal val="visible"/>
                                          </p:to>
                                        </p:set>
                                        <p:anim calcmode="lin" valueType="num">
                                          <p:cBhvr additive="base">
                                            <p:cTn id="16" dur="500" fill="hold"/>
                                            <p:tgtEl>
                                              <p:spTgt spid="26"/>
                                            </p:tgtEl>
                                            <p:attrNameLst>
                                              <p:attrName>ppt_x</p:attrName>
                                            </p:attrNameLst>
                                          </p:cBhvr>
                                          <p:tavLst>
                                            <p:tav tm="0">
                                              <p:val>
                                                <p:strVal val="#ppt_x"/>
                                              </p:val>
                                            </p:tav>
                                            <p:tav tm="100000">
                                              <p:val>
                                                <p:strVal val="#ppt_x"/>
                                              </p:val>
                                            </p:tav>
                                          </p:tavLst>
                                        </p:anim>
                                        <p:anim calcmode="lin" valueType="num">
                                          <p:cBhvr additive="base">
                                            <p:cTn id="17" dur="500" fill="hold"/>
                                            <p:tgtEl>
                                              <p:spTgt spid="26"/>
                                            </p:tgtEl>
                                            <p:attrNameLst>
                                              <p:attrName>ppt_y</p:attrName>
                                            </p:attrNameLst>
                                          </p:cBhvr>
                                          <p:tavLst>
                                            <p:tav tm="0">
                                              <p:val>
                                                <p:strVal val="0-#ppt_h/2"/>
                                              </p:val>
                                            </p:tav>
                                            <p:tav tm="100000">
                                              <p:val>
                                                <p:strVal val="#ppt_y"/>
                                              </p:val>
                                            </p:tav>
                                          </p:tavLst>
                                        </p:anim>
                                      </p:childTnLst>
                                    </p:cTn>
                                  </p:par>
                                  <p:par>
                                    <p:cTn id="18" presetID="22" presetClass="entr" presetSubtype="8" fill="hold" grpId="0" nodeType="with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wipe(left)">
                                          <p:cBhvr>
                                            <p:cTn id="20" dur="250"/>
                                            <p:tgtEl>
                                              <p:spTgt spid="16"/>
                                            </p:tgtEl>
                                          </p:cBhvr>
                                        </p:animEffect>
                                      </p:childTnLst>
                                    </p:cTn>
                                  </p:par>
                                </p:childTnLst>
                              </p:cTn>
                            </p:par>
                            <p:par>
                              <p:cTn id="21" fill="hold">
                                <p:stCondLst>
                                  <p:cond delay="1000"/>
                                </p:stCondLst>
                                <p:childTnLst>
                                  <p:par>
                                    <p:cTn id="22" presetID="22" presetClass="entr" presetSubtype="1" fill="hold" grpId="0" nodeType="after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wipe(up)">
                                          <p:cBhvr>
                                            <p:cTn id="24" dur="250"/>
                                            <p:tgtEl>
                                              <p:spTgt spid="13"/>
                                            </p:tgtEl>
                                          </p:cBhvr>
                                        </p:animEffect>
                                      </p:childTnLst>
                                    </p:cTn>
                                  </p:par>
                                </p:childTnLst>
                              </p:cTn>
                            </p:par>
                            <p:par>
                              <p:cTn id="25" fill="hold">
                                <p:stCondLst>
                                  <p:cond delay="1500"/>
                                </p:stCondLst>
                                <p:childTnLst>
                                  <p:par>
                                    <p:cTn id="26" presetID="22" presetClass="entr" presetSubtype="1" fill="hold" grpId="0" nodeType="after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wipe(up)">
                                          <p:cBhvr>
                                            <p:cTn id="28" dur="250"/>
                                            <p:tgtEl>
                                              <p:spTgt spid="14"/>
                                            </p:tgtEl>
                                          </p:cBhvr>
                                        </p:animEffect>
                                      </p:childTnLst>
                                    </p:cTn>
                                  </p:par>
                                </p:childTnLst>
                              </p:cTn>
                            </p:par>
                            <p:par>
                              <p:cTn id="29" fill="hold">
                                <p:stCondLst>
                                  <p:cond delay="2000"/>
                                </p:stCondLst>
                                <p:childTnLst>
                                  <p:par>
                                    <p:cTn id="30" presetID="21" presetClass="entr" presetSubtype="1" fill="hold" grpId="0" nodeType="after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wheel(1)">
                                          <p:cBhvr>
                                            <p:cTn id="32" dur="1000"/>
                                            <p:tgtEl>
                                              <p:spTgt spid="15"/>
                                            </p:tgtEl>
                                          </p:cBhvr>
                                        </p:animEffect>
                                      </p:childTnLst>
                                    </p:cTn>
                                  </p:par>
                                  <p:par>
                                    <p:cTn id="33" presetID="22" presetClass="entr" presetSubtype="2" fill="hold" grpId="0" nodeType="withEffect">
                                      <p:stCondLst>
                                        <p:cond delay="750"/>
                                      </p:stCondLst>
                                      <p:childTnLst>
                                        <p:set>
                                          <p:cBhvr>
                                            <p:cTn id="34" dur="1" fill="hold">
                                              <p:stCondLst>
                                                <p:cond delay="0"/>
                                              </p:stCondLst>
                                            </p:cTn>
                                            <p:tgtEl>
                                              <p:spTgt spid="17"/>
                                            </p:tgtEl>
                                            <p:attrNameLst>
                                              <p:attrName>style.visibility</p:attrName>
                                            </p:attrNameLst>
                                          </p:cBhvr>
                                          <p:to>
                                            <p:strVal val="visible"/>
                                          </p:to>
                                        </p:set>
                                        <p:animEffect transition="in" filter="wipe(right)">
                                          <p:cBhvr>
                                            <p:cTn id="35" dur="250"/>
                                            <p:tgtEl>
                                              <p:spTgt spid="17"/>
                                            </p:tgtEl>
                                          </p:cBhvr>
                                        </p:animEffect>
                                      </p:childTnLst>
                                    </p:cTn>
                                  </p:par>
                                </p:childTnLst>
                              </p:cTn>
                            </p:par>
                            <p:par>
                              <p:cTn id="36" fill="hold">
                                <p:stCondLst>
                                  <p:cond delay="3000"/>
                                </p:stCondLst>
                                <p:childTnLst>
                                  <p:par>
                                    <p:cTn id="37" presetID="42" presetClass="entr" presetSubtype="0" fill="hold" grpId="0" nodeType="after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fade">
                                          <p:cBhvr>
                                            <p:cTn id="39" dur="500"/>
                                            <p:tgtEl>
                                              <p:spTgt spid="20"/>
                                            </p:tgtEl>
                                          </p:cBhvr>
                                        </p:animEffect>
                                        <p:anim calcmode="lin" valueType="num">
                                          <p:cBhvr>
                                            <p:cTn id="40" dur="500" fill="hold"/>
                                            <p:tgtEl>
                                              <p:spTgt spid="20"/>
                                            </p:tgtEl>
                                            <p:attrNameLst>
                                              <p:attrName>ppt_x</p:attrName>
                                            </p:attrNameLst>
                                          </p:cBhvr>
                                          <p:tavLst>
                                            <p:tav tm="0">
                                              <p:val>
                                                <p:strVal val="#ppt_x"/>
                                              </p:val>
                                            </p:tav>
                                            <p:tav tm="100000">
                                              <p:val>
                                                <p:strVal val="#ppt_x"/>
                                              </p:val>
                                            </p:tav>
                                          </p:tavLst>
                                        </p:anim>
                                        <p:anim calcmode="lin" valueType="num">
                                          <p:cBhvr>
                                            <p:cTn id="41" dur="500" fill="hold"/>
                                            <p:tgtEl>
                                              <p:spTgt spid="20"/>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22" presetClass="entr" presetSubtype="8" fill="hold" grpId="0" nodeType="after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wipe(left)">
                                          <p:cBhvr>
                                            <p:cTn id="45" dur="250"/>
                                            <p:tgtEl>
                                              <p:spTgt spid="18"/>
                                            </p:tgtEl>
                                          </p:cBhvr>
                                        </p:animEffect>
                                      </p:childTnLst>
                                    </p:cTn>
                                  </p:par>
                                </p:childTnLst>
                              </p:cTn>
                            </p:par>
                            <p:par>
                              <p:cTn id="46" fill="hold">
                                <p:stCondLst>
                                  <p:cond delay="4000"/>
                                </p:stCondLst>
                                <p:childTnLst>
                                  <p:par>
                                    <p:cTn id="47" presetID="22" presetClass="entr" presetSubtype="4" fill="hold" grpId="0" nodeType="after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wipe(down)">
                                          <p:cBhvr>
                                            <p:cTn id="49" dur="250"/>
                                            <p:tgtEl>
                                              <p:spTgt spid="22"/>
                                            </p:tgtEl>
                                          </p:cBhvr>
                                        </p:animEffect>
                                      </p:childTnLst>
                                    </p:cTn>
                                  </p:par>
                                </p:childTnLst>
                              </p:cTn>
                            </p:par>
                            <p:par>
                              <p:cTn id="50" fill="hold">
                                <p:stCondLst>
                                  <p:cond delay="4500"/>
                                </p:stCondLst>
                                <p:childTnLst>
                                  <p:par>
                                    <p:cTn id="51" presetID="42" presetClass="entr" presetSubtype="0" fill="hold" grpId="0" nodeType="afterEffect">
                                      <p:stCondLst>
                                        <p:cond delay="0"/>
                                      </p:stCondLst>
                                      <p:childTnLst>
                                        <p:set>
                                          <p:cBhvr>
                                            <p:cTn id="52" dur="1" fill="hold">
                                              <p:stCondLst>
                                                <p:cond delay="0"/>
                                              </p:stCondLst>
                                            </p:cTn>
                                            <p:tgtEl>
                                              <p:spTgt spid="21"/>
                                            </p:tgtEl>
                                            <p:attrNameLst>
                                              <p:attrName>style.visibility</p:attrName>
                                            </p:attrNameLst>
                                          </p:cBhvr>
                                          <p:to>
                                            <p:strVal val="visible"/>
                                          </p:to>
                                        </p:set>
                                        <p:animEffect transition="in" filter="fade">
                                          <p:cBhvr>
                                            <p:cTn id="53" dur="500"/>
                                            <p:tgtEl>
                                              <p:spTgt spid="21"/>
                                            </p:tgtEl>
                                          </p:cBhvr>
                                        </p:animEffect>
                                        <p:anim calcmode="lin" valueType="num">
                                          <p:cBhvr>
                                            <p:cTn id="54" dur="500" fill="hold"/>
                                            <p:tgtEl>
                                              <p:spTgt spid="21"/>
                                            </p:tgtEl>
                                            <p:attrNameLst>
                                              <p:attrName>ppt_x</p:attrName>
                                            </p:attrNameLst>
                                          </p:cBhvr>
                                          <p:tavLst>
                                            <p:tav tm="0">
                                              <p:val>
                                                <p:strVal val="#ppt_x"/>
                                              </p:val>
                                            </p:tav>
                                            <p:tav tm="100000">
                                              <p:val>
                                                <p:strVal val="#ppt_x"/>
                                              </p:val>
                                            </p:tav>
                                          </p:tavLst>
                                        </p:anim>
                                        <p:anim calcmode="lin" valueType="num">
                                          <p:cBhvr>
                                            <p:cTn id="55" dur="500" fill="hold"/>
                                            <p:tgtEl>
                                              <p:spTgt spid="21"/>
                                            </p:tgtEl>
                                            <p:attrNameLst>
                                              <p:attrName>ppt_y</p:attrName>
                                            </p:attrNameLst>
                                          </p:cBhvr>
                                          <p:tavLst>
                                            <p:tav tm="0">
                                              <p:val>
                                                <p:strVal val="#ppt_y+.1"/>
                                              </p:val>
                                            </p:tav>
                                            <p:tav tm="100000">
                                              <p:val>
                                                <p:strVal val="#ppt_y"/>
                                              </p:val>
                                            </p:tav>
                                          </p:tavLst>
                                        </p:anim>
                                      </p:childTnLst>
                                    </p:cTn>
                                  </p:par>
                                </p:childTnLst>
                              </p:cTn>
                            </p:par>
                            <p:par>
                              <p:cTn id="56" fill="hold">
                                <p:stCondLst>
                                  <p:cond delay="5000"/>
                                </p:stCondLst>
                                <p:childTnLst>
                                  <p:par>
                                    <p:cTn id="57" presetID="22" presetClass="entr" presetSubtype="8" fill="hold" grpId="0" nodeType="afterEffect">
                                      <p:stCondLst>
                                        <p:cond delay="0"/>
                                      </p:stCondLst>
                                      <p:childTnLst>
                                        <p:set>
                                          <p:cBhvr>
                                            <p:cTn id="58" dur="1" fill="hold">
                                              <p:stCondLst>
                                                <p:cond delay="0"/>
                                              </p:stCondLst>
                                            </p:cTn>
                                            <p:tgtEl>
                                              <p:spTgt spid="19"/>
                                            </p:tgtEl>
                                            <p:attrNameLst>
                                              <p:attrName>style.visibility</p:attrName>
                                            </p:attrNameLst>
                                          </p:cBhvr>
                                          <p:to>
                                            <p:strVal val="visible"/>
                                          </p:to>
                                        </p:set>
                                        <p:animEffect transition="in" filter="wipe(left)">
                                          <p:cBhvr>
                                            <p:cTn id="59" dur="250"/>
                                            <p:tgtEl>
                                              <p:spTgt spid="19"/>
                                            </p:tgtEl>
                                          </p:cBhvr>
                                        </p:animEffect>
                                      </p:childTnLst>
                                    </p:cTn>
                                  </p:par>
                                </p:childTnLst>
                              </p:cTn>
                            </p:par>
                            <p:par>
                              <p:cTn id="60" fill="hold">
                                <p:stCondLst>
                                  <p:cond delay="5500"/>
                                </p:stCondLst>
                                <p:childTnLst>
                                  <p:par>
                                    <p:cTn id="61" presetID="42" presetClass="entr" presetSubtype="0" fill="hold" grpId="0" nodeType="afterEffect">
                                      <p:stCondLst>
                                        <p:cond delay="0"/>
                                      </p:stCondLst>
                                      <p:childTnLst>
                                        <p:set>
                                          <p:cBhvr>
                                            <p:cTn id="62" dur="1" fill="hold">
                                              <p:stCondLst>
                                                <p:cond delay="0"/>
                                              </p:stCondLst>
                                            </p:cTn>
                                            <p:tgtEl>
                                              <p:spTgt spid="23"/>
                                            </p:tgtEl>
                                            <p:attrNameLst>
                                              <p:attrName>style.visibility</p:attrName>
                                            </p:attrNameLst>
                                          </p:cBhvr>
                                          <p:to>
                                            <p:strVal val="visible"/>
                                          </p:to>
                                        </p:set>
                                        <p:animEffect transition="in" filter="fade">
                                          <p:cBhvr>
                                            <p:cTn id="63" dur="250"/>
                                            <p:tgtEl>
                                              <p:spTgt spid="23"/>
                                            </p:tgtEl>
                                          </p:cBhvr>
                                        </p:animEffect>
                                        <p:anim calcmode="lin" valueType="num">
                                          <p:cBhvr>
                                            <p:cTn id="64" dur="250" fill="hold"/>
                                            <p:tgtEl>
                                              <p:spTgt spid="23"/>
                                            </p:tgtEl>
                                            <p:attrNameLst>
                                              <p:attrName>ppt_x</p:attrName>
                                            </p:attrNameLst>
                                          </p:cBhvr>
                                          <p:tavLst>
                                            <p:tav tm="0">
                                              <p:val>
                                                <p:strVal val="#ppt_x"/>
                                              </p:val>
                                            </p:tav>
                                            <p:tav tm="100000">
                                              <p:val>
                                                <p:strVal val="#ppt_x"/>
                                              </p:val>
                                            </p:tav>
                                          </p:tavLst>
                                        </p:anim>
                                        <p:anim calcmode="lin" valueType="num">
                                          <p:cBhvr>
                                            <p:cTn id="65" dur="25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7" grpId="0" animBg="1"/>
          <p:bldP spid="18" grpId="0" animBg="1"/>
          <p:bldP spid="19" grpId="0" animBg="1"/>
          <p:bldP spid="20" grpId="0"/>
          <p:bldP spid="21" grpId="0"/>
          <p:bldP spid="22" grpId="0"/>
          <p:bldP spid="23" grpId="0"/>
          <p:bldP spid="26" grpId="0"/>
        </p:bldLst>
      </p:timing>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10"/>
          <p:cNvSpPr>
            <a:spLocks noChangeArrowheads="1"/>
          </p:cNvSpPr>
          <p:nvPr/>
        </p:nvSpPr>
        <p:spPr bwMode="auto">
          <a:xfrm rot="16200000">
            <a:off x="3962033" y="-976868"/>
            <a:ext cx="1258950" cy="6908577"/>
          </a:xfrm>
          <a:prstGeom prst="downArrow">
            <a:avLst>
              <a:gd name="adj1" fmla="val 49065"/>
              <a:gd name="adj2" fmla="val 44827"/>
            </a:avLst>
          </a:prstGeom>
          <a:solidFill>
            <a:srgbClr val="314865"/>
          </a:solidFill>
          <a:ln>
            <a:noFill/>
          </a:ln>
        </p:spPr>
        <p:txBody>
          <a:bodyPr vert="eaVert"/>
          <a:lstStyle/>
          <a:p>
            <a:endParaRPr lang="zh-CN" altLang="en-US">
              <a:latin typeface="微软雅黑" panose="020B0503020204020204" pitchFamily="34" charset="-122"/>
              <a:ea typeface="微软雅黑" panose="020B0503020204020204" pitchFamily="34" charset="-122"/>
            </a:endParaRPr>
          </a:p>
        </p:txBody>
      </p:sp>
      <p:grpSp>
        <p:nvGrpSpPr>
          <p:cNvPr id="3" name="组合 41"/>
          <p:cNvGrpSpPr/>
          <p:nvPr/>
        </p:nvGrpSpPr>
        <p:grpSpPr bwMode="auto">
          <a:xfrm>
            <a:off x="2788020" y="1816598"/>
            <a:ext cx="1531452" cy="1385718"/>
            <a:chOff x="1214414" y="2786058"/>
            <a:chExt cx="1935848" cy="1751017"/>
          </a:xfrm>
        </p:grpSpPr>
        <p:grpSp>
          <p:nvGrpSpPr>
            <p:cNvPr id="4" name="Group 6"/>
            <p:cNvGrpSpPr/>
            <p:nvPr/>
          </p:nvGrpSpPr>
          <p:grpSpPr bwMode="auto">
            <a:xfrm>
              <a:off x="1295400" y="2786058"/>
              <a:ext cx="1753450" cy="1751017"/>
              <a:chOff x="1823" y="2371"/>
              <a:chExt cx="1801" cy="1801"/>
            </a:xfrm>
          </p:grpSpPr>
          <p:sp>
            <p:nvSpPr>
              <p:cNvPr id="6" name="Oval 7"/>
              <p:cNvSpPr>
                <a:spLocks noChangeArrowheads="1"/>
              </p:cNvSpPr>
              <p:nvPr/>
            </p:nvSpPr>
            <p:spPr bwMode="auto">
              <a:xfrm>
                <a:off x="1823" y="2371"/>
                <a:ext cx="1801" cy="1801"/>
              </a:xfrm>
              <a:prstGeom prst="ellipse">
                <a:avLst/>
              </a:prstGeom>
              <a:solidFill>
                <a:srgbClr val="D8D8D8">
                  <a:alpha val="48000"/>
                </a:srgbClr>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rgbClr val="0070C0"/>
                  </a:solidFill>
                  <a:latin typeface="微软雅黑" panose="020B0503020204020204" pitchFamily="34" charset="-122"/>
                  <a:ea typeface="微软雅黑" panose="020B0503020204020204" pitchFamily="34" charset="-122"/>
                </a:endParaRPr>
              </a:p>
            </p:txBody>
          </p:sp>
          <p:sp>
            <p:nvSpPr>
              <p:cNvPr id="7" name="Oval 8"/>
              <p:cNvSpPr>
                <a:spLocks noChangeArrowheads="1"/>
              </p:cNvSpPr>
              <p:nvPr/>
            </p:nvSpPr>
            <p:spPr bwMode="auto">
              <a:xfrm>
                <a:off x="1945" y="2493"/>
                <a:ext cx="1556" cy="1556"/>
              </a:xfrm>
              <a:prstGeom prst="ellipse">
                <a:avLst/>
              </a:prstGeom>
              <a:solidFill>
                <a:schemeClr val="bg1">
                  <a:lumMod val="75000"/>
                </a:schemeClr>
              </a:solidFill>
              <a:ln w="38100">
                <a:solidFill>
                  <a:srgbClr val="FFFFFF"/>
                </a:solidFill>
                <a:round/>
              </a:ln>
            </p:spPr>
            <p:txBody>
              <a:bodyPr/>
              <a:lstStyle/>
              <a:p>
                <a:pPr>
                  <a:defRPr/>
                </a:pPr>
                <a:endParaRPr lang="zh-CN" altLang="en-US">
                  <a:solidFill>
                    <a:srgbClr val="0070C0"/>
                  </a:solidFill>
                  <a:latin typeface="微软雅黑" panose="020B0503020204020204" pitchFamily="34" charset="-122"/>
                  <a:ea typeface="微软雅黑" panose="020B0503020204020204" pitchFamily="34" charset="-122"/>
                </a:endParaRPr>
              </a:p>
            </p:txBody>
          </p:sp>
        </p:grpSp>
        <p:sp>
          <p:nvSpPr>
            <p:cNvPr id="5" name="Text Box 9"/>
            <p:cNvSpPr txBox="1">
              <a:spLocks noChangeArrowheads="1"/>
            </p:cNvSpPr>
            <p:nvPr/>
          </p:nvSpPr>
          <p:spPr bwMode="auto">
            <a:xfrm>
              <a:off x="1214414" y="3413118"/>
              <a:ext cx="1935848" cy="620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b="1" dirty="0">
                  <a:solidFill>
                    <a:srgbClr val="314865"/>
                  </a:solidFill>
                  <a:latin typeface="微软雅黑" panose="020B0503020204020204" pitchFamily="34" charset="-122"/>
                  <a:ea typeface="微软雅黑" panose="020B0503020204020204" pitchFamily="34" charset="-122"/>
                </a:rPr>
                <a:t>写入文本</a:t>
              </a:r>
              <a:endParaRPr lang="zh-CN" altLang="en-US" b="1" dirty="0">
                <a:solidFill>
                  <a:srgbClr val="314865"/>
                </a:solidFill>
                <a:latin typeface="微软雅黑" panose="020B0503020204020204" pitchFamily="34" charset="-122"/>
                <a:ea typeface="微软雅黑" panose="020B0503020204020204" pitchFamily="34" charset="-122"/>
              </a:endParaRPr>
            </a:p>
          </p:txBody>
        </p:sp>
      </p:grpSp>
      <p:grpSp>
        <p:nvGrpSpPr>
          <p:cNvPr id="8" name="组合 46"/>
          <p:cNvGrpSpPr/>
          <p:nvPr/>
        </p:nvGrpSpPr>
        <p:grpSpPr bwMode="auto">
          <a:xfrm>
            <a:off x="4319472" y="1816598"/>
            <a:ext cx="1531451" cy="1385718"/>
            <a:chOff x="1214414" y="2786058"/>
            <a:chExt cx="1935848" cy="1751017"/>
          </a:xfrm>
        </p:grpSpPr>
        <p:grpSp>
          <p:nvGrpSpPr>
            <p:cNvPr id="9" name="Group 6"/>
            <p:cNvGrpSpPr/>
            <p:nvPr/>
          </p:nvGrpSpPr>
          <p:grpSpPr bwMode="auto">
            <a:xfrm>
              <a:off x="1295400" y="2786058"/>
              <a:ext cx="1753450" cy="1751017"/>
              <a:chOff x="1823" y="2371"/>
              <a:chExt cx="1801" cy="1801"/>
            </a:xfrm>
          </p:grpSpPr>
          <p:sp>
            <p:nvSpPr>
              <p:cNvPr id="11" name="Oval 7"/>
              <p:cNvSpPr>
                <a:spLocks noChangeArrowheads="1"/>
              </p:cNvSpPr>
              <p:nvPr/>
            </p:nvSpPr>
            <p:spPr bwMode="auto">
              <a:xfrm>
                <a:off x="1823" y="2371"/>
                <a:ext cx="1801" cy="1801"/>
              </a:xfrm>
              <a:prstGeom prst="ellipse">
                <a:avLst/>
              </a:prstGeom>
              <a:solidFill>
                <a:srgbClr val="D8D8D8">
                  <a:alpha val="48000"/>
                </a:srgbClr>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rgbClr val="0070C0"/>
                  </a:solidFill>
                  <a:latin typeface="微软雅黑" panose="020B0503020204020204" pitchFamily="34" charset="-122"/>
                  <a:ea typeface="微软雅黑" panose="020B0503020204020204" pitchFamily="34" charset="-122"/>
                </a:endParaRPr>
              </a:p>
            </p:txBody>
          </p:sp>
          <p:sp>
            <p:nvSpPr>
              <p:cNvPr id="12" name="Oval 8"/>
              <p:cNvSpPr>
                <a:spLocks noChangeArrowheads="1"/>
              </p:cNvSpPr>
              <p:nvPr/>
            </p:nvSpPr>
            <p:spPr bwMode="auto">
              <a:xfrm>
                <a:off x="1945" y="2493"/>
                <a:ext cx="1556" cy="1556"/>
              </a:xfrm>
              <a:prstGeom prst="ellipse">
                <a:avLst/>
              </a:prstGeom>
              <a:solidFill>
                <a:schemeClr val="bg1">
                  <a:lumMod val="75000"/>
                </a:schemeClr>
              </a:solidFill>
              <a:ln w="38100">
                <a:solidFill>
                  <a:srgbClr val="FFFFFF"/>
                </a:solidFill>
                <a:round/>
              </a:ln>
            </p:spPr>
            <p:txBody>
              <a:bodyPr/>
              <a:lstStyle/>
              <a:p>
                <a:pPr>
                  <a:defRPr/>
                </a:pPr>
                <a:endParaRPr lang="zh-CN" altLang="en-US">
                  <a:solidFill>
                    <a:srgbClr val="0070C0"/>
                  </a:solidFill>
                  <a:latin typeface="微软雅黑" panose="020B0503020204020204" pitchFamily="34" charset="-122"/>
                  <a:ea typeface="微软雅黑" panose="020B0503020204020204" pitchFamily="34" charset="-122"/>
                </a:endParaRPr>
              </a:p>
            </p:txBody>
          </p:sp>
        </p:grpSp>
        <p:sp>
          <p:nvSpPr>
            <p:cNvPr id="10" name="Text Box 9"/>
            <p:cNvSpPr txBox="1">
              <a:spLocks noChangeArrowheads="1"/>
            </p:cNvSpPr>
            <p:nvPr/>
          </p:nvSpPr>
          <p:spPr bwMode="auto">
            <a:xfrm>
              <a:off x="1214414" y="3394068"/>
              <a:ext cx="1935848" cy="620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b="1" dirty="0">
                  <a:solidFill>
                    <a:srgbClr val="314865"/>
                  </a:solidFill>
                  <a:latin typeface="微软雅黑" panose="020B0503020204020204" pitchFamily="34" charset="-122"/>
                  <a:ea typeface="微软雅黑" panose="020B0503020204020204" pitchFamily="34" charset="-122"/>
                </a:rPr>
                <a:t>写入文本</a:t>
              </a:r>
              <a:endParaRPr lang="zh-CN" altLang="en-US" b="1" dirty="0">
                <a:solidFill>
                  <a:srgbClr val="314865"/>
                </a:solidFill>
                <a:latin typeface="微软雅黑" panose="020B0503020204020204" pitchFamily="34" charset="-122"/>
                <a:ea typeface="微软雅黑" panose="020B0503020204020204" pitchFamily="34" charset="-122"/>
              </a:endParaRPr>
            </a:p>
          </p:txBody>
        </p:sp>
      </p:grpSp>
      <p:grpSp>
        <p:nvGrpSpPr>
          <p:cNvPr id="13" name="组合 51"/>
          <p:cNvGrpSpPr/>
          <p:nvPr/>
        </p:nvGrpSpPr>
        <p:grpSpPr bwMode="auto">
          <a:xfrm>
            <a:off x="5865999" y="1816598"/>
            <a:ext cx="1531452" cy="1385718"/>
            <a:chOff x="1214414" y="2786058"/>
            <a:chExt cx="1935848" cy="1751017"/>
          </a:xfrm>
        </p:grpSpPr>
        <p:grpSp>
          <p:nvGrpSpPr>
            <p:cNvPr id="14" name="Group 6"/>
            <p:cNvGrpSpPr/>
            <p:nvPr/>
          </p:nvGrpSpPr>
          <p:grpSpPr bwMode="auto">
            <a:xfrm>
              <a:off x="1295400" y="2786058"/>
              <a:ext cx="1753450" cy="1751017"/>
              <a:chOff x="1823" y="2371"/>
              <a:chExt cx="1801" cy="1801"/>
            </a:xfrm>
          </p:grpSpPr>
          <p:sp>
            <p:nvSpPr>
              <p:cNvPr id="16" name="Oval 7"/>
              <p:cNvSpPr>
                <a:spLocks noChangeArrowheads="1"/>
              </p:cNvSpPr>
              <p:nvPr/>
            </p:nvSpPr>
            <p:spPr bwMode="auto">
              <a:xfrm>
                <a:off x="1823" y="2371"/>
                <a:ext cx="1801" cy="1801"/>
              </a:xfrm>
              <a:prstGeom prst="ellipse">
                <a:avLst/>
              </a:prstGeom>
              <a:solidFill>
                <a:srgbClr val="D8D8D8">
                  <a:alpha val="48000"/>
                </a:srgbClr>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rgbClr val="0070C0"/>
                  </a:solidFill>
                  <a:latin typeface="微软雅黑" panose="020B0503020204020204" pitchFamily="34" charset="-122"/>
                  <a:ea typeface="微软雅黑" panose="020B0503020204020204" pitchFamily="34" charset="-122"/>
                </a:endParaRPr>
              </a:p>
            </p:txBody>
          </p:sp>
          <p:sp>
            <p:nvSpPr>
              <p:cNvPr id="17" name="Oval 8"/>
              <p:cNvSpPr>
                <a:spLocks noChangeArrowheads="1"/>
              </p:cNvSpPr>
              <p:nvPr/>
            </p:nvSpPr>
            <p:spPr bwMode="auto">
              <a:xfrm>
                <a:off x="1945" y="2493"/>
                <a:ext cx="1556" cy="1556"/>
              </a:xfrm>
              <a:prstGeom prst="ellipse">
                <a:avLst/>
              </a:prstGeom>
              <a:solidFill>
                <a:schemeClr val="bg1">
                  <a:lumMod val="75000"/>
                </a:schemeClr>
              </a:solidFill>
              <a:ln w="38100">
                <a:solidFill>
                  <a:srgbClr val="FFFFFF"/>
                </a:solidFill>
                <a:round/>
              </a:ln>
            </p:spPr>
            <p:txBody>
              <a:bodyPr/>
              <a:lstStyle/>
              <a:p>
                <a:pPr>
                  <a:defRPr/>
                </a:pPr>
                <a:endParaRPr lang="zh-CN" altLang="en-US">
                  <a:solidFill>
                    <a:srgbClr val="0070C0"/>
                  </a:solidFill>
                  <a:latin typeface="微软雅黑" panose="020B0503020204020204" pitchFamily="34" charset="-122"/>
                  <a:ea typeface="微软雅黑" panose="020B0503020204020204" pitchFamily="34" charset="-122"/>
                </a:endParaRPr>
              </a:p>
            </p:txBody>
          </p:sp>
        </p:grpSp>
        <p:sp>
          <p:nvSpPr>
            <p:cNvPr id="15" name="Text Box 9"/>
            <p:cNvSpPr txBox="1">
              <a:spLocks noChangeArrowheads="1"/>
            </p:cNvSpPr>
            <p:nvPr/>
          </p:nvSpPr>
          <p:spPr bwMode="auto">
            <a:xfrm>
              <a:off x="1214414" y="3394068"/>
              <a:ext cx="1935848" cy="620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b="1" dirty="0">
                  <a:solidFill>
                    <a:srgbClr val="314865"/>
                  </a:solidFill>
                  <a:latin typeface="微软雅黑" panose="020B0503020204020204" pitchFamily="34" charset="-122"/>
                  <a:ea typeface="微软雅黑" panose="020B0503020204020204" pitchFamily="34" charset="-122"/>
                </a:rPr>
                <a:t>写入文本</a:t>
              </a:r>
              <a:endParaRPr lang="zh-CN" altLang="en-US" b="1" dirty="0">
                <a:solidFill>
                  <a:srgbClr val="314865"/>
                </a:solidFill>
                <a:latin typeface="微软雅黑" panose="020B0503020204020204" pitchFamily="34" charset="-122"/>
                <a:ea typeface="微软雅黑" panose="020B0503020204020204" pitchFamily="34" charset="-122"/>
              </a:endParaRPr>
            </a:p>
          </p:txBody>
        </p:sp>
      </p:grpSp>
      <p:grpSp>
        <p:nvGrpSpPr>
          <p:cNvPr id="18" name="组合 40"/>
          <p:cNvGrpSpPr/>
          <p:nvPr/>
        </p:nvGrpSpPr>
        <p:grpSpPr bwMode="auto">
          <a:xfrm>
            <a:off x="1290569" y="1816598"/>
            <a:ext cx="1531452" cy="1385718"/>
            <a:chOff x="1214414" y="2786058"/>
            <a:chExt cx="1935848" cy="1751017"/>
          </a:xfrm>
        </p:grpSpPr>
        <p:grpSp>
          <p:nvGrpSpPr>
            <p:cNvPr id="19" name="Group 6"/>
            <p:cNvGrpSpPr/>
            <p:nvPr/>
          </p:nvGrpSpPr>
          <p:grpSpPr bwMode="auto">
            <a:xfrm>
              <a:off x="1295400" y="2786058"/>
              <a:ext cx="1753450" cy="1751017"/>
              <a:chOff x="1823" y="2371"/>
              <a:chExt cx="1801" cy="1801"/>
            </a:xfrm>
          </p:grpSpPr>
          <p:sp>
            <p:nvSpPr>
              <p:cNvPr id="21" name="Oval 7"/>
              <p:cNvSpPr>
                <a:spLocks noChangeArrowheads="1"/>
              </p:cNvSpPr>
              <p:nvPr/>
            </p:nvSpPr>
            <p:spPr bwMode="auto">
              <a:xfrm>
                <a:off x="1823" y="2371"/>
                <a:ext cx="1801" cy="1801"/>
              </a:xfrm>
              <a:prstGeom prst="ellipse">
                <a:avLst/>
              </a:prstGeom>
              <a:solidFill>
                <a:srgbClr val="D8D8D8">
                  <a:alpha val="48000"/>
                </a:srgbClr>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微软雅黑" panose="020B0503020204020204" pitchFamily="34" charset="-122"/>
                  <a:ea typeface="微软雅黑" panose="020B0503020204020204" pitchFamily="34" charset="-122"/>
                </a:endParaRPr>
              </a:p>
            </p:txBody>
          </p:sp>
          <p:sp>
            <p:nvSpPr>
              <p:cNvPr id="22" name="Oval 8"/>
              <p:cNvSpPr>
                <a:spLocks noChangeArrowheads="1"/>
              </p:cNvSpPr>
              <p:nvPr/>
            </p:nvSpPr>
            <p:spPr bwMode="auto">
              <a:xfrm>
                <a:off x="1946" y="2493"/>
                <a:ext cx="1556" cy="1556"/>
              </a:xfrm>
              <a:prstGeom prst="ellipse">
                <a:avLst/>
              </a:prstGeom>
              <a:solidFill>
                <a:srgbClr val="BFBFBF"/>
              </a:solidFill>
              <a:ln w="38100">
                <a:solidFill>
                  <a:srgbClr val="FFFFFF"/>
                </a:solidFill>
                <a:round/>
              </a:ln>
            </p:spPr>
            <p:txBody>
              <a:bodyPr/>
              <a:lstStyle/>
              <a:p>
                <a:endParaRPr lang="zh-CN" altLang="en-US">
                  <a:latin typeface="微软雅黑" panose="020B0503020204020204" pitchFamily="34" charset="-122"/>
                  <a:ea typeface="微软雅黑" panose="020B0503020204020204" pitchFamily="34" charset="-122"/>
                </a:endParaRPr>
              </a:p>
            </p:txBody>
          </p:sp>
        </p:grpSp>
        <p:sp>
          <p:nvSpPr>
            <p:cNvPr id="20" name="Text Box 9"/>
            <p:cNvSpPr txBox="1">
              <a:spLocks noChangeArrowheads="1"/>
            </p:cNvSpPr>
            <p:nvPr/>
          </p:nvSpPr>
          <p:spPr bwMode="auto">
            <a:xfrm>
              <a:off x="1214414" y="3394068"/>
              <a:ext cx="1935848" cy="620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b="1" dirty="0">
                  <a:solidFill>
                    <a:schemeClr val="bg1"/>
                  </a:solidFill>
                  <a:latin typeface="微软雅黑" panose="020B0503020204020204" pitchFamily="34" charset="-122"/>
                  <a:ea typeface="微软雅黑" panose="020B0503020204020204" pitchFamily="34" charset="-122"/>
                </a:rPr>
                <a:t>写入文本</a:t>
              </a:r>
              <a:endParaRPr lang="zh-CN" altLang="en-US" b="1" dirty="0">
                <a:solidFill>
                  <a:schemeClr val="bg1"/>
                </a:solidFill>
                <a:latin typeface="微软雅黑" panose="020B0503020204020204" pitchFamily="34" charset="-122"/>
                <a:ea typeface="微软雅黑" panose="020B0503020204020204" pitchFamily="34" charset="-122"/>
              </a:endParaRPr>
            </a:p>
          </p:txBody>
        </p:sp>
      </p:grpSp>
      <p:sp>
        <p:nvSpPr>
          <p:cNvPr id="23" name="矩形标注 22"/>
          <p:cNvSpPr/>
          <p:nvPr/>
        </p:nvSpPr>
        <p:spPr>
          <a:xfrm>
            <a:off x="3086520" y="3452603"/>
            <a:ext cx="1330072" cy="41147"/>
          </a:xfrm>
          <a:prstGeom prst="wedgeRectCallout">
            <a:avLst>
              <a:gd name="adj1" fmla="val -17526"/>
              <a:gd name="adj2" fmla="val -509465"/>
            </a:avLst>
          </a:prstGeom>
          <a:solidFill>
            <a:srgbClr val="314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20">
              <a:solidFill>
                <a:srgbClr val="C00000"/>
              </a:solidFill>
            </a:endParaRPr>
          </a:p>
        </p:txBody>
      </p:sp>
      <p:sp>
        <p:nvSpPr>
          <p:cNvPr id="24" name="矩形标注 23"/>
          <p:cNvSpPr/>
          <p:nvPr/>
        </p:nvSpPr>
        <p:spPr>
          <a:xfrm>
            <a:off x="1564478" y="1504639"/>
            <a:ext cx="1426356" cy="57726"/>
          </a:xfrm>
          <a:prstGeom prst="wedgeRectCallout">
            <a:avLst>
              <a:gd name="adj1" fmla="val -23398"/>
              <a:gd name="adj2" fmla="val 403291"/>
            </a:avLst>
          </a:prstGeom>
          <a:solidFill>
            <a:srgbClr val="314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20">
              <a:solidFill>
                <a:srgbClr val="C00000"/>
              </a:solidFill>
            </a:endParaRPr>
          </a:p>
        </p:txBody>
      </p:sp>
      <p:sp>
        <p:nvSpPr>
          <p:cNvPr id="25" name="Rectangle 28"/>
          <p:cNvSpPr>
            <a:spLocks noChangeArrowheads="1"/>
          </p:cNvSpPr>
          <p:nvPr/>
        </p:nvSpPr>
        <p:spPr bwMode="auto">
          <a:xfrm>
            <a:off x="3068207" y="3486896"/>
            <a:ext cx="1327643" cy="491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20000"/>
              </a:lnSpc>
            </a:pPr>
            <a:r>
              <a:rPr lang="zh-CN" altLang="en-US" sz="1080" dirty="0">
                <a:solidFill>
                  <a:schemeClr val="tx1">
                    <a:lumMod val="95000"/>
                    <a:lumOff val="5000"/>
                  </a:schemeClr>
                </a:solidFill>
                <a:latin typeface="微软雅黑" panose="020B0503020204020204" pitchFamily="34" charset="-122"/>
                <a:ea typeface="微软雅黑" panose="020B0503020204020204" pitchFamily="34" charset="-122"/>
              </a:rPr>
              <a:t>单击此处添加文字</a:t>
            </a:r>
            <a:endParaRPr lang="zh-CN" altLang="en-US" sz="1080" dirty="0">
              <a:solidFill>
                <a:schemeClr val="tx1">
                  <a:lumMod val="95000"/>
                  <a:lumOff val="5000"/>
                </a:schemeClr>
              </a:solidFill>
              <a:latin typeface="微软雅黑" panose="020B0503020204020204" pitchFamily="34" charset="-122"/>
              <a:ea typeface="微软雅黑" panose="020B0503020204020204" pitchFamily="34" charset="-122"/>
            </a:endParaRPr>
          </a:p>
          <a:p>
            <a:pPr>
              <a:lnSpc>
                <a:spcPct val="120000"/>
              </a:lnSpc>
            </a:pPr>
            <a:r>
              <a:rPr lang="zh-CN" altLang="en-US" sz="1080" dirty="0">
                <a:solidFill>
                  <a:schemeClr val="tx1">
                    <a:lumMod val="95000"/>
                    <a:lumOff val="5000"/>
                  </a:schemeClr>
                </a:solidFill>
                <a:latin typeface="微软雅黑" panose="020B0503020204020204" pitchFamily="34" charset="-122"/>
                <a:ea typeface="微软雅黑" panose="020B0503020204020204" pitchFamily="34" charset="-122"/>
              </a:rPr>
              <a:t>单击此处添加文字</a:t>
            </a:r>
            <a:endParaRPr lang="zh-CN" altLang="en-US" sz="1080" dirty="0">
              <a:solidFill>
                <a:schemeClr val="tx1">
                  <a:lumMod val="95000"/>
                  <a:lumOff val="5000"/>
                </a:schemeClr>
              </a:solidFill>
              <a:latin typeface="微软雅黑" panose="020B0503020204020204" pitchFamily="34" charset="-122"/>
              <a:ea typeface="微软雅黑" panose="020B0503020204020204" pitchFamily="34" charset="-122"/>
            </a:endParaRPr>
          </a:p>
        </p:txBody>
      </p:sp>
      <p:sp>
        <p:nvSpPr>
          <p:cNvPr id="26" name="Rectangle 28"/>
          <p:cNvSpPr>
            <a:spLocks noChangeArrowheads="1"/>
          </p:cNvSpPr>
          <p:nvPr/>
        </p:nvSpPr>
        <p:spPr bwMode="auto">
          <a:xfrm>
            <a:off x="1624843" y="1016377"/>
            <a:ext cx="1327643" cy="491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20000"/>
              </a:lnSpc>
            </a:pPr>
            <a:r>
              <a:rPr lang="zh-CN" altLang="en-US" sz="1080" dirty="0">
                <a:solidFill>
                  <a:schemeClr val="tx1">
                    <a:lumMod val="95000"/>
                    <a:lumOff val="5000"/>
                  </a:schemeClr>
                </a:solidFill>
                <a:latin typeface="微软雅黑" panose="020B0503020204020204" pitchFamily="34" charset="-122"/>
                <a:ea typeface="微软雅黑" panose="020B0503020204020204" pitchFamily="34" charset="-122"/>
              </a:rPr>
              <a:t>单击此处添加文字</a:t>
            </a:r>
            <a:endParaRPr lang="zh-CN" altLang="en-US" sz="1080" dirty="0">
              <a:solidFill>
                <a:schemeClr val="tx1">
                  <a:lumMod val="95000"/>
                  <a:lumOff val="5000"/>
                </a:schemeClr>
              </a:solidFill>
              <a:latin typeface="微软雅黑" panose="020B0503020204020204" pitchFamily="34" charset="-122"/>
              <a:ea typeface="微软雅黑" panose="020B0503020204020204" pitchFamily="34" charset="-122"/>
            </a:endParaRPr>
          </a:p>
          <a:p>
            <a:pPr>
              <a:lnSpc>
                <a:spcPct val="120000"/>
              </a:lnSpc>
            </a:pPr>
            <a:r>
              <a:rPr lang="zh-CN" altLang="en-US" sz="1080" dirty="0">
                <a:solidFill>
                  <a:schemeClr val="tx1">
                    <a:lumMod val="95000"/>
                    <a:lumOff val="5000"/>
                  </a:schemeClr>
                </a:solidFill>
                <a:latin typeface="微软雅黑" panose="020B0503020204020204" pitchFamily="34" charset="-122"/>
                <a:ea typeface="微软雅黑" panose="020B0503020204020204" pitchFamily="34" charset="-122"/>
              </a:rPr>
              <a:t>单击此处添加文字</a:t>
            </a:r>
            <a:endParaRPr lang="zh-CN" altLang="en-US" sz="1080" dirty="0">
              <a:solidFill>
                <a:schemeClr val="tx1">
                  <a:lumMod val="95000"/>
                  <a:lumOff val="5000"/>
                </a:schemeClr>
              </a:solidFill>
              <a:latin typeface="微软雅黑" panose="020B0503020204020204" pitchFamily="34" charset="-122"/>
              <a:ea typeface="微软雅黑" panose="020B0503020204020204" pitchFamily="34" charset="-122"/>
            </a:endParaRPr>
          </a:p>
        </p:txBody>
      </p:sp>
      <p:sp>
        <p:nvSpPr>
          <p:cNvPr id="27" name="矩形标注 26"/>
          <p:cNvSpPr/>
          <p:nvPr/>
        </p:nvSpPr>
        <p:spPr>
          <a:xfrm>
            <a:off x="4545609" y="1504639"/>
            <a:ext cx="1426356" cy="57726"/>
          </a:xfrm>
          <a:prstGeom prst="wedgeRectCallout">
            <a:avLst>
              <a:gd name="adj1" fmla="val -23398"/>
              <a:gd name="adj2" fmla="val 403291"/>
            </a:avLst>
          </a:prstGeom>
          <a:solidFill>
            <a:srgbClr val="314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20">
              <a:solidFill>
                <a:srgbClr val="C00000"/>
              </a:solidFill>
            </a:endParaRPr>
          </a:p>
        </p:txBody>
      </p:sp>
      <p:sp>
        <p:nvSpPr>
          <p:cNvPr id="28" name="Rectangle 28"/>
          <p:cNvSpPr>
            <a:spLocks noChangeArrowheads="1"/>
          </p:cNvSpPr>
          <p:nvPr/>
        </p:nvSpPr>
        <p:spPr bwMode="auto">
          <a:xfrm>
            <a:off x="4605975" y="1016377"/>
            <a:ext cx="1327643" cy="491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20000"/>
              </a:lnSpc>
            </a:pPr>
            <a:r>
              <a:rPr lang="zh-CN" altLang="en-US" sz="1080" dirty="0">
                <a:solidFill>
                  <a:schemeClr val="tx1">
                    <a:lumMod val="95000"/>
                    <a:lumOff val="5000"/>
                  </a:schemeClr>
                </a:solidFill>
                <a:latin typeface="微软雅黑" panose="020B0503020204020204" pitchFamily="34" charset="-122"/>
                <a:ea typeface="微软雅黑" panose="020B0503020204020204" pitchFamily="34" charset="-122"/>
              </a:rPr>
              <a:t>单击此处添加文字</a:t>
            </a:r>
            <a:endParaRPr lang="zh-CN" altLang="en-US" sz="1080" dirty="0">
              <a:solidFill>
                <a:schemeClr val="tx1">
                  <a:lumMod val="95000"/>
                  <a:lumOff val="5000"/>
                </a:schemeClr>
              </a:solidFill>
              <a:latin typeface="微软雅黑" panose="020B0503020204020204" pitchFamily="34" charset="-122"/>
              <a:ea typeface="微软雅黑" panose="020B0503020204020204" pitchFamily="34" charset="-122"/>
            </a:endParaRPr>
          </a:p>
          <a:p>
            <a:pPr>
              <a:lnSpc>
                <a:spcPct val="120000"/>
              </a:lnSpc>
            </a:pPr>
            <a:r>
              <a:rPr lang="zh-CN" altLang="en-US" sz="1080" dirty="0">
                <a:solidFill>
                  <a:schemeClr val="tx1">
                    <a:lumMod val="95000"/>
                    <a:lumOff val="5000"/>
                  </a:schemeClr>
                </a:solidFill>
                <a:latin typeface="微软雅黑" panose="020B0503020204020204" pitchFamily="34" charset="-122"/>
                <a:ea typeface="微软雅黑" panose="020B0503020204020204" pitchFamily="34" charset="-122"/>
              </a:rPr>
              <a:t>单击此处添加文字</a:t>
            </a:r>
            <a:endParaRPr lang="zh-CN" altLang="en-US" sz="1080" dirty="0">
              <a:solidFill>
                <a:schemeClr val="tx1">
                  <a:lumMod val="95000"/>
                  <a:lumOff val="5000"/>
                </a:schemeClr>
              </a:solidFill>
              <a:latin typeface="微软雅黑" panose="020B0503020204020204" pitchFamily="34" charset="-122"/>
              <a:ea typeface="微软雅黑" panose="020B0503020204020204" pitchFamily="34" charset="-122"/>
            </a:endParaRPr>
          </a:p>
        </p:txBody>
      </p:sp>
      <p:sp>
        <p:nvSpPr>
          <p:cNvPr id="29" name="矩形标注 28"/>
          <p:cNvSpPr/>
          <p:nvPr/>
        </p:nvSpPr>
        <p:spPr>
          <a:xfrm>
            <a:off x="6197266" y="3452603"/>
            <a:ext cx="1330072" cy="41147"/>
          </a:xfrm>
          <a:prstGeom prst="wedgeRectCallout">
            <a:avLst>
              <a:gd name="adj1" fmla="val -17526"/>
              <a:gd name="adj2" fmla="val -509465"/>
            </a:avLst>
          </a:prstGeom>
          <a:solidFill>
            <a:srgbClr val="314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20">
              <a:solidFill>
                <a:srgbClr val="C00000"/>
              </a:solidFill>
            </a:endParaRPr>
          </a:p>
        </p:txBody>
      </p:sp>
      <p:sp>
        <p:nvSpPr>
          <p:cNvPr id="30" name="Rectangle 28"/>
          <p:cNvSpPr>
            <a:spLocks noChangeArrowheads="1"/>
          </p:cNvSpPr>
          <p:nvPr/>
        </p:nvSpPr>
        <p:spPr bwMode="auto">
          <a:xfrm>
            <a:off x="6178952" y="3486896"/>
            <a:ext cx="1327643" cy="491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20000"/>
              </a:lnSpc>
            </a:pPr>
            <a:r>
              <a:rPr lang="zh-CN" altLang="en-US" sz="1080" dirty="0">
                <a:solidFill>
                  <a:schemeClr val="tx1">
                    <a:lumMod val="95000"/>
                    <a:lumOff val="5000"/>
                  </a:schemeClr>
                </a:solidFill>
                <a:latin typeface="微软雅黑" panose="020B0503020204020204" pitchFamily="34" charset="-122"/>
                <a:ea typeface="微软雅黑" panose="020B0503020204020204" pitchFamily="34" charset="-122"/>
              </a:rPr>
              <a:t>单击此处添加文字</a:t>
            </a:r>
            <a:endParaRPr lang="zh-CN" altLang="en-US" sz="1080" dirty="0">
              <a:solidFill>
                <a:schemeClr val="tx1">
                  <a:lumMod val="95000"/>
                  <a:lumOff val="5000"/>
                </a:schemeClr>
              </a:solidFill>
              <a:latin typeface="微软雅黑" panose="020B0503020204020204" pitchFamily="34" charset="-122"/>
              <a:ea typeface="微软雅黑" panose="020B0503020204020204" pitchFamily="34" charset="-122"/>
            </a:endParaRPr>
          </a:p>
          <a:p>
            <a:pPr>
              <a:lnSpc>
                <a:spcPct val="120000"/>
              </a:lnSpc>
            </a:pPr>
            <a:r>
              <a:rPr lang="zh-CN" altLang="en-US" sz="1080" dirty="0">
                <a:solidFill>
                  <a:schemeClr val="tx1">
                    <a:lumMod val="95000"/>
                    <a:lumOff val="5000"/>
                  </a:schemeClr>
                </a:solidFill>
                <a:latin typeface="微软雅黑" panose="020B0503020204020204" pitchFamily="34" charset="-122"/>
                <a:ea typeface="微软雅黑" panose="020B0503020204020204" pitchFamily="34" charset="-122"/>
              </a:rPr>
              <a:t>单击此处添加文字</a:t>
            </a:r>
            <a:endParaRPr lang="zh-CN" altLang="en-US" sz="1080" dirty="0">
              <a:solidFill>
                <a:schemeClr val="tx1">
                  <a:lumMod val="95000"/>
                  <a:lumOff val="5000"/>
                </a:schemeClr>
              </a:solidFill>
              <a:latin typeface="微软雅黑" panose="020B0503020204020204" pitchFamily="34" charset="-122"/>
              <a:ea typeface="微软雅黑" panose="020B0503020204020204" pitchFamily="34" charset="-122"/>
            </a:endParaRPr>
          </a:p>
        </p:txBody>
      </p:sp>
      <p:cxnSp>
        <p:nvCxnSpPr>
          <p:cNvPr id="33" name="直接连接符 32"/>
          <p:cNvCxnSpPr/>
          <p:nvPr/>
        </p:nvCxnSpPr>
        <p:spPr>
          <a:xfrm>
            <a:off x="0"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5364088"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sp>
        <p:nvSpPr>
          <p:cNvPr id="35" name="TextBox 500"/>
          <p:cNvSpPr txBox="1"/>
          <p:nvPr/>
        </p:nvSpPr>
        <p:spPr>
          <a:xfrm>
            <a:off x="3779912" y="155416"/>
            <a:ext cx="1584176" cy="400110"/>
          </a:xfrm>
          <a:prstGeom prst="rect">
            <a:avLst/>
          </a:prstGeom>
          <a:noFill/>
        </p:spPr>
        <p:txBody>
          <a:bodyPr wrap="square" rtlCol="0">
            <a:spAutoFit/>
          </a:bodyPr>
          <a:lstStyle/>
          <a:p>
            <a:pPr algn="ctr"/>
            <a:r>
              <a:rPr lang="zh-CN" altLang="en-US" sz="2000" b="1" dirty="0" smtClean="0">
                <a:solidFill>
                  <a:srgbClr val="314865"/>
                </a:solidFill>
              </a:rPr>
              <a:t>分析方法</a:t>
            </a:r>
            <a:endParaRPr lang="zh-CN" altLang="en-US" sz="2000" b="1" dirty="0">
              <a:solidFill>
                <a:srgbClr val="314865"/>
              </a:solidFill>
            </a:endParaRPr>
          </a:p>
        </p:txBody>
      </p:sp>
    </p:spTree>
  </p:cSld>
  <p:clrMapOvr>
    <a:masterClrMapping/>
  </p:clrMapOvr>
  <p:transition spd="slow">
    <p:cover dir="rd"/>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33"/>
                                            </p:tgtEl>
                                            <p:attrNameLst>
                                              <p:attrName>style.visibility</p:attrName>
                                            </p:attrNameLst>
                                          </p:cBhvr>
                                          <p:to>
                                            <p:strVal val="visible"/>
                                          </p:to>
                                        </p:set>
                                        <p:anim calcmode="lin" valueType="num">
                                          <p:cBhvr additive="base">
                                            <p:cTn id="7" dur="500" fill="hold"/>
                                            <p:tgtEl>
                                              <p:spTgt spid="33"/>
                                            </p:tgtEl>
                                            <p:attrNameLst>
                                              <p:attrName>ppt_x</p:attrName>
                                            </p:attrNameLst>
                                          </p:cBhvr>
                                          <p:tavLst>
                                            <p:tav tm="0">
                                              <p:val>
                                                <p:strVal val="0-#ppt_w/2"/>
                                              </p:val>
                                            </p:tav>
                                            <p:tav tm="100000">
                                              <p:val>
                                                <p:strVal val="#ppt_x"/>
                                              </p:val>
                                            </p:tav>
                                          </p:tavLst>
                                        </p:anim>
                                        <p:anim calcmode="lin" valueType="num">
                                          <p:cBhvr additive="base">
                                            <p:cTn id="8" dur="500" fill="hold"/>
                                            <p:tgtEl>
                                              <p:spTgt spid="33"/>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4"/>
                                            </p:tgtEl>
                                            <p:attrNameLst>
                                              <p:attrName>style.visibility</p:attrName>
                                            </p:attrNameLst>
                                          </p:cBhvr>
                                          <p:to>
                                            <p:strVal val="visible"/>
                                          </p:to>
                                        </p:set>
                                        <p:anim calcmode="lin" valueType="num">
                                          <p:cBhvr additive="base">
                                            <p:cTn id="11" dur="500" fill="hold"/>
                                            <p:tgtEl>
                                              <p:spTgt spid="34"/>
                                            </p:tgtEl>
                                            <p:attrNameLst>
                                              <p:attrName>ppt_x</p:attrName>
                                            </p:attrNameLst>
                                          </p:cBhvr>
                                          <p:tavLst>
                                            <p:tav tm="0">
                                              <p:val>
                                                <p:strVal val="1+#ppt_w/2"/>
                                              </p:val>
                                            </p:tav>
                                            <p:tav tm="100000">
                                              <p:val>
                                                <p:strVal val="#ppt_x"/>
                                              </p:val>
                                            </p:tav>
                                          </p:tavLst>
                                        </p:anim>
                                        <p:anim calcmode="lin" valueType="num">
                                          <p:cBhvr additive="base">
                                            <p:cTn id="12" dur="500" fill="hold"/>
                                            <p:tgtEl>
                                              <p:spTgt spid="34"/>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14:presetBounceEnd="52000">
                                      <p:stCondLst>
                                        <p:cond delay="0"/>
                                      </p:stCondLst>
                                      <p:childTnLst>
                                        <p:set>
                                          <p:cBhvr>
                                            <p:cTn id="15" dur="1" fill="hold">
                                              <p:stCondLst>
                                                <p:cond delay="0"/>
                                              </p:stCondLst>
                                            </p:cTn>
                                            <p:tgtEl>
                                              <p:spTgt spid="35"/>
                                            </p:tgtEl>
                                            <p:attrNameLst>
                                              <p:attrName>style.visibility</p:attrName>
                                            </p:attrNameLst>
                                          </p:cBhvr>
                                          <p:to>
                                            <p:strVal val="visible"/>
                                          </p:to>
                                        </p:set>
                                        <p:anim calcmode="lin" valueType="num" p14:bounceEnd="52000">
                                          <p:cBhvr additive="base">
                                            <p:cTn id="16" dur="500" fill="hold"/>
                                            <p:tgtEl>
                                              <p:spTgt spid="35"/>
                                            </p:tgtEl>
                                            <p:attrNameLst>
                                              <p:attrName>ppt_x</p:attrName>
                                            </p:attrNameLst>
                                          </p:cBhvr>
                                          <p:tavLst>
                                            <p:tav tm="0">
                                              <p:val>
                                                <p:strVal val="#ppt_x"/>
                                              </p:val>
                                            </p:tav>
                                            <p:tav tm="100000">
                                              <p:val>
                                                <p:strVal val="#ppt_x"/>
                                              </p:val>
                                            </p:tav>
                                          </p:tavLst>
                                        </p:anim>
                                        <p:anim calcmode="lin" valueType="num" p14:bounceEnd="52000">
                                          <p:cBhvr additive="base">
                                            <p:cTn id="17" dur="500" fill="hold"/>
                                            <p:tgtEl>
                                              <p:spTgt spid="35"/>
                                            </p:tgtEl>
                                            <p:attrNameLst>
                                              <p:attrName>ppt_y</p:attrName>
                                            </p:attrNameLst>
                                          </p:cBhvr>
                                          <p:tavLst>
                                            <p:tav tm="0">
                                              <p:val>
                                                <p:strVal val="0-#ppt_h/2"/>
                                              </p:val>
                                            </p:tav>
                                            <p:tav tm="100000">
                                              <p:val>
                                                <p:strVal val="#ppt_y"/>
                                              </p:val>
                                            </p:tav>
                                          </p:tavLst>
                                        </p:anim>
                                      </p:childTnLst>
                                    </p:cTn>
                                  </p:par>
                                  <p:par>
                                    <p:cTn id="18" presetID="22" presetClass="entr" presetSubtype="8" fill="hold" grpId="0" nodeType="with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wipe(left)">
                                          <p:cBhvr>
                                            <p:cTn id="20" dur="500"/>
                                            <p:tgtEl>
                                              <p:spTgt spid="2"/>
                                            </p:tgtEl>
                                          </p:cBhvr>
                                        </p:animEffect>
                                      </p:childTnLst>
                                    </p:cTn>
                                  </p:par>
                                </p:childTnLst>
                              </p:cTn>
                            </p:par>
                            <p:par>
                              <p:cTn id="21" fill="hold">
                                <p:stCondLst>
                                  <p:cond delay="1000"/>
                                </p:stCondLst>
                                <p:childTnLst>
                                  <p:par>
                                    <p:cTn id="22" presetID="15" presetClass="entr" presetSubtype="0" fill="hold" nodeType="afterEffect">
                                      <p:stCondLst>
                                        <p:cond delay="0"/>
                                      </p:stCondLst>
                                      <p:childTnLst>
                                        <p:set>
                                          <p:cBhvr>
                                            <p:cTn id="23" dur="1" fill="hold">
                                              <p:stCondLst>
                                                <p:cond delay="0"/>
                                              </p:stCondLst>
                                            </p:cTn>
                                            <p:tgtEl>
                                              <p:spTgt spid="18"/>
                                            </p:tgtEl>
                                            <p:attrNameLst>
                                              <p:attrName>style.visibility</p:attrName>
                                            </p:attrNameLst>
                                          </p:cBhvr>
                                          <p:to>
                                            <p:strVal val="visible"/>
                                          </p:to>
                                        </p:set>
                                        <p:anim calcmode="lin" valueType="num">
                                          <p:cBhvr>
                                            <p:cTn id="24" dur="1000" fill="hold"/>
                                            <p:tgtEl>
                                              <p:spTgt spid="18"/>
                                            </p:tgtEl>
                                            <p:attrNameLst>
                                              <p:attrName>ppt_w</p:attrName>
                                            </p:attrNameLst>
                                          </p:cBhvr>
                                          <p:tavLst>
                                            <p:tav tm="0">
                                              <p:val>
                                                <p:fltVal val="0"/>
                                              </p:val>
                                            </p:tav>
                                            <p:tav tm="100000">
                                              <p:val>
                                                <p:strVal val="#ppt_w"/>
                                              </p:val>
                                            </p:tav>
                                          </p:tavLst>
                                        </p:anim>
                                        <p:anim calcmode="lin" valueType="num">
                                          <p:cBhvr>
                                            <p:cTn id="25" dur="1000" fill="hold"/>
                                            <p:tgtEl>
                                              <p:spTgt spid="18"/>
                                            </p:tgtEl>
                                            <p:attrNameLst>
                                              <p:attrName>ppt_h</p:attrName>
                                            </p:attrNameLst>
                                          </p:cBhvr>
                                          <p:tavLst>
                                            <p:tav tm="0">
                                              <p:val>
                                                <p:fltVal val="0"/>
                                              </p:val>
                                            </p:tav>
                                            <p:tav tm="100000">
                                              <p:val>
                                                <p:strVal val="#ppt_h"/>
                                              </p:val>
                                            </p:tav>
                                          </p:tavLst>
                                        </p:anim>
                                        <p:anim calcmode="lin" valueType="num">
                                          <p:cBhvr>
                                            <p:cTn id="26" dur="1000" fill="hold"/>
                                            <p:tgtEl>
                                              <p:spTgt spid="18"/>
                                            </p:tgtEl>
                                            <p:attrNameLst>
                                              <p:attrName>ppt_x</p:attrName>
                                            </p:attrNameLst>
                                          </p:cBhvr>
                                          <p:tavLst>
                                            <p:tav tm="0" fmla="#ppt_x+(cos(-2*pi*(1-$))*-#ppt_x-sin(-2*pi*(1-$))*(1-#ppt_y))*(1-$)">
                                              <p:val>
                                                <p:fltVal val="0"/>
                                              </p:val>
                                            </p:tav>
                                            <p:tav tm="100000">
                                              <p:val>
                                                <p:fltVal val="1"/>
                                              </p:val>
                                            </p:tav>
                                          </p:tavLst>
                                        </p:anim>
                                        <p:anim calcmode="lin" valueType="num">
                                          <p:cBhvr>
                                            <p:cTn id="27" dur="1000" fill="hold"/>
                                            <p:tgtEl>
                                              <p:spTgt spid="18"/>
                                            </p:tgtEl>
                                            <p:attrNameLst>
                                              <p:attrName>ppt_y</p:attrName>
                                            </p:attrNameLst>
                                          </p:cBhvr>
                                          <p:tavLst>
                                            <p:tav tm="0" fmla="#ppt_y+(sin(-2*pi*(1-$))*-#ppt_x+cos(-2*pi*(1-$))*(1-#ppt_y))*(1-$)">
                                              <p:val>
                                                <p:fltVal val="0"/>
                                              </p:val>
                                            </p:tav>
                                            <p:tav tm="100000">
                                              <p:val>
                                                <p:fltVal val="1"/>
                                              </p:val>
                                            </p:tav>
                                          </p:tavLst>
                                        </p:anim>
                                      </p:childTnLst>
                                    </p:cTn>
                                  </p:par>
                                  <p:par>
                                    <p:cTn id="28" presetID="15" presetClass="entr" presetSubtype="0" fill="hold" nodeType="withEffect">
                                      <p:stCondLst>
                                        <p:cond delay="250"/>
                                      </p:stCondLst>
                                      <p:childTnLst>
                                        <p:set>
                                          <p:cBhvr>
                                            <p:cTn id="29" dur="1" fill="hold">
                                              <p:stCondLst>
                                                <p:cond delay="0"/>
                                              </p:stCondLst>
                                            </p:cTn>
                                            <p:tgtEl>
                                              <p:spTgt spid="3"/>
                                            </p:tgtEl>
                                            <p:attrNameLst>
                                              <p:attrName>style.visibility</p:attrName>
                                            </p:attrNameLst>
                                          </p:cBhvr>
                                          <p:to>
                                            <p:strVal val="visible"/>
                                          </p:to>
                                        </p:set>
                                        <p:anim calcmode="lin" valueType="num">
                                          <p:cBhvr>
                                            <p:cTn id="30" dur="1000" fill="hold"/>
                                            <p:tgtEl>
                                              <p:spTgt spid="3"/>
                                            </p:tgtEl>
                                            <p:attrNameLst>
                                              <p:attrName>ppt_w</p:attrName>
                                            </p:attrNameLst>
                                          </p:cBhvr>
                                          <p:tavLst>
                                            <p:tav tm="0">
                                              <p:val>
                                                <p:fltVal val="0"/>
                                              </p:val>
                                            </p:tav>
                                            <p:tav tm="100000">
                                              <p:val>
                                                <p:strVal val="#ppt_w"/>
                                              </p:val>
                                            </p:tav>
                                          </p:tavLst>
                                        </p:anim>
                                        <p:anim calcmode="lin" valueType="num">
                                          <p:cBhvr>
                                            <p:cTn id="31" dur="1000" fill="hold"/>
                                            <p:tgtEl>
                                              <p:spTgt spid="3"/>
                                            </p:tgtEl>
                                            <p:attrNameLst>
                                              <p:attrName>ppt_h</p:attrName>
                                            </p:attrNameLst>
                                          </p:cBhvr>
                                          <p:tavLst>
                                            <p:tav tm="0">
                                              <p:val>
                                                <p:fltVal val="0"/>
                                              </p:val>
                                            </p:tav>
                                            <p:tav tm="100000">
                                              <p:val>
                                                <p:strVal val="#ppt_h"/>
                                              </p:val>
                                            </p:tav>
                                          </p:tavLst>
                                        </p:anim>
                                        <p:anim calcmode="lin" valueType="num">
                                          <p:cBhvr>
                                            <p:cTn id="32" dur="1000" fill="hold"/>
                                            <p:tgtEl>
                                              <p:spTgt spid="3"/>
                                            </p:tgtEl>
                                            <p:attrNameLst>
                                              <p:attrName>ppt_x</p:attrName>
                                            </p:attrNameLst>
                                          </p:cBhvr>
                                          <p:tavLst>
                                            <p:tav tm="0" fmla="#ppt_x+(cos(-2*pi*(1-$))*-#ppt_x-sin(-2*pi*(1-$))*(1-#ppt_y))*(1-$)">
                                              <p:val>
                                                <p:fltVal val="0"/>
                                              </p:val>
                                            </p:tav>
                                            <p:tav tm="100000">
                                              <p:val>
                                                <p:fltVal val="1"/>
                                              </p:val>
                                            </p:tav>
                                          </p:tavLst>
                                        </p:anim>
                                        <p:anim calcmode="lin" valueType="num">
                                          <p:cBhvr>
                                            <p:cTn id="33" dur="1000" fill="hold"/>
                                            <p:tgtEl>
                                              <p:spTgt spid="3"/>
                                            </p:tgtEl>
                                            <p:attrNameLst>
                                              <p:attrName>ppt_y</p:attrName>
                                            </p:attrNameLst>
                                          </p:cBhvr>
                                          <p:tavLst>
                                            <p:tav tm="0" fmla="#ppt_y+(sin(-2*pi*(1-$))*-#ppt_x+cos(-2*pi*(1-$))*(1-#ppt_y))*(1-$)">
                                              <p:val>
                                                <p:fltVal val="0"/>
                                              </p:val>
                                            </p:tav>
                                            <p:tav tm="100000">
                                              <p:val>
                                                <p:fltVal val="1"/>
                                              </p:val>
                                            </p:tav>
                                          </p:tavLst>
                                        </p:anim>
                                      </p:childTnLst>
                                    </p:cTn>
                                  </p:par>
                                  <p:par>
                                    <p:cTn id="34" presetID="15" presetClass="entr" presetSubtype="0" fill="hold" nodeType="withEffect">
                                      <p:stCondLst>
                                        <p:cond delay="500"/>
                                      </p:stCondLst>
                                      <p:childTnLst>
                                        <p:set>
                                          <p:cBhvr>
                                            <p:cTn id="35" dur="1" fill="hold">
                                              <p:stCondLst>
                                                <p:cond delay="0"/>
                                              </p:stCondLst>
                                            </p:cTn>
                                            <p:tgtEl>
                                              <p:spTgt spid="8"/>
                                            </p:tgtEl>
                                            <p:attrNameLst>
                                              <p:attrName>style.visibility</p:attrName>
                                            </p:attrNameLst>
                                          </p:cBhvr>
                                          <p:to>
                                            <p:strVal val="visible"/>
                                          </p:to>
                                        </p:set>
                                        <p:anim calcmode="lin" valueType="num">
                                          <p:cBhvr>
                                            <p:cTn id="36" dur="1000" fill="hold"/>
                                            <p:tgtEl>
                                              <p:spTgt spid="8"/>
                                            </p:tgtEl>
                                            <p:attrNameLst>
                                              <p:attrName>ppt_w</p:attrName>
                                            </p:attrNameLst>
                                          </p:cBhvr>
                                          <p:tavLst>
                                            <p:tav tm="0">
                                              <p:val>
                                                <p:fltVal val="0"/>
                                              </p:val>
                                            </p:tav>
                                            <p:tav tm="100000">
                                              <p:val>
                                                <p:strVal val="#ppt_w"/>
                                              </p:val>
                                            </p:tav>
                                          </p:tavLst>
                                        </p:anim>
                                        <p:anim calcmode="lin" valueType="num">
                                          <p:cBhvr>
                                            <p:cTn id="37" dur="1000" fill="hold"/>
                                            <p:tgtEl>
                                              <p:spTgt spid="8"/>
                                            </p:tgtEl>
                                            <p:attrNameLst>
                                              <p:attrName>ppt_h</p:attrName>
                                            </p:attrNameLst>
                                          </p:cBhvr>
                                          <p:tavLst>
                                            <p:tav tm="0">
                                              <p:val>
                                                <p:fltVal val="0"/>
                                              </p:val>
                                            </p:tav>
                                            <p:tav tm="100000">
                                              <p:val>
                                                <p:strVal val="#ppt_h"/>
                                              </p:val>
                                            </p:tav>
                                          </p:tavLst>
                                        </p:anim>
                                        <p:anim calcmode="lin" valueType="num">
                                          <p:cBhvr>
                                            <p:cTn id="38"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39" dur="1000" fill="hold"/>
                                            <p:tgtEl>
                                              <p:spTgt spid="8"/>
                                            </p:tgtEl>
                                            <p:attrNameLst>
                                              <p:attrName>ppt_y</p:attrName>
                                            </p:attrNameLst>
                                          </p:cBhvr>
                                          <p:tavLst>
                                            <p:tav tm="0" fmla="#ppt_y+(sin(-2*pi*(1-$))*-#ppt_x+cos(-2*pi*(1-$))*(1-#ppt_y))*(1-$)">
                                              <p:val>
                                                <p:fltVal val="0"/>
                                              </p:val>
                                            </p:tav>
                                            <p:tav tm="100000">
                                              <p:val>
                                                <p:fltVal val="1"/>
                                              </p:val>
                                            </p:tav>
                                          </p:tavLst>
                                        </p:anim>
                                      </p:childTnLst>
                                    </p:cTn>
                                  </p:par>
                                  <p:par>
                                    <p:cTn id="40" presetID="15" presetClass="entr" presetSubtype="0" fill="hold" nodeType="withEffect">
                                      <p:stCondLst>
                                        <p:cond delay="750"/>
                                      </p:stCondLst>
                                      <p:childTnLst>
                                        <p:set>
                                          <p:cBhvr>
                                            <p:cTn id="41" dur="1" fill="hold">
                                              <p:stCondLst>
                                                <p:cond delay="0"/>
                                              </p:stCondLst>
                                            </p:cTn>
                                            <p:tgtEl>
                                              <p:spTgt spid="13"/>
                                            </p:tgtEl>
                                            <p:attrNameLst>
                                              <p:attrName>style.visibility</p:attrName>
                                            </p:attrNameLst>
                                          </p:cBhvr>
                                          <p:to>
                                            <p:strVal val="visible"/>
                                          </p:to>
                                        </p:set>
                                        <p:anim calcmode="lin" valueType="num">
                                          <p:cBhvr>
                                            <p:cTn id="42" dur="1000" fill="hold"/>
                                            <p:tgtEl>
                                              <p:spTgt spid="13"/>
                                            </p:tgtEl>
                                            <p:attrNameLst>
                                              <p:attrName>ppt_w</p:attrName>
                                            </p:attrNameLst>
                                          </p:cBhvr>
                                          <p:tavLst>
                                            <p:tav tm="0">
                                              <p:val>
                                                <p:fltVal val="0"/>
                                              </p:val>
                                            </p:tav>
                                            <p:tav tm="100000">
                                              <p:val>
                                                <p:strVal val="#ppt_w"/>
                                              </p:val>
                                            </p:tav>
                                          </p:tavLst>
                                        </p:anim>
                                        <p:anim calcmode="lin" valueType="num">
                                          <p:cBhvr>
                                            <p:cTn id="43" dur="1000" fill="hold"/>
                                            <p:tgtEl>
                                              <p:spTgt spid="13"/>
                                            </p:tgtEl>
                                            <p:attrNameLst>
                                              <p:attrName>ppt_h</p:attrName>
                                            </p:attrNameLst>
                                          </p:cBhvr>
                                          <p:tavLst>
                                            <p:tav tm="0">
                                              <p:val>
                                                <p:fltVal val="0"/>
                                              </p:val>
                                            </p:tav>
                                            <p:tav tm="100000">
                                              <p:val>
                                                <p:strVal val="#ppt_h"/>
                                              </p:val>
                                            </p:tav>
                                          </p:tavLst>
                                        </p:anim>
                                        <p:anim calcmode="lin" valueType="num">
                                          <p:cBhvr>
                                            <p:cTn id="44" dur="1000" fill="hold"/>
                                            <p:tgtEl>
                                              <p:spTgt spid="13"/>
                                            </p:tgtEl>
                                            <p:attrNameLst>
                                              <p:attrName>ppt_x</p:attrName>
                                            </p:attrNameLst>
                                          </p:cBhvr>
                                          <p:tavLst>
                                            <p:tav tm="0" fmla="#ppt_x+(cos(-2*pi*(1-$))*-#ppt_x-sin(-2*pi*(1-$))*(1-#ppt_y))*(1-$)">
                                              <p:val>
                                                <p:fltVal val="0"/>
                                              </p:val>
                                            </p:tav>
                                            <p:tav tm="100000">
                                              <p:val>
                                                <p:fltVal val="1"/>
                                              </p:val>
                                            </p:tav>
                                          </p:tavLst>
                                        </p:anim>
                                        <p:anim calcmode="lin" valueType="num">
                                          <p:cBhvr>
                                            <p:cTn id="45" dur="1000" fill="hold"/>
                                            <p:tgtEl>
                                              <p:spTgt spid="13"/>
                                            </p:tgtEl>
                                            <p:attrNameLst>
                                              <p:attrName>ppt_y</p:attrName>
                                            </p:attrNameLst>
                                          </p:cBhvr>
                                          <p:tavLst>
                                            <p:tav tm="0" fmla="#ppt_y+(sin(-2*pi*(1-$))*-#ppt_x+cos(-2*pi*(1-$))*(1-#ppt_y))*(1-$)">
                                              <p:val>
                                                <p:fltVal val="0"/>
                                              </p:val>
                                            </p:tav>
                                            <p:tav tm="100000">
                                              <p:val>
                                                <p:fltVal val="1"/>
                                              </p:val>
                                            </p:tav>
                                          </p:tavLst>
                                        </p:anim>
                                      </p:childTnLst>
                                    </p:cTn>
                                  </p:par>
                                </p:childTnLst>
                              </p:cTn>
                            </p:par>
                            <p:par>
                              <p:cTn id="46" fill="hold">
                                <p:stCondLst>
                                  <p:cond delay="2000"/>
                                </p:stCondLst>
                                <p:childTnLst>
                                  <p:par>
                                    <p:cTn id="47" presetID="2" presetClass="entr" presetSubtype="1"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additive="base">
                                            <p:cTn id="49" dur="500" fill="hold"/>
                                            <p:tgtEl>
                                              <p:spTgt spid="24"/>
                                            </p:tgtEl>
                                            <p:attrNameLst>
                                              <p:attrName>ppt_x</p:attrName>
                                            </p:attrNameLst>
                                          </p:cBhvr>
                                          <p:tavLst>
                                            <p:tav tm="0">
                                              <p:val>
                                                <p:strVal val="#ppt_x"/>
                                              </p:val>
                                            </p:tav>
                                            <p:tav tm="100000">
                                              <p:val>
                                                <p:strVal val="#ppt_x"/>
                                              </p:val>
                                            </p:tav>
                                          </p:tavLst>
                                        </p:anim>
                                        <p:anim calcmode="lin" valueType="num">
                                          <p:cBhvr additive="base">
                                            <p:cTn id="50" dur="500" fill="hold"/>
                                            <p:tgtEl>
                                              <p:spTgt spid="24"/>
                                            </p:tgtEl>
                                            <p:attrNameLst>
                                              <p:attrName>ppt_y</p:attrName>
                                            </p:attrNameLst>
                                          </p:cBhvr>
                                          <p:tavLst>
                                            <p:tav tm="0">
                                              <p:val>
                                                <p:strVal val="0-#ppt_h/2"/>
                                              </p:val>
                                            </p:tav>
                                            <p:tav tm="100000">
                                              <p:val>
                                                <p:strVal val="#ppt_y"/>
                                              </p:val>
                                            </p:tav>
                                          </p:tavLst>
                                        </p:anim>
                                      </p:childTnLst>
                                    </p:cTn>
                                  </p:par>
                                </p:childTnLst>
                              </p:cTn>
                            </p:par>
                            <p:par>
                              <p:cTn id="51" fill="hold">
                                <p:stCondLst>
                                  <p:cond delay="2500"/>
                                </p:stCondLst>
                                <p:childTnLst>
                                  <p:par>
                                    <p:cTn id="52" presetID="32" presetClass="emph" presetSubtype="0" fill="hold" grpId="1" nodeType="afterEffect">
                                      <p:stCondLst>
                                        <p:cond delay="0"/>
                                      </p:stCondLst>
                                      <p:childTnLst>
                                        <p:animRot by="120000">
                                          <p:cBhvr>
                                            <p:cTn id="53" dur="50" fill="hold">
                                              <p:stCondLst>
                                                <p:cond delay="0"/>
                                              </p:stCondLst>
                                            </p:cTn>
                                            <p:tgtEl>
                                              <p:spTgt spid="24"/>
                                            </p:tgtEl>
                                            <p:attrNameLst>
                                              <p:attrName>r</p:attrName>
                                            </p:attrNameLst>
                                          </p:cBhvr>
                                        </p:animRot>
                                        <p:animRot by="-240000">
                                          <p:cBhvr>
                                            <p:cTn id="54" dur="100" fill="hold">
                                              <p:stCondLst>
                                                <p:cond delay="100"/>
                                              </p:stCondLst>
                                            </p:cTn>
                                            <p:tgtEl>
                                              <p:spTgt spid="24"/>
                                            </p:tgtEl>
                                            <p:attrNameLst>
                                              <p:attrName>r</p:attrName>
                                            </p:attrNameLst>
                                          </p:cBhvr>
                                        </p:animRot>
                                        <p:animRot by="240000">
                                          <p:cBhvr>
                                            <p:cTn id="55" dur="100" fill="hold">
                                              <p:stCondLst>
                                                <p:cond delay="200"/>
                                              </p:stCondLst>
                                            </p:cTn>
                                            <p:tgtEl>
                                              <p:spTgt spid="24"/>
                                            </p:tgtEl>
                                            <p:attrNameLst>
                                              <p:attrName>r</p:attrName>
                                            </p:attrNameLst>
                                          </p:cBhvr>
                                        </p:animRot>
                                        <p:animRot by="-240000">
                                          <p:cBhvr>
                                            <p:cTn id="56" dur="100" fill="hold">
                                              <p:stCondLst>
                                                <p:cond delay="300"/>
                                              </p:stCondLst>
                                            </p:cTn>
                                            <p:tgtEl>
                                              <p:spTgt spid="24"/>
                                            </p:tgtEl>
                                            <p:attrNameLst>
                                              <p:attrName>r</p:attrName>
                                            </p:attrNameLst>
                                          </p:cBhvr>
                                        </p:animRot>
                                        <p:animRot by="120000">
                                          <p:cBhvr>
                                            <p:cTn id="57" dur="100" fill="hold">
                                              <p:stCondLst>
                                                <p:cond delay="400"/>
                                              </p:stCondLst>
                                            </p:cTn>
                                            <p:tgtEl>
                                              <p:spTgt spid="24"/>
                                            </p:tgtEl>
                                            <p:attrNameLst>
                                              <p:attrName>r</p:attrName>
                                            </p:attrNameLst>
                                          </p:cBhvr>
                                        </p:animRot>
                                      </p:childTnLst>
                                    </p:cTn>
                                  </p:par>
                                </p:childTnLst>
                              </p:cTn>
                            </p:par>
                            <p:par>
                              <p:cTn id="58" fill="hold">
                                <p:stCondLst>
                                  <p:cond delay="3000"/>
                                </p:stCondLst>
                                <p:childTnLst>
                                  <p:par>
                                    <p:cTn id="59" presetID="18" presetClass="entr" presetSubtype="9" fill="hold" grpId="0" nodeType="after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strips(upLeft)">
                                          <p:cBhvr>
                                            <p:cTn id="61" dur="500"/>
                                            <p:tgtEl>
                                              <p:spTgt spid="26"/>
                                            </p:tgtEl>
                                          </p:cBhvr>
                                        </p:animEffect>
                                      </p:childTnLst>
                                    </p:cTn>
                                  </p:par>
                                </p:childTnLst>
                              </p:cTn>
                            </p:par>
                            <p:par>
                              <p:cTn id="62" fill="hold">
                                <p:stCondLst>
                                  <p:cond delay="3500"/>
                                </p:stCondLst>
                                <p:childTnLst>
                                  <p:par>
                                    <p:cTn id="63" presetID="2" presetClass="entr" presetSubtype="4" fill="hold" grpId="0" nodeType="afterEffect">
                                      <p:stCondLst>
                                        <p:cond delay="0"/>
                                      </p:stCondLst>
                                      <p:childTnLst>
                                        <p:set>
                                          <p:cBhvr>
                                            <p:cTn id="64" dur="1" fill="hold">
                                              <p:stCondLst>
                                                <p:cond delay="0"/>
                                              </p:stCondLst>
                                            </p:cTn>
                                            <p:tgtEl>
                                              <p:spTgt spid="23"/>
                                            </p:tgtEl>
                                            <p:attrNameLst>
                                              <p:attrName>style.visibility</p:attrName>
                                            </p:attrNameLst>
                                          </p:cBhvr>
                                          <p:to>
                                            <p:strVal val="visible"/>
                                          </p:to>
                                        </p:set>
                                        <p:anim calcmode="lin" valueType="num">
                                          <p:cBhvr additive="base">
                                            <p:cTn id="65" dur="500" fill="hold"/>
                                            <p:tgtEl>
                                              <p:spTgt spid="23"/>
                                            </p:tgtEl>
                                            <p:attrNameLst>
                                              <p:attrName>ppt_x</p:attrName>
                                            </p:attrNameLst>
                                          </p:cBhvr>
                                          <p:tavLst>
                                            <p:tav tm="0">
                                              <p:val>
                                                <p:strVal val="#ppt_x"/>
                                              </p:val>
                                            </p:tav>
                                            <p:tav tm="100000">
                                              <p:val>
                                                <p:strVal val="#ppt_x"/>
                                              </p:val>
                                            </p:tav>
                                          </p:tavLst>
                                        </p:anim>
                                        <p:anim calcmode="lin" valueType="num">
                                          <p:cBhvr additive="base">
                                            <p:cTn id="66" dur="500" fill="hold"/>
                                            <p:tgtEl>
                                              <p:spTgt spid="23"/>
                                            </p:tgtEl>
                                            <p:attrNameLst>
                                              <p:attrName>ppt_y</p:attrName>
                                            </p:attrNameLst>
                                          </p:cBhvr>
                                          <p:tavLst>
                                            <p:tav tm="0">
                                              <p:val>
                                                <p:strVal val="1+#ppt_h/2"/>
                                              </p:val>
                                            </p:tav>
                                            <p:tav tm="100000">
                                              <p:val>
                                                <p:strVal val="#ppt_y"/>
                                              </p:val>
                                            </p:tav>
                                          </p:tavLst>
                                        </p:anim>
                                      </p:childTnLst>
                                    </p:cTn>
                                  </p:par>
                                </p:childTnLst>
                              </p:cTn>
                            </p:par>
                            <p:par>
                              <p:cTn id="67" fill="hold">
                                <p:stCondLst>
                                  <p:cond delay="4000"/>
                                </p:stCondLst>
                                <p:childTnLst>
                                  <p:par>
                                    <p:cTn id="68" presetID="32" presetClass="emph" presetSubtype="0" fill="hold" grpId="1" nodeType="afterEffect">
                                      <p:stCondLst>
                                        <p:cond delay="0"/>
                                      </p:stCondLst>
                                      <p:childTnLst>
                                        <p:animRot by="120000">
                                          <p:cBhvr>
                                            <p:cTn id="69" dur="50" fill="hold">
                                              <p:stCondLst>
                                                <p:cond delay="0"/>
                                              </p:stCondLst>
                                            </p:cTn>
                                            <p:tgtEl>
                                              <p:spTgt spid="23"/>
                                            </p:tgtEl>
                                            <p:attrNameLst>
                                              <p:attrName>r</p:attrName>
                                            </p:attrNameLst>
                                          </p:cBhvr>
                                        </p:animRot>
                                        <p:animRot by="-240000">
                                          <p:cBhvr>
                                            <p:cTn id="70" dur="100" fill="hold">
                                              <p:stCondLst>
                                                <p:cond delay="100"/>
                                              </p:stCondLst>
                                            </p:cTn>
                                            <p:tgtEl>
                                              <p:spTgt spid="23"/>
                                            </p:tgtEl>
                                            <p:attrNameLst>
                                              <p:attrName>r</p:attrName>
                                            </p:attrNameLst>
                                          </p:cBhvr>
                                        </p:animRot>
                                        <p:animRot by="240000">
                                          <p:cBhvr>
                                            <p:cTn id="71" dur="100" fill="hold">
                                              <p:stCondLst>
                                                <p:cond delay="200"/>
                                              </p:stCondLst>
                                            </p:cTn>
                                            <p:tgtEl>
                                              <p:spTgt spid="23"/>
                                            </p:tgtEl>
                                            <p:attrNameLst>
                                              <p:attrName>r</p:attrName>
                                            </p:attrNameLst>
                                          </p:cBhvr>
                                        </p:animRot>
                                        <p:animRot by="-240000">
                                          <p:cBhvr>
                                            <p:cTn id="72" dur="100" fill="hold">
                                              <p:stCondLst>
                                                <p:cond delay="300"/>
                                              </p:stCondLst>
                                            </p:cTn>
                                            <p:tgtEl>
                                              <p:spTgt spid="23"/>
                                            </p:tgtEl>
                                            <p:attrNameLst>
                                              <p:attrName>r</p:attrName>
                                            </p:attrNameLst>
                                          </p:cBhvr>
                                        </p:animRot>
                                        <p:animRot by="120000">
                                          <p:cBhvr>
                                            <p:cTn id="73" dur="100" fill="hold">
                                              <p:stCondLst>
                                                <p:cond delay="400"/>
                                              </p:stCondLst>
                                            </p:cTn>
                                            <p:tgtEl>
                                              <p:spTgt spid="23"/>
                                            </p:tgtEl>
                                            <p:attrNameLst>
                                              <p:attrName>r</p:attrName>
                                            </p:attrNameLst>
                                          </p:cBhvr>
                                        </p:animRot>
                                      </p:childTnLst>
                                    </p:cTn>
                                  </p:par>
                                </p:childTnLst>
                              </p:cTn>
                            </p:par>
                            <p:par>
                              <p:cTn id="74" fill="hold">
                                <p:stCondLst>
                                  <p:cond delay="4500"/>
                                </p:stCondLst>
                                <p:childTnLst>
                                  <p:par>
                                    <p:cTn id="75" presetID="18" presetClass="entr" presetSubtype="9" fill="hold" grpId="0" nodeType="after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strips(upLeft)">
                                          <p:cBhvr>
                                            <p:cTn id="77" dur="500"/>
                                            <p:tgtEl>
                                              <p:spTgt spid="25"/>
                                            </p:tgtEl>
                                          </p:cBhvr>
                                        </p:animEffect>
                                      </p:childTnLst>
                                    </p:cTn>
                                  </p:par>
                                </p:childTnLst>
                              </p:cTn>
                            </p:par>
                            <p:par>
                              <p:cTn id="78" fill="hold">
                                <p:stCondLst>
                                  <p:cond delay="5000"/>
                                </p:stCondLst>
                                <p:childTnLst>
                                  <p:par>
                                    <p:cTn id="79" presetID="2" presetClass="entr" presetSubtype="1" fill="hold" grpId="0" nodeType="afterEffect">
                                      <p:stCondLst>
                                        <p:cond delay="0"/>
                                      </p:stCondLst>
                                      <p:childTnLst>
                                        <p:set>
                                          <p:cBhvr>
                                            <p:cTn id="80" dur="1" fill="hold">
                                              <p:stCondLst>
                                                <p:cond delay="0"/>
                                              </p:stCondLst>
                                            </p:cTn>
                                            <p:tgtEl>
                                              <p:spTgt spid="27"/>
                                            </p:tgtEl>
                                            <p:attrNameLst>
                                              <p:attrName>style.visibility</p:attrName>
                                            </p:attrNameLst>
                                          </p:cBhvr>
                                          <p:to>
                                            <p:strVal val="visible"/>
                                          </p:to>
                                        </p:set>
                                        <p:anim calcmode="lin" valueType="num">
                                          <p:cBhvr additive="base">
                                            <p:cTn id="81" dur="500" fill="hold"/>
                                            <p:tgtEl>
                                              <p:spTgt spid="27"/>
                                            </p:tgtEl>
                                            <p:attrNameLst>
                                              <p:attrName>ppt_x</p:attrName>
                                            </p:attrNameLst>
                                          </p:cBhvr>
                                          <p:tavLst>
                                            <p:tav tm="0">
                                              <p:val>
                                                <p:strVal val="#ppt_x"/>
                                              </p:val>
                                            </p:tav>
                                            <p:tav tm="100000">
                                              <p:val>
                                                <p:strVal val="#ppt_x"/>
                                              </p:val>
                                            </p:tav>
                                          </p:tavLst>
                                        </p:anim>
                                        <p:anim calcmode="lin" valueType="num">
                                          <p:cBhvr additive="base">
                                            <p:cTn id="82" dur="500" fill="hold"/>
                                            <p:tgtEl>
                                              <p:spTgt spid="27"/>
                                            </p:tgtEl>
                                            <p:attrNameLst>
                                              <p:attrName>ppt_y</p:attrName>
                                            </p:attrNameLst>
                                          </p:cBhvr>
                                          <p:tavLst>
                                            <p:tav tm="0">
                                              <p:val>
                                                <p:strVal val="0-#ppt_h/2"/>
                                              </p:val>
                                            </p:tav>
                                            <p:tav tm="100000">
                                              <p:val>
                                                <p:strVal val="#ppt_y"/>
                                              </p:val>
                                            </p:tav>
                                          </p:tavLst>
                                        </p:anim>
                                      </p:childTnLst>
                                    </p:cTn>
                                  </p:par>
                                </p:childTnLst>
                              </p:cTn>
                            </p:par>
                            <p:par>
                              <p:cTn id="83" fill="hold">
                                <p:stCondLst>
                                  <p:cond delay="5500"/>
                                </p:stCondLst>
                                <p:childTnLst>
                                  <p:par>
                                    <p:cTn id="84" presetID="32" presetClass="emph" presetSubtype="0" fill="hold" grpId="1" nodeType="afterEffect">
                                      <p:stCondLst>
                                        <p:cond delay="0"/>
                                      </p:stCondLst>
                                      <p:childTnLst>
                                        <p:animRot by="120000">
                                          <p:cBhvr>
                                            <p:cTn id="85" dur="50" fill="hold">
                                              <p:stCondLst>
                                                <p:cond delay="0"/>
                                              </p:stCondLst>
                                            </p:cTn>
                                            <p:tgtEl>
                                              <p:spTgt spid="27"/>
                                            </p:tgtEl>
                                            <p:attrNameLst>
                                              <p:attrName>r</p:attrName>
                                            </p:attrNameLst>
                                          </p:cBhvr>
                                        </p:animRot>
                                        <p:animRot by="-240000">
                                          <p:cBhvr>
                                            <p:cTn id="86" dur="100" fill="hold">
                                              <p:stCondLst>
                                                <p:cond delay="100"/>
                                              </p:stCondLst>
                                            </p:cTn>
                                            <p:tgtEl>
                                              <p:spTgt spid="27"/>
                                            </p:tgtEl>
                                            <p:attrNameLst>
                                              <p:attrName>r</p:attrName>
                                            </p:attrNameLst>
                                          </p:cBhvr>
                                        </p:animRot>
                                        <p:animRot by="240000">
                                          <p:cBhvr>
                                            <p:cTn id="87" dur="100" fill="hold">
                                              <p:stCondLst>
                                                <p:cond delay="200"/>
                                              </p:stCondLst>
                                            </p:cTn>
                                            <p:tgtEl>
                                              <p:spTgt spid="27"/>
                                            </p:tgtEl>
                                            <p:attrNameLst>
                                              <p:attrName>r</p:attrName>
                                            </p:attrNameLst>
                                          </p:cBhvr>
                                        </p:animRot>
                                        <p:animRot by="-240000">
                                          <p:cBhvr>
                                            <p:cTn id="88" dur="100" fill="hold">
                                              <p:stCondLst>
                                                <p:cond delay="300"/>
                                              </p:stCondLst>
                                            </p:cTn>
                                            <p:tgtEl>
                                              <p:spTgt spid="27"/>
                                            </p:tgtEl>
                                            <p:attrNameLst>
                                              <p:attrName>r</p:attrName>
                                            </p:attrNameLst>
                                          </p:cBhvr>
                                        </p:animRot>
                                        <p:animRot by="120000">
                                          <p:cBhvr>
                                            <p:cTn id="89" dur="100" fill="hold">
                                              <p:stCondLst>
                                                <p:cond delay="400"/>
                                              </p:stCondLst>
                                            </p:cTn>
                                            <p:tgtEl>
                                              <p:spTgt spid="27"/>
                                            </p:tgtEl>
                                            <p:attrNameLst>
                                              <p:attrName>r</p:attrName>
                                            </p:attrNameLst>
                                          </p:cBhvr>
                                        </p:animRot>
                                      </p:childTnLst>
                                    </p:cTn>
                                  </p:par>
                                </p:childTnLst>
                              </p:cTn>
                            </p:par>
                            <p:par>
                              <p:cTn id="90" fill="hold">
                                <p:stCondLst>
                                  <p:cond delay="6000"/>
                                </p:stCondLst>
                                <p:childTnLst>
                                  <p:par>
                                    <p:cTn id="91" presetID="18" presetClass="entr" presetSubtype="9" fill="hold" grpId="0" nodeType="afterEffect">
                                      <p:stCondLst>
                                        <p:cond delay="0"/>
                                      </p:stCondLst>
                                      <p:childTnLst>
                                        <p:set>
                                          <p:cBhvr>
                                            <p:cTn id="92" dur="1" fill="hold">
                                              <p:stCondLst>
                                                <p:cond delay="0"/>
                                              </p:stCondLst>
                                            </p:cTn>
                                            <p:tgtEl>
                                              <p:spTgt spid="28"/>
                                            </p:tgtEl>
                                            <p:attrNameLst>
                                              <p:attrName>style.visibility</p:attrName>
                                            </p:attrNameLst>
                                          </p:cBhvr>
                                          <p:to>
                                            <p:strVal val="visible"/>
                                          </p:to>
                                        </p:set>
                                        <p:animEffect transition="in" filter="strips(upLeft)">
                                          <p:cBhvr>
                                            <p:cTn id="93" dur="500"/>
                                            <p:tgtEl>
                                              <p:spTgt spid="28"/>
                                            </p:tgtEl>
                                          </p:cBhvr>
                                        </p:animEffect>
                                      </p:childTnLst>
                                    </p:cTn>
                                  </p:par>
                                </p:childTnLst>
                              </p:cTn>
                            </p:par>
                            <p:par>
                              <p:cTn id="94" fill="hold">
                                <p:stCondLst>
                                  <p:cond delay="6500"/>
                                </p:stCondLst>
                                <p:childTnLst>
                                  <p:par>
                                    <p:cTn id="95" presetID="2" presetClass="entr" presetSubtype="4" fill="hold" grpId="0" nodeType="afterEffect">
                                      <p:stCondLst>
                                        <p:cond delay="0"/>
                                      </p:stCondLst>
                                      <p:childTnLst>
                                        <p:set>
                                          <p:cBhvr>
                                            <p:cTn id="96" dur="1" fill="hold">
                                              <p:stCondLst>
                                                <p:cond delay="0"/>
                                              </p:stCondLst>
                                            </p:cTn>
                                            <p:tgtEl>
                                              <p:spTgt spid="29"/>
                                            </p:tgtEl>
                                            <p:attrNameLst>
                                              <p:attrName>style.visibility</p:attrName>
                                            </p:attrNameLst>
                                          </p:cBhvr>
                                          <p:to>
                                            <p:strVal val="visible"/>
                                          </p:to>
                                        </p:set>
                                        <p:anim calcmode="lin" valueType="num">
                                          <p:cBhvr additive="base">
                                            <p:cTn id="97" dur="500" fill="hold"/>
                                            <p:tgtEl>
                                              <p:spTgt spid="29"/>
                                            </p:tgtEl>
                                            <p:attrNameLst>
                                              <p:attrName>ppt_x</p:attrName>
                                            </p:attrNameLst>
                                          </p:cBhvr>
                                          <p:tavLst>
                                            <p:tav tm="0">
                                              <p:val>
                                                <p:strVal val="#ppt_x"/>
                                              </p:val>
                                            </p:tav>
                                            <p:tav tm="100000">
                                              <p:val>
                                                <p:strVal val="#ppt_x"/>
                                              </p:val>
                                            </p:tav>
                                          </p:tavLst>
                                        </p:anim>
                                        <p:anim calcmode="lin" valueType="num">
                                          <p:cBhvr additive="base">
                                            <p:cTn id="98" dur="500" fill="hold"/>
                                            <p:tgtEl>
                                              <p:spTgt spid="29"/>
                                            </p:tgtEl>
                                            <p:attrNameLst>
                                              <p:attrName>ppt_y</p:attrName>
                                            </p:attrNameLst>
                                          </p:cBhvr>
                                          <p:tavLst>
                                            <p:tav tm="0">
                                              <p:val>
                                                <p:strVal val="1+#ppt_h/2"/>
                                              </p:val>
                                            </p:tav>
                                            <p:tav tm="100000">
                                              <p:val>
                                                <p:strVal val="#ppt_y"/>
                                              </p:val>
                                            </p:tav>
                                          </p:tavLst>
                                        </p:anim>
                                      </p:childTnLst>
                                    </p:cTn>
                                  </p:par>
                                </p:childTnLst>
                              </p:cTn>
                            </p:par>
                            <p:par>
                              <p:cTn id="99" fill="hold">
                                <p:stCondLst>
                                  <p:cond delay="7000"/>
                                </p:stCondLst>
                                <p:childTnLst>
                                  <p:par>
                                    <p:cTn id="100" presetID="32" presetClass="emph" presetSubtype="0" fill="hold" grpId="1" nodeType="afterEffect">
                                      <p:stCondLst>
                                        <p:cond delay="0"/>
                                      </p:stCondLst>
                                      <p:childTnLst>
                                        <p:animRot by="120000">
                                          <p:cBhvr>
                                            <p:cTn id="101" dur="50" fill="hold">
                                              <p:stCondLst>
                                                <p:cond delay="0"/>
                                              </p:stCondLst>
                                            </p:cTn>
                                            <p:tgtEl>
                                              <p:spTgt spid="29"/>
                                            </p:tgtEl>
                                            <p:attrNameLst>
                                              <p:attrName>r</p:attrName>
                                            </p:attrNameLst>
                                          </p:cBhvr>
                                        </p:animRot>
                                        <p:animRot by="-240000">
                                          <p:cBhvr>
                                            <p:cTn id="102" dur="100" fill="hold">
                                              <p:stCondLst>
                                                <p:cond delay="100"/>
                                              </p:stCondLst>
                                            </p:cTn>
                                            <p:tgtEl>
                                              <p:spTgt spid="29"/>
                                            </p:tgtEl>
                                            <p:attrNameLst>
                                              <p:attrName>r</p:attrName>
                                            </p:attrNameLst>
                                          </p:cBhvr>
                                        </p:animRot>
                                        <p:animRot by="240000">
                                          <p:cBhvr>
                                            <p:cTn id="103" dur="100" fill="hold">
                                              <p:stCondLst>
                                                <p:cond delay="200"/>
                                              </p:stCondLst>
                                            </p:cTn>
                                            <p:tgtEl>
                                              <p:spTgt spid="29"/>
                                            </p:tgtEl>
                                            <p:attrNameLst>
                                              <p:attrName>r</p:attrName>
                                            </p:attrNameLst>
                                          </p:cBhvr>
                                        </p:animRot>
                                        <p:animRot by="-240000">
                                          <p:cBhvr>
                                            <p:cTn id="104" dur="100" fill="hold">
                                              <p:stCondLst>
                                                <p:cond delay="300"/>
                                              </p:stCondLst>
                                            </p:cTn>
                                            <p:tgtEl>
                                              <p:spTgt spid="29"/>
                                            </p:tgtEl>
                                            <p:attrNameLst>
                                              <p:attrName>r</p:attrName>
                                            </p:attrNameLst>
                                          </p:cBhvr>
                                        </p:animRot>
                                        <p:animRot by="120000">
                                          <p:cBhvr>
                                            <p:cTn id="105" dur="100" fill="hold">
                                              <p:stCondLst>
                                                <p:cond delay="400"/>
                                              </p:stCondLst>
                                            </p:cTn>
                                            <p:tgtEl>
                                              <p:spTgt spid="29"/>
                                            </p:tgtEl>
                                            <p:attrNameLst>
                                              <p:attrName>r</p:attrName>
                                            </p:attrNameLst>
                                          </p:cBhvr>
                                        </p:animRot>
                                      </p:childTnLst>
                                    </p:cTn>
                                  </p:par>
                                </p:childTnLst>
                              </p:cTn>
                            </p:par>
                            <p:par>
                              <p:cTn id="106" fill="hold">
                                <p:stCondLst>
                                  <p:cond delay="7500"/>
                                </p:stCondLst>
                                <p:childTnLst>
                                  <p:par>
                                    <p:cTn id="107" presetID="18" presetClass="entr" presetSubtype="9" fill="hold" grpId="0" nodeType="afterEffect">
                                      <p:stCondLst>
                                        <p:cond delay="0"/>
                                      </p:stCondLst>
                                      <p:childTnLst>
                                        <p:set>
                                          <p:cBhvr>
                                            <p:cTn id="108" dur="1" fill="hold">
                                              <p:stCondLst>
                                                <p:cond delay="0"/>
                                              </p:stCondLst>
                                            </p:cTn>
                                            <p:tgtEl>
                                              <p:spTgt spid="30"/>
                                            </p:tgtEl>
                                            <p:attrNameLst>
                                              <p:attrName>style.visibility</p:attrName>
                                            </p:attrNameLst>
                                          </p:cBhvr>
                                          <p:to>
                                            <p:strVal val="visible"/>
                                          </p:to>
                                        </p:set>
                                        <p:animEffect transition="in" filter="strips(upLeft)">
                                          <p:cBhvr>
                                            <p:cTn id="109" dur="500"/>
                                            <p:tgtEl>
                                              <p:spTgt spid="30"/>
                                            </p:tgtEl>
                                          </p:cBhvr>
                                        </p:animEffect>
                                      </p:childTnLst>
                                    </p:cTn>
                                  </p:par>
                                </p:childTnLst>
                              </p:cTn>
                            </p:par>
                            <p:par>
                              <p:cTn id="110" fill="hold">
                                <p:stCondLst>
                                  <p:cond delay="8000"/>
                                </p:stCondLst>
                                <p:childTnLst>
                                  <p:par>
                                    <p:cTn id="111" presetID="2" presetClass="exit" presetSubtype="2" fill="hold" grpId="1" nodeType="afterEffect">
                                      <p:stCondLst>
                                        <p:cond delay="0"/>
                                      </p:stCondLst>
                                      <p:childTnLst>
                                        <p:anim calcmode="lin" valueType="num">
                                          <p:cBhvr additive="base">
                                            <p:cTn id="112" dur="500"/>
                                            <p:tgtEl>
                                              <p:spTgt spid="2"/>
                                            </p:tgtEl>
                                            <p:attrNameLst>
                                              <p:attrName>ppt_x</p:attrName>
                                            </p:attrNameLst>
                                          </p:cBhvr>
                                          <p:tavLst>
                                            <p:tav tm="0">
                                              <p:val>
                                                <p:strVal val="ppt_x"/>
                                              </p:val>
                                            </p:tav>
                                            <p:tav tm="100000">
                                              <p:val>
                                                <p:strVal val="1+ppt_w/2"/>
                                              </p:val>
                                            </p:tav>
                                          </p:tavLst>
                                        </p:anim>
                                        <p:anim calcmode="lin" valueType="num">
                                          <p:cBhvr additive="base">
                                            <p:cTn id="113" dur="500"/>
                                            <p:tgtEl>
                                              <p:spTgt spid="2"/>
                                            </p:tgtEl>
                                            <p:attrNameLst>
                                              <p:attrName>ppt_y</p:attrName>
                                            </p:attrNameLst>
                                          </p:cBhvr>
                                          <p:tavLst>
                                            <p:tav tm="0">
                                              <p:val>
                                                <p:strVal val="ppt_y"/>
                                              </p:val>
                                            </p:tav>
                                            <p:tav tm="100000">
                                              <p:val>
                                                <p:strVal val="ppt_y"/>
                                              </p:val>
                                            </p:tav>
                                          </p:tavLst>
                                        </p:anim>
                                        <p:set>
                                          <p:cBhvr>
                                            <p:cTn id="114" dur="1" fill="hold">
                                              <p:stCondLst>
                                                <p:cond delay="499"/>
                                              </p:stCondLst>
                                            </p:cTn>
                                            <p:tgtEl>
                                              <p:spTgt spid="2"/>
                                            </p:tgtEl>
                                            <p:attrNameLst>
                                              <p:attrName>style.visibility</p:attrName>
                                            </p:attrNameLst>
                                          </p:cBhvr>
                                          <p:to>
                                            <p:strVal val="hidden"/>
                                          </p:to>
                                        </p:set>
                                      </p:childTnLst>
                                    </p:cTn>
                                  </p:par>
                                </p:childTnLst>
                              </p:cTn>
                            </p:par>
                            <p:par>
                              <p:cTn id="115" fill="hold">
                                <p:stCondLst>
                                  <p:cond delay="8500"/>
                                </p:stCondLst>
                                <p:childTnLst>
                                  <p:par>
                                    <p:cTn id="116" presetID="52" presetClass="exit" presetSubtype="0" fill="hold" nodeType="afterEffect">
                                      <p:stCondLst>
                                        <p:cond delay="0"/>
                                      </p:stCondLst>
                                      <p:childTnLst>
                                        <p:animScale>
                                          <p:cBhvr>
                                            <p:cTn id="117" dur="1000" accel="50000">
                                              <p:stCondLst>
                                                <p:cond delay="0"/>
                                              </p:stCondLst>
                                            </p:cTn>
                                            <p:tgtEl>
                                              <p:spTgt spid="18"/>
                                            </p:tgtEl>
                                          </p:cBhvr>
                                          <p:from x="100000" y="100000"/>
                                          <p:to x="250000" y="250000"/>
                                        </p:animScale>
                                        <p:animMotion origin="layout" path="M 0.0000 0.0000 C 0.03802 0.0 0.1441 0.02341 0.1826 0.0915 C 0.22118 0.15964 0.24705 0.31256 0.2318 0.4083 C 0.21649 0.50394 0.20747 0.57948 0.0908 0.6661 C -0.02552 0.75279 -0.37517 0.88508 -0.4674 0.9289" pathEditMode="relative" ptsTypes="">
                                          <p:cBhvr>
                                            <p:cTn id="118" dur="1000" accel="50000">
                                              <p:stCondLst>
                                                <p:cond delay="0"/>
                                              </p:stCondLst>
                                            </p:cTn>
                                            <p:tgtEl>
                                              <p:spTgt spid="18"/>
                                            </p:tgtEl>
                                            <p:attrNameLst>
                                              <p:attrName>ppt_x</p:attrName>
                                              <p:attrName>ppt_y</p:attrName>
                                            </p:attrNameLst>
                                          </p:cBhvr>
                                        </p:animMotion>
                                        <p:animEffect transition="out" filter="fade">
                                          <p:cBhvr>
                                            <p:cTn id="119" dur="1000"/>
                                            <p:tgtEl>
                                              <p:spTgt spid="18"/>
                                            </p:tgtEl>
                                          </p:cBhvr>
                                        </p:animEffect>
                                        <p:set>
                                          <p:cBhvr>
                                            <p:cTn id="120" dur="1" fill="hold">
                                              <p:stCondLst>
                                                <p:cond delay="999"/>
                                              </p:stCondLst>
                                            </p:cTn>
                                            <p:tgtEl>
                                              <p:spTgt spid="18"/>
                                            </p:tgtEl>
                                            <p:attrNameLst>
                                              <p:attrName>style.visibility</p:attrName>
                                            </p:attrNameLst>
                                          </p:cBhvr>
                                          <p:to>
                                            <p:strVal val="hidden"/>
                                          </p:to>
                                        </p:set>
                                      </p:childTnLst>
                                    </p:cTn>
                                  </p:par>
                                  <p:par>
                                    <p:cTn id="121" presetID="52" presetClass="exit" presetSubtype="0" fill="hold" nodeType="withEffect">
                                      <p:stCondLst>
                                        <p:cond delay="250"/>
                                      </p:stCondLst>
                                      <p:childTnLst>
                                        <p:animScale>
                                          <p:cBhvr>
                                            <p:cTn id="122" dur="1000" accel="50000">
                                              <p:stCondLst>
                                                <p:cond delay="0"/>
                                              </p:stCondLst>
                                            </p:cTn>
                                            <p:tgtEl>
                                              <p:spTgt spid="3"/>
                                            </p:tgtEl>
                                          </p:cBhvr>
                                          <p:from x="100000" y="100000"/>
                                          <p:to x="250000" y="250000"/>
                                        </p:animScale>
                                        <p:animMotion origin="layout" path="M 0.0000 0.0000 C 0.03802 0.0 0.1441 0.02341 0.1826 0.0915 C 0.22118 0.15964 0.24705 0.31256 0.2318 0.4083 C 0.21649 0.50394 0.20747 0.57948 0.0908 0.6661 C -0.02552 0.75279 -0.37517 0.88508 -0.4674 0.9289" pathEditMode="relative" ptsTypes="">
                                          <p:cBhvr>
                                            <p:cTn id="123" dur="1000" accel="50000">
                                              <p:stCondLst>
                                                <p:cond delay="0"/>
                                              </p:stCondLst>
                                            </p:cTn>
                                            <p:tgtEl>
                                              <p:spTgt spid="3"/>
                                            </p:tgtEl>
                                            <p:attrNameLst>
                                              <p:attrName>ppt_x</p:attrName>
                                              <p:attrName>ppt_y</p:attrName>
                                            </p:attrNameLst>
                                          </p:cBhvr>
                                        </p:animMotion>
                                        <p:animEffect transition="out" filter="fade">
                                          <p:cBhvr>
                                            <p:cTn id="124" dur="1000"/>
                                            <p:tgtEl>
                                              <p:spTgt spid="3"/>
                                            </p:tgtEl>
                                          </p:cBhvr>
                                        </p:animEffect>
                                        <p:set>
                                          <p:cBhvr>
                                            <p:cTn id="125" dur="1" fill="hold">
                                              <p:stCondLst>
                                                <p:cond delay="999"/>
                                              </p:stCondLst>
                                            </p:cTn>
                                            <p:tgtEl>
                                              <p:spTgt spid="3"/>
                                            </p:tgtEl>
                                            <p:attrNameLst>
                                              <p:attrName>style.visibility</p:attrName>
                                            </p:attrNameLst>
                                          </p:cBhvr>
                                          <p:to>
                                            <p:strVal val="hidden"/>
                                          </p:to>
                                        </p:set>
                                      </p:childTnLst>
                                    </p:cTn>
                                  </p:par>
                                  <p:par>
                                    <p:cTn id="126" presetID="52" presetClass="exit" presetSubtype="0" fill="hold" nodeType="withEffect">
                                      <p:stCondLst>
                                        <p:cond delay="500"/>
                                      </p:stCondLst>
                                      <p:childTnLst>
                                        <p:animScale>
                                          <p:cBhvr>
                                            <p:cTn id="127" dur="1000" accel="50000">
                                              <p:stCondLst>
                                                <p:cond delay="0"/>
                                              </p:stCondLst>
                                            </p:cTn>
                                            <p:tgtEl>
                                              <p:spTgt spid="8"/>
                                            </p:tgtEl>
                                          </p:cBhvr>
                                          <p:from x="100000" y="100000"/>
                                          <p:to x="250000" y="250000"/>
                                        </p:animScale>
                                        <p:animMotion origin="layout" path="M 0.0000 0.0000 C 0.03802 0.0 0.1441 0.02341 0.1826 0.0915 C 0.22118 0.15964 0.24705 0.31256 0.2318 0.4083 C 0.21649 0.50394 0.20747 0.57948 0.0908 0.6661 C -0.02552 0.75279 -0.37517 0.88508 -0.4674 0.9289" pathEditMode="relative" ptsTypes="">
                                          <p:cBhvr>
                                            <p:cTn id="128" dur="1000" accel="50000">
                                              <p:stCondLst>
                                                <p:cond delay="0"/>
                                              </p:stCondLst>
                                            </p:cTn>
                                            <p:tgtEl>
                                              <p:spTgt spid="8"/>
                                            </p:tgtEl>
                                            <p:attrNameLst>
                                              <p:attrName>ppt_x</p:attrName>
                                              <p:attrName>ppt_y</p:attrName>
                                            </p:attrNameLst>
                                          </p:cBhvr>
                                        </p:animMotion>
                                        <p:animEffect transition="out" filter="fade">
                                          <p:cBhvr>
                                            <p:cTn id="129" dur="1000"/>
                                            <p:tgtEl>
                                              <p:spTgt spid="8"/>
                                            </p:tgtEl>
                                          </p:cBhvr>
                                        </p:animEffect>
                                        <p:set>
                                          <p:cBhvr>
                                            <p:cTn id="130" dur="1" fill="hold">
                                              <p:stCondLst>
                                                <p:cond delay="999"/>
                                              </p:stCondLst>
                                            </p:cTn>
                                            <p:tgtEl>
                                              <p:spTgt spid="8"/>
                                            </p:tgtEl>
                                            <p:attrNameLst>
                                              <p:attrName>style.visibility</p:attrName>
                                            </p:attrNameLst>
                                          </p:cBhvr>
                                          <p:to>
                                            <p:strVal val="hidden"/>
                                          </p:to>
                                        </p:set>
                                      </p:childTnLst>
                                    </p:cTn>
                                  </p:par>
                                  <p:par>
                                    <p:cTn id="131" presetID="52" presetClass="exit" presetSubtype="0" fill="hold" nodeType="withEffect">
                                      <p:stCondLst>
                                        <p:cond delay="750"/>
                                      </p:stCondLst>
                                      <p:childTnLst>
                                        <p:animScale>
                                          <p:cBhvr>
                                            <p:cTn id="132" dur="1000" accel="50000">
                                              <p:stCondLst>
                                                <p:cond delay="0"/>
                                              </p:stCondLst>
                                            </p:cTn>
                                            <p:tgtEl>
                                              <p:spTgt spid="13"/>
                                            </p:tgtEl>
                                          </p:cBhvr>
                                          <p:from x="100000" y="100000"/>
                                          <p:to x="250000" y="250000"/>
                                        </p:animScale>
                                        <p:animMotion origin="layout" path="M 0.0000 0.0000 C 0.03802 0.0 0.1441 0.02341 0.1826 0.0915 C 0.22118 0.15964 0.24705 0.31256 0.2318 0.4083 C 0.21649 0.50394 0.20747 0.57948 0.0908 0.6661 C -0.02552 0.75279 -0.37517 0.88508 -0.4674 0.9289" pathEditMode="relative" ptsTypes="">
                                          <p:cBhvr>
                                            <p:cTn id="133" dur="1000" accel="50000">
                                              <p:stCondLst>
                                                <p:cond delay="0"/>
                                              </p:stCondLst>
                                            </p:cTn>
                                            <p:tgtEl>
                                              <p:spTgt spid="13"/>
                                            </p:tgtEl>
                                            <p:attrNameLst>
                                              <p:attrName>ppt_x</p:attrName>
                                              <p:attrName>ppt_y</p:attrName>
                                            </p:attrNameLst>
                                          </p:cBhvr>
                                        </p:animMotion>
                                        <p:animEffect transition="out" filter="fade">
                                          <p:cBhvr>
                                            <p:cTn id="134" dur="1000"/>
                                            <p:tgtEl>
                                              <p:spTgt spid="13"/>
                                            </p:tgtEl>
                                          </p:cBhvr>
                                        </p:animEffect>
                                        <p:set>
                                          <p:cBhvr>
                                            <p:cTn id="135" dur="1" fill="hold">
                                              <p:stCondLst>
                                                <p:cond delay="999"/>
                                              </p:stCondLst>
                                            </p:cTn>
                                            <p:tgtEl>
                                              <p:spTgt spid="13"/>
                                            </p:tgtEl>
                                            <p:attrNameLst>
                                              <p:attrName>style.visibility</p:attrName>
                                            </p:attrNameLst>
                                          </p:cBhvr>
                                          <p:to>
                                            <p:strVal val="hidden"/>
                                          </p:to>
                                        </p:set>
                                      </p:childTnLst>
                                    </p:cTn>
                                  </p:par>
                                </p:childTnLst>
                              </p:cTn>
                            </p:par>
                            <p:par>
                              <p:cTn id="136" fill="hold">
                                <p:stCondLst>
                                  <p:cond delay="9500"/>
                                </p:stCondLst>
                                <p:childTnLst>
                                  <p:par>
                                    <p:cTn id="137" presetID="2" presetClass="exit" presetSubtype="4" fill="hold" grpId="2" nodeType="afterEffect">
                                      <p:stCondLst>
                                        <p:cond delay="0"/>
                                      </p:stCondLst>
                                      <p:childTnLst>
                                        <p:anim calcmode="lin" valueType="num">
                                          <p:cBhvr additive="base">
                                            <p:cTn id="138" dur="500"/>
                                            <p:tgtEl>
                                              <p:spTgt spid="24"/>
                                            </p:tgtEl>
                                            <p:attrNameLst>
                                              <p:attrName>ppt_x</p:attrName>
                                            </p:attrNameLst>
                                          </p:cBhvr>
                                          <p:tavLst>
                                            <p:tav tm="0">
                                              <p:val>
                                                <p:strVal val="ppt_x"/>
                                              </p:val>
                                            </p:tav>
                                            <p:tav tm="100000">
                                              <p:val>
                                                <p:strVal val="ppt_x"/>
                                              </p:val>
                                            </p:tav>
                                          </p:tavLst>
                                        </p:anim>
                                        <p:anim calcmode="lin" valueType="num">
                                          <p:cBhvr additive="base">
                                            <p:cTn id="139" dur="500"/>
                                            <p:tgtEl>
                                              <p:spTgt spid="24"/>
                                            </p:tgtEl>
                                            <p:attrNameLst>
                                              <p:attrName>ppt_y</p:attrName>
                                            </p:attrNameLst>
                                          </p:cBhvr>
                                          <p:tavLst>
                                            <p:tav tm="0">
                                              <p:val>
                                                <p:strVal val="ppt_y"/>
                                              </p:val>
                                            </p:tav>
                                            <p:tav tm="100000">
                                              <p:val>
                                                <p:strVal val="1+ppt_h/2"/>
                                              </p:val>
                                            </p:tav>
                                          </p:tavLst>
                                        </p:anim>
                                        <p:set>
                                          <p:cBhvr>
                                            <p:cTn id="140" dur="1" fill="hold">
                                              <p:stCondLst>
                                                <p:cond delay="499"/>
                                              </p:stCondLst>
                                            </p:cTn>
                                            <p:tgtEl>
                                              <p:spTgt spid="24"/>
                                            </p:tgtEl>
                                            <p:attrNameLst>
                                              <p:attrName>style.visibility</p:attrName>
                                            </p:attrNameLst>
                                          </p:cBhvr>
                                          <p:to>
                                            <p:strVal val="hidden"/>
                                          </p:to>
                                        </p:set>
                                      </p:childTnLst>
                                    </p:cTn>
                                  </p:par>
                                  <p:par>
                                    <p:cTn id="141" presetID="2" presetClass="exit" presetSubtype="4" fill="hold" grpId="1" nodeType="withEffect">
                                      <p:stCondLst>
                                        <p:cond delay="0"/>
                                      </p:stCondLst>
                                      <p:childTnLst>
                                        <p:anim calcmode="lin" valueType="num">
                                          <p:cBhvr additive="base">
                                            <p:cTn id="142" dur="500"/>
                                            <p:tgtEl>
                                              <p:spTgt spid="26"/>
                                            </p:tgtEl>
                                            <p:attrNameLst>
                                              <p:attrName>ppt_x</p:attrName>
                                            </p:attrNameLst>
                                          </p:cBhvr>
                                          <p:tavLst>
                                            <p:tav tm="0">
                                              <p:val>
                                                <p:strVal val="ppt_x"/>
                                              </p:val>
                                            </p:tav>
                                            <p:tav tm="100000">
                                              <p:val>
                                                <p:strVal val="ppt_x"/>
                                              </p:val>
                                            </p:tav>
                                          </p:tavLst>
                                        </p:anim>
                                        <p:anim calcmode="lin" valueType="num">
                                          <p:cBhvr additive="base">
                                            <p:cTn id="143" dur="500"/>
                                            <p:tgtEl>
                                              <p:spTgt spid="26"/>
                                            </p:tgtEl>
                                            <p:attrNameLst>
                                              <p:attrName>ppt_y</p:attrName>
                                            </p:attrNameLst>
                                          </p:cBhvr>
                                          <p:tavLst>
                                            <p:tav tm="0">
                                              <p:val>
                                                <p:strVal val="ppt_y"/>
                                              </p:val>
                                            </p:tav>
                                            <p:tav tm="100000">
                                              <p:val>
                                                <p:strVal val="1+ppt_h/2"/>
                                              </p:val>
                                            </p:tav>
                                          </p:tavLst>
                                        </p:anim>
                                        <p:set>
                                          <p:cBhvr>
                                            <p:cTn id="144" dur="1" fill="hold">
                                              <p:stCondLst>
                                                <p:cond delay="499"/>
                                              </p:stCondLst>
                                            </p:cTn>
                                            <p:tgtEl>
                                              <p:spTgt spid="26"/>
                                            </p:tgtEl>
                                            <p:attrNameLst>
                                              <p:attrName>style.visibility</p:attrName>
                                            </p:attrNameLst>
                                          </p:cBhvr>
                                          <p:to>
                                            <p:strVal val="hidden"/>
                                          </p:to>
                                        </p:set>
                                      </p:childTnLst>
                                    </p:cTn>
                                  </p:par>
                                  <p:par>
                                    <p:cTn id="145" presetID="2" presetClass="exit" presetSubtype="4" fill="hold" grpId="2" nodeType="withEffect">
                                      <p:stCondLst>
                                        <p:cond delay="0"/>
                                      </p:stCondLst>
                                      <p:childTnLst>
                                        <p:anim calcmode="lin" valueType="num">
                                          <p:cBhvr additive="base">
                                            <p:cTn id="146" dur="500"/>
                                            <p:tgtEl>
                                              <p:spTgt spid="27"/>
                                            </p:tgtEl>
                                            <p:attrNameLst>
                                              <p:attrName>ppt_x</p:attrName>
                                            </p:attrNameLst>
                                          </p:cBhvr>
                                          <p:tavLst>
                                            <p:tav tm="0">
                                              <p:val>
                                                <p:strVal val="ppt_x"/>
                                              </p:val>
                                            </p:tav>
                                            <p:tav tm="100000">
                                              <p:val>
                                                <p:strVal val="ppt_x"/>
                                              </p:val>
                                            </p:tav>
                                          </p:tavLst>
                                        </p:anim>
                                        <p:anim calcmode="lin" valueType="num">
                                          <p:cBhvr additive="base">
                                            <p:cTn id="147" dur="500"/>
                                            <p:tgtEl>
                                              <p:spTgt spid="27"/>
                                            </p:tgtEl>
                                            <p:attrNameLst>
                                              <p:attrName>ppt_y</p:attrName>
                                            </p:attrNameLst>
                                          </p:cBhvr>
                                          <p:tavLst>
                                            <p:tav tm="0">
                                              <p:val>
                                                <p:strVal val="ppt_y"/>
                                              </p:val>
                                            </p:tav>
                                            <p:tav tm="100000">
                                              <p:val>
                                                <p:strVal val="1+ppt_h/2"/>
                                              </p:val>
                                            </p:tav>
                                          </p:tavLst>
                                        </p:anim>
                                        <p:set>
                                          <p:cBhvr>
                                            <p:cTn id="148" dur="1" fill="hold">
                                              <p:stCondLst>
                                                <p:cond delay="499"/>
                                              </p:stCondLst>
                                            </p:cTn>
                                            <p:tgtEl>
                                              <p:spTgt spid="27"/>
                                            </p:tgtEl>
                                            <p:attrNameLst>
                                              <p:attrName>style.visibility</p:attrName>
                                            </p:attrNameLst>
                                          </p:cBhvr>
                                          <p:to>
                                            <p:strVal val="hidden"/>
                                          </p:to>
                                        </p:set>
                                      </p:childTnLst>
                                    </p:cTn>
                                  </p:par>
                                  <p:par>
                                    <p:cTn id="149" presetID="2" presetClass="exit" presetSubtype="4" fill="hold" grpId="1" nodeType="withEffect">
                                      <p:stCondLst>
                                        <p:cond delay="0"/>
                                      </p:stCondLst>
                                      <p:childTnLst>
                                        <p:anim calcmode="lin" valueType="num">
                                          <p:cBhvr additive="base">
                                            <p:cTn id="150" dur="500"/>
                                            <p:tgtEl>
                                              <p:spTgt spid="28"/>
                                            </p:tgtEl>
                                            <p:attrNameLst>
                                              <p:attrName>ppt_x</p:attrName>
                                            </p:attrNameLst>
                                          </p:cBhvr>
                                          <p:tavLst>
                                            <p:tav tm="0">
                                              <p:val>
                                                <p:strVal val="ppt_x"/>
                                              </p:val>
                                            </p:tav>
                                            <p:tav tm="100000">
                                              <p:val>
                                                <p:strVal val="ppt_x"/>
                                              </p:val>
                                            </p:tav>
                                          </p:tavLst>
                                        </p:anim>
                                        <p:anim calcmode="lin" valueType="num">
                                          <p:cBhvr additive="base">
                                            <p:cTn id="151" dur="500"/>
                                            <p:tgtEl>
                                              <p:spTgt spid="28"/>
                                            </p:tgtEl>
                                            <p:attrNameLst>
                                              <p:attrName>ppt_y</p:attrName>
                                            </p:attrNameLst>
                                          </p:cBhvr>
                                          <p:tavLst>
                                            <p:tav tm="0">
                                              <p:val>
                                                <p:strVal val="ppt_y"/>
                                              </p:val>
                                            </p:tav>
                                            <p:tav tm="100000">
                                              <p:val>
                                                <p:strVal val="1+ppt_h/2"/>
                                              </p:val>
                                            </p:tav>
                                          </p:tavLst>
                                        </p:anim>
                                        <p:set>
                                          <p:cBhvr>
                                            <p:cTn id="152" dur="1" fill="hold">
                                              <p:stCondLst>
                                                <p:cond delay="499"/>
                                              </p:stCondLst>
                                            </p:cTn>
                                            <p:tgtEl>
                                              <p:spTgt spid="28"/>
                                            </p:tgtEl>
                                            <p:attrNameLst>
                                              <p:attrName>style.visibility</p:attrName>
                                            </p:attrNameLst>
                                          </p:cBhvr>
                                          <p:to>
                                            <p:strVal val="hidden"/>
                                          </p:to>
                                        </p:set>
                                      </p:childTnLst>
                                    </p:cTn>
                                  </p:par>
                                  <p:par>
                                    <p:cTn id="153" presetID="2" presetClass="exit" presetSubtype="1" fill="hold" grpId="2" nodeType="withEffect">
                                      <p:stCondLst>
                                        <p:cond delay="0"/>
                                      </p:stCondLst>
                                      <p:childTnLst>
                                        <p:anim calcmode="lin" valueType="num">
                                          <p:cBhvr additive="base">
                                            <p:cTn id="154" dur="500"/>
                                            <p:tgtEl>
                                              <p:spTgt spid="23"/>
                                            </p:tgtEl>
                                            <p:attrNameLst>
                                              <p:attrName>ppt_x</p:attrName>
                                            </p:attrNameLst>
                                          </p:cBhvr>
                                          <p:tavLst>
                                            <p:tav tm="0">
                                              <p:val>
                                                <p:strVal val="ppt_x"/>
                                              </p:val>
                                            </p:tav>
                                            <p:tav tm="100000">
                                              <p:val>
                                                <p:strVal val="ppt_x"/>
                                              </p:val>
                                            </p:tav>
                                          </p:tavLst>
                                        </p:anim>
                                        <p:anim calcmode="lin" valueType="num">
                                          <p:cBhvr additive="base">
                                            <p:cTn id="155" dur="500"/>
                                            <p:tgtEl>
                                              <p:spTgt spid="23"/>
                                            </p:tgtEl>
                                            <p:attrNameLst>
                                              <p:attrName>ppt_y</p:attrName>
                                            </p:attrNameLst>
                                          </p:cBhvr>
                                          <p:tavLst>
                                            <p:tav tm="0">
                                              <p:val>
                                                <p:strVal val="ppt_y"/>
                                              </p:val>
                                            </p:tav>
                                            <p:tav tm="100000">
                                              <p:val>
                                                <p:strVal val="0-ppt_h/2"/>
                                              </p:val>
                                            </p:tav>
                                          </p:tavLst>
                                        </p:anim>
                                        <p:set>
                                          <p:cBhvr>
                                            <p:cTn id="156" dur="1" fill="hold">
                                              <p:stCondLst>
                                                <p:cond delay="499"/>
                                              </p:stCondLst>
                                            </p:cTn>
                                            <p:tgtEl>
                                              <p:spTgt spid="23"/>
                                            </p:tgtEl>
                                            <p:attrNameLst>
                                              <p:attrName>style.visibility</p:attrName>
                                            </p:attrNameLst>
                                          </p:cBhvr>
                                          <p:to>
                                            <p:strVal val="hidden"/>
                                          </p:to>
                                        </p:set>
                                      </p:childTnLst>
                                    </p:cTn>
                                  </p:par>
                                  <p:par>
                                    <p:cTn id="157" presetID="2" presetClass="exit" presetSubtype="1" fill="hold" grpId="1" nodeType="withEffect">
                                      <p:stCondLst>
                                        <p:cond delay="0"/>
                                      </p:stCondLst>
                                      <p:childTnLst>
                                        <p:anim calcmode="lin" valueType="num">
                                          <p:cBhvr additive="base">
                                            <p:cTn id="158" dur="500"/>
                                            <p:tgtEl>
                                              <p:spTgt spid="25"/>
                                            </p:tgtEl>
                                            <p:attrNameLst>
                                              <p:attrName>ppt_x</p:attrName>
                                            </p:attrNameLst>
                                          </p:cBhvr>
                                          <p:tavLst>
                                            <p:tav tm="0">
                                              <p:val>
                                                <p:strVal val="ppt_x"/>
                                              </p:val>
                                            </p:tav>
                                            <p:tav tm="100000">
                                              <p:val>
                                                <p:strVal val="ppt_x"/>
                                              </p:val>
                                            </p:tav>
                                          </p:tavLst>
                                        </p:anim>
                                        <p:anim calcmode="lin" valueType="num">
                                          <p:cBhvr additive="base">
                                            <p:cTn id="159" dur="500"/>
                                            <p:tgtEl>
                                              <p:spTgt spid="25"/>
                                            </p:tgtEl>
                                            <p:attrNameLst>
                                              <p:attrName>ppt_y</p:attrName>
                                            </p:attrNameLst>
                                          </p:cBhvr>
                                          <p:tavLst>
                                            <p:tav tm="0">
                                              <p:val>
                                                <p:strVal val="ppt_y"/>
                                              </p:val>
                                            </p:tav>
                                            <p:tav tm="100000">
                                              <p:val>
                                                <p:strVal val="0-ppt_h/2"/>
                                              </p:val>
                                            </p:tav>
                                          </p:tavLst>
                                        </p:anim>
                                        <p:set>
                                          <p:cBhvr>
                                            <p:cTn id="160" dur="1" fill="hold">
                                              <p:stCondLst>
                                                <p:cond delay="499"/>
                                              </p:stCondLst>
                                            </p:cTn>
                                            <p:tgtEl>
                                              <p:spTgt spid="25"/>
                                            </p:tgtEl>
                                            <p:attrNameLst>
                                              <p:attrName>style.visibility</p:attrName>
                                            </p:attrNameLst>
                                          </p:cBhvr>
                                          <p:to>
                                            <p:strVal val="hidden"/>
                                          </p:to>
                                        </p:set>
                                      </p:childTnLst>
                                    </p:cTn>
                                  </p:par>
                                  <p:par>
                                    <p:cTn id="161" presetID="2" presetClass="exit" presetSubtype="1" fill="hold" grpId="2" nodeType="withEffect">
                                      <p:stCondLst>
                                        <p:cond delay="0"/>
                                      </p:stCondLst>
                                      <p:childTnLst>
                                        <p:anim calcmode="lin" valueType="num">
                                          <p:cBhvr additive="base">
                                            <p:cTn id="162" dur="500"/>
                                            <p:tgtEl>
                                              <p:spTgt spid="29"/>
                                            </p:tgtEl>
                                            <p:attrNameLst>
                                              <p:attrName>ppt_x</p:attrName>
                                            </p:attrNameLst>
                                          </p:cBhvr>
                                          <p:tavLst>
                                            <p:tav tm="0">
                                              <p:val>
                                                <p:strVal val="ppt_x"/>
                                              </p:val>
                                            </p:tav>
                                            <p:tav tm="100000">
                                              <p:val>
                                                <p:strVal val="ppt_x"/>
                                              </p:val>
                                            </p:tav>
                                          </p:tavLst>
                                        </p:anim>
                                        <p:anim calcmode="lin" valueType="num">
                                          <p:cBhvr additive="base">
                                            <p:cTn id="163" dur="500"/>
                                            <p:tgtEl>
                                              <p:spTgt spid="29"/>
                                            </p:tgtEl>
                                            <p:attrNameLst>
                                              <p:attrName>ppt_y</p:attrName>
                                            </p:attrNameLst>
                                          </p:cBhvr>
                                          <p:tavLst>
                                            <p:tav tm="0">
                                              <p:val>
                                                <p:strVal val="ppt_y"/>
                                              </p:val>
                                            </p:tav>
                                            <p:tav tm="100000">
                                              <p:val>
                                                <p:strVal val="0-ppt_h/2"/>
                                              </p:val>
                                            </p:tav>
                                          </p:tavLst>
                                        </p:anim>
                                        <p:set>
                                          <p:cBhvr>
                                            <p:cTn id="164" dur="1" fill="hold">
                                              <p:stCondLst>
                                                <p:cond delay="499"/>
                                              </p:stCondLst>
                                            </p:cTn>
                                            <p:tgtEl>
                                              <p:spTgt spid="29"/>
                                            </p:tgtEl>
                                            <p:attrNameLst>
                                              <p:attrName>style.visibility</p:attrName>
                                            </p:attrNameLst>
                                          </p:cBhvr>
                                          <p:to>
                                            <p:strVal val="hidden"/>
                                          </p:to>
                                        </p:set>
                                      </p:childTnLst>
                                    </p:cTn>
                                  </p:par>
                                  <p:par>
                                    <p:cTn id="165" presetID="2" presetClass="exit" presetSubtype="1" fill="hold" grpId="1" nodeType="withEffect">
                                      <p:stCondLst>
                                        <p:cond delay="0"/>
                                      </p:stCondLst>
                                      <p:childTnLst>
                                        <p:anim calcmode="lin" valueType="num">
                                          <p:cBhvr additive="base">
                                            <p:cTn id="166" dur="500"/>
                                            <p:tgtEl>
                                              <p:spTgt spid="30"/>
                                            </p:tgtEl>
                                            <p:attrNameLst>
                                              <p:attrName>ppt_x</p:attrName>
                                            </p:attrNameLst>
                                          </p:cBhvr>
                                          <p:tavLst>
                                            <p:tav tm="0">
                                              <p:val>
                                                <p:strVal val="ppt_x"/>
                                              </p:val>
                                            </p:tav>
                                            <p:tav tm="100000">
                                              <p:val>
                                                <p:strVal val="ppt_x"/>
                                              </p:val>
                                            </p:tav>
                                          </p:tavLst>
                                        </p:anim>
                                        <p:anim calcmode="lin" valueType="num">
                                          <p:cBhvr additive="base">
                                            <p:cTn id="167" dur="500"/>
                                            <p:tgtEl>
                                              <p:spTgt spid="30"/>
                                            </p:tgtEl>
                                            <p:attrNameLst>
                                              <p:attrName>ppt_y</p:attrName>
                                            </p:attrNameLst>
                                          </p:cBhvr>
                                          <p:tavLst>
                                            <p:tav tm="0">
                                              <p:val>
                                                <p:strVal val="ppt_y"/>
                                              </p:val>
                                            </p:tav>
                                            <p:tav tm="100000">
                                              <p:val>
                                                <p:strVal val="0-ppt_h/2"/>
                                              </p:val>
                                            </p:tav>
                                          </p:tavLst>
                                        </p:anim>
                                        <p:set>
                                          <p:cBhvr>
                                            <p:cTn id="168" dur="1" fill="hold">
                                              <p:stCondLst>
                                                <p:cond delay="499"/>
                                              </p:stCondLst>
                                            </p:cTn>
                                            <p:tgtEl>
                                              <p:spTgt spid="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23" grpId="0" animBg="1"/>
          <p:bldP spid="23" grpId="1" animBg="1"/>
          <p:bldP spid="23" grpId="2" animBg="1"/>
          <p:bldP spid="24" grpId="0" animBg="1"/>
          <p:bldP spid="24" grpId="1" animBg="1"/>
          <p:bldP spid="24" grpId="2" animBg="1"/>
          <p:bldP spid="25" grpId="0"/>
          <p:bldP spid="25" grpId="1"/>
          <p:bldP spid="26" grpId="0"/>
          <p:bldP spid="26" grpId="1"/>
          <p:bldP spid="27" grpId="0" animBg="1"/>
          <p:bldP spid="27" grpId="1" animBg="1"/>
          <p:bldP spid="27" grpId="2" animBg="1"/>
          <p:bldP spid="28" grpId="0"/>
          <p:bldP spid="28" grpId="1"/>
          <p:bldP spid="29" grpId="0" animBg="1"/>
          <p:bldP spid="29" grpId="1" animBg="1"/>
          <p:bldP spid="29" grpId="2" animBg="1"/>
          <p:bldP spid="30" grpId="0"/>
          <p:bldP spid="30" grpId="1"/>
          <p:bldP spid="35"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33"/>
                                            </p:tgtEl>
                                            <p:attrNameLst>
                                              <p:attrName>style.visibility</p:attrName>
                                            </p:attrNameLst>
                                          </p:cBhvr>
                                          <p:to>
                                            <p:strVal val="visible"/>
                                          </p:to>
                                        </p:set>
                                        <p:anim calcmode="lin" valueType="num">
                                          <p:cBhvr additive="base">
                                            <p:cTn id="7" dur="500" fill="hold"/>
                                            <p:tgtEl>
                                              <p:spTgt spid="33"/>
                                            </p:tgtEl>
                                            <p:attrNameLst>
                                              <p:attrName>ppt_x</p:attrName>
                                            </p:attrNameLst>
                                          </p:cBhvr>
                                          <p:tavLst>
                                            <p:tav tm="0">
                                              <p:val>
                                                <p:strVal val="0-#ppt_w/2"/>
                                              </p:val>
                                            </p:tav>
                                            <p:tav tm="100000">
                                              <p:val>
                                                <p:strVal val="#ppt_x"/>
                                              </p:val>
                                            </p:tav>
                                          </p:tavLst>
                                        </p:anim>
                                        <p:anim calcmode="lin" valueType="num">
                                          <p:cBhvr additive="base">
                                            <p:cTn id="8" dur="500" fill="hold"/>
                                            <p:tgtEl>
                                              <p:spTgt spid="33"/>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4"/>
                                            </p:tgtEl>
                                            <p:attrNameLst>
                                              <p:attrName>style.visibility</p:attrName>
                                            </p:attrNameLst>
                                          </p:cBhvr>
                                          <p:to>
                                            <p:strVal val="visible"/>
                                          </p:to>
                                        </p:set>
                                        <p:anim calcmode="lin" valueType="num">
                                          <p:cBhvr additive="base">
                                            <p:cTn id="11" dur="500" fill="hold"/>
                                            <p:tgtEl>
                                              <p:spTgt spid="34"/>
                                            </p:tgtEl>
                                            <p:attrNameLst>
                                              <p:attrName>ppt_x</p:attrName>
                                            </p:attrNameLst>
                                          </p:cBhvr>
                                          <p:tavLst>
                                            <p:tav tm="0">
                                              <p:val>
                                                <p:strVal val="1+#ppt_w/2"/>
                                              </p:val>
                                            </p:tav>
                                            <p:tav tm="100000">
                                              <p:val>
                                                <p:strVal val="#ppt_x"/>
                                              </p:val>
                                            </p:tav>
                                          </p:tavLst>
                                        </p:anim>
                                        <p:anim calcmode="lin" valueType="num">
                                          <p:cBhvr additive="base">
                                            <p:cTn id="12" dur="500" fill="hold"/>
                                            <p:tgtEl>
                                              <p:spTgt spid="34"/>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stCondLst>
                                        <p:cond delay="0"/>
                                      </p:stCondLst>
                                      <p:childTnLst>
                                        <p:set>
                                          <p:cBhvr>
                                            <p:cTn id="15" dur="1" fill="hold">
                                              <p:stCondLst>
                                                <p:cond delay="0"/>
                                              </p:stCondLst>
                                            </p:cTn>
                                            <p:tgtEl>
                                              <p:spTgt spid="35"/>
                                            </p:tgtEl>
                                            <p:attrNameLst>
                                              <p:attrName>style.visibility</p:attrName>
                                            </p:attrNameLst>
                                          </p:cBhvr>
                                          <p:to>
                                            <p:strVal val="visible"/>
                                          </p:to>
                                        </p:set>
                                        <p:anim calcmode="lin" valueType="num">
                                          <p:cBhvr additive="base">
                                            <p:cTn id="16" dur="500" fill="hold"/>
                                            <p:tgtEl>
                                              <p:spTgt spid="35"/>
                                            </p:tgtEl>
                                            <p:attrNameLst>
                                              <p:attrName>ppt_x</p:attrName>
                                            </p:attrNameLst>
                                          </p:cBhvr>
                                          <p:tavLst>
                                            <p:tav tm="0">
                                              <p:val>
                                                <p:strVal val="#ppt_x"/>
                                              </p:val>
                                            </p:tav>
                                            <p:tav tm="100000">
                                              <p:val>
                                                <p:strVal val="#ppt_x"/>
                                              </p:val>
                                            </p:tav>
                                          </p:tavLst>
                                        </p:anim>
                                        <p:anim calcmode="lin" valueType="num">
                                          <p:cBhvr additive="base">
                                            <p:cTn id="17" dur="500" fill="hold"/>
                                            <p:tgtEl>
                                              <p:spTgt spid="35"/>
                                            </p:tgtEl>
                                            <p:attrNameLst>
                                              <p:attrName>ppt_y</p:attrName>
                                            </p:attrNameLst>
                                          </p:cBhvr>
                                          <p:tavLst>
                                            <p:tav tm="0">
                                              <p:val>
                                                <p:strVal val="0-#ppt_h/2"/>
                                              </p:val>
                                            </p:tav>
                                            <p:tav tm="100000">
                                              <p:val>
                                                <p:strVal val="#ppt_y"/>
                                              </p:val>
                                            </p:tav>
                                          </p:tavLst>
                                        </p:anim>
                                      </p:childTnLst>
                                    </p:cTn>
                                  </p:par>
                                  <p:par>
                                    <p:cTn id="18" presetID="22" presetClass="entr" presetSubtype="8" fill="hold" grpId="0" nodeType="with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wipe(left)">
                                          <p:cBhvr>
                                            <p:cTn id="20" dur="500"/>
                                            <p:tgtEl>
                                              <p:spTgt spid="2"/>
                                            </p:tgtEl>
                                          </p:cBhvr>
                                        </p:animEffect>
                                      </p:childTnLst>
                                    </p:cTn>
                                  </p:par>
                                </p:childTnLst>
                              </p:cTn>
                            </p:par>
                            <p:par>
                              <p:cTn id="21" fill="hold">
                                <p:stCondLst>
                                  <p:cond delay="1000"/>
                                </p:stCondLst>
                                <p:childTnLst>
                                  <p:par>
                                    <p:cTn id="22" presetID="15" presetClass="entr" presetSubtype="0" fill="hold" nodeType="afterEffect">
                                      <p:stCondLst>
                                        <p:cond delay="0"/>
                                      </p:stCondLst>
                                      <p:childTnLst>
                                        <p:set>
                                          <p:cBhvr>
                                            <p:cTn id="23" dur="1" fill="hold">
                                              <p:stCondLst>
                                                <p:cond delay="0"/>
                                              </p:stCondLst>
                                            </p:cTn>
                                            <p:tgtEl>
                                              <p:spTgt spid="18"/>
                                            </p:tgtEl>
                                            <p:attrNameLst>
                                              <p:attrName>style.visibility</p:attrName>
                                            </p:attrNameLst>
                                          </p:cBhvr>
                                          <p:to>
                                            <p:strVal val="visible"/>
                                          </p:to>
                                        </p:set>
                                        <p:anim calcmode="lin" valueType="num">
                                          <p:cBhvr>
                                            <p:cTn id="24" dur="1000" fill="hold"/>
                                            <p:tgtEl>
                                              <p:spTgt spid="18"/>
                                            </p:tgtEl>
                                            <p:attrNameLst>
                                              <p:attrName>ppt_w</p:attrName>
                                            </p:attrNameLst>
                                          </p:cBhvr>
                                          <p:tavLst>
                                            <p:tav tm="0">
                                              <p:val>
                                                <p:fltVal val="0"/>
                                              </p:val>
                                            </p:tav>
                                            <p:tav tm="100000">
                                              <p:val>
                                                <p:strVal val="#ppt_w"/>
                                              </p:val>
                                            </p:tav>
                                          </p:tavLst>
                                        </p:anim>
                                        <p:anim calcmode="lin" valueType="num">
                                          <p:cBhvr>
                                            <p:cTn id="25" dur="1000" fill="hold"/>
                                            <p:tgtEl>
                                              <p:spTgt spid="18"/>
                                            </p:tgtEl>
                                            <p:attrNameLst>
                                              <p:attrName>ppt_h</p:attrName>
                                            </p:attrNameLst>
                                          </p:cBhvr>
                                          <p:tavLst>
                                            <p:tav tm="0">
                                              <p:val>
                                                <p:fltVal val="0"/>
                                              </p:val>
                                            </p:tav>
                                            <p:tav tm="100000">
                                              <p:val>
                                                <p:strVal val="#ppt_h"/>
                                              </p:val>
                                            </p:tav>
                                          </p:tavLst>
                                        </p:anim>
                                        <p:anim calcmode="lin" valueType="num">
                                          <p:cBhvr>
                                            <p:cTn id="26" dur="1000" fill="hold"/>
                                            <p:tgtEl>
                                              <p:spTgt spid="18"/>
                                            </p:tgtEl>
                                            <p:attrNameLst>
                                              <p:attrName>ppt_x</p:attrName>
                                            </p:attrNameLst>
                                          </p:cBhvr>
                                          <p:tavLst>
                                            <p:tav tm="0" fmla="#ppt_x+(cos(-2*pi*(1-$))*-#ppt_x-sin(-2*pi*(1-$))*(1-#ppt_y))*(1-$)">
                                              <p:val>
                                                <p:fltVal val="0"/>
                                              </p:val>
                                            </p:tav>
                                            <p:tav tm="100000">
                                              <p:val>
                                                <p:fltVal val="1"/>
                                              </p:val>
                                            </p:tav>
                                          </p:tavLst>
                                        </p:anim>
                                        <p:anim calcmode="lin" valueType="num">
                                          <p:cBhvr>
                                            <p:cTn id="27" dur="1000" fill="hold"/>
                                            <p:tgtEl>
                                              <p:spTgt spid="18"/>
                                            </p:tgtEl>
                                            <p:attrNameLst>
                                              <p:attrName>ppt_y</p:attrName>
                                            </p:attrNameLst>
                                          </p:cBhvr>
                                          <p:tavLst>
                                            <p:tav tm="0" fmla="#ppt_y+(sin(-2*pi*(1-$))*-#ppt_x+cos(-2*pi*(1-$))*(1-#ppt_y))*(1-$)">
                                              <p:val>
                                                <p:fltVal val="0"/>
                                              </p:val>
                                            </p:tav>
                                            <p:tav tm="100000">
                                              <p:val>
                                                <p:fltVal val="1"/>
                                              </p:val>
                                            </p:tav>
                                          </p:tavLst>
                                        </p:anim>
                                      </p:childTnLst>
                                    </p:cTn>
                                  </p:par>
                                  <p:par>
                                    <p:cTn id="28" presetID="15" presetClass="entr" presetSubtype="0" fill="hold" nodeType="withEffect">
                                      <p:stCondLst>
                                        <p:cond delay="250"/>
                                      </p:stCondLst>
                                      <p:childTnLst>
                                        <p:set>
                                          <p:cBhvr>
                                            <p:cTn id="29" dur="1" fill="hold">
                                              <p:stCondLst>
                                                <p:cond delay="0"/>
                                              </p:stCondLst>
                                            </p:cTn>
                                            <p:tgtEl>
                                              <p:spTgt spid="3"/>
                                            </p:tgtEl>
                                            <p:attrNameLst>
                                              <p:attrName>style.visibility</p:attrName>
                                            </p:attrNameLst>
                                          </p:cBhvr>
                                          <p:to>
                                            <p:strVal val="visible"/>
                                          </p:to>
                                        </p:set>
                                        <p:anim calcmode="lin" valueType="num">
                                          <p:cBhvr>
                                            <p:cTn id="30" dur="1000" fill="hold"/>
                                            <p:tgtEl>
                                              <p:spTgt spid="3"/>
                                            </p:tgtEl>
                                            <p:attrNameLst>
                                              <p:attrName>ppt_w</p:attrName>
                                            </p:attrNameLst>
                                          </p:cBhvr>
                                          <p:tavLst>
                                            <p:tav tm="0">
                                              <p:val>
                                                <p:fltVal val="0"/>
                                              </p:val>
                                            </p:tav>
                                            <p:tav tm="100000">
                                              <p:val>
                                                <p:strVal val="#ppt_w"/>
                                              </p:val>
                                            </p:tav>
                                          </p:tavLst>
                                        </p:anim>
                                        <p:anim calcmode="lin" valueType="num">
                                          <p:cBhvr>
                                            <p:cTn id="31" dur="1000" fill="hold"/>
                                            <p:tgtEl>
                                              <p:spTgt spid="3"/>
                                            </p:tgtEl>
                                            <p:attrNameLst>
                                              <p:attrName>ppt_h</p:attrName>
                                            </p:attrNameLst>
                                          </p:cBhvr>
                                          <p:tavLst>
                                            <p:tav tm="0">
                                              <p:val>
                                                <p:fltVal val="0"/>
                                              </p:val>
                                            </p:tav>
                                            <p:tav tm="100000">
                                              <p:val>
                                                <p:strVal val="#ppt_h"/>
                                              </p:val>
                                            </p:tav>
                                          </p:tavLst>
                                        </p:anim>
                                        <p:anim calcmode="lin" valueType="num">
                                          <p:cBhvr>
                                            <p:cTn id="32" dur="1000" fill="hold"/>
                                            <p:tgtEl>
                                              <p:spTgt spid="3"/>
                                            </p:tgtEl>
                                            <p:attrNameLst>
                                              <p:attrName>ppt_x</p:attrName>
                                            </p:attrNameLst>
                                          </p:cBhvr>
                                          <p:tavLst>
                                            <p:tav tm="0" fmla="#ppt_x+(cos(-2*pi*(1-$))*-#ppt_x-sin(-2*pi*(1-$))*(1-#ppt_y))*(1-$)">
                                              <p:val>
                                                <p:fltVal val="0"/>
                                              </p:val>
                                            </p:tav>
                                            <p:tav tm="100000">
                                              <p:val>
                                                <p:fltVal val="1"/>
                                              </p:val>
                                            </p:tav>
                                          </p:tavLst>
                                        </p:anim>
                                        <p:anim calcmode="lin" valueType="num">
                                          <p:cBhvr>
                                            <p:cTn id="33" dur="1000" fill="hold"/>
                                            <p:tgtEl>
                                              <p:spTgt spid="3"/>
                                            </p:tgtEl>
                                            <p:attrNameLst>
                                              <p:attrName>ppt_y</p:attrName>
                                            </p:attrNameLst>
                                          </p:cBhvr>
                                          <p:tavLst>
                                            <p:tav tm="0" fmla="#ppt_y+(sin(-2*pi*(1-$))*-#ppt_x+cos(-2*pi*(1-$))*(1-#ppt_y))*(1-$)">
                                              <p:val>
                                                <p:fltVal val="0"/>
                                              </p:val>
                                            </p:tav>
                                            <p:tav tm="100000">
                                              <p:val>
                                                <p:fltVal val="1"/>
                                              </p:val>
                                            </p:tav>
                                          </p:tavLst>
                                        </p:anim>
                                      </p:childTnLst>
                                    </p:cTn>
                                  </p:par>
                                  <p:par>
                                    <p:cTn id="34" presetID="15" presetClass="entr" presetSubtype="0" fill="hold" nodeType="withEffect">
                                      <p:stCondLst>
                                        <p:cond delay="500"/>
                                      </p:stCondLst>
                                      <p:childTnLst>
                                        <p:set>
                                          <p:cBhvr>
                                            <p:cTn id="35" dur="1" fill="hold">
                                              <p:stCondLst>
                                                <p:cond delay="0"/>
                                              </p:stCondLst>
                                            </p:cTn>
                                            <p:tgtEl>
                                              <p:spTgt spid="8"/>
                                            </p:tgtEl>
                                            <p:attrNameLst>
                                              <p:attrName>style.visibility</p:attrName>
                                            </p:attrNameLst>
                                          </p:cBhvr>
                                          <p:to>
                                            <p:strVal val="visible"/>
                                          </p:to>
                                        </p:set>
                                        <p:anim calcmode="lin" valueType="num">
                                          <p:cBhvr>
                                            <p:cTn id="36" dur="1000" fill="hold"/>
                                            <p:tgtEl>
                                              <p:spTgt spid="8"/>
                                            </p:tgtEl>
                                            <p:attrNameLst>
                                              <p:attrName>ppt_w</p:attrName>
                                            </p:attrNameLst>
                                          </p:cBhvr>
                                          <p:tavLst>
                                            <p:tav tm="0">
                                              <p:val>
                                                <p:fltVal val="0"/>
                                              </p:val>
                                            </p:tav>
                                            <p:tav tm="100000">
                                              <p:val>
                                                <p:strVal val="#ppt_w"/>
                                              </p:val>
                                            </p:tav>
                                          </p:tavLst>
                                        </p:anim>
                                        <p:anim calcmode="lin" valueType="num">
                                          <p:cBhvr>
                                            <p:cTn id="37" dur="1000" fill="hold"/>
                                            <p:tgtEl>
                                              <p:spTgt spid="8"/>
                                            </p:tgtEl>
                                            <p:attrNameLst>
                                              <p:attrName>ppt_h</p:attrName>
                                            </p:attrNameLst>
                                          </p:cBhvr>
                                          <p:tavLst>
                                            <p:tav tm="0">
                                              <p:val>
                                                <p:fltVal val="0"/>
                                              </p:val>
                                            </p:tav>
                                            <p:tav tm="100000">
                                              <p:val>
                                                <p:strVal val="#ppt_h"/>
                                              </p:val>
                                            </p:tav>
                                          </p:tavLst>
                                        </p:anim>
                                        <p:anim calcmode="lin" valueType="num">
                                          <p:cBhvr>
                                            <p:cTn id="38"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39" dur="1000" fill="hold"/>
                                            <p:tgtEl>
                                              <p:spTgt spid="8"/>
                                            </p:tgtEl>
                                            <p:attrNameLst>
                                              <p:attrName>ppt_y</p:attrName>
                                            </p:attrNameLst>
                                          </p:cBhvr>
                                          <p:tavLst>
                                            <p:tav tm="0" fmla="#ppt_y+(sin(-2*pi*(1-$))*-#ppt_x+cos(-2*pi*(1-$))*(1-#ppt_y))*(1-$)">
                                              <p:val>
                                                <p:fltVal val="0"/>
                                              </p:val>
                                            </p:tav>
                                            <p:tav tm="100000">
                                              <p:val>
                                                <p:fltVal val="1"/>
                                              </p:val>
                                            </p:tav>
                                          </p:tavLst>
                                        </p:anim>
                                      </p:childTnLst>
                                    </p:cTn>
                                  </p:par>
                                  <p:par>
                                    <p:cTn id="40" presetID="15" presetClass="entr" presetSubtype="0" fill="hold" nodeType="withEffect">
                                      <p:stCondLst>
                                        <p:cond delay="750"/>
                                      </p:stCondLst>
                                      <p:childTnLst>
                                        <p:set>
                                          <p:cBhvr>
                                            <p:cTn id="41" dur="1" fill="hold">
                                              <p:stCondLst>
                                                <p:cond delay="0"/>
                                              </p:stCondLst>
                                            </p:cTn>
                                            <p:tgtEl>
                                              <p:spTgt spid="13"/>
                                            </p:tgtEl>
                                            <p:attrNameLst>
                                              <p:attrName>style.visibility</p:attrName>
                                            </p:attrNameLst>
                                          </p:cBhvr>
                                          <p:to>
                                            <p:strVal val="visible"/>
                                          </p:to>
                                        </p:set>
                                        <p:anim calcmode="lin" valueType="num">
                                          <p:cBhvr>
                                            <p:cTn id="42" dur="1000" fill="hold"/>
                                            <p:tgtEl>
                                              <p:spTgt spid="13"/>
                                            </p:tgtEl>
                                            <p:attrNameLst>
                                              <p:attrName>ppt_w</p:attrName>
                                            </p:attrNameLst>
                                          </p:cBhvr>
                                          <p:tavLst>
                                            <p:tav tm="0">
                                              <p:val>
                                                <p:fltVal val="0"/>
                                              </p:val>
                                            </p:tav>
                                            <p:tav tm="100000">
                                              <p:val>
                                                <p:strVal val="#ppt_w"/>
                                              </p:val>
                                            </p:tav>
                                          </p:tavLst>
                                        </p:anim>
                                        <p:anim calcmode="lin" valueType="num">
                                          <p:cBhvr>
                                            <p:cTn id="43" dur="1000" fill="hold"/>
                                            <p:tgtEl>
                                              <p:spTgt spid="13"/>
                                            </p:tgtEl>
                                            <p:attrNameLst>
                                              <p:attrName>ppt_h</p:attrName>
                                            </p:attrNameLst>
                                          </p:cBhvr>
                                          <p:tavLst>
                                            <p:tav tm="0">
                                              <p:val>
                                                <p:fltVal val="0"/>
                                              </p:val>
                                            </p:tav>
                                            <p:tav tm="100000">
                                              <p:val>
                                                <p:strVal val="#ppt_h"/>
                                              </p:val>
                                            </p:tav>
                                          </p:tavLst>
                                        </p:anim>
                                        <p:anim calcmode="lin" valueType="num">
                                          <p:cBhvr>
                                            <p:cTn id="44" dur="1000" fill="hold"/>
                                            <p:tgtEl>
                                              <p:spTgt spid="13"/>
                                            </p:tgtEl>
                                            <p:attrNameLst>
                                              <p:attrName>ppt_x</p:attrName>
                                            </p:attrNameLst>
                                          </p:cBhvr>
                                          <p:tavLst>
                                            <p:tav tm="0" fmla="#ppt_x+(cos(-2*pi*(1-$))*-#ppt_x-sin(-2*pi*(1-$))*(1-#ppt_y))*(1-$)">
                                              <p:val>
                                                <p:fltVal val="0"/>
                                              </p:val>
                                            </p:tav>
                                            <p:tav tm="100000">
                                              <p:val>
                                                <p:fltVal val="1"/>
                                              </p:val>
                                            </p:tav>
                                          </p:tavLst>
                                        </p:anim>
                                        <p:anim calcmode="lin" valueType="num">
                                          <p:cBhvr>
                                            <p:cTn id="45" dur="1000" fill="hold"/>
                                            <p:tgtEl>
                                              <p:spTgt spid="13"/>
                                            </p:tgtEl>
                                            <p:attrNameLst>
                                              <p:attrName>ppt_y</p:attrName>
                                            </p:attrNameLst>
                                          </p:cBhvr>
                                          <p:tavLst>
                                            <p:tav tm="0" fmla="#ppt_y+(sin(-2*pi*(1-$))*-#ppt_x+cos(-2*pi*(1-$))*(1-#ppt_y))*(1-$)">
                                              <p:val>
                                                <p:fltVal val="0"/>
                                              </p:val>
                                            </p:tav>
                                            <p:tav tm="100000">
                                              <p:val>
                                                <p:fltVal val="1"/>
                                              </p:val>
                                            </p:tav>
                                          </p:tavLst>
                                        </p:anim>
                                      </p:childTnLst>
                                    </p:cTn>
                                  </p:par>
                                </p:childTnLst>
                              </p:cTn>
                            </p:par>
                            <p:par>
                              <p:cTn id="46" fill="hold">
                                <p:stCondLst>
                                  <p:cond delay="2000"/>
                                </p:stCondLst>
                                <p:childTnLst>
                                  <p:par>
                                    <p:cTn id="47" presetID="2" presetClass="entr" presetSubtype="1"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additive="base">
                                            <p:cTn id="49" dur="500" fill="hold"/>
                                            <p:tgtEl>
                                              <p:spTgt spid="24"/>
                                            </p:tgtEl>
                                            <p:attrNameLst>
                                              <p:attrName>ppt_x</p:attrName>
                                            </p:attrNameLst>
                                          </p:cBhvr>
                                          <p:tavLst>
                                            <p:tav tm="0">
                                              <p:val>
                                                <p:strVal val="#ppt_x"/>
                                              </p:val>
                                            </p:tav>
                                            <p:tav tm="100000">
                                              <p:val>
                                                <p:strVal val="#ppt_x"/>
                                              </p:val>
                                            </p:tav>
                                          </p:tavLst>
                                        </p:anim>
                                        <p:anim calcmode="lin" valueType="num">
                                          <p:cBhvr additive="base">
                                            <p:cTn id="50" dur="500" fill="hold"/>
                                            <p:tgtEl>
                                              <p:spTgt spid="24"/>
                                            </p:tgtEl>
                                            <p:attrNameLst>
                                              <p:attrName>ppt_y</p:attrName>
                                            </p:attrNameLst>
                                          </p:cBhvr>
                                          <p:tavLst>
                                            <p:tav tm="0">
                                              <p:val>
                                                <p:strVal val="0-#ppt_h/2"/>
                                              </p:val>
                                            </p:tav>
                                            <p:tav tm="100000">
                                              <p:val>
                                                <p:strVal val="#ppt_y"/>
                                              </p:val>
                                            </p:tav>
                                          </p:tavLst>
                                        </p:anim>
                                      </p:childTnLst>
                                    </p:cTn>
                                  </p:par>
                                </p:childTnLst>
                              </p:cTn>
                            </p:par>
                            <p:par>
                              <p:cTn id="51" fill="hold">
                                <p:stCondLst>
                                  <p:cond delay="2500"/>
                                </p:stCondLst>
                                <p:childTnLst>
                                  <p:par>
                                    <p:cTn id="52" presetID="32" presetClass="emph" presetSubtype="0" fill="hold" grpId="1" nodeType="afterEffect">
                                      <p:stCondLst>
                                        <p:cond delay="0"/>
                                      </p:stCondLst>
                                      <p:childTnLst>
                                        <p:animRot by="120000">
                                          <p:cBhvr>
                                            <p:cTn id="53" dur="50" fill="hold">
                                              <p:stCondLst>
                                                <p:cond delay="0"/>
                                              </p:stCondLst>
                                            </p:cTn>
                                            <p:tgtEl>
                                              <p:spTgt spid="24"/>
                                            </p:tgtEl>
                                            <p:attrNameLst>
                                              <p:attrName>r</p:attrName>
                                            </p:attrNameLst>
                                          </p:cBhvr>
                                        </p:animRot>
                                        <p:animRot by="-240000">
                                          <p:cBhvr>
                                            <p:cTn id="54" dur="100" fill="hold">
                                              <p:stCondLst>
                                                <p:cond delay="100"/>
                                              </p:stCondLst>
                                            </p:cTn>
                                            <p:tgtEl>
                                              <p:spTgt spid="24"/>
                                            </p:tgtEl>
                                            <p:attrNameLst>
                                              <p:attrName>r</p:attrName>
                                            </p:attrNameLst>
                                          </p:cBhvr>
                                        </p:animRot>
                                        <p:animRot by="240000">
                                          <p:cBhvr>
                                            <p:cTn id="55" dur="100" fill="hold">
                                              <p:stCondLst>
                                                <p:cond delay="200"/>
                                              </p:stCondLst>
                                            </p:cTn>
                                            <p:tgtEl>
                                              <p:spTgt spid="24"/>
                                            </p:tgtEl>
                                            <p:attrNameLst>
                                              <p:attrName>r</p:attrName>
                                            </p:attrNameLst>
                                          </p:cBhvr>
                                        </p:animRot>
                                        <p:animRot by="-240000">
                                          <p:cBhvr>
                                            <p:cTn id="56" dur="100" fill="hold">
                                              <p:stCondLst>
                                                <p:cond delay="300"/>
                                              </p:stCondLst>
                                            </p:cTn>
                                            <p:tgtEl>
                                              <p:spTgt spid="24"/>
                                            </p:tgtEl>
                                            <p:attrNameLst>
                                              <p:attrName>r</p:attrName>
                                            </p:attrNameLst>
                                          </p:cBhvr>
                                        </p:animRot>
                                        <p:animRot by="120000">
                                          <p:cBhvr>
                                            <p:cTn id="57" dur="100" fill="hold">
                                              <p:stCondLst>
                                                <p:cond delay="400"/>
                                              </p:stCondLst>
                                            </p:cTn>
                                            <p:tgtEl>
                                              <p:spTgt spid="24"/>
                                            </p:tgtEl>
                                            <p:attrNameLst>
                                              <p:attrName>r</p:attrName>
                                            </p:attrNameLst>
                                          </p:cBhvr>
                                        </p:animRot>
                                      </p:childTnLst>
                                    </p:cTn>
                                  </p:par>
                                </p:childTnLst>
                              </p:cTn>
                            </p:par>
                            <p:par>
                              <p:cTn id="58" fill="hold">
                                <p:stCondLst>
                                  <p:cond delay="3000"/>
                                </p:stCondLst>
                                <p:childTnLst>
                                  <p:par>
                                    <p:cTn id="59" presetID="18" presetClass="entr" presetSubtype="9" fill="hold" grpId="0" nodeType="after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strips(upLeft)">
                                          <p:cBhvr>
                                            <p:cTn id="61" dur="500"/>
                                            <p:tgtEl>
                                              <p:spTgt spid="26"/>
                                            </p:tgtEl>
                                          </p:cBhvr>
                                        </p:animEffect>
                                      </p:childTnLst>
                                    </p:cTn>
                                  </p:par>
                                </p:childTnLst>
                              </p:cTn>
                            </p:par>
                            <p:par>
                              <p:cTn id="62" fill="hold">
                                <p:stCondLst>
                                  <p:cond delay="3500"/>
                                </p:stCondLst>
                                <p:childTnLst>
                                  <p:par>
                                    <p:cTn id="63" presetID="2" presetClass="entr" presetSubtype="4" fill="hold" grpId="0" nodeType="afterEffect">
                                      <p:stCondLst>
                                        <p:cond delay="0"/>
                                      </p:stCondLst>
                                      <p:childTnLst>
                                        <p:set>
                                          <p:cBhvr>
                                            <p:cTn id="64" dur="1" fill="hold">
                                              <p:stCondLst>
                                                <p:cond delay="0"/>
                                              </p:stCondLst>
                                            </p:cTn>
                                            <p:tgtEl>
                                              <p:spTgt spid="23"/>
                                            </p:tgtEl>
                                            <p:attrNameLst>
                                              <p:attrName>style.visibility</p:attrName>
                                            </p:attrNameLst>
                                          </p:cBhvr>
                                          <p:to>
                                            <p:strVal val="visible"/>
                                          </p:to>
                                        </p:set>
                                        <p:anim calcmode="lin" valueType="num">
                                          <p:cBhvr additive="base">
                                            <p:cTn id="65" dur="500" fill="hold"/>
                                            <p:tgtEl>
                                              <p:spTgt spid="23"/>
                                            </p:tgtEl>
                                            <p:attrNameLst>
                                              <p:attrName>ppt_x</p:attrName>
                                            </p:attrNameLst>
                                          </p:cBhvr>
                                          <p:tavLst>
                                            <p:tav tm="0">
                                              <p:val>
                                                <p:strVal val="#ppt_x"/>
                                              </p:val>
                                            </p:tav>
                                            <p:tav tm="100000">
                                              <p:val>
                                                <p:strVal val="#ppt_x"/>
                                              </p:val>
                                            </p:tav>
                                          </p:tavLst>
                                        </p:anim>
                                        <p:anim calcmode="lin" valueType="num">
                                          <p:cBhvr additive="base">
                                            <p:cTn id="66" dur="500" fill="hold"/>
                                            <p:tgtEl>
                                              <p:spTgt spid="23"/>
                                            </p:tgtEl>
                                            <p:attrNameLst>
                                              <p:attrName>ppt_y</p:attrName>
                                            </p:attrNameLst>
                                          </p:cBhvr>
                                          <p:tavLst>
                                            <p:tav tm="0">
                                              <p:val>
                                                <p:strVal val="1+#ppt_h/2"/>
                                              </p:val>
                                            </p:tav>
                                            <p:tav tm="100000">
                                              <p:val>
                                                <p:strVal val="#ppt_y"/>
                                              </p:val>
                                            </p:tav>
                                          </p:tavLst>
                                        </p:anim>
                                      </p:childTnLst>
                                    </p:cTn>
                                  </p:par>
                                </p:childTnLst>
                              </p:cTn>
                            </p:par>
                            <p:par>
                              <p:cTn id="67" fill="hold">
                                <p:stCondLst>
                                  <p:cond delay="4000"/>
                                </p:stCondLst>
                                <p:childTnLst>
                                  <p:par>
                                    <p:cTn id="68" presetID="32" presetClass="emph" presetSubtype="0" fill="hold" grpId="1" nodeType="afterEffect">
                                      <p:stCondLst>
                                        <p:cond delay="0"/>
                                      </p:stCondLst>
                                      <p:childTnLst>
                                        <p:animRot by="120000">
                                          <p:cBhvr>
                                            <p:cTn id="69" dur="50" fill="hold">
                                              <p:stCondLst>
                                                <p:cond delay="0"/>
                                              </p:stCondLst>
                                            </p:cTn>
                                            <p:tgtEl>
                                              <p:spTgt spid="23"/>
                                            </p:tgtEl>
                                            <p:attrNameLst>
                                              <p:attrName>r</p:attrName>
                                            </p:attrNameLst>
                                          </p:cBhvr>
                                        </p:animRot>
                                        <p:animRot by="-240000">
                                          <p:cBhvr>
                                            <p:cTn id="70" dur="100" fill="hold">
                                              <p:stCondLst>
                                                <p:cond delay="100"/>
                                              </p:stCondLst>
                                            </p:cTn>
                                            <p:tgtEl>
                                              <p:spTgt spid="23"/>
                                            </p:tgtEl>
                                            <p:attrNameLst>
                                              <p:attrName>r</p:attrName>
                                            </p:attrNameLst>
                                          </p:cBhvr>
                                        </p:animRot>
                                        <p:animRot by="240000">
                                          <p:cBhvr>
                                            <p:cTn id="71" dur="100" fill="hold">
                                              <p:stCondLst>
                                                <p:cond delay="200"/>
                                              </p:stCondLst>
                                            </p:cTn>
                                            <p:tgtEl>
                                              <p:spTgt spid="23"/>
                                            </p:tgtEl>
                                            <p:attrNameLst>
                                              <p:attrName>r</p:attrName>
                                            </p:attrNameLst>
                                          </p:cBhvr>
                                        </p:animRot>
                                        <p:animRot by="-240000">
                                          <p:cBhvr>
                                            <p:cTn id="72" dur="100" fill="hold">
                                              <p:stCondLst>
                                                <p:cond delay="300"/>
                                              </p:stCondLst>
                                            </p:cTn>
                                            <p:tgtEl>
                                              <p:spTgt spid="23"/>
                                            </p:tgtEl>
                                            <p:attrNameLst>
                                              <p:attrName>r</p:attrName>
                                            </p:attrNameLst>
                                          </p:cBhvr>
                                        </p:animRot>
                                        <p:animRot by="120000">
                                          <p:cBhvr>
                                            <p:cTn id="73" dur="100" fill="hold">
                                              <p:stCondLst>
                                                <p:cond delay="400"/>
                                              </p:stCondLst>
                                            </p:cTn>
                                            <p:tgtEl>
                                              <p:spTgt spid="23"/>
                                            </p:tgtEl>
                                            <p:attrNameLst>
                                              <p:attrName>r</p:attrName>
                                            </p:attrNameLst>
                                          </p:cBhvr>
                                        </p:animRot>
                                      </p:childTnLst>
                                    </p:cTn>
                                  </p:par>
                                </p:childTnLst>
                              </p:cTn>
                            </p:par>
                            <p:par>
                              <p:cTn id="74" fill="hold">
                                <p:stCondLst>
                                  <p:cond delay="4500"/>
                                </p:stCondLst>
                                <p:childTnLst>
                                  <p:par>
                                    <p:cTn id="75" presetID="18" presetClass="entr" presetSubtype="9" fill="hold" grpId="0" nodeType="after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strips(upLeft)">
                                          <p:cBhvr>
                                            <p:cTn id="77" dur="500"/>
                                            <p:tgtEl>
                                              <p:spTgt spid="25"/>
                                            </p:tgtEl>
                                          </p:cBhvr>
                                        </p:animEffect>
                                      </p:childTnLst>
                                    </p:cTn>
                                  </p:par>
                                </p:childTnLst>
                              </p:cTn>
                            </p:par>
                            <p:par>
                              <p:cTn id="78" fill="hold">
                                <p:stCondLst>
                                  <p:cond delay="5000"/>
                                </p:stCondLst>
                                <p:childTnLst>
                                  <p:par>
                                    <p:cTn id="79" presetID="2" presetClass="entr" presetSubtype="1" fill="hold" grpId="0" nodeType="afterEffect">
                                      <p:stCondLst>
                                        <p:cond delay="0"/>
                                      </p:stCondLst>
                                      <p:childTnLst>
                                        <p:set>
                                          <p:cBhvr>
                                            <p:cTn id="80" dur="1" fill="hold">
                                              <p:stCondLst>
                                                <p:cond delay="0"/>
                                              </p:stCondLst>
                                            </p:cTn>
                                            <p:tgtEl>
                                              <p:spTgt spid="27"/>
                                            </p:tgtEl>
                                            <p:attrNameLst>
                                              <p:attrName>style.visibility</p:attrName>
                                            </p:attrNameLst>
                                          </p:cBhvr>
                                          <p:to>
                                            <p:strVal val="visible"/>
                                          </p:to>
                                        </p:set>
                                        <p:anim calcmode="lin" valueType="num">
                                          <p:cBhvr additive="base">
                                            <p:cTn id="81" dur="500" fill="hold"/>
                                            <p:tgtEl>
                                              <p:spTgt spid="27"/>
                                            </p:tgtEl>
                                            <p:attrNameLst>
                                              <p:attrName>ppt_x</p:attrName>
                                            </p:attrNameLst>
                                          </p:cBhvr>
                                          <p:tavLst>
                                            <p:tav tm="0">
                                              <p:val>
                                                <p:strVal val="#ppt_x"/>
                                              </p:val>
                                            </p:tav>
                                            <p:tav tm="100000">
                                              <p:val>
                                                <p:strVal val="#ppt_x"/>
                                              </p:val>
                                            </p:tav>
                                          </p:tavLst>
                                        </p:anim>
                                        <p:anim calcmode="lin" valueType="num">
                                          <p:cBhvr additive="base">
                                            <p:cTn id="82" dur="500" fill="hold"/>
                                            <p:tgtEl>
                                              <p:spTgt spid="27"/>
                                            </p:tgtEl>
                                            <p:attrNameLst>
                                              <p:attrName>ppt_y</p:attrName>
                                            </p:attrNameLst>
                                          </p:cBhvr>
                                          <p:tavLst>
                                            <p:tav tm="0">
                                              <p:val>
                                                <p:strVal val="0-#ppt_h/2"/>
                                              </p:val>
                                            </p:tav>
                                            <p:tav tm="100000">
                                              <p:val>
                                                <p:strVal val="#ppt_y"/>
                                              </p:val>
                                            </p:tav>
                                          </p:tavLst>
                                        </p:anim>
                                      </p:childTnLst>
                                    </p:cTn>
                                  </p:par>
                                </p:childTnLst>
                              </p:cTn>
                            </p:par>
                            <p:par>
                              <p:cTn id="83" fill="hold">
                                <p:stCondLst>
                                  <p:cond delay="5500"/>
                                </p:stCondLst>
                                <p:childTnLst>
                                  <p:par>
                                    <p:cTn id="84" presetID="32" presetClass="emph" presetSubtype="0" fill="hold" grpId="1" nodeType="afterEffect">
                                      <p:stCondLst>
                                        <p:cond delay="0"/>
                                      </p:stCondLst>
                                      <p:childTnLst>
                                        <p:animRot by="120000">
                                          <p:cBhvr>
                                            <p:cTn id="85" dur="50" fill="hold">
                                              <p:stCondLst>
                                                <p:cond delay="0"/>
                                              </p:stCondLst>
                                            </p:cTn>
                                            <p:tgtEl>
                                              <p:spTgt spid="27"/>
                                            </p:tgtEl>
                                            <p:attrNameLst>
                                              <p:attrName>r</p:attrName>
                                            </p:attrNameLst>
                                          </p:cBhvr>
                                        </p:animRot>
                                        <p:animRot by="-240000">
                                          <p:cBhvr>
                                            <p:cTn id="86" dur="100" fill="hold">
                                              <p:stCondLst>
                                                <p:cond delay="100"/>
                                              </p:stCondLst>
                                            </p:cTn>
                                            <p:tgtEl>
                                              <p:spTgt spid="27"/>
                                            </p:tgtEl>
                                            <p:attrNameLst>
                                              <p:attrName>r</p:attrName>
                                            </p:attrNameLst>
                                          </p:cBhvr>
                                        </p:animRot>
                                        <p:animRot by="240000">
                                          <p:cBhvr>
                                            <p:cTn id="87" dur="100" fill="hold">
                                              <p:stCondLst>
                                                <p:cond delay="200"/>
                                              </p:stCondLst>
                                            </p:cTn>
                                            <p:tgtEl>
                                              <p:spTgt spid="27"/>
                                            </p:tgtEl>
                                            <p:attrNameLst>
                                              <p:attrName>r</p:attrName>
                                            </p:attrNameLst>
                                          </p:cBhvr>
                                        </p:animRot>
                                        <p:animRot by="-240000">
                                          <p:cBhvr>
                                            <p:cTn id="88" dur="100" fill="hold">
                                              <p:stCondLst>
                                                <p:cond delay="300"/>
                                              </p:stCondLst>
                                            </p:cTn>
                                            <p:tgtEl>
                                              <p:spTgt spid="27"/>
                                            </p:tgtEl>
                                            <p:attrNameLst>
                                              <p:attrName>r</p:attrName>
                                            </p:attrNameLst>
                                          </p:cBhvr>
                                        </p:animRot>
                                        <p:animRot by="120000">
                                          <p:cBhvr>
                                            <p:cTn id="89" dur="100" fill="hold">
                                              <p:stCondLst>
                                                <p:cond delay="400"/>
                                              </p:stCondLst>
                                            </p:cTn>
                                            <p:tgtEl>
                                              <p:spTgt spid="27"/>
                                            </p:tgtEl>
                                            <p:attrNameLst>
                                              <p:attrName>r</p:attrName>
                                            </p:attrNameLst>
                                          </p:cBhvr>
                                        </p:animRot>
                                      </p:childTnLst>
                                    </p:cTn>
                                  </p:par>
                                </p:childTnLst>
                              </p:cTn>
                            </p:par>
                            <p:par>
                              <p:cTn id="90" fill="hold">
                                <p:stCondLst>
                                  <p:cond delay="6000"/>
                                </p:stCondLst>
                                <p:childTnLst>
                                  <p:par>
                                    <p:cTn id="91" presetID="18" presetClass="entr" presetSubtype="9" fill="hold" grpId="0" nodeType="afterEffect">
                                      <p:stCondLst>
                                        <p:cond delay="0"/>
                                      </p:stCondLst>
                                      <p:childTnLst>
                                        <p:set>
                                          <p:cBhvr>
                                            <p:cTn id="92" dur="1" fill="hold">
                                              <p:stCondLst>
                                                <p:cond delay="0"/>
                                              </p:stCondLst>
                                            </p:cTn>
                                            <p:tgtEl>
                                              <p:spTgt spid="28"/>
                                            </p:tgtEl>
                                            <p:attrNameLst>
                                              <p:attrName>style.visibility</p:attrName>
                                            </p:attrNameLst>
                                          </p:cBhvr>
                                          <p:to>
                                            <p:strVal val="visible"/>
                                          </p:to>
                                        </p:set>
                                        <p:animEffect transition="in" filter="strips(upLeft)">
                                          <p:cBhvr>
                                            <p:cTn id="93" dur="500"/>
                                            <p:tgtEl>
                                              <p:spTgt spid="28"/>
                                            </p:tgtEl>
                                          </p:cBhvr>
                                        </p:animEffect>
                                      </p:childTnLst>
                                    </p:cTn>
                                  </p:par>
                                </p:childTnLst>
                              </p:cTn>
                            </p:par>
                            <p:par>
                              <p:cTn id="94" fill="hold">
                                <p:stCondLst>
                                  <p:cond delay="6500"/>
                                </p:stCondLst>
                                <p:childTnLst>
                                  <p:par>
                                    <p:cTn id="95" presetID="2" presetClass="entr" presetSubtype="4" fill="hold" grpId="0" nodeType="afterEffect">
                                      <p:stCondLst>
                                        <p:cond delay="0"/>
                                      </p:stCondLst>
                                      <p:childTnLst>
                                        <p:set>
                                          <p:cBhvr>
                                            <p:cTn id="96" dur="1" fill="hold">
                                              <p:stCondLst>
                                                <p:cond delay="0"/>
                                              </p:stCondLst>
                                            </p:cTn>
                                            <p:tgtEl>
                                              <p:spTgt spid="29"/>
                                            </p:tgtEl>
                                            <p:attrNameLst>
                                              <p:attrName>style.visibility</p:attrName>
                                            </p:attrNameLst>
                                          </p:cBhvr>
                                          <p:to>
                                            <p:strVal val="visible"/>
                                          </p:to>
                                        </p:set>
                                        <p:anim calcmode="lin" valueType="num">
                                          <p:cBhvr additive="base">
                                            <p:cTn id="97" dur="500" fill="hold"/>
                                            <p:tgtEl>
                                              <p:spTgt spid="29"/>
                                            </p:tgtEl>
                                            <p:attrNameLst>
                                              <p:attrName>ppt_x</p:attrName>
                                            </p:attrNameLst>
                                          </p:cBhvr>
                                          <p:tavLst>
                                            <p:tav tm="0">
                                              <p:val>
                                                <p:strVal val="#ppt_x"/>
                                              </p:val>
                                            </p:tav>
                                            <p:tav tm="100000">
                                              <p:val>
                                                <p:strVal val="#ppt_x"/>
                                              </p:val>
                                            </p:tav>
                                          </p:tavLst>
                                        </p:anim>
                                        <p:anim calcmode="lin" valueType="num">
                                          <p:cBhvr additive="base">
                                            <p:cTn id="98" dur="500" fill="hold"/>
                                            <p:tgtEl>
                                              <p:spTgt spid="29"/>
                                            </p:tgtEl>
                                            <p:attrNameLst>
                                              <p:attrName>ppt_y</p:attrName>
                                            </p:attrNameLst>
                                          </p:cBhvr>
                                          <p:tavLst>
                                            <p:tav tm="0">
                                              <p:val>
                                                <p:strVal val="1+#ppt_h/2"/>
                                              </p:val>
                                            </p:tav>
                                            <p:tav tm="100000">
                                              <p:val>
                                                <p:strVal val="#ppt_y"/>
                                              </p:val>
                                            </p:tav>
                                          </p:tavLst>
                                        </p:anim>
                                      </p:childTnLst>
                                    </p:cTn>
                                  </p:par>
                                </p:childTnLst>
                              </p:cTn>
                            </p:par>
                            <p:par>
                              <p:cTn id="99" fill="hold">
                                <p:stCondLst>
                                  <p:cond delay="7000"/>
                                </p:stCondLst>
                                <p:childTnLst>
                                  <p:par>
                                    <p:cTn id="100" presetID="32" presetClass="emph" presetSubtype="0" fill="hold" grpId="1" nodeType="afterEffect">
                                      <p:stCondLst>
                                        <p:cond delay="0"/>
                                      </p:stCondLst>
                                      <p:childTnLst>
                                        <p:animRot by="120000">
                                          <p:cBhvr>
                                            <p:cTn id="101" dur="50" fill="hold">
                                              <p:stCondLst>
                                                <p:cond delay="0"/>
                                              </p:stCondLst>
                                            </p:cTn>
                                            <p:tgtEl>
                                              <p:spTgt spid="29"/>
                                            </p:tgtEl>
                                            <p:attrNameLst>
                                              <p:attrName>r</p:attrName>
                                            </p:attrNameLst>
                                          </p:cBhvr>
                                        </p:animRot>
                                        <p:animRot by="-240000">
                                          <p:cBhvr>
                                            <p:cTn id="102" dur="100" fill="hold">
                                              <p:stCondLst>
                                                <p:cond delay="100"/>
                                              </p:stCondLst>
                                            </p:cTn>
                                            <p:tgtEl>
                                              <p:spTgt spid="29"/>
                                            </p:tgtEl>
                                            <p:attrNameLst>
                                              <p:attrName>r</p:attrName>
                                            </p:attrNameLst>
                                          </p:cBhvr>
                                        </p:animRot>
                                        <p:animRot by="240000">
                                          <p:cBhvr>
                                            <p:cTn id="103" dur="100" fill="hold">
                                              <p:stCondLst>
                                                <p:cond delay="200"/>
                                              </p:stCondLst>
                                            </p:cTn>
                                            <p:tgtEl>
                                              <p:spTgt spid="29"/>
                                            </p:tgtEl>
                                            <p:attrNameLst>
                                              <p:attrName>r</p:attrName>
                                            </p:attrNameLst>
                                          </p:cBhvr>
                                        </p:animRot>
                                        <p:animRot by="-240000">
                                          <p:cBhvr>
                                            <p:cTn id="104" dur="100" fill="hold">
                                              <p:stCondLst>
                                                <p:cond delay="300"/>
                                              </p:stCondLst>
                                            </p:cTn>
                                            <p:tgtEl>
                                              <p:spTgt spid="29"/>
                                            </p:tgtEl>
                                            <p:attrNameLst>
                                              <p:attrName>r</p:attrName>
                                            </p:attrNameLst>
                                          </p:cBhvr>
                                        </p:animRot>
                                        <p:animRot by="120000">
                                          <p:cBhvr>
                                            <p:cTn id="105" dur="100" fill="hold">
                                              <p:stCondLst>
                                                <p:cond delay="400"/>
                                              </p:stCondLst>
                                            </p:cTn>
                                            <p:tgtEl>
                                              <p:spTgt spid="29"/>
                                            </p:tgtEl>
                                            <p:attrNameLst>
                                              <p:attrName>r</p:attrName>
                                            </p:attrNameLst>
                                          </p:cBhvr>
                                        </p:animRot>
                                      </p:childTnLst>
                                    </p:cTn>
                                  </p:par>
                                </p:childTnLst>
                              </p:cTn>
                            </p:par>
                            <p:par>
                              <p:cTn id="106" fill="hold">
                                <p:stCondLst>
                                  <p:cond delay="7500"/>
                                </p:stCondLst>
                                <p:childTnLst>
                                  <p:par>
                                    <p:cTn id="107" presetID="18" presetClass="entr" presetSubtype="9" fill="hold" grpId="0" nodeType="afterEffect">
                                      <p:stCondLst>
                                        <p:cond delay="0"/>
                                      </p:stCondLst>
                                      <p:childTnLst>
                                        <p:set>
                                          <p:cBhvr>
                                            <p:cTn id="108" dur="1" fill="hold">
                                              <p:stCondLst>
                                                <p:cond delay="0"/>
                                              </p:stCondLst>
                                            </p:cTn>
                                            <p:tgtEl>
                                              <p:spTgt spid="30"/>
                                            </p:tgtEl>
                                            <p:attrNameLst>
                                              <p:attrName>style.visibility</p:attrName>
                                            </p:attrNameLst>
                                          </p:cBhvr>
                                          <p:to>
                                            <p:strVal val="visible"/>
                                          </p:to>
                                        </p:set>
                                        <p:animEffect transition="in" filter="strips(upLeft)">
                                          <p:cBhvr>
                                            <p:cTn id="109" dur="500"/>
                                            <p:tgtEl>
                                              <p:spTgt spid="30"/>
                                            </p:tgtEl>
                                          </p:cBhvr>
                                        </p:animEffect>
                                      </p:childTnLst>
                                    </p:cTn>
                                  </p:par>
                                </p:childTnLst>
                              </p:cTn>
                            </p:par>
                            <p:par>
                              <p:cTn id="110" fill="hold">
                                <p:stCondLst>
                                  <p:cond delay="8000"/>
                                </p:stCondLst>
                                <p:childTnLst>
                                  <p:par>
                                    <p:cTn id="111" presetID="2" presetClass="exit" presetSubtype="2" fill="hold" grpId="1" nodeType="afterEffect">
                                      <p:stCondLst>
                                        <p:cond delay="0"/>
                                      </p:stCondLst>
                                      <p:childTnLst>
                                        <p:anim calcmode="lin" valueType="num">
                                          <p:cBhvr additive="base">
                                            <p:cTn id="112" dur="500"/>
                                            <p:tgtEl>
                                              <p:spTgt spid="2"/>
                                            </p:tgtEl>
                                            <p:attrNameLst>
                                              <p:attrName>ppt_x</p:attrName>
                                            </p:attrNameLst>
                                          </p:cBhvr>
                                          <p:tavLst>
                                            <p:tav tm="0">
                                              <p:val>
                                                <p:strVal val="ppt_x"/>
                                              </p:val>
                                            </p:tav>
                                            <p:tav tm="100000">
                                              <p:val>
                                                <p:strVal val="1+ppt_w/2"/>
                                              </p:val>
                                            </p:tav>
                                          </p:tavLst>
                                        </p:anim>
                                        <p:anim calcmode="lin" valueType="num">
                                          <p:cBhvr additive="base">
                                            <p:cTn id="113" dur="500"/>
                                            <p:tgtEl>
                                              <p:spTgt spid="2"/>
                                            </p:tgtEl>
                                            <p:attrNameLst>
                                              <p:attrName>ppt_y</p:attrName>
                                            </p:attrNameLst>
                                          </p:cBhvr>
                                          <p:tavLst>
                                            <p:tav tm="0">
                                              <p:val>
                                                <p:strVal val="ppt_y"/>
                                              </p:val>
                                            </p:tav>
                                            <p:tav tm="100000">
                                              <p:val>
                                                <p:strVal val="ppt_y"/>
                                              </p:val>
                                            </p:tav>
                                          </p:tavLst>
                                        </p:anim>
                                        <p:set>
                                          <p:cBhvr>
                                            <p:cTn id="114" dur="1" fill="hold">
                                              <p:stCondLst>
                                                <p:cond delay="499"/>
                                              </p:stCondLst>
                                            </p:cTn>
                                            <p:tgtEl>
                                              <p:spTgt spid="2"/>
                                            </p:tgtEl>
                                            <p:attrNameLst>
                                              <p:attrName>style.visibility</p:attrName>
                                            </p:attrNameLst>
                                          </p:cBhvr>
                                          <p:to>
                                            <p:strVal val="hidden"/>
                                          </p:to>
                                        </p:set>
                                      </p:childTnLst>
                                    </p:cTn>
                                  </p:par>
                                </p:childTnLst>
                              </p:cTn>
                            </p:par>
                            <p:par>
                              <p:cTn id="115" fill="hold">
                                <p:stCondLst>
                                  <p:cond delay="8500"/>
                                </p:stCondLst>
                                <p:childTnLst>
                                  <p:par>
                                    <p:cTn id="116" presetID="52" presetClass="exit" presetSubtype="0" fill="hold" nodeType="afterEffect">
                                      <p:stCondLst>
                                        <p:cond delay="0"/>
                                      </p:stCondLst>
                                      <p:childTnLst>
                                        <p:animScale>
                                          <p:cBhvr>
                                            <p:cTn id="117" dur="1000" accel="50000">
                                              <p:stCondLst>
                                                <p:cond delay="0"/>
                                              </p:stCondLst>
                                            </p:cTn>
                                            <p:tgtEl>
                                              <p:spTgt spid="18"/>
                                            </p:tgtEl>
                                          </p:cBhvr>
                                          <p:from x="100000" y="100000"/>
                                          <p:to x="250000" y="250000"/>
                                        </p:animScale>
                                        <p:animMotion origin="layout" path="M 0.0000 0.0000 C 0.03802 0.0 0.1441 0.02341 0.1826 0.0915 C 0.22118 0.15964 0.24705 0.31256 0.2318 0.4083 C 0.21649 0.50394 0.20747 0.57948 0.0908 0.6661 C -0.02552 0.75279 -0.37517 0.88508 -0.4674 0.9289" pathEditMode="relative" ptsTypes="">
                                          <p:cBhvr>
                                            <p:cTn id="118" dur="1000" accel="50000">
                                              <p:stCondLst>
                                                <p:cond delay="0"/>
                                              </p:stCondLst>
                                            </p:cTn>
                                            <p:tgtEl>
                                              <p:spTgt spid="18"/>
                                            </p:tgtEl>
                                            <p:attrNameLst>
                                              <p:attrName>ppt_x</p:attrName>
                                              <p:attrName>ppt_y</p:attrName>
                                            </p:attrNameLst>
                                          </p:cBhvr>
                                        </p:animMotion>
                                        <p:animEffect transition="out" filter="fade">
                                          <p:cBhvr>
                                            <p:cTn id="119" dur="1000"/>
                                            <p:tgtEl>
                                              <p:spTgt spid="18"/>
                                            </p:tgtEl>
                                          </p:cBhvr>
                                        </p:animEffect>
                                        <p:set>
                                          <p:cBhvr>
                                            <p:cTn id="120" dur="1" fill="hold">
                                              <p:stCondLst>
                                                <p:cond delay="999"/>
                                              </p:stCondLst>
                                            </p:cTn>
                                            <p:tgtEl>
                                              <p:spTgt spid="18"/>
                                            </p:tgtEl>
                                            <p:attrNameLst>
                                              <p:attrName>style.visibility</p:attrName>
                                            </p:attrNameLst>
                                          </p:cBhvr>
                                          <p:to>
                                            <p:strVal val="hidden"/>
                                          </p:to>
                                        </p:set>
                                      </p:childTnLst>
                                    </p:cTn>
                                  </p:par>
                                  <p:par>
                                    <p:cTn id="121" presetID="52" presetClass="exit" presetSubtype="0" fill="hold" nodeType="withEffect">
                                      <p:stCondLst>
                                        <p:cond delay="250"/>
                                      </p:stCondLst>
                                      <p:childTnLst>
                                        <p:animScale>
                                          <p:cBhvr>
                                            <p:cTn id="122" dur="1000" accel="50000">
                                              <p:stCondLst>
                                                <p:cond delay="0"/>
                                              </p:stCondLst>
                                            </p:cTn>
                                            <p:tgtEl>
                                              <p:spTgt spid="3"/>
                                            </p:tgtEl>
                                          </p:cBhvr>
                                          <p:from x="100000" y="100000"/>
                                          <p:to x="250000" y="250000"/>
                                        </p:animScale>
                                        <p:animMotion origin="layout" path="M 0.0000 0.0000 C 0.03802 0.0 0.1441 0.02341 0.1826 0.0915 C 0.22118 0.15964 0.24705 0.31256 0.2318 0.4083 C 0.21649 0.50394 0.20747 0.57948 0.0908 0.6661 C -0.02552 0.75279 -0.37517 0.88508 -0.4674 0.9289" pathEditMode="relative" ptsTypes="">
                                          <p:cBhvr>
                                            <p:cTn id="123" dur="1000" accel="50000">
                                              <p:stCondLst>
                                                <p:cond delay="0"/>
                                              </p:stCondLst>
                                            </p:cTn>
                                            <p:tgtEl>
                                              <p:spTgt spid="3"/>
                                            </p:tgtEl>
                                            <p:attrNameLst>
                                              <p:attrName>ppt_x</p:attrName>
                                              <p:attrName>ppt_y</p:attrName>
                                            </p:attrNameLst>
                                          </p:cBhvr>
                                        </p:animMotion>
                                        <p:animEffect transition="out" filter="fade">
                                          <p:cBhvr>
                                            <p:cTn id="124" dur="1000"/>
                                            <p:tgtEl>
                                              <p:spTgt spid="3"/>
                                            </p:tgtEl>
                                          </p:cBhvr>
                                        </p:animEffect>
                                        <p:set>
                                          <p:cBhvr>
                                            <p:cTn id="125" dur="1" fill="hold">
                                              <p:stCondLst>
                                                <p:cond delay="999"/>
                                              </p:stCondLst>
                                            </p:cTn>
                                            <p:tgtEl>
                                              <p:spTgt spid="3"/>
                                            </p:tgtEl>
                                            <p:attrNameLst>
                                              <p:attrName>style.visibility</p:attrName>
                                            </p:attrNameLst>
                                          </p:cBhvr>
                                          <p:to>
                                            <p:strVal val="hidden"/>
                                          </p:to>
                                        </p:set>
                                      </p:childTnLst>
                                    </p:cTn>
                                  </p:par>
                                  <p:par>
                                    <p:cTn id="126" presetID="52" presetClass="exit" presetSubtype="0" fill="hold" nodeType="withEffect">
                                      <p:stCondLst>
                                        <p:cond delay="500"/>
                                      </p:stCondLst>
                                      <p:childTnLst>
                                        <p:animScale>
                                          <p:cBhvr>
                                            <p:cTn id="127" dur="1000" accel="50000">
                                              <p:stCondLst>
                                                <p:cond delay="0"/>
                                              </p:stCondLst>
                                            </p:cTn>
                                            <p:tgtEl>
                                              <p:spTgt spid="8"/>
                                            </p:tgtEl>
                                          </p:cBhvr>
                                          <p:from x="100000" y="100000"/>
                                          <p:to x="250000" y="250000"/>
                                        </p:animScale>
                                        <p:animMotion origin="layout" path="M 0.0000 0.0000 C 0.03802 0.0 0.1441 0.02341 0.1826 0.0915 C 0.22118 0.15964 0.24705 0.31256 0.2318 0.4083 C 0.21649 0.50394 0.20747 0.57948 0.0908 0.6661 C -0.02552 0.75279 -0.37517 0.88508 -0.4674 0.9289" pathEditMode="relative" ptsTypes="">
                                          <p:cBhvr>
                                            <p:cTn id="128" dur="1000" accel="50000">
                                              <p:stCondLst>
                                                <p:cond delay="0"/>
                                              </p:stCondLst>
                                            </p:cTn>
                                            <p:tgtEl>
                                              <p:spTgt spid="8"/>
                                            </p:tgtEl>
                                            <p:attrNameLst>
                                              <p:attrName>ppt_x</p:attrName>
                                              <p:attrName>ppt_y</p:attrName>
                                            </p:attrNameLst>
                                          </p:cBhvr>
                                        </p:animMotion>
                                        <p:animEffect transition="out" filter="fade">
                                          <p:cBhvr>
                                            <p:cTn id="129" dur="1000"/>
                                            <p:tgtEl>
                                              <p:spTgt spid="8"/>
                                            </p:tgtEl>
                                          </p:cBhvr>
                                        </p:animEffect>
                                        <p:set>
                                          <p:cBhvr>
                                            <p:cTn id="130" dur="1" fill="hold">
                                              <p:stCondLst>
                                                <p:cond delay="999"/>
                                              </p:stCondLst>
                                            </p:cTn>
                                            <p:tgtEl>
                                              <p:spTgt spid="8"/>
                                            </p:tgtEl>
                                            <p:attrNameLst>
                                              <p:attrName>style.visibility</p:attrName>
                                            </p:attrNameLst>
                                          </p:cBhvr>
                                          <p:to>
                                            <p:strVal val="hidden"/>
                                          </p:to>
                                        </p:set>
                                      </p:childTnLst>
                                    </p:cTn>
                                  </p:par>
                                  <p:par>
                                    <p:cTn id="131" presetID="52" presetClass="exit" presetSubtype="0" fill="hold" nodeType="withEffect">
                                      <p:stCondLst>
                                        <p:cond delay="750"/>
                                      </p:stCondLst>
                                      <p:childTnLst>
                                        <p:animScale>
                                          <p:cBhvr>
                                            <p:cTn id="132" dur="1000" accel="50000">
                                              <p:stCondLst>
                                                <p:cond delay="0"/>
                                              </p:stCondLst>
                                            </p:cTn>
                                            <p:tgtEl>
                                              <p:spTgt spid="13"/>
                                            </p:tgtEl>
                                          </p:cBhvr>
                                          <p:from x="100000" y="100000"/>
                                          <p:to x="250000" y="250000"/>
                                        </p:animScale>
                                        <p:animMotion origin="layout" path="M 0.0000 0.0000 C 0.03802 0.0 0.1441 0.02341 0.1826 0.0915 C 0.22118 0.15964 0.24705 0.31256 0.2318 0.4083 C 0.21649 0.50394 0.20747 0.57948 0.0908 0.6661 C -0.02552 0.75279 -0.37517 0.88508 -0.4674 0.9289" pathEditMode="relative" ptsTypes="">
                                          <p:cBhvr>
                                            <p:cTn id="133" dur="1000" accel="50000">
                                              <p:stCondLst>
                                                <p:cond delay="0"/>
                                              </p:stCondLst>
                                            </p:cTn>
                                            <p:tgtEl>
                                              <p:spTgt spid="13"/>
                                            </p:tgtEl>
                                            <p:attrNameLst>
                                              <p:attrName>ppt_x</p:attrName>
                                              <p:attrName>ppt_y</p:attrName>
                                            </p:attrNameLst>
                                          </p:cBhvr>
                                        </p:animMotion>
                                        <p:animEffect transition="out" filter="fade">
                                          <p:cBhvr>
                                            <p:cTn id="134" dur="1000"/>
                                            <p:tgtEl>
                                              <p:spTgt spid="13"/>
                                            </p:tgtEl>
                                          </p:cBhvr>
                                        </p:animEffect>
                                        <p:set>
                                          <p:cBhvr>
                                            <p:cTn id="135" dur="1" fill="hold">
                                              <p:stCondLst>
                                                <p:cond delay="999"/>
                                              </p:stCondLst>
                                            </p:cTn>
                                            <p:tgtEl>
                                              <p:spTgt spid="13"/>
                                            </p:tgtEl>
                                            <p:attrNameLst>
                                              <p:attrName>style.visibility</p:attrName>
                                            </p:attrNameLst>
                                          </p:cBhvr>
                                          <p:to>
                                            <p:strVal val="hidden"/>
                                          </p:to>
                                        </p:set>
                                      </p:childTnLst>
                                    </p:cTn>
                                  </p:par>
                                </p:childTnLst>
                              </p:cTn>
                            </p:par>
                            <p:par>
                              <p:cTn id="136" fill="hold">
                                <p:stCondLst>
                                  <p:cond delay="9500"/>
                                </p:stCondLst>
                                <p:childTnLst>
                                  <p:par>
                                    <p:cTn id="137" presetID="2" presetClass="exit" presetSubtype="4" fill="hold" grpId="2" nodeType="afterEffect">
                                      <p:stCondLst>
                                        <p:cond delay="0"/>
                                      </p:stCondLst>
                                      <p:childTnLst>
                                        <p:anim calcmode="lin" valueType="num">
                                          <p:cBhvr additive="base">
                                            <p:cTn id="138" dur="500"/>
                                            <p:tgtEl>
                                              <p:spTgt spid="24"/>
                                            </p:tgtEl>
                                            <p:attrNameLst>
                                              <p:attrName>ppt_x</p:attrName>
                                            </p:attrNameLst>
                                          </p:cBhvr>
                                          <p:tavLst>
                                            <p:tav tm="0">
                                              <p:val>
                                                <p:strVal val="ppt_x"/>
                                              </p:val>
                                            </p:tav>
                                            <p:tav tm="100000">
                                              <p:val>
                                                <p:strVal val="ppt_x"/>
                                              </p:val>
                                            </p:tav>
                                          </p:tavLst>
                                        </p:anim>
                                        <p:anim calcmode="lin" valueType="num">
                                          <p:cBhvr additive="base">
                                            <p:cTn id="139" dur="500"/>
                                            <p:tgtEl>
                                              <p:spTgt spid="24"/>
                                            </p:tgtEl>
                                            <p:attrNameLst>
                                              <p:attrName>ppt_y</p:attrName>
                                            </p:attrNameLst>
                                          </p:cBhvr>
                                          <p:tavLst>
                                            <p:tav tm="0">
                                              <p:val>
                                                <p:strVal val="ppt_y"/>
                                              </p:val>
                                            </p:tav>
                                            <p:tav tm="100000">
                                              <p:val>
                                                <p:strVal val="1+ppt_h/2"/>
                                              </p:val>
                                            </p:tav>
                                          </p:tavLst>
                                        </p:anim>
                                        <p:set>
                                          <p:cBhvr>
                                            <p:cTn id="140" dur="1" fill="hold">
                                              <p:stCondLst>
                                                <p:cond delay="499"/>
                                              </p:stCondLst>
                                            </p:cTn>
                                            <p:tgtEl>
                                              <p:spTgt spid="24"/>
                                            </p:tgtEl>
                                            <p:attrNameLst>
                                              <p:attrName>style.visibility</p:attrName>
                                            </p:attrNameLst>
                                          </p:cBhvr>
                                          <p:to>
                                            <p:strVal val="hidden"/>
                                          </p:to>
                                        </p:set>
                                      </p:childTnLst>
                                    </p:cTn>
                                  </p:par>
                                  <p:par>
                                    <p:cTn id="141" presetID="2" presetClass="exit" presetSubtype="4" fill="hold" grpId="1" nodeType="withEffect">
                                      <p:stCondLst>
                                        <p:cond delay="0"/>
                                      </p:stCondLst>
                                      <p:childTnLst>
                                        <p:anim calcmode="lin" valueType="num">
                                          <p:cBhvr additive="base">
                                            <p:cTn id="142" dur="500"/>
                                            <p:tgtEl>
                                              <p:spTgt spid="26"/>
                                            </p:tgtEl>
                                            <p:attrNameLst>
                                              <p:attrName>ppt_x</p:attrName>
                                            </p:attrNameLst>
                                          </p:cBhvr>
                                          <p:tavLst>
                                            <p:tav tm="0">
                                              <p:val>
                                                <p:strVal val="ppt_x"/>
                                              </p:val>
                                            </p:tav>
                                            <p:tav tm="100000">
                                              <p:val>
                                                <p:strVal val="ppt_x"/>
                                              </p:val>
                                            </p:tav>
                                          </p:tavLst>
                                        </p:anim>
                                        <p:anim calcmode="lin" valueType="num">
                                          <p:cBhvr additive="base">
                                            <p:cTn id="143" dur="500"/>
                                            <p:tgtEl>
                                              <p:spTgt spid="26"/>
                                            </p:tgtEl>
                                            <p:attrNameLst>
                                              <p:attrName>ppt_y</p:attrName>
                                            </p:attrNameLst>
                                          </p:cBhvr>
                                          <p:tavLst>
                                            <p:tav tm="0">
                                              <p:val>
                                                <p:strVal val="ppt_y"/>
                                              </p:val>
                                            </p:tav>
                                            <p:tav tm="100000">
                                              <p:val>
                                                <p:strVal val="1+ppt_h/2"/>
                                              </p:val>
                                            </p:tav>
                                          </p:tavLst>
                                        </p:anim>
                                        <p:set>
                                          <p:cBhvr>
                                            <p:cTn id="144" dur="1" fill="hold">
                                              <p:stCondLst>
                                                <p:cond delay="499"/>
                                              </p:stCondLst>
                                            </p:cTn>
                                            <p:tgtEl>
                                              <p:spTgt spid="26"/>
                                            </p:tgtEl>
                                            <p:attrNameLst>
                                              <p:attrName>style.visibility</p:attrName>
                                            </p:attrNameLst>
                                          </p:cBhvr>
                                          <p:to>
                                            <p:strVal val="hidden"/>
                                          </p:to>
                                        </p:set>
                                      </p:childTnLst>
                                    </p:cTn>
                                  </p:par>
                                  <p:par>
                                    <p:cTn id="145" presetID="2" presetClass="exit" presetSubtype="4" fill="hold" grpId="2" nodeType="withEffect">
                                      <p:stCondLst>
                                        <p:cond delay="0"/>
                                      </p:stCondLst>
                                      <p:childTnLst>
                                        <p:anim calcmode="lin" valueType="num">
                                          <p:cBhvr additive="base">
                                            <p:cTn id="146" dur="500"/>
                                            <p:tgtEl>
                                              <p:spTgt spid="27"/>
                                            </p:tgtEl>
                                            <p:attrNameLst>
                                              <p:attrName>ppt_x</p:attrName>
                                            </p:attrNameLst>
                                          </p:cBhvr>
                                          <p:tavLst>
                                            <p:tav tm="0">
                                              <p:val>
                                                <p:strVal val="ppt_x"/>
                                              </p:val>
                                            </p:tav>
                                            <p:tav tm="100000">
                                              <p:val>
                                                <p:strVal val="ppt_x"/>
                                              </p:val>
                                            </p:tav>
                                          </p:tavLst>
                                        </p:anim>
                                        <p:anim calcmode="lin" valueType="num">
                                          <p:cBhvr additive="base">
                                            <p:cTn id="147" dur="500"/>
                                            <p:tgtEl>
                                              <p:spTgt spid="27"/>
                                            </p:tgtEl>
                                            <p:attrNameLst>
                                              <p:attrName>ppt_y</p:attrName>
                                            </p:attrNameLst>
                                          </p:cBhvr>
                                          <p:tavLst>
                                            <p:tav tm="0">
                                              <p:val>
                                                <p:strVal val="ppt_y"/>
                                              </p:val>
                                            </p:tav>
                                            <p:tav tm="100000">
                                              <p:val>
                                                <p:strVal val="1+ppt_h/2"/>
                                              </p:val>
                                            </p:tav>
                                          </p:tavLst>
                                        </p:anim>
                                        <p:set>
                                          <p:cBhvr>
                                            <p:cTn id="148" dur="1" fill="hold">
                                              <p:stCondLst>
                                                <p:cond delay="499"/>
                                              </p:stCondLst>
                                            </p:cTn>
                                            <p:tgtEl>
                                              <p:spTgt spid="27"/>
                                            </p:tgtEl>
                                            <p:attrNameLst>
                                              <p:attrName>style.visibility</p:attrName>
                                            </p:attrNameLst>
                                          </p:cBhvr>
                                          <p:to>
                                            <p:strVal val="hidden"/>
                                          </p:to>
                                        </p:set>
                                      </p:childTnLst>
                                    </p:cTn>
                                  </p:par>
                                  <p:par>
                                    <p:cTn id="149" presetID="2" presetClass="exit" presetSubtype="4" fill="hold" grpId="1" nodeType="withEffect">
                                      <p:stCondLst>
                                        <p:cond delay="0"/>
                                      </p:stCondLst>
                                      <p:childTnLst>
                                        <p:anim calcmode="lin" valueType="num">
                                          <p:cBhvr additive="base">
                                            <p:cTn id="150" dur="500"/>
                                            <p:tgtEl>
                                              <p:spTgt spid="28"/>
                                            </p:tgtEl>
                                            <p:attrNameLst>
                                              <p:attrName>ppt_x</p:attrName>
                                            </p:attrNameLst>
                                          </p:cBhvr>
                                          <p:tavLst>
                                            <p:tav tm="0">
                                              <p:val>
                                                <p:strVal val="ppt_x"/>
                                              </p:val>
                                            </p:tav>
                                            <p:tav tm="100000">
                                              <p:val>
                                                <p:strVal val="ppt_x"/>
                                              </p:val>
                                            </p:tav>
                                          </p:tavLst>
                                        </p:anim>
                                        <p:anim calcmode="lin" valueType="num">
                                          <p:cBhvr additive="base">
                                            <p:cTn id="151" dur="500"/>
                                            <p:tgtEl>
                                              <p:spTgt spid="28"/>
                                            </p:tgtEl>
                                            <p:attrNameLst>
                                              <p:attrName>ppt_y</p:attrName>
                                            </p:attrNameLst>
                                          </p:cBhvr>
                                          <p:tavLst>
                                            <p:tav tm="0">
                                              <p:val>
                                                <p:strVal val="ppt_y"/>
                                              </p:val>
                                            </p:tav>
                                            <p:tav tm="100000">
                                              <p:val>
                                                <p:strVal val="1+ppt_h/2"/>
                                              </p:val>
                                            </p:tav>
                                          </p:tavLst>
                                        </p:anim>
                                        <p:set>
                                          <p:cBhvr>
                                            <p:cTn id="152" dur="1" fill="hold">
                                              <p:stCondLst>
                                                <p:cond delay="499"/>
                                              </p:stCondLst>
                                            </p:cTn>
                                            <p:tgtEl>
                                              <p:spTgt spid="28"/>
                                            </p:tgtEl>
                                            <p:attrNameLst>
                                              <p:attrName>style.visibility</p:attrName>
                                            </p:attrNameLst>
                                          </p:cBhvr>
                                          <p:to>
                                            <p:strVal val="hidden"/>
                                          </p:to>
                                        </p:set>
                                      </p:childTnLst>
                                    </p:cTn>
                                  </p:par>
                                  <p:par>
                                    <p:cTn id="153" presetID="2" presetClass="exit" presetSubtype="1" fill="hold" grpId="2" nodeType="withEffect">
                                      <p:stCondLst>
                                        <p:cond delay="0"/>
                                      </p:stCondLst>
                                      <p:childTnLst>
                                        <p:anim calcmode="lin" valueType="num">
                                          <p:cBhvr additive="base">
                                            <p:cTn id="154" dur="500"/>
                                            <p:tgtEl>
                                              <p:spTgt spid="23"/>
                                            </p:tgtEl>
                                            <p:attrNameLst>
                                              <p:attrName>ppt_x</p:attrName>
                                            </p:attrNameLst>
                                          </p:cBhvr>
                                          <p:tavLst>
                                            <p:tav tm="0">
                                              <p:val>
                                                <p:strVal val="ppt_x"/>
                                              </p:val>
                                            </p:tav>
                                            <p:tav tm="100000">
                                              <p:val>
                                                <p:strVal val="ppt_x"/>
                                              </p:val>
                                            </p:tav>
                                          </p:tavLst>
                                        </p:anim>
                                        <p:anim calcmode="lin" valueType="num">
                                          <p:cBhvr additive="base">
                                            <p:cTn id="155" dur="500"/>
                                            <p:tgtEl>
                                              <p:spTgt spid="23"/>
                                            </p:tgtEl>
                                            <p:attrNameLst>
                                              <p:attrName>ppt_y</p:attrName>
                                            </p:attrNameLst>
                                          </p:cBhvr>
                                          <p:tavLst>
                                            <p:tav tm="0">
                                              <p:val>
                                                <p:strVal val="ppt_y"/>
                                              </p:val>
                                            </p:tav>
                                            <p:tav tm="100000">
                                              <p:val>
                                                <p:strVal val="0-ppt_h/2"/>
                                              </p:val>
                                            </p:tav>
                                          </p:tavLst>
                                        </p:anim>
                                        <p:set>
                                          <p:cBhvr>
                                            <p:cTn id="156" dur="1" fill="hold">
                                              <p:stCondLst>
                                                <p:cond delay="499"/>
                                              </p:stCondLst>
                                            </p:cTn>
                                            <p:tgtEl>
                                              <p:spTgt spid="23"/>
                                            </p:tgtEl>
                                            <p:attrNameLst>
                                              <p:attrName>style.visibility</p:attrName>
                                            </p:attrNameLst>
                                          </p:cBhvr>
                                          <p:to>
                                            <p:strVal val="hidden"/>
                                          </p:to>
                                        </p:set>
                                      </p:childTnLst>
                                    </p:cTn>
                                  </p:par>
                                  <p:par>
                                    <p:cTn id="157" presetID="2" presetClass="exit" presetSubtype="1" fill="hold" grpId="1" nodeType="withEffect">
                                      <p:stCondLst>
                                        <p:cond delay="0"/>
                                      </p:stCondLst>
                                      <p:childTnLst>
                                        <p:anim calcmode="lin" valueType="num">
                                          <p:cBhvr additive="base">
                                            <p:cTn id="158" dur="500"/>
                                            <p:tgtEl>
                                              <p:spTgt spid="25"/>
                                            </p:tgtEl>
                                            <p:attrNameLst>
                                              <p:attrName>ppt_x</p:attrName>
                                            </p:attrNameLst>
                                          </p:cBhvr>
                                          <p:tavLst>
                                            <p:tav tm="0">
                                              <p:val>
                                                <p:strVal val="ppt_x"/>
                                              </p:val>
                                            </p:tav>
                                            <p:tav tm="100000">
                                              <p:val>
                                                <p:strVal val="ppt_x"/>
                                              </p:val>
                                            </p:tav>
                                          </p:tavLst>
                                        </p:anim>
                                        <p:anim calcmode="lin" valueType="num">
                                          <p:cBhvr additive="base">
                                            <p:cTn id="159" dur="500"/>
                                            <p:tgtEl>
                                              <p:spTgt spid="25"/>
                                            </p:tgtEl>
                                            <p:attrNameLst>
                                              <p:attrName>ppt_y</p:attrName>
                                            </p:attrNameLst>
                                          </p:cBhvr>
                                          <p:tavLst>
                                            <p:tav tm="0">
                                              <p:val>
                                                <p:strVal val="ppt_y"/>
                                              </p:val>
                                            </p:tav>
                                            <p:tav tm="100000">
                                              <p:val>
                                                <p:strVal val="0-ppt_h/2"/>
                                              </p:val>
                                            </p:tav>
                                          </p:tavLst>
                                        </p:anim>
                                        <p:set>
                                          <p:cBhvr>
                                            <p:cTn id="160" dur="1" fill="hold">
                                              <p:stCondLst>
                                                <p:cond delay="499"/>
                                              </p:stCondLst>
                                            </p:cTn>
                                            <p:tgtEl>
                                              <p:spTgt spid="25"/>
                                            </p:tgtEl>
                                            <p:attrNameLst>
                                              <p:attrName>style.visibility</p:attrName>
                                            </p:attrNameLst>
                                          </p:cBhvr>
                                          <p:to>
                                            <p:strVal val="hidden"/>
                                          </p:to>
                                        </p:set>
                                      </p:childTnLst>
                                    </p:cTn>
                                  </p:par>
                                  <p:par>
                                    <p:cTn id="161" presetID="2" presetClass="exit" presetSubtype="1" fill="hold" grpId="2" nodeType="withEffect">
                                      <p:stCondLst>
                                        <p:cond delay="0"/>
                                      </p:stCondLst>
                                      <p:childTnLst>
                                        <p:anim calcmode="lin" valueType="num">
                                          <p:cBhvr additive="base">
                                            <p:cTn id="162" dur="500"/>
                                            <p:tgtEl>
                                              <p:spTgt spid="29"/>
                                            </p:tgtEl>
                                            <p:attrNameLst>
                                              <p:attrName>ppt_x</p:attrName>
                                            </p:attrNameLst>
                                          </p:cBhvr>
                                          <p:tavLst>
                                            <p:tav tm="0">
                                              <p:val>
                                                <p:strVal val="ppt_x"/>
                                              </p:val>
                                            </p:tav>
                                            <p:tav tm="100000">
                                              <p:val>
                                                <p:strVal val="ppt_x"/>
                                              </p:val>
                                            </p:tav>
                                          </p:tavLst>
                                        </p:anim>
                                        <p:anim calcmode="lin" valueType="num">
                                          <p:cBhvr additive="base">
                                            <p:cTn id="163" dur="500"/>
                                            <p:tgtEl>
                                              <p:spTgt spid="29"/>
                                            </p:tgtEl>
                                            <p:attrNameLst>
                                              <p:attrName>ppt_y</p:attrName>
                                            </p:attrNameLst>
                                          </p:cBhvr>
                                          <p:tavLst>
                                            <p:tav tm="0">
                                              <p:val>
                                                <p:strVal val="ppt_y"/>
                                              </p:val>
                                            </p:tav>
                                            <p:tav tm="100000">
                                              <p:val>
                                                <p:strVal val="0-ppt_h/2"/>
                                              </p:val>
                                            </p:tav>
                                          </p:tavLst>
                                        </p:anim>
                                        <p:set>
                                          <p:cBhvr>
                                            <p:cTn id="164" dur="1" fill="hold">
                                              <p:stCondLst>
                                                <p:cond delay="499"/>
                                              </p:stCondLst>
                                            </p:cTn>
                                            <p:tgtEl>
                                              <p:spTgt spid="29"/>
                                            </p:tgtEl>
                                            <p:attrNameLst>
                                              <p:attrName>style.visibility</p:attrName>
                                            </p:attrNameLst>
                                          </p:cBhvr>
                                          <p:to>
                                            <p:strVal val="hidden"/>
                                          </p:to>
                                        </p:set>
                                      </p:childTnLst>
                                    </p:cTn>
                                  </p:par>
                                  <p:par>
                                    <p:cTn id="165" presetID="2" presetClass="exit" presetSubtype="1" fill="hold" grpId="1" nodeType="withEffect">
                                      <p:stCondLst>
                                        <p:cond delay="0"/>
                                      </p:stCondLst>
                                      <p:childTnLst>
                                        <p:anim calcmode="lin" valueType="num">
                                          <p:cBhvr additive="base">
                                            <p:cTn id="166" dur="500"/>
                                            <p:tgtEl>
                                              <p:spTgt spid="30"/>
                                            </p:tgtEl>
                                            <p:attrNameLst>
                                              <p:attrName>ppt_x</p:attrName>
                                            </p:attrNameLst>
                                          </p:cBhvr>
                                          <p:tavLst>
                                            <p:tav tm="0">
                                              <p:val>
                                                <p:strVal val="ppt_x"/>
                                              </p:val>
                                            </p:tav>
                                            <p:tav tm="100000">
                                              <p:val>
                                                <p:strVal val="ppt_x"/>
                                              </p:val>
                                            </p:tav>
                                          </p:tavLst>
                                        </p:anim>
                                        <p:anim calcmode="lin" valueType="num">
                                          <p:cBhvr additive="base">
                                            <p:cTn id="167" dur="500"/>
                                            <p:tgtEl>
                                              <p:spTgt spid="30"/>
                                            </p:tgtEl>
                                            <p:attrNameLst>
                                              <p:attrName>ppt_y</p:attrName>
                                            </p:attrNameLst>
                                          </p:cBhvr>
                                          <p:tavLst>
                                            <p:tav tm="0">
                                              <p:val>
                                                <p:strVal val="ppt_y"/>
                                              </p:val>
                                            </p:tav>
                                            <p:tav tm="100000">
                                              <p:val>
                                                <p:strVal val="0-ppt_h/2"/>
                                              </p:val>
                                            </p:tav>
                                          </p:tavLst>
                                        </p:anim>
                                        <p:set>
                                          <p:cBhvr>
                                            <p:cTn id="168" dur="1" fill="hold">
                                              <p:stCondLst>
                                                <p:cond delay="499"/>
                                              </p:stCondLst>
                                            </p:cTn>
                                            <p:tgtEl>
                                              <p:spTgt spid="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23" grpId="0" animBg="1"/>
          <p:bldP spid="23" grpId="1" animBg="1"/>
          <p:bldP spid="23" grpId="2" animBg="1"/>
          <p:bldP spid="24" grpId="0" animBg="1"/>
          <p:bldP spid="24" grpId="1" animBg="1"/>
          <p:bldP spid="24" grpId="2" animBg="1"/>
          <p:bldP spid="25" grpId="0"/>
          <p:bldP spid="25" grpId="1"/>
          <p:bldP spid="26" grpId="0"/>
          <p:bldP spid="26" grpId="1"/>
          <p:bldP spid="27" grpId="0" animBg="1"/>
          <p:bldP spid="27" grpId="1" animBg="1"/>
          <p:bldP spid="27" grpId="2" animBg="1"/>
          <p:bldP spid="28" grpId="0"/>
          <p:bldP spid="28" grpId="1"/>
          <p:bldP spid="29" grpId="0" animBg="1"/>
          <p:bldP spid="29" grpId="1" animBg="1"/>
          <p:bldP spid="29" grpId="2" animBg="1"/>
          <p:bldP spid="30" grpId="0"/>
          <p:bldP spid="30" grpId="1"/>
          <p:bldP spid="35" grpId="0"/>
        </p:bldLst>
      </p:timing>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组合 35"/>
          <p:cNvGrpSpPr/>
          <p:nvPr/>
        </p:nvGrpSpPr>
        <p:grpSpPr>
          <a:xfrm>
            <a:off x="1493658" y="951570"/>
            <a:ext cx="3037916" cy="1674186"/>
            <a:chOff x="1493658" y="951570"/>
            <a:chExt cx="3037916" cy="1674186"/>
          </a:xfrm>
        </p:grpSpPr>
        <p:sp>
          <p:nvSpPr>
            <p:cNvPr id="2" name="矩形 1"/>
            <p:cNvSpPr/>
            <p:nvPr/>
          </p:nvSpPr>
          <p:spPr>
            <a:xfrm>
              <a:off x="1493658" y="951570"/>
              <a:ext cx="2916324" cy="1674186"/>
            </a:xfrm>
            <a:prstGeom prst="rect">
              <a:avLst/>
            </a:prstGeom>
            <a:solidFill>
              <a:srgbClr val="314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造字工房悦黑体验版常规体" pitchFamily="50" charset="-122"/>
              </a:endParaRPr>
            </a:p>
          </p:txBody>
        </p:sp>
        <p:pic>
          <p:nvPicPr>
            <p:cNvPr id="6" name="图片 5"/>
            <p:cNvPicPr>
              <a:picLocks noChangeAspect="1"/>
            </p:cNvPicPr>
            <p:nvPr/>
          </p:nvPicPr>
          <p:blipFill>
            <a:blip r:embed="rId1">
              <a:biLevel thresh="25000"/>
              <a:extLst>
                <a:ext uri="{28A0092B-C50C-407E-A947-70E740481C1C}">
                  <a14:useLocalDpi xmlns:a14="http://schemas.microsoft.com/office/drawing/2010/main" val="0"/>
                </a:ext>
              </a:extLst>
            </a:blip>
            <a:stretch>
              <a:fillRect/>
            </a:stretch>
          </p:blipFill>
          <p:spPr>
            <a:xfrm>
              <a:off x="1650285" y="1075312"/>
              <a:ext cx="555518" cy="555518"/>
            </a:xfrm>
            <a:prstGeom prst="rect">
              <a:avLst/>
            </a:prstGeom>
          </p:spPr>
        </p:pic>
        <p:grpSp>
          <p:nvGrpSpPr>
            <p:cNvPr id="10" name="组合 9"/>
            <p:cNvGrpSpPr/>
            <p:nvPr/>
          </p:nvGrpSpPr>
          <p:grpSpPr>
            <a:xfrm>
              <a:off x="2645701" y="1538847"/>
              <a:ext cx="1885873" cy="987964"/>
              <a:chOff x="6166293" y="3789040"/>
              <a:chExt cx="2514497" cy="1317285"/>
            </a:xfrm>
          </p:grpSpPr>
          <p:sp>
            <p:nvSpPr>
              <p:cNvPr id="11" name="文本框 54"/>
              <p:cNvSpPr txBox="1"/>
              <p:nvPr/>
            </p:nvSpPr>
            <p:spPr>
              <a:xfrm>
                <a:off x="6166293" y="3789040"/>
                <a:ext cx="2514497" cy="330945"/>
              </a:xfrm>
              <a:prstGeom prst="rect">
                <a:avLst/>
              </a:prstGeom>
              <a:noFill/>
            </p:spPr>
            <p:txBody>
              <a:bodyPr wrap="square" rtlCol="0">
                <a:spAutoFit/>
              </a:bodyPr>
              <a:lstStyle/>
              <a:p>
                <a:r>
                  <a:rPr lang="zh-CN" altLang="en-US" sz="1015" dirty="0">
                    <a:solidFill>
                      <a:schemeClr val="bg1"/>
                    </a:solidFill>
                    <a:latin typeface="造字工房悦黑体验版常规体" pitchFamily="50" charset="-122"/>
                    <a:ea typeface="造字工房悦黑体验版常规体" pitchFamily="50" charset="-122"/>
                  </a:rPr>
                  <a:t>请输入您想要的文字</a:t>
                </a:r>
                <a:endParaRPr lang="zh-CN" altLang="en-US" sz="1015" dirty="0">
                  <a:solidFill>
                    <a:schemeClr val="bg1"/>
                  </a:solidFill>
                  <a:latin typeface="造字工房悦黑体验版常规体" pitchFamily="50" charset="-122"/>
                  <a:ea typeface="造字工房悦黑体验版常规体" pitchFamily="50" charset="-122"/>
                </a:endParaRPr>
              </a:p>
            </p:txBody>
          </p:sp>
          <p:sp>
            <p:nvSpPr>
              <p:cNvPr id="12" name="文本框 55"/>
              <p:cNvSpPr txBox="1"/>
              <p:nvPr/>
            </p:nvSpPr>
            <p:spPr>
              <a:xfrm>
                <a:off x="6166293" y="4109731"/>
                <a:ext cx="2514497" cy="330945"/>
              </a:xfrm>
              <a:prstGeom prst="rect">
                <a:avLst/>
              </a:prstGeom>
              <a:noFill/>
            </p:spPr>
            <p:txBody>
              <a:bodyPr wrap="square" rtlCol="0">
                <a:spAutoFit/>
              </a:bodyPr>
              <a:lstStyle/>
              <a:p>
                <a:r>
                  <a:rPr lang="zh-CN" altLang="en-US" sz="1015" dirty="0">
                    <a:solidFill>
                      <a:schemeClr val="bg1"/>
                    </a:solidFill>
                    <a:latin typeface="造字工房悦黑体验版常规体" pitchFamily="50" charset="-122"/>
                    <a:ea typeface="造字工房悦黑体验版常规体" pitchFamily="50" charset="-122"/>
                  </a:rPr>
                  <a:t>请输入您想要的文字</a:t>
                </a:r>
                <a:endParaRPr lang="zh-CN" altLang="en-US" sz="1015" dirty="0">
                  <a:solidFill>
                    <a:schemeClr val="bg1"/>
                  </a:solidFill>
                  <a:latin typeface="造字工房悦黑体验版常规体" pitchFamily="50" charset="-122"/>
                  <a:ea typeface="造字工房悦黑体验版常规体" pitchFamily="50" charset="-122"/>
                </a:endParaRPr>
              </a:p>
            </p:txBody>
          </p:sp>
          <p:sp>
            <p:nvSpPr>
              <p:cNvPr id="13" name="文本框 56"/>
              <p:cNvSpPr txBox="1"/>
              <p:nvPr/>
            </p:nvSpPr>
            <p:spPr>
              <a:xfrm>
                <a:off x="6166293" y="4458884"/>
                <a:ext cx="2514497" cy="330945"/>
              </a:xfrm>
              <a:prstGeom prst="rect">
                <a:avLst/>
              </a:prstGeom>
              <a:noFill/>
            </p:spPr>
            <p:txBody>
              <a:bodyPr wrap="square" rtlCol="0">
                <a:spAutoFit/>
              </a:bodyPr>
              <a:lstStyle/>
              <a:p>
                <a:r>
                  <a:rPr lang="zh-CN" altLang="en-US" sz="1015" dirty="0">
                    <a:solidFill>
                      <a:schemeClr val="bg1"/>
                    </a:solidFill>
                    <a:latin typeface="造字工房悦黑体验版常规体" pitchFamily="50" charset="-122"/>
                    <a:ea typeface="造字工房悦黑体验版常规体" pitchFamily="50" charset="-122"/>
                  </a:rPr>
                  <a:t>请输入您想要的文字</a:t>
                </a:r>
                <a:endParaRPr lang="zh-CN" altLang="en-US" sz="1015" dirty="0">
                  <a:solidFill>
                    <a:schemeClr val="bg1"/>
                  </a:solidFill>
                  <a:latin typeface="造字工房悦黑体验版常规体" pitchFamily="50" charset="-122"/>
                  <a:ea typeface="造字工房悦黑体验版常规体" pitchFamily="50" charset="-122"/>
                </a:endParaRPr>
              </a:p>
            </p:txBody>
          </p:sp>
          <p:sp>
            <p:nvSpPr>
              <p:cNvPr id="14" name="文本框 57"/>
              <p:cNvSpPr txBox="1"/>
              <p:nvPr/>
            </p:nvSpPr>
            <p:spPr>
              <a:xfrm>
                <a:off x="6166293" y="4775380"/>
                <a:ext cx="2514497" cy="330945"/>
              </a:xfrm>
              <a:prstGeom prst="rect">
                <a:avLst/>
              </a:prstGeom>
              <a:noFill/>
            </p:spPr>
            <p:txBody>
              <a:bodyPr wrap="square" rtlCol="0">
                <a:spAutoFit/>
              </a:bodyPr>
              <a:lstStyle/>
              <a:p>
                <a:r>
                  <a:rPr lang="zh-CN" altLang="en-US" sz="1015" dirty="0">
                    <a:solidFill>
                      <a:schemeClr val="bg1"/>
                    </a:solidFill>
                    <a:latin typeface="造字工房悦黑体验版常规体" pitchFamily="50" charset="-122"/>
                    <a:ea typeface="造字工房悦黑体验版常规体" pitchFamily="50" charset="-122"/>
                  </a:rPr>
                  <a:t>请输入您想要的文字</a:t>
                </a:r>
                <a:endParaRPr lang="zh-CN" altLang="en-US" sz="1015" dirty="0">
                  <a:solidFill>
                    <a:schemeClr val="bg1"/>
                  </a:solidFill>
                  <a:latin typeface="造字工房悦黑体验版常规体" pitchFamily="50" charset="-122"/>
                  <a:ea typeface="造字工房悦黑体验版常规体" pitchFamily="50" charset="-122"/>
                </a:endParaRPr>
              </a:p>
            </p:txBody>
          </p:sp>
        </p:grpSp>
      </p:grpSp>
      <p:grpSp>
        <p:nvGrpSpPr>
          <p:cNvPr id="35" name="组合 34"/>
          <p:cNvGrpSpPr/>
          <p:nvPr/>
        </p:nvGrpSpPr>
        <p:grpSpPr>
          <a:xfrm>
            <a:off x="1493658" y="2687267"/>
            <a:ext cx="3067216" cy="1674186"/>
            <a:chOff x="1493658" y="2687267"/>
            <a:chExt cx="3067216" cy="1674186"/>
          </a:xfrm>
        </p:grpSpPr>
        <p:sp>
          <p:nvSpPr>
            <p:cNvPr id="4" name="矩形 3"/>
            <p:cNvSpPr/>
            <p:nvPr/>
          </p:nvSpPr>
          <p:spPr>
            <a:xfrm>
              <a:off x="1493658" y="2687267"/>
              <a:ext cx="2916324" cy="1674186"/>
            </a:xfrm>
            <a:prstGeom prst="rect">
              <a:avLst/>
            </a:prstGeom>
            <a:solidFill>
              <a:srgbClr val="314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造字工房悦黑体验版常规体" pitchFamily="50" charset="-122"/>
              </a:endParaRPr>
            </a:p>
          </p:txBody>
        </p:sp>
        <p:pic>
          <p:nvPicPr>
            <p:cNvPr id="9" name="图片 8"/>
            <p:cNvPicPr>
              <a:picLocks noChangeAspect="1"/>
            </p:cNvPicPr>
            <p:nvPr/>
          </p:nvPicPr>
          <p:blipFill>
            <a:blip r:embed="rId2" cstate="print">
              <a:biLevel thresh="25000"/>
              <a:extLst>
                <a:ext uri="{28A0092B-C50C-407E-A947-70E740481C1C}">
                  <a14:useLocalDpi xmlns:a14="http://schemas.microsoft.com/office/drawing/2010/main" val="0"/>
                </a:ext>
              </a:extLst>
            </a:blip>
            <a:stretch>
              <a:fillRect/>
            </a:stretch>
          </p:blipFill>
          <p:spPr>
            <a:xfrm>
              <a:off x="1496194" y="3759882"/>
              <a:ext cx="495783" cy="495783"/>
            </a:xfrm>
            <a:prstGeom prst="rect">
              <a:avLst/>
            </a:prstGeom>
          </p:spPr>
        </p:pic>
        <p:grpSp>
          <p:nvGrpSpPr>
            <p:cNvPr id="15" name="组合 14"/>
            <p:cNvGrpSpPr/>
            <p:nvPr/>
          </p:nvGrpSpPr>
          <p:grpSpPr>
            <a:xfrm>
              <a:off x="2675001" y="2783555"/>
              <a:ext cx="1885873" cy="987964"/>
              <a:chOff x="6166293" y="3789040"/>
              <a:chExt cx="2514497" cy="1317285"/>
            </a:xfrm>
          </p:grpSpPr>
          <p:sp>
            <p:nvSpPr>
              <p:cNvPr id="16" name="文本框 54"/>
              <p:cNvSpPr txBox="1"/>
              <p:nvPr/>
            </p:nvSpPr>
            <p:spPr>
              <a:xfrm>
                <a:off x="6166293" y="3789040"/>
                <a:ext cx="2514497" cy="330945"/>
              </a:xfrm>
              <a:prstGeom prst="rect">
                <a:avLst/>
              </a:prstGeom>
              <a:noFill/>
            </p:spPr>
            <p:txBody>
              <a:bodyPr wrap="square" rtlCol="0">
                <a:spAutoFit/>
              </a:bodyPr>
              <a:lstStyle/>
              <a:p>
                <a:r>
                  <a:rPr lang="zh-CN" altLang="en-US" sz="1015" dirty="0">
                    <a:solidFill>
                      <a:schemeClr val="bg1"/>
                    </a:solidFill>
                    <a:latin typeface="造字工房悦黑体验版常规体" pitchFamily="50" charset="-122"/>
                    <a:ea typeface="造字工房悦黑体验版常规体" pitchFamily="50" charset="-122"/>
                  </a:rPr>
                  <a:t>请输入您想要的文字</a:t>
                </a:r>
                <a:endParaRPr lang="zh-CN" altLang="en-US" sz="1015" dirty="0">
                  <a:solidFill>
                    <a:schemeClr val="bg1"/>
                  </a:solidFill>
                  <a:latin typeface="造字工房悦黑体验版常规体" pitchFamily="50" charset="-122"/>
                  <a:ea typeface="造字工房悦黑体验版常规体" pitchFamily="50" charset="-122"/>
                </a:endParaRPr>
              </a:p>
            </p:txBody>
          </p:sp>
          <p:sp>
            <p:nvSpPr>
              <p:cNvPr id="17" name="文本框 55"/>
              <p:cNvSpPr txBox="1"/>
              <p:nvPr/>
            </p:nvSpPr>
            <p:spPr>
              <a:xfrm>
                <a:off x="6166293" y="4109731"/>
                <a:ext cx="2514497" cy="330945"/>
              </a:xfrm>
              <a:prstGeom prst="rect">
                <a:avLst/>
              </a:prstGeom>
              <a:noFill/>
            </p:spPr>
            <p:txBody>
              <a:bodyPr wrap="square" rtlCol="0">
                <a:spAutoFit/>
              </a:bodyPr>
              <a:lstStyle/>
              <a:p>
                <a:r>
                  <a:rPr lang="zh-CN" altLang="en-US" sz="1015" dirty="0">
                    <a:solidFill>
                      <a:schemeClr val="bg1"/>
                    </a:solidFill>
                    <a:latin typeface="造字工房悦黑体验版常规体" pitchFamily="50" charset="-122"/>
                    <a:ea typeface="造字工房悦黑体验版常规体" pitchFamily="50" charset="-122"/>
                  </a:rPr>
                  <a:t>请输入您想要的文字</a:t>
                </a:r>
                <a:endParaRPr lang="zh-CN" altLang="en-US" sz="1015" dirty="0">
                  <a:solidFill>
                    <a:schemeClr val="bg1"/>
                  </a:solidFill>
                  <a:latin typeface="造字工房悦黑体验版常规体" pitchFamily="50" charset="-122"/>
                  <a:ea typeface="造字工房悦黑体验版常规体" pitchFamily="50" charset="-122"/>
                </a:endParaRPr>
              </a:p>
            </p:txBody>
          </p:sp>
          <p:sp>
            <p:nvSpPr>
              <p:cNvPr id="18" name="文本框 56"/>
              <p:cNvSpPr txBox="1"/>
              <p:nvPr/>
            </p:nvSpPr>
            <p:spPr>
              <a:xfrm>
                <a:off x="6166293" y="4458884"/>
                <a:ext cx="2514497" cy="330945"/>
              </a:xfrm>
              <a:prstGeom prst="rect">
                <a:avLst/>
              </a:prstGeom>
              <a:noFill/>
            </p:spPr>
            <p:txBody>
              <a:bodyPr wrap="square" rtlCol="0">
                <a:spAutoFit/>
              </a:bodyPr>
              <a:lstStyle/>
              <a:p>
                <a:r>
                  <a:rPr lang="zh-CN" altLang="en-US" sz="1015" dirty="0">
                    <a:solidFill>
                      <a:schemeClr val="bg1"/>
                    </a:solidFill>
                    <a:latin typeface="造字工房悦黑体验版常规体" pitchFamily="50" charset="-122"/>
                    <a:ea typeface="造字工房悦黑体验版常规体" pitchFamily="50" charset="-122"/>
                  </a:rPr>
                  <a:t>请输入您想要的文字</a:t>
                </a:r>
                <a:endParaRPr lang="zh-CN" altLang="en-US" sz="1015" dirty="0">
                  <a:solidFill>
                    <a:schemeClr val="bg1"/>
                  </a:solidFill>
                  <a:latin typeface="造字工房悦黑体验版常规体" pitchFamily="50" charset="-122"/>
                  <a:ea typeface="造字工房悦黑体验版常规体" pitchFamily="50" charset="-122"/>
                </a:endParaRPr>
              </a:p>
            </p:txBody>
          </p:sp>
          <p:sp>
            <p:nvSpPr>
              <p:cNvPr id="19" name="文本框 57"/>
              <p:cNvSpPr txBox="1"/>
              <p:nvPr/>
            </p:nvSpPr>
            <p:spPr>
              <a:xfrm>
                <a:off x="6166293" y="4775380"/>
                <a:ext cx="2514497" cy="330945"/>
              </a:xfrm>
              <a:prstGeom prst="rect">
                <a:avLst/>
              </a:prstGeom>
              <a:noFill/>
            </p:spPr>
            <p:txBody>
              <a:bodyPr wrap="square" rtlCol="0">
                <a:spAutoFit/>
              </a:bodyPr>
              <a:lstStyle/>
              <a:p>
                <a:r>
                  <a:rPr lang="zh-CN" altLang="en-US" sz="1015" dirty="0">
                    <a:solidFill>
                      <a:schemeClr val="bg1"/>
                    </a:solidFill>
                    <a:latin typeface="造字工房悦黑体验版常规体" pitchFamily="50" charset="-122"/>
                    <a:ea typeface="造字工房悦黑体验版常规体" pitchFamily="50" charset="-122"/>
                  </a:rPr>
                  <a:t>请输入您想要的文字</a:t>
                </a:r>
                <a:endParaRPr lang="zh-CN" altLang="en-US" sz="1015" dirty="0">
                  <a:solidFill>
                    <a:schemeClr val="bg1"/>
                  </a:solidFill>
                  <a:latin typeface="造字工房悦黑体验版常规体" pitchFamily="50" charset="-122"/>
                  <a:ea typeface="造字工房悦黑体验版常规体" pitchFamily="50" charset="-122"/>
                </a:endParaRPr>
              </a:p>
            </p:txBody>
          </p:sp>
        </p:grpSp>
      </p:grpSp>
      <p:grpSp>
        <p:nvGrpSpPr>
          <p:cNvPr id="37" name="组合 36"/>
          <p:cNvGrpSpPr/>
          <p:nvPr/>
        </p:nvGrpSpPr>
        <p:grpSpPr>
          <a:xfrm>
            <a:off x="4458259" y="951570"/>
            <a:ext cx="2916324" cy="1674186"/>
            <a:chOff x="4458259" y="951570"/>
            <a:chExt cx="2916324" cy="1674186"/>
          </a:xfrm>
        </p:grpSpPr>
        <p:sp>
          <p:nvSpPr>
            <p:cNvPr id="3" name="矩形 2"/>
            <p:cNvSpPr/>
            <p:nvPr/>
          </p:nvSpPr>
          <p:spPr>
            <a:xfrm>
              <a:off x="4458259" y="951570"/>
              <a:ext cx="2916324" cy="1674186"/>
            </a:xfrm>
            <a:prstGeom prst="rect">
              <a:avLst/>
            </a:prstGeom>
            <a:solidFill>
              <a:srgbClr val="314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造字工房悦黑体验版常规体" pitchFamily="50" charset="-122"/>
              </a:endParaRPr>
            </a:p>
          </p:txBody>
        </p:sp>
        <p:pic>
          <p:nvPicPr>
            <p:cNvPr id="8" name="图片 7"/>
            <p:cNvPicPr>
              <a:picLocks noChangeAspect="1"/>
            </p:cNvPicPr>
            <p:nvPr/>
          </p:nvPicPr>
          <p:blipFill>
            <a:blip r:embed="rId3" cstate="print">
              <a:biLevel thresh="25000"/>
              <a:extLst>
                <a:ext uri="{28A0092B-C50C-407E-A947-70E740481C1C}">
                  <a14:useLocalDpi xmlns:a14="http://schemas.microsoft.com/office/drawing/2010/main" val="0"/>
                </a:ext>
              </a:extLst>
            </a:blip>
            <a:stretch>
              <a:fillRect/>
            </a:stretch>
          </p:blipFill>
          <p:spPr>
            <a:xfrm>
              <a:off x="6797654" y="1098281"/>
              <a:ext cx="495783" cy="495783"/>
            </a:xfrm>
            <a:prstGeom prst="rect">
              <a:avLst/>
            </a:prstGeom>
          </p:spPr>
        </p:pic>
        <p:grpSp>
          <p:nvGrpSpPr>
            <p:cNvPr id="20" name="组合 19"/>
            <p:cNvGrpSpPr/>
            <p:nvPr/>
          </p:nvGrpSpPr>
          <p:grpSpPr>
            <a:xfrm>
              <a:off x="4522332" y="1554996"/>
              <a:ext cx="1885873" cy="987964"/>
              <a:chOff x="6166293" y="3789040"/>
              <a:chExt cx="2514497" cy="1317285"/>
            </a:xfrm>
          </p:grpSpPr>
          <p:sp>
            <p:nvSpPr>
              <p:cNvPr id="21" name="文本框 54"/>
              <p:cNvSpPr txBox="1"/>
              <p:nvPr/>
            </p:nvSpPr>
            <p:spPr>
              <a:xfrm>
                <a:off x="6166293" y="3789040"/>
                <a:ext cx="2514497" cy="330945"/>
              </a:xfrm>
              <a:prstGeom prst="rect">
                <a:avLst/>
              </a:prstGeom>
              <a:noFill/>
            </p:spPr>
            <p:txBody>
              <a:bodyPr wrap="square" rtlCol="0">
                <a:spAutoFit/>
              </a:bodyPr>
              <a:lstStyle/>
              <a:p>
                <a:r>
                  <a:rPr lang="zh-CN" altLang="en-US" sz="1015" dirty="0">
                    <a:solidFill>
                      <a:schemeClr val="bg1"/>
                    </a:solidFill>
                    <a:latin typeface="造字工房悦黑体验版常规体" pitchFamily="50" charset="-122"/>
                    <a:ea typeface="造字工房悦黑体验版常规体" pitchFamily="50" charset="-122"/>
                  </a:rPr>
                  <a:t>请输入您想要的文字</a:t>
                </a:r>
                <a:endParaRPr lang="zh-CN" altLang="en-US" sz="1015" dirty="0">
                  <a:solidFill>
                    <a:schemeClr val="bg1"/>
                  </a:solidFill>
                  <a:latin typeface="造字工房悦黑体验版常规体" pitchFamily="50" charset="-122"/>
                  <a:ea typeface="造字工房悦黑体验版常规体" pitchFamily="50" charset="-122"/>
                </a:endParaRPr>
              </a:p>
            </p:txBody>
          </p:sp>
          <p:sp>
            <p:nvSpPr>
              <p:cNvPr id="22" name="文本框 55"/>
              <p:cNvSpPr txBox="1"/>
              <p:nvPr/>
            </p:nvSpPr>
            <p:spPr>
              <a:xfrm>
                <a:off x="6166293" y="4109731"/>
                <a:ext cx="2514497" cy="330945"/>
              </a:xfrm>
              <a:prstGeom prst="rect">
                <a:avLst/>
              </a:prstGeom>
              <a:noFill/>
            </p:spPr>
            <p:txBody>
              <a:bodyPr wrap="square" rtlCol="0">
                <a:spAutoFit/>
              </a:bodyPr>
              <a:lstStyle/>
              <a:p>
                <a:r>
                  <a:rPr lang="zh-CN" altLang="en-US" sz="1015" dirty="0">
                    <a:solidFill>
                      <a:schemeClr val="bg1"/>
                    </a:solidFill>
                    <a:latin typeface="造字工房悦黑体验版常规体" pitchFamily="50" charset="-122"/>
                    <a:ea typeface="造字工房悦黑体验版常规体" pitchFamily="50" charset="-122"/>
                  </a:rPr>
                  <a:t>请输入您想要的文字</a:t>
                </a:r>
                <a:endParaRPr lang="zh-CN" altLang="en-US" sz="1015" dirty="0">
                  <a:solidFill>
                    <a:schemeClr val="bg1"/>
                  </a:solidFill>
                  <a:latin typeface="造字工房悦黑体验版常规体" pitchFamily="50" charset="-122"/>
                  <a:ea typeface="造字工房悦黑体验版常规体" pitchFamily="50" charset="-122"/>
                </a:endParaRPr>
              </a:p>
            </p:txBody>
          </p:sp>
          <p:sp>
            <p:nvSpPr>
              <p:cNvPr id="23" name="文本框 56"/>
              <p:cNvSpPr txBox="1"/>
              <p:nvPr/>
            </p:nvSpPr>
            <p:spPr>
              <a:xfrm>
                <a:off x="6166293" y="4458884"/>
                <a:ext cx="2514497" cy="330945"/>
              </a:xfrm>
              <a:prstGeom prst="rect">
                <a:avLst/>
              </a:prstGeom>
              <a:noFill/>
            </p:spPr>
            <p:txBody>
              <a:bodyPr wrap="square" rtlCol="0">
                <a:spAutoFit/>
              </a:bodyPr>
              <a:lstStyle/>
              <a:p>
                <a:r>
                  <a:rPr lang="zh-CN" altLang="en-US" sz="1015" dirty="0">
                    <a:solidFill>
                      <a:schemeClr val="bg1"/>
                    </a:solidFill>
                    <a:latin typeface="造字工房悦黑体验版常规体" pitchFamily="50" charset="-122"/>
                    <a:ea typeface="造字工房悦黑体验版常规体" pitchFamily="50" charset="-122"/>
                  </a:rPr>
                  <a:t>请输入您想要的文字</a:t>
                </a:r>
                <a:endParaRPr lang="zh-CN" altLang="en-US" sz="1015" dirty="0">
                  <a:solidFill>
                    <a:schemeClr val="bg1"/>
                  </a:solidFill>
                  <a:latin typeface="造字工房悦黑体验版常规体" pitchFamily="50" charset="-122"/>
                  <a:ea typeface="造字工房悦黑体验版常规体" pitchFamily="50" charset="-122"/>
                </a:endParaRPr>
              </a:p>
            </p:txBody>
          </p:sp>
          <p:sp>
            <p:nvSpPr>
              <p:cNvPr id="24" name="文本框 57"/>
              <p:cNvSpPr txBox="1"/>
              <p:nvPr/>
            </p:nvSpPr>
            <p:spPr>
              <a:xfrm>
                <a:off x="6166293" y="4775380"/>
                <a:ext cx="2514497" cy="330945"/>
              </a:xfrm>
              <a:prstGeom prst="rect">
                <a:avLst/>
              </a:prstGeom>
              <a:noFill/>
            </p:spPr>
            <p:txBody>
              <a:bodyPr wrap="square" rtlCol="0">
                <a:spAutoFit/>
              </a:bodyPr>
              <a:lstStyle/>
              <a:p>
                <a:r>
                  <a:rPr lang="zh-CN" altLang="en-US" sz="1015" dirty="0">
                    <a:solidFill>
                      <a:schemeClr val="bg1"/>
                    </a:solidFill>
                    <a:latin typeface="造字工房悦黑体验版常规体" pitchFamily="50" charset="-122"/>
                    <a:ea typeface="造字工房悦黑体验版常规体" pitchFamily="50" charset="-122"/>
                  </a:rPr>
                  <a:t>请输入您想要的文字</a:t>
                </a:r>
                <a:endParaRPr lang="zh-CN" altLang="en-US" sz="1015" dirty="0">
                  <a:solidFill>
                    <a:schemeClr val="bg1"/>
                  </a:solidFill>
                  <a:latin typeface="造字工房悦黑体验版常规体" pitchFamily="50" charset="-122"/>
                  <a:ea typeface="造字工房悦黑体验版常规体" pitchFamily="50" charset="-122"/>
                </a:endParaRPr>
              </a:p>
            </p:txBody>
          </p:sp>
        </p:grpSp>
      </p:grpSp>
      <p:grpSp>
        <p:nvGrpSpPr>
          <p:cNvPr id="38" name="组合 37"/>
          <p:cNvGrpSpPr/>
          <p:nvPr/>
        </p:nvGrpSpPr>
        <p:grpSpPr>
          <a:xfrm>
            <a:off x="4458259" y="2687267"/>
            <a:ext cx="2916324" cy="1674186"/>
            <a:chOff x="4458259" y="2687267"/>
            <a:chExt cx="2916324" cy="1674186"/>
          </a:xfrm>
        </p:grpSpPr>
        <p:sp>
          <p:nvSpPr>
            <p:cNvPr id="5" name="矩形 4"/>
            <p:cNvSpPr/>
            <p:nvPr/>
          </p:nvSpPr>
          <p:spPr>
            <a:xfrm>
              <a:off x="4458259" y="2687267"/>
              <a:ext cx="2916324" cy="1674186"/>
            </a:xfrm>
            <a:prstGeom prst="rect">
              <a:avLst/>
            </a:prstGeom>
            <a:solidFill>
              <a:srgbClr val="314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造字工房悦黑体验版常规体" pitchFamily="50" charset="-122"/>
              </a:endParaRPr>
            </a:p>
          </p:txBody>
        </p:sp>
        <p:pic>
          <p:nvPicPr>
            <p:cNvPr id="7" name="图片 6"/>
            <p:cNvPicPr>
              <a:picLocks noChangeAspect="1"/>
            </p:cNvPicPr>
            <p:nvPr/>
          </p:nvPicPr>
          <p:blipFill>
            <a:blip r:embed="rId4">
              <a:biLevel thresh="25000"/>
              <a:extLst>
                <a:ext uri="{28A0092B-C50C-407E-A947-70E740481C1C}">
                  <a14:useLocalDpi xmlns:a14="http://schemas.microsoft.com/office/drawing/2010/main" val="0"/>
                </a:ext>
              </a:extLst>
            </a:blip>
            <a:stretch>
              <a:fillRect/>
            </a:stretch>
          </p:blipFill>
          <p:spPr>
            <a:xfrm>
              <a:off x="6732240" y="3759882"/>
              <a:ext cx="555518" cy="555518"/>
            </a:xfrm>
            <a:prstGeom prst="rect">
              <a:avLst/>
            </a:prstGeom>
          </p:spPr>
        </p:pic>
        <p:grpSp>
          <p:nvGrpSpPr>
            <p:cNvPr id="25" name="组合 24"/>
            <p:cNvGrpSpPr/>
            <p:nvPr/>
          </p:nvGrpSpPr>
          <p:grpSpPr>
            <a:xfrm>
              <a:off x="4517994" y="2760927"/>
              <a:ext cx="1885873" cy="987964"/>
              <a:chOff x="6166293" y="3789040"/>
              <a:chExt cx="2514497" cy="1317285"/>
            </a:xfrm>
          </p:grpSpPr>
          <p:sp>
            <p:nvSpPr>
              <p:cNvPr id="26" name="文本框 54"/>
              <p:cNvSpPr txBox="1"/>
              <p:nvPr/>
            </p:nvSpPr>
            <p:spPr>
              <a:xfrm>
                <a:off x="6166293" y="3789040"/>
                <a:ext cx="2514497" cy="330945"/>
              </a:xfrm>
              <a:prstGeom prst="rect">
                <a:avLst/>
              </a:prstGeom>
              <a:noFill/>
            </p:spPr>
            <p:txBody>
              <a:bodyPr wrap="square" rtlCol="0">
                <a:spAutoFit/>
              </a:bodyPr>
              <a:lstStyle/>
              <a:p>
                <a:r>
                  <a:rPr lang="zh-CN" altLang="en-US" sz="1015" dirty="0">
                    <a:solidFill>
                      <a:schemeClr val="bg1"/>
                    </a:solidFill>
                    <a:latin typeface="造字工房悦黑体验版常规体" pitchFamily="50" charset="-122"/>
                    <a:ea typeface="造字工房悦黑体验版常规体" pitchFamily="50" charset="-122"/>
                  </a:rPr>
                  <a:t>请输入您想要的文字</a:t>
                </a:r>
                <a:endParaRPr lang="zh-CN" altLang="en-US" sz="1015" dirty="0">
                  <a:solidFill>
                    <a:schemeClr val="bg1"/>
                  </a:solidFill>
                  <a:latin typeface="造字工房悦黑体验版常规体" pitchFamily="50" charset="-122"/>
                  <a:ea typeface="造字工房悦黑体验版常规体" pitchFamily="50" charset="-122"/>
                </a:endParaRPr>
              </a:p>
            </p:txBody>
          </p:sp>
          <p:sp>
            <p:nvSpPr>
              <p:cNvPr id="27" name="文本框 55"/>
              <p:cNvSpPr txBox="1"/>
              <p:nvPr/>
            </p:nvSpPr>
            <p:spPr>
              <a:xfrm>
                <a:off x="6166293" y="4109731"/>
                <a:ext cx="2514497" cy="330945"/>
              </a:xfrm>
              <a:prstGeom prst="rect">
                <a:avLst/>
              </a:prstGeom>
              <a:noFill/>
            </p:spPr>
            <p:txBody>
              <a:bodyPr wrap="square" rtlCol="0">
                <a:spAutoFit/>
              </a:bodyPr>
              <a:lstStyle/>
              <a:p>
                <a:r>
                  <a:rPr lang="zh-CN" altLang="en-US" sz="1015" dirty="0">
                    <a:solidFill>
                      <a:schemeClr val="bg1"/>
                    </a:solidFill>
                    <a:latin typeface="造字工房悦黑体验版常规体" pitchFamily="50" charset="-122"/>
                    <a:ea typeface="造字工房悦黑体验版常规体" pitchFamily="50" charset="-122"/>
                  </a:rPr>
                  <a:t>请输入您想要的文字</a:t>
                </a:r>
                <a:endParaRPr lang="zh-CN" altLang="en-US" sz="1015" dirty="0">
                  <a:solidFill>
                    <a:schemeClr val="bg1"/>
                  </a:solidFill>
                  <a:latin typeface="造字工房悦黑体验版常规体" pitchFamily="50" charset="-122"/>
                  <a:ea typeface="造字工房悦黑体验版常规体" pitchFamily="50" charset="-122"/>
                </a:endParaRPr>
              </a:p>
            </p:txBody>
          </p:sp>
          <p:sp>
            <p:nvSpPr>
              <p:cNvPr id="28" name="文本框 56"/>
              <p:cNvSpPr txBox="1"/>
              <p:nvPr/>
            </p:nvSpPr>
            <p:spPr>
              <a:xfrm>
                <a:off x="6166293" y="4458884"/>
                <a:ext cx="2514497" cy="330945"/>
              </a:xfrm>
              <a:prstGeom prst="rect">
                <a:avLst/>
              </a:prstGeom>
              <a:noFill/>
            </p:spPr>
            <p:txBody>
              <a:bodyPr wrap="square" rtlCol="0">
                <a:spAutoFit/>
              </a:bodyPr>
              <a:lstStyle/>
              <a:p>
                <a:r>
                  <a:rPr lang="zh-CN" altLang="en-US" sz="1015" dirty="0">
                    <a:solidFill>
                      <a:schemeClr val="bg1"/>
                    </a:solidFill>
                    <a:latin typeface="造字工房悦黑体验版常规体" pitchFamily="50" charset="-122"/>
                    <a:ea typeface="造字工房悦黑体验版常规体" pitchFamily="50" charset="-122"/>
                  </a:rPr>
                  <a:t>请输入您想要的文字</a:t>
                </a:r>
                <a:endParaRPr lang="zh-CN" altLang="en-US" sz="1015" dirty="0">
                  <a:solidFill>
                    <a:schemeClr val="bg1"/>
                  </a:solidFill>
                  <a:latin typeface="造字工房悦黑体验版常规体" pitchFamily="50" charset="-122"/>
                  <a:ea typeface="造字工房悦黑体验版常规体" pitchFamily="50" charset="-122"/>
                </a:endParaRPr>
              </a:p>
            </p:txBody>
          </p:sp>
          <p:sp>
            <p:nvSpPr>
              <p:cNvPr id="29" name="文本框 57"/>
              <p:cNvSpPr txBox="1"/>
              <p:nvPr/>
            </p:nvSpPr>
            <p:spPr>
              <a:xfrm>
                <a:off x="6166293" y="4775380"/>
                <a:ext cx="2514497" cy="330945"/>
              </a:xfrm>
              <a:prstGeom prst="rect">
                <a:avLst/>
              </a:prstGeom>
              <a:noFill/>
            </p:spPr>
            <p:txBody>
              <a:bodyPr wrap="square" rtlCol="0">
                <a:spAutoFit/>
              </a:bodyPr>
              <a:lstStyle/>
              <a:p>
                <a:r>
                  <a:rPr lang="zh-CN" altLang="en-US" sz="1015" dirty="0">
                    <a:solidFill>
                      <a:schemeClr val="bg1"/>
                    </a:solidFill>
                    <a:latin typeface="造字工房悦黑体验版常规体" pitchFamily="50" charset="-122"/>
                    <a:ea typeface="造字工房悦黑体验版常规体" pitchFamily="50" charset="-122"/>
                  </a:rPr>
                  <a:t>请输入您想要的文字</a:t>
                </a:r>
                <a:endParaRPr lang="zh-CN" altLang="en-US" sz="1015" dirty="0">
                  <a:solidFill>
                    <a:schemeClr val="bg1"/>
                  </a:solidFill>
                  <a:latin typeface="造字工房悦黑体验版常规体" pitchFamily="50" charset="-122"/>
                  <a:ea typeface="造字工房悦黑体验版常规体" pitchFamily="50" charset="-122"/>
                </a:endParaRPr>
              </a:p>
            </p:txBody>
          </p:sp>
        </p:grpSp>
      </p:grpSp>
      <p:cxnSp>
        <p:nvCxnSpPr>
          <p:cNvPr id="32" name="直接连接符 31"/>
          <p:cNvCxnSpPr/>
          <p:nvPr/>
        </p:nvCxnSpPr>
        <p:spPr>
          <a:xfrm>
            <a:off x="0"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5364088"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sp>
        <p:nvSpPr>
          <p:cNvPr id="34" name="TextBox 500"/>
          <p:cNvSpPr txBox="1"/>
          <p:nvPr/>
        </p:nvSpPr>
        <p:spPr>
          <a:xfrm>
            <a:off x="3779912" y="155416"/>
            <a:ext cx="1584176" cy="400110"/>
          </a:xfrm>
          <a:prstGeom prst="rect">
            <a:avLst/>
          </a:prstGeom>
          <a:noFill/>
        </p:spPr>
        <p:txBody>
          <a:bodyPr wrap="square" rtlCol="0">
            <a:spAutoFit/>
          </a:bodyPr>
          <a:lstStyle/>
          <a:p>
            <a:pPr algn="ctr"/>
            <a:r>
              <a:rPr lang="zh-CN" altLang="en-US" sz="2000" b="1" dirty="0" smtClean="0">
                <a:solidFill>
                  <a:srgbClr val="314865"/>
                </a:solidFill>
              </a:rPr>
              <a:t>分析方法</a:t>
            </a:r>
            <a:endParaRPr lang="zh-CN" altLang="en-US" sz="2000" b="1" dirty="0">
              <a:solidFill>
                <a:srgbClr val="314865"/>
              </a:solidFill>
            </a:endParaRPr>
          </a:p>
        </p:txBody>
      </p:sp>
    </p:spTree>
  </p:cSld>
  <p:clrMapOvr>
    <a:masterClrMapping/>
  </p:clrMapOvr>
  <p:transition spd="slow">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p:cTn id="7" dur="500" fill="hold"/>
                                        <p:tgtEl>
                                          <p:spTgt spid="38"/>
                                        </p:tgtEl>
                                        <p:attrNameLst>
                                          <p:attrName>ppt_w</p:attrName>
                                        </p:attrNameLst>
                                      </p:cBhvr>
                                      <p:tavLst>
                                        <p:tav tm="0">
                                          <p:val>
                                            <p:fltVal val="0"/>
                                          </p:val>
                                        </p:tav>
                                        <p:tav tm="100000">
                                          <p:val>
                                            <p:strVal val="#ppt_w"/>
                                          </p:val>
                                        </p:tav>
                                      </p:tavLst>
                                    </p:anim>
                                    <p:anim calcmode="lin" valueType="num">
                                      <p:cBhvr>
                                        <p:cTn id="8" dur="500" fill="hold"/>
                                        <p:tgtEl>
                                          <p:spTgt spid="38"/>
                                        </p:tgtEl>
                                        <p:attrNameLst>
                                          <p:attrName>ppt_h</p:attrName>
                                        </p:attrNameLst>
                                      </p:cBhvr>
                                      <p:tavLst>
                                        <p:tav tm="0">
                                          <p:val>
                                            <p:fltVal val="0"/>
                                          </p:val>
                                        </p:tav>
                                        <p:tav tm="100000">
                                          <p:val>
                                            <p:strVal val="#ppt_h"/>
                                          </p:val>
                                        </p:tav>
                                      </p:tavLst>
                                    </p:anim>
                                    <p:animEffect transition="in" filter="fade">
                                      <p:cBhvr>
                                        <p:cTn id="9" dur="500"/>
                                        <p:tgtEl>
                                          <p:spTgt spid="38"/>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7"/>
                                        </p:tgtEl>
                                        <p:attrNameLst>
                                          <p:attrName>style.visibility</p:attrName>
                                        </p:attrNameLst>
                                      </p:cBhvr>
                                      <p:to>
                                        <p:strVal val="visible"/>
                                      </p:to>
                                    </p:set>
                                    <p:anim calcmode="lin" valueType="num">
                                      <p:cBhvr>
                                        <p:cTn id="13" dur="500" fill="hold"/>
                                        <p:tgtEl>
                                          <p:spTgt spid="37"/>
                                        </p:tgtEl>
                                        <p:attrNameLst>
                                          <p:attrName>ppt_w</p:attrName>
                                        </p:attrNameLst>
                                      </p:cBhvr>
                                      <p:tavLst>
                                        <p:tav tm="0">
                                          <p:val>
                                            <p:fltVal val="0"/>
                                          </p:val>
                                        </p:tav>
                                        <p:tav tm="100000">
                                          <p:val>
                                            <p:strVal val="#ppt_w"/>
                                          </p:val>
                                        </p:tav>
                                      </p:tavLst>
                                    </p:anim>
                                    <p:anim calcmode="lin" valueType="num">
                                      <p:cBhvr>
                                        <p:cTn id="14" dur="500" fill="hold"/>
                                        <p:tgtEl>
                                          <p:spTgt spid="37"/>
                                        </p:tgtEl>
                                        <p:attrNameLst>
                                          <p:attrName>ppt_h</p:attrName>
                                        </p:attrNameLst>
                                      </p:cBhvr>
                                      <p:tavLst>
                                        <p:tav tm="0">
                                          <p:val>
                                            <p:fltVal val="0"/>
                                          </p:val>
                                        </p:tav>
                                        <p:tav tm="100000">
                                          <p:val>
                                            <p:strVal val="#ppt_h"/>
                                          </p:val>
                                        </p:tav>
                                      </p:tavLst>
                                    </p:anim>
                                    <p:animEffect transition="in" filter="fade">
                                      <p:cBhvr>
                                        <p:cTn id="15" dur="500"/>
                                        <p:tgtEl>
                                          <p:spTgt spid="37"/>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36"/>
                                        </p:tgtEl>
                                        <p:attrNameLst>
                                          <p:attrName>style.visibility</p:attrName>
                                        </p:attrNameLst>
                                      </p:cBhvr>
                                      <p:to>
                                        <p:strVal val="visible"/>
                                      </p:to>
                                    </p:set>
                                    <p:anim calcmode="lin" valueType="num">
                                      <p:cBhvr>
                                        <p:cTn id="19" dur="500" fill="hold"/>
                                        <p:tgtEl>
                                          <p:spTgt spid="36"/>
                                        </p:tgtEl>
                                        <p:attrNameLst>
                                          <p:attrName>ppt_w</p:attrName>
                                        </p:attrNameLst>
                                      </p:cBhvr>
                                      <p:tavLst>
                                        <p:tav tm="0">
                                          <p:val>
                                            <p:fltVal val="0"/>
                                          </p:val>
                                        </p:tav>
                                        <p:tav tm="100000">
                                          <p:val>
                                            <p:strVal val="#ppt_w"/>
                                          </p:val>
                                        </p:tav>
                                      </p:tavLst>
                                    </p:anim>
                                    <p:anim calcmode="lin" valueType="num">
                                      <p:cBhvr>
                                        <p:cTn id="20" dur="500" fill="hold"/>
                                        <p:tgtEl>
                                          <p:spTgt spid="36"/>
                                        </p:tgtEl>
                                        <p:attrNameLst>
                                          <p:attrName>ppt_h</p:attrName>
                                        </p:attrNameLst>
                                      </p:cBhvr>
                                      <p:tavLst>
                                        <p:tav tm="0">
                                          <p:val>
                                            <p:fltVal val="0"/>
                                          </p:val>
                                        </p:tav>
                                        <p:tav tm="100000">
                                          <p:val>
                                            <p:strVal val="#ppt_h"/>
                                          </p:val>
                                        </p:tav>
                                      </p:tavLst>
                                    </p:anim>
                                    <p:animEffect transition="in" filter="fade">
                                      <p:cBhvr>
                                        <p:cTn id="21" dur="500"/>
                                        <p:tgtEl>
                                          <p:spTgt spid="36"/>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35"/>
                                        </p:tgtEl>
                                        <p:attrNameLst>
                                          <p:attrName>style.visibility</p:attrName>
                                        </p:attrNameLst>
                                      </p:cBhvr>
                                      <p:to>
                                        <p:strVal val="visible"/>
                                      </p:to>
                                    </p:set>
                                    <p:anim calcmode="lin" valueType="num">
                                      <p:cBhvr>
                                        <p:cTn id="25" dur="500" fill="hold"/>
                                        <p:tgtEl>
                                          <p:spTgt spid="35"/>
                                        </p:tgtEl>
                                        <p:attrNameLst>
                                          <p:attrName>ppt_w</p:attrName>
                                        </p:attrNameLst>
                                      </p:cBhvr>
                                      <p:tavLst>
                                        <p:tav tm="0">
                                          <p:val>
                                            <p:fltVal val="0"/>
                                          </p:val>
                                        </p:tav>
                                        <p:tav tm="100000">
                                          <p:val>
                                            <p:strVal val="#ppt_w"/>
                                          </p:val>
                                        </p:tav>
                                      </p:tavLst>
                                    </p:anim>
                                    <p:anim calcmode="lin" valueType="num">
                                      <p:cBhvr>
                                        <p:cTn id="26" dur="500" fill="hold"/>
                                        <p:tgtEl>
                                          <p:spTgt spid="35"/>
                                        </p:tgtEl>
                                        <p:attrNameLst>
                                          <p:attrName>ppt_h</p:attrName>
                                        </p:attrNameLst>
                                      </p:cBhvr>
                                      <p:tavLst>
                                        <p:tav tm="0">
                                          <p:val>
                                            <p:fltVal val="0"/>
                                          </p:val>
                                        </p:tav>
                                        <p:tav tm="100000">
                                          <p:val>
                                            <p:strVal val="#ppt_h"/>
                                          </p:val>
                                        </p:tav>
                                      </p:tavLst>
                                    </p:anim>
                                    <p:animEffect transition="in" filter="fade">
                                      <p:cBhvr>
                                        <p:cTn id="27"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0"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cxnSp>
        <p:nvCxnSpPr>
          <p:cNvPr id="3" name="直接连接符 2"/>
          <p:cNvCxnSpPr/>
          <p:nvPr/>
        </p:nvCxnSpPr>
        <p:spPr>
          <a:xfrm>
            <a:off x="5364088"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sp>
        <p:nvSpPr>
          <p:cNvPr id="4" name="TextBox 500"/>
          <p:cNvSpPr txBox="1"/>
          <p:nvPr/>
        </p:nvSpPr>
        <p:spPr>
          <a:xfrm>
            <a:off x="3779912" y="155416"/>
            <a:ext cx="1584176" cy="400110"/>
          </a:xfrm>
          <a:prstGeom prst="rect">
            <a:avLst/>
          </a:prstGeom>
          <a:noFill/>
          <a:ln>
            <a:noFill/>
          </a:ln>
        </p:spPr>
        <p:txBody>
          <a:bodyPr wrap="square" rtlCol="0">
            <a:spAutoFit/>
          </a:bodyPr>
          <a:lstStyle/>
          <a:p>
            <a:pPr algn="ctr"/>
            <a:r>
              <a:rPr lang="zh-CN" altLang="en-US" sz="2000" b="1" dirty="0" smtClean="0">
                <a:solidFill>
                  <a:srgbClr val="314865"/>
                </a:solidFill>
              </a:rPr>
              <a:t>分析方法</a:t>
            </a:r>
            <a:endParaRPr lang="zh-CN" altLang="en-US" sz="2000" b="1" dirty="0">
              <a:solidFill>
                <a:srgbClr val="314865"/>
              </a:solidFill>
            </a:endParaRPr>
          </a:p>
        </p:txBody>
      </p:sp>
      <p:grpSp>
        <p:nvGrpSpPr>
          <p:cNvPr id="53" name="文本1"/>
          <p:cNvGrpSpPr/>
          <p:nvPr/>
        </p:nvGrpSpPr>
        <p:grpSpPr>
          <a:xfrm>
            <a:off x="2188370" y="1105961"/>
            <a:ext cx="4770835" cy="772716"/>
            <a:chOff x="1393825" y="1474614"/>
            <a:chExt cx="6361113" cy="1030288"/>
          </a:xfrm>
          <a:solidFill>
            <a:srgbClr val="E2E9E9"/>
          </a:solidFill>
        </p:grpSpPr>
        <p:sp>
          <p:nvSpPr>
            <p:cNvPr id="54" name="AutoShape 45"/>
            <p:cNvSpPr>
              <a:spLocks noChangeArrowheads="1"/>
            </p:cNvSpPr>
            <p:nvPr/>
          </p:nvSpPr>
          <p:spPr bwMode="gray">
            <a:xfrm>
              <a:off x="1393825" y="1474614"/>
              <a:ext cx="6361113" cy="1030288"/>
            </a:xfrm>
            <a:prstGeom prst="roundRect">
              <a:avLst>
                <a:gd name="adj" fmla="val 16667"/>
              </a:avLst>
            </a:prstGeom>
            <a:grpFill/>
            <a:ln w="19050">
              <a:solidFill>
                <a:srgbClr val="EAEAEA"/>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zh-CN" altLang="zh-CN" sz="1015" kern="0">
                <a:solidFill>
                  <a:sysClr val="windowText" lastClr="000000"/>
                </a:solidFill>
              </a:endParaRPr>
            </a:p>
          </p:txBody>
        </p:sp>
        <p:sp>
          <p:nvSpPr>
            <p:cNvPr id="55" name="Text Box 64"/>
            <p:cNvSpPr txBox="1">
              <a:spLocks noChangeArrowheads="1"/>
            </p:cNvSpPr>
            <p:nvPr/>
          </p:nvSpPr>
          <p:spPr bwMode="black">
            <a:xfrm>
              <a:off x="1452564" y="1749253"/>
              <a:ext cx="6215781" cy="66172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marL="214630" indent="-214630" eaLnBrk="1" hangingPunct="1">
                <a:spcBef>
                  <a:spcPct val="50000"/>
                </a:spcBef>
                <a:buFont typeface="Arial" panose="020B0604020202020204" pitchFamily="34" charset="0"/>
                <a:buChar char="•"/>
                <a:defRPr/>
              </a:pPr>
              <a:r>
                <a:rPr lang="zh-CN" altLang="en-US" sz="1050" i="0" kern="0" dirty="0">
                  <a:solidFill>
                    <a:srgbClr val="314865"/>
                  </a:solidFill>
                  <a:latin typeface="微软雅黑" panose="020B0503020204020204" pitchFamily="34" charset="-122"/>
                  <a:ea typeface="微软雅黑" panose="020B0503020204020204" pitchFamily="34" charset="-122"/>
                  <a:cs typeface="Arial" panose="020B0604020202020204" pitchFamily="34" charset="0"/>
                </a:rPr>
                <a:t>点击这里添加文字</a:t>
              </a:r>
              <a:endParaRPr lang="en-US" altLang="zh-CN" sz="1050" i="0" kern="0" dirty="0">
                <a:solidFill>
                  <a:srgbClr val="314865"/>
                </a:solidFill>
                <a:latin typeface="微软雅黑" panose="020B0503020204020204" pitchFamily="34" charset="-122"/>
                <a:ea typeface="微软雅黑" panose="020B0503020204020204" pitchFamily="34" charset="-122"/>
                <a:cs typeface="Arial" panose="020B0604020202020204" pitchFamily="34" charset="0"/>
              </a:endParaRPr>
            </a:p>
            <a:p>
              <a:pPr marL="214630" indent="-214630" eaLnBrk="1" hangingPunct="1">
                <a:spcBef>
                  <a:spcPct val="50000"/>
                </a:spcBef>
                <a:buFont typeface="Arial" panose="020B0604020202020204" pitchFamily="34" charset="0"/>
                <a:buChar char="•"/>
                <a:defRPr/>
              </a:pPr>
              <a:r>
                <a:rPr lang="zh-CN" altLang="en-US" sz="1050" i="0" kern="0" dirty="0">
                  <a:solidFill>
                    <a:srgbClr val="314865"/>
                  </a:solidFill>
                  <a:latin typeface="微软雅黑" panose="020B0503020204020204" pitchFamily="34" charset="-122"/>
                  <a:ea typeface="微软雅黑" panose="020B0503020204020204" pitchFamily="34" charset="-122"/>
                  <a:cs typeface="Arial" panose="020B0604020202020204" pitchFamily="34" charset="0"/>
                </a:rPr>
                <a:t>点击这里添加文字</a:t>
              </a:r>
              <a:endParaRPr lang="en-US" altLang="zh-CN" sz="1050" i="0" kern="0" dirty="0">
                <a:solidFill>
                  <a:srgbClr val="314865"/>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56" name="深色1"/>
          <p:cNvGrpSpPr/>
          <p:nvPr/>
        </p:nvGrpSpPr>
        <p:grpSpPr>
          <a:xfrm>
            <a:off x="2812256" y="939273"/>
            <a:ext cx="3514725" cy="347663"/>
            <a:chOff x="2225675" y="1524000"/>
            <a:chExt cx="4686300" cy="463550"/>
          </a:xfrm>
          <a:solidFill>
            <a:srgbClr val="0071C1"/>
          </a:solidFill>
        </p:grpSpPr>
        <p:sp>
          <p:nvSpPr>
            <p:cNvPr id="57" name="AutoShape 57"/>
            <p:cNvSpPr>
              <a:spLocks noChangeArrowheads="1"/>
            </p:cNvSpPr>
            <p:nvPr/>
          </p:nvSpPr>
          <p:spPr bwMode="gray">
            <a:xfrm>
              <a:off x="2225675" y="1524000"/>
              <a:ext cx="4686300" cy="463550"/>
            </a:xfrm>
            <a:prstGeom prst="roundRect">
              <a:avLst>
                <a:gd name="adj" fmla="val 24658"/>
              </a:avLst>
            </a:prstGeom>
            <a:solidFill>
              <a:srgbClr val="314865"/>
            </a:solidFill>
            <a:ln>
              <a:noFill/>
            </a:ln>
            <a:effectLst/>
          </p:spPr>
          <p:txBody>
            <a:bodyPr wrap="none" anchor="ctr"/>
            <a:lstStyle/>
            <a:p>
              <a:pPr>
                <a:defRPr/>
              </a:pPr>
              <a:endParaRPr lang="zh-CN" altLang="zh-CN" sz="1015" kern="0">
                <a:solidFill>
                  <a:sysClr val="windowText" lastClr="000000"/>
                </a:solidFill>
                <a:latin typeface="微软雅黑" panose="020B0503020204020204" pitchFamily="34" charset="-122"/>
                <a:ea typeface="微软雅黑" panose="020B0503020204020204" pitchFamily="34" charset="-122"/>
              </a:endParaRPr>
            </a:p>
          </p:txBody>
        </p:sp>
        <p:sp>
          <p:nvSpPr>
            <p:cNvPr id="59" name="Rectangle 61"/>
            <p:cNvSpPr>
              <a:spLocks noChangeArrowheads="1"/>
            </p:cNvSpPr>
            <p:nvPr/>
          </p:nvSpPr>
          <p:spPr bwMode="gray">
            <a:xfrm>
              <a:off x="3520796" y="1568451"/>
              <a:ext cx="2092881" cy="369331"/>
            </a:xfrm>
            <a:prstGeom prst="rect">
              <a:avLst/>
            </a:prstGeom>
            <a:no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50000"/>
                </a:spcBef>
                <a:buClr>
                  <a:srgbClr val="1F3F5F"/>
                </a:buClr>
                <a:defRPr/>
              </a:pPr>
              <a:r>
                <a:rPr lang="zh-CN" altLang="en-US" sz="1200" b="1" kern="0" dirty="0">
                  <a:solidFill>
                    <a:srgbClr val="FFFFFF"/>
                  </a:solidFill>
                  <a:latin typeface="微软雅黑" panose="020B0503020204020204" pitchFamily="34" charset="-122"/>
                  <a:ea typeface="微软雅黑" panose="020B0503020204020204" pitchFamily="34" charset="-122"/>
                  <a:cs typeface="Arial" panose="020B0604020202020204" pitchFamily="34" charset="0"/>
                </a:rPr>
                <a:t>在这里添加标题文字</a:t>
              </a:r>
              <a:endParaRPr lang="en-US" altLang="zh-CN" sz="1200" b="1" kern="0" dirty="0">
                <a:solidFill>
                  <a:srgbClr val="FFFFFF"/>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60" name="文本2"/>
          <p:cNvGrpSpPr/>
          <p:nvPr/>
        </p:nvGrpSpPr>
        <p:grpSpPr>
          <a:xfrm>
            <a:off x="2188370" y="2268736"/>
            <a:ext cx="4770835" cy="772716"/>
            <a:chOff x="1393825" y="3024981"/>
            <a:chExt cx="6361113" cy="1030288"/>
          </a:xfrm>
          <a:solidFill>
            <a:srgbClr val="E2E9E9"/>
          </a:solidFill>
        </p:grpSpPr>
        <p:sp>
          <p:nvSpPr>
            <p:cNvPr id="61" name="AutoShape 45"/>
            <p:cNvSpPr>
              <a:spLocks noChangeArrowheads="1"/>
            </p:cNvSpPr>
            <p:nvPr/>
          </p:nvSpPr>
          <p:spPr bwMode="gray">
            <a:xfrm>
              <a:off x="1393825" y="3024981"/>
              <a:ext cx="6361113" cy="1030288"/>
            </a:xfrm>
            <a:prstGeom prst="roundRect">
              <a:avLst>
                <a:gd name="adj" fmla="val 16667"/>
              </a:avLst>
            </a:prstGeom>
            <a:grpFill/>
            <a:ln w="19050">
              <a:solidFill>
                <a:srgbClr val="EAEAEA"/>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zh-CN" altLang="zh-CN" sz="1015" kern="0">
                <a:solidFill>
                  <a:sysClr val="windowText" lastClr="000000"/>
                </a:solidFill>
              </a:endParaRPr>
            </a:p>
          </p:txBody>
        </p:sp>
        <p:sp>
          <p:nvSpPr>
            <p:cNvPr id="62" name="Text Box 64"/>
            <p:cNvSpPr txBox="1">
              <a:spLocks noChangeArrowheads="1"/>
            </p:cNvSpPr>
            <p:nvPr/>
          </p:nvSpPr>
          <p:spPr bwMode="black">
            <a:xfrm>
              <a:off x="1452564" y="3299620"/>
              <a:ext cx="6215781" cy="66172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marL="214630" indent="-214630" eaLnBrk="1" hangingPunct="1">
                <a:spcBef>
                  <a:spcPct val="50000"/>
                </a:spcBef>
                <a:buFont typeface="Arial" panose="020B0604020202020204" pitchFamily="34" charset="0"/>
                <a:buChar char="•"/>
                <a:defRPr/>
              </a:pPr>
              <a:r>
                <a:rPr lang="zh-CN" altLang="en-US" sz="1050" i="0" kern="0" dirty="0">
                  <a:solidFill>
                    <a:srgbClr val="314865"/>
                  </a:solidFill>
                  <a:latin typeface="微软雅黑" panose="020B0503020204020204" pitchFamily="34" charset="-122"/>
                  <a:ea typeface="微软雅黑" panose="020B0503020204020204" pitchFamily="34" charset="-122"/>
                  <a:cs typeface="Arial" panose="020B0604020202020204" pitchFamily="34" charset="0"/>
                </a:rPr>
                <a:t>点击这里添加文字</a:t>
              </a:r>
              <a:endParaRPr lang="en-US" altLang="zh-CN" sz="1050" i="0" kern="0" dirty="0">
                <a:solidFill>
                  <a:srgbClr val="314865"/>
                </a:solidFill>
                <a:latin typeface="微软雅黑" panose="020B0503020204020204" pitchFamily="34" charset="-122"/>
                <a:ea typeface="微软雅黑" panose="020B0503020204020204" pitchFamily="34" charset="-122"/>
                <a:cs typeface="Arial" panose="020B0604020202020204" pitchFamily="34" charset="0"/>
              </a:endParaRPr>
            </a:p>
            <a:p>
              <a:pPr marL="214630" indent="-214630" eaLnBrk="1" hangingPunct="1">
                <a:spcBef>
                  <a:spcPct val="50000"/>
                </a:spcBef>
                <a:buFont typeface="Arial" panose="020B0604020202020204" pitchFamily="34" charset="0"/>
                <a:buChar char="•"/>
                <a:defRPr/>
              </a:pPr>
              <a:r>
                <a:rPr lang="zh-CN" altLang="en-US" sz="1050" i="0" kern="0" dirty="0">
                  <a:solidFill>
                    <a:srgbClr val="314865"/>
                  </a:solidFill>
                  <a:latin typeface="微软雅黑" panose="020B0503020204020204" pitchFamily="34" charset="-122"/>
                  <a:ea typeface="微软雅黑" panose="020B0503020204020204" pitchFamily="34" charset="-122"/>
                  <a:cs typeface="Arial" panose="020B0604020202020204" pitchFamily="34" charset="0"/>
                </a:rPr>
                <a:t>点击这里添加文字</a:t>
              </a:r>
              <a:endParaRPr lang="en-US" altLang="zh-CN" sz="1050" i="0" kern="0" dirty="0">
                <a:solidFill>
                  <a:srgbClr val="314865"/>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63" name="深色2"/>
          <p:cNvGrpSpPr/>
          <p:nvPr/>
        </p:nvGrpSpPr>
        <p:grpSpPr>
          <a:xfrm>
            <a:off x="2812256" y="2102048"/>
            <a:ext cx="3514725" cy="347663"/>
            <a:chOff x="2225675" y="1524000"/>
            <a:chExt cx="4686300" cy="463550"/>
          </a:xfrm>
        </p:grpSpPr>
        <p:sp>
          <p:nvSpPr>
            <p:cNvPr id="64" name="AutoShape 57"/>
            <p:cNvSpPr>
              <a:spLocks noChangeArrowheads="1"/>
            </p:cNvSpPr>
            <p:nvPr/>
          </p:nvSpPr>
          <p:spPr bwMode="gray">
            <a:xfrm>
              <a:off x="2225675" y="1524000"/>
              <a:ext cx="4686300" cy="463550"/>
            </a:xfrm>
            <a:prstGeom prst="roundRect">
              <a:avLst>
                <a:gd name="adj" fmla="val 24658"/>
              </a:avLst>
            </a:prstGeom>
            <a:solidFill>
              <a:srgbClr val="314865"/>
            </a:solidFill>
            <a:ln>
              <a:noFill/>
            </a:ln>
            <a:effectLst/>
          </p:spPr>
          <p:txBody>
            <a:bodyPr wrap="none" anchor="ctr"/>
            <a:lstStyle/>
            <a:p>
              <a:pPr>
                <a:defRPr/>
              </a:pPr>
              <a:endParaRPr lang="zh-CN" altLang="zh-CN" sz="1015" kern="0">
                <a:solidFill>
                  <a:sysClr val="windowText" lastClr="000000"/>
                </a:solidFill>
                <a:latin typeface="微软雅黑" panose="020B0503020204020204" pitchFamily="34" charset="-122"/>
                <a:ea typeface="微软雅黑" panose="020B0503020204020204" pitchFamily="34" charset="-122"/>
              </a:endParaRPr>
            </a:p>
          </p:txBody>
        </p:sp>
        <p:sp>
          <p:nvSpPr>
            <p:cNvPr id="66" name="Rectangle 61"/>
            <p:cNvSpPr>
              <a:spLocks noChangeArrowheads="1"/>
            </p:cNvSpPr>
            <p:nvPr/>
          </p:nvSpPr>
          <p:spPr bwMode="gray">
            <a:xfrm>
              <a:off x="3520796" y="1568451"/>
              <a:ext cx="2092881" cy="369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50000"/>
                </a:spcBef>
                <a:buClr>
                  <a:srgbClr val="1F3F5F"/>
                </a:buClr>
                <a:defRPr/>
              </a:pPr>
              <a:r>
                <a:rPr lang="zh-CN" altLang="en-US" sz="1200" b="1" kern="0" dirty="0">
                  <a:solidFill>
                    <a:srgbClr val="FFFFFF"/>
                  </a:solidFill>
                  <a:latin typeface="微软雅黑" panose="020B0503020204020204" pitchFamily="34" charset="-122"/>
                  <a:ea typeface="微软雅黑" panose="020B0503020204020204" pitchFamily="34" charset="-122"/>
                  <a:cs typeface="Arial" panose="020B0604020202020204" pitchFamily="34" charset="0"/>
                </a:rPr>
                <a:t>在这里添加标题文字</a:t>
              </a:r>
              <a:endParaRPr lang="en-US" altLang="zh-CN" sz="1200" b="1" kern="0" dirty="0">
                <a:solidFill>
                  <a:srgbClr val="FFFFFF"/>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67" name="文本3"/>
          <p:cNvGrpSpPr/>
          <p:nvPr/>
        </p:nvGrpSpPr>
        <p:grpSpPr>
          <a:xfrm>
            <a:off x="2188370" y="3431511"/>
            <a:ext cx="4770835" cy="772716"/>
            <a:chOff x="1393825" y="4575348"/>
            <a:chExt cx="6361113" cy="1030288"/>
          </a:xfrm>
          <a:solidFill>
            <a:srgbClr val="E2E9E9"/>
          </a:solidFill>
        </p:grpSpPr>
        <p:sp>
          <p:nvSpPr>
            <p:cNvPr id="68" name="AutoShape 45"/>
            <p:cNvSpPr>
              <a:spLocks noChangeArrowheads="1"/>
            </p:cNvSpPr>
            <p:nvPr/>
          </p:nvSpPr>
          <p:spPr bwMode="gray">
            <a:xfrm>
              <a:off x="1393825" y="4575348"/>
              <a:ext cx="6361113" cy="1030288"/>
            </a:xfrm>
            <a:prstGeom prst="roundRect">
              <a:avLst>
                <a:gd name="adj" fmla="val 16667"/>
              </a:avLst>
            </a:prstGeom>
            <a:grpFill/>
            <a:ln w="19050">
              <a:solidFill>
                <a:srgbClr val="EAEAEA"/>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zh-CN" altLang="zh-CN" sz="1015" kern="0">
                <a:solidFill>
                  <a:sysClr val="windowText" lastClr="000000"/>
                </a:solidFill>
              </a:endParaRPr>
            </a:p>
          </p:txBody>
        </p:sp>
        <p:sp>
          <p:nvSpPr>
            <p:cNvPr id="69" name="Text Box 64"/>
            <p:cNvSpPr txBox="1">
              <a:spLocks noChangeArrowheads="1"/>
            </p:cNvSpPr>
            <p:nvPr/>
          </p:nvSpPr>
          <p:spPr bwMode="black">
            <a:xfrm>
              <a:off x="1452564" y="4849987"/>
              <a:ext cx="6215781" cy="66172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marL="214630" indent="-214630" eaLnBrk="1" hangingPunct="1">
                <a:spcBef>
                  <a:spcPct val="50000"/>
                </a:spcBef>
                <a:buFont typeface="Arial" panose="020B0604020202020204" pitchFamily="34" charset="0"/>
                <a:buChar char="•"/>
                <a:defRPr/>
              </a:pPr>
              <a:r>
                <a:rPr lang="zh-CN" altLang="en-US" sz="1050" i="0" kern="0" dirty="0">
                  <a:solidFill>
                    <a:srgbClr val="314865"/>
                  </a:solidFill>
                  <a:latin typeface="微软雅黑" panose="020B0503020204020204" pitchFamily="34" charset="-122"/>
                  <a:ea typeface="微软雅黑" panose="020B0503020204020204" pitchFamily="34" charset="-122"/>
                  <a:cs typeface="Arial" panose="020B0604020202020204" pitchFamily="34" charset="0"/>
                </a:rPr>
                <a:t>点击这里添加文字</a:t>
              </a:r>
              <a:endParaRPr lang="en-US" altLang="zh-CN" sz="1050" i="0" kern="0" dirty="0">
                <a:solidFill>
                  <a:srgbClr val="314865"/>
                </a:solidFill>
                <a:latin typeface="微软雅黑" panose="020B0503020204020204" pitchFamily="34" charset="-122"/>
                <a:ea typeface="微软雅黑" panose="020B0503020204020204" pitchFamily="34" charset="-122"/>
                <a:cs typeface="Arial" panose="020B0604020202020204" pitchFamily="34" charset="0"/>
              </a:endParaRPr>
            </a:p>
            <a:p>
              <a:pPr marL="214630" indent="-214630" eaLnBrk="1" hangingPunct="1">
                <a:spcBef>
                  <a:spcPct val="50000"/>
                </a:spcBef>
                <a:buFont typeface="Arial" panose="020B0604020202020204" pitchFamily="34" charset="0"/>
                <a:buChar char="•"/>
                <a:defRPr/>
              </a:pPr>
              <a:r>
                <a:rPr lang="zh-CN" altLang="en-US" sz="1050" i="0" kern="0" dirty="0">
                  <a:solidFill>
                    <a:srgbClr val="314865"/>
                  </a:solidFill>
                  <a:latin typeface="微软雅黑" panose="020B0503020204020204" pitchFamily="34" charset="-122"/>
                  <a:ea typeface="微软雅黑" panose="020B0503020204020204" pitchFamily="34" charset="-122"/>
                  <a:cs typeface="Arial" panose="020B0604020202020204" pitchFamily="34" charset="0"/>
                </a:rPr>
                <a:t>点击这里添加文字</a:t>
              </a:r>
              <a:endParaRPr lang="en-US" altLang="zh-CN" sz="1050" i="0" kern="0" dirty="0">
                <a:solidFill>
                  <a:srgbClr val="314865"/>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70" name="深色3"/>
          <p:cNvGrpSpPr/>
          <p:nvPr/>
        </p:nvGrpSpPr>
        <p:grpSpPr>
          <a:xfrm>
            <a:off x="2812256" y="3264823"/>
            <a:ext cx="3514725" cy="347663"/>
            <a:chOff x="2225675" y="1524000"/>
            <a:chExt cx="4686300" cy="463550"/>
          </a:xfrm>
          <a:solidFill>
            <a:srgbClr val="314865"/>
          </a:solidFill>
        </p:grpSpPr>
        <p:sp>
          <p:nvSpPr>
            <p:cNvPr id="71" name="AutoShape 57"/>
            <p:cNvSpPr>
              <a:spLocks noChangeArrowheads="1"/>
            </p:cNvSpPr>
            <p:nvPr/>
          </p:nvSpPr>
          <p:spPr bwMode="gray">
            <a:xfrm>
              <a:off x="2225675" y="1524000"/>
              <a:ext cx="4686300" cy="463550"/>
            </a:xfrm>
            <a:prstGeom prst="roundRect">
              <a:avLst>
                <a:gd name="adj" fmla="val 24658"/>
              </a:avLst>
            </a:prstGeom>
            <a:grpFill/>
            <a:ln>
              <a:noFill/>
            </a:ln>
            <a:effectLst/>
          </p:spPr>
          <p:txBody>
            <a:bodyPr wrap="none" anchor="ctr"/>
            <a:lstStyle/>
            <a:p>
              <a:pPr>
                <a:defRPr/>
              </a:pPr>
              <a:endParaRPr lang="zh-CN" altLang="zh-CN" sz="1015" kern="0">
                <a:solidFill>
                  <a:sysClr val="windowText" lastClr="000000"/>
                </a:solidFill>
                <a:latin typeface="微软雅黑" panose="020B0503020204020204" pitchFamily="34" charset="-122"/>
                <a:ea typeface="微软雅黑" panose="020B0503020204020204" pitchFamily="34" charset="-122"/>
              </a:endParaRPr>
            </a:p>
          </p:txBody>
        </p:sp>
        <p:sp>
          <p:nvSpPr>
            <p:cNvPr id="73" name="Rectangle 61"/>
            <p:cNvSpPr>
              <a:spLocks noChangeArrowheads="1"/>
            </p:cNvSpPr>
            <p:nvPr/>
          </p:nvSpPr>
          <p:spPr bwMode="gray">
            <a:xfrm>
              <a:off x="3520796" y="1568451"/>
              <a:ext cx="2092881" cy="369331"/>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50000"/>
                </a:spcBef>
                <a:buClr>
                  <a:srgbClr val="1F3F5F"/>
                </a:buClr>
                <a:defRPr/>
              </a:pPr>
              <a:r>
                <a:rPr lang="zh-CN" altLang="en-US" sz="1200" b="1" kern="0" dirty="0">
                  <a:solidFill>
                    <a:srgbClr val="FFFFFF"/>
                  </a:solidFill>
                  <a:latin typeface="微软雅黑" panose="020B0503020204020204" pitchFamily="34" charset="-122"/>
                  <a:ea typeface="微软雅黑" panose="020B0503020204020204" pitchFamily="34" charset="-122"/>
                  <a:cs typeface="Arial" panose="020B0604020202020204" pitchFamily="34" charset="0"/>
                </a:rPr>
                <a:t>在这里添加标题文字</a:t>
              </a:r>
              <a:endParaRPr lang="en-US" altLang="zh-CN" sz="1200" b="1" kern="0" dirty="0">
                <a:solidFill>
                  <a:srgbClr val="FFFFFF"/>
                </a:solidFill>
                <a:latin typeface="微软雅黑" panose="020B0503020204020204" pitchFamily="34" charset="-122"/>
                <a:ea typeface="微软雅黑" panose="020B0503020204020204" pitchFamily="34" charset="-122"/>
                <a:cs typeface="Arial" panose="020B0604020202020204" pitchFamily="34" charset="0"/>
              </a:endParaRPr>
            </a:p>
          </p:txBody>
        </p:sp>
      </p:grpSp>
    </p:spTree>
    <p:custDataLst>
      <p:tags r:id="rId1"/>
    </p:custDataLst>
  </p:cSld>
  <p:clrMapOvr>
    <a:masterClrMapping/>
  </p:clrMapOvr>
  <p:transition spd="slow">
    <p:cover dir="rd"/>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14:presetBounceEnd="52000">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14:bounceEnd="52000">
                                          <p:cBhvr additive="base">
                                            <p:cTn id="16" dur="500" fill="hold"/>
                                            <p:tgtEl>
                                              <p:spTgt spid="4"/>
                                            </p:tgtEl>
                                            <p:attrNameLst>
                                              <p:attrName>ppt_x</p:attrName>
                                            </p:attrNameLst>
                                          </p:cBhvr>
                                          <p:tavLst>
                                            <p:tav tm="0">
                                              <p:val>
                                                <p:strVal val="#ppt_x"/>
                                              </p:val>
                                            </p:tav>
                                            <p:tav tm="100000">
                                              <p:val>
                                                <p:strVal val="#ppt_x"/>
                                              </p:val>
                                            </p:tav>
                                          </p:tavLst>
                                        </p:anim>
                                        <p:anim calcmode="lin" valueType="num" p14:bounceEnd="52000">
                                          <p:cBhvr additive="base">
                                            <p:cTn id="17" dur="500" fill="hold"/>
                                            <p:tgtEl>
                                              <p:spTgt spid="4"/>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16" presetClass="entr" presetSubtype="21" fill="hold" nodeType="afterEffect">
                                      <p:stCondLst>
                                        <p:cond delay="0"/>
                                      </p:stCondLst>
                                      <p:childTnLst>
                                        <p:set>
                                          <p:cBhvr>
                                            <p:cTn id="20" dur="1" fill="hold">
                                              <p:stCondLst>
                                                <p:cond delay="0"/>
                                              </p:stCondLst>
                                            </p:cTn>
                                            <p:tgtEl>
                                              <p:spTgt spid="56"/>
                                            </p:tgtEl>
                                            <p:attrNameLst>
                                              <p:attrName>style.visibility</p:attrName>
                                            </p:attrNameLst>
                                          </p:cBhvr>
                                          <p:to>
                                            <p:strVal val="visible"/>
                                          </p:to>
                                        </p:set>
                                        <p:animEffect transition="in" filter="barn(inVertical)">
                                          <p:cBhvr>
                                            <p:cTn id="21" dur="500"/>
                                            <p:tgtEl>
                                              <p:spTgt spid="56"/>
                                            </p:tgtEl>
                                          </p:cBhvr>
                                        </p:animEffect>
                                      </p:childTnLst>
                                    </p:cTn>
                                  </p:par>
                                </p:childTnLst>
                              </p:cTn>
                            </p:par>
                            <p:par>
                              <p:cTn id="22" fill="hold">
                                <p:stCondLst>
                                  <p:cond delay="1500"/>
                                </p:stCondLst>
                                <p:childTnLst>
                                  <p:par>
                                    <p:cTn id="23" presetID="16" presetClass="entr" presetSubtype="37" fill="hold" nodeType="afterEffect">
                                      <p:stCondLst>
                                        <p:cond delay="0"/>
                                      </p:stCondLst>
                                      <p:childTnLst>
                                        <p:set>
                                          <p:cBhvr>
                                            <p:cTn id="24" dur="1" fill="hold">
                                              <p:stCondLst>
                                                <p:cond delay="0"/>
                                              </p:stCondLst>
                                            </p:cTn>
                                            <p:tgtEl>
                                              <p:spTgt spid="53"/>
                                            </p:tgtEl>
                                            <p:attrNameLst>
                                              <p:attrName>style.visibility</p:attrName>
                                            </p:attrNameLst>
                                          </p:cBhvr>
                                          <p:to>
                                            <p:strVal val="visible"/>
                                          </p:to>
                                        </p:set>
                                        <p:animEffect transition="in" filter="barn(outVertical)">
                                          <p:cBhvr>
                                            <p:cTn id="25" dur="500"/>
                                            <p:tgtEl>
                                              <p:spTgt spid="53"/>
                                            </p:tgtEl>
                                          </p:cBhvr>
                                        </p:animEffect>
                                      </p:childTnLst>
                                    </p:cTn>
                                  </p:par>
                                </p:childTnLst>
                              </p:cTn>
                            </p:par>
                            <p:par>
                              <p:cTn id="26" fill="hold">
                                <p:stCondLst>
                                  <p:cond delay="2000"/>
                                </p:stCondLst>
                                <p:childTnLst>
                                  <p:par>
                                    <p:cTn id="27" presetID="16" presetClass="entr" presetSubtype="21" fill="hold" nodeType="afterEffect">
                                      <p:stCondLst>
                                        <p:cond delay="0"/>
                                      </p:stCondLst>
                                      <p:childTnLst>
                                        <p:set>
                                          <p:cBhvr>
                                            <p:cTn id="28" dur="1" fill="hold">
                                              <p:stCondLst>
                                                <p:cond delay="0"/>
                                              </p:stCondLst>
                                            </p:cTn>
                                            <p:tgtEl>
                                              <p:spTgt spid="63"/>
                                            </p:tgtEl>
                                            <p:attrNameLst>
                                              <p:attrName>style.visibility</p:attrName>
                                            </p:attrNameLst>
                                          </p:cBhvr>
                                          <p:to>
                                            <p:strVal val="visible"/>
                                          </p:to>
                                        </p:set>
                                        <p:animEffect transition="in" filter="barn(inVertical)">
                                          <p:cBhvr>
                                            <p:cTn id="29" dur="500"/>
                                            <p:tgtEl>
                                              <p:spTgt spid="63"/>
                                            </p:tgtEl>
                                          </p:cBhvr>
                                        </p:animEffect>
                                      </p:childTnLst>
                                    </p:cTn>
                                  </p:par>
                                </p:childTnLst>
                              </p:cTn>
                            </p:par>
                            <p:par>
                              <p:cTn id="30" fill="hold">
                                <p:stCondLst>
                                  <p:cond delay="2500"/>
                                </p:stCondLst>
                                <p:childTnLst>
                                  <p:par>
                                    <p:cTn id="31" presetID="16" presetClass="entr" presetSubtype="37" fill="hold" nodeType="afterEffect">
                                      <p:stCondLst>
                                        <p:cond delay="0"/>
                                      </p:stCondLst>
                                      <p:childTnLst>
                                        <p:set>
                                          <p:cBhvr>
                                            <p:cTn id="32" dur="1" fill="hold">
                                              <p:stCondLst>
                                                <p:cond delay="0"/>
                                              </p:stCondLst>
                                            </p:cTn>
                                            <p:tgtEl>
                                              <p:spTgt spid="60"/>
                                            </p:tgtEl>
                                            <p:attrNameLst>
                                              <p:attrName>style.visibility</p:attrName>
                                            </p:attrNameLst>
                                          </p:cBhvr>
                                          <p:to>
                                            <p:strVal val="visible"/>
                                          </p:to>
                                        </p:set>
                                        <p:animEffect transition="in" filter="barn(outVertical)">
                                          <p:cBhvr>
                                            <p:cTn id="33" dur="500"/>
                                            <p:tgtEl>
                                              <p:spTgt spid="60"/>
                                            </p:tgtEl>
                                          </p:cBhvr>
                                        </p:animEffect>
                                      </p:childTnLst>
                                    </p:cTn>
                                  </p:par>
                                </p:childTnLst>
                              </p:cTn>
                            </p:par>
                            <p:par>
                              <p:cTn id="34" fill="hold">
                                <p:stCondLst>
                                  <p:cond delay="3000"/>
                                </p:stCondLst>
                                <p:childTnLst>
                                  <p:par>
                                    <p:cTn id="35" presetID="16" presetClass="entr" presetSubtype="21" fill="hold" nodeType="afterEffect">
                                      <p:stCondLst>
                                        <p:cond delay="0"/>
                                      </p:stCondLst>
                                      <p:childTnLst>
                                        <p:set>
                                          <p:cBhvr>
                                            <p:cTn id="36" dur="1" fill="hold">
                                              <p:stCondLst>
                                                <p:cond delay="0"/>
                                              </p:stCondLst>
                                            </p:cTn>
                                            <p:tgtEl>
                                              <p:spTgt spid="70"/>
                                            </p:tgtEl>
                                            <p:attrNameLst>
                                              <p:attrName>style.visibility</p:attrName>
                                            </p:attrNameLst>
                                          </p:cBhvr>
                                          <p:to>
                                            <p:strVal val="visible"/>
                                          </p:to>
                                        </p:set>
                                        <p:animEffect transition="in" filter="barn(inVertical)">
                                          <p:cBhvr>
                                            <p:cTn id="37" dur="500"/>
                                            <p:tgtEl>
                                              <p:spTgt spid="70"/>
                                            </p:tgtEl>
                                          </p:cBhvr>
                                        </p:animEffect>
                                      </p:childTnLst>
                                    </p:cTn>
                                  </p:par>
                                </p:childTnLst>
                              </p:cTn>
                            </p:par>
                            <p:par>
                              <p:cTn id="38" fill="hold">
                                <p:stCondLst>
                                  <p:cond delay="3500"/>
                                </p:stCondLst>
                                <p:childTnLst>
                                  <p:par>
                                    <p:cTn id="39" presetID="16" presetClass="entr" presetSubtype="37" fill="hold" nodeType="afterEffect">
                                      <p:stCondLst>
                                        <p:cond delay="0"/>
                                      </p:stCondLst>
                                      <p:childTnLst>
                                        <p:set>
                                          <p:cBhvr>
                                            <p:cTn id="40" dur="1" fill="hold">
                                              <p:stCondLst>
                                                <p:cond delay="0"/>
                                              </p:stCondLst>
                                            </p:cTn>
                                            <p:tgtEl>
                                              <p:spTgt spid="67"/>
                                            </p:tgtEl>
                                            <p:attrNameLst>
                                              <p:attrName>style.visibility</p:attrName>
                                            </p:attrNameLst>
                                          </p:cBhvr>
                                          <p:to>
                                            <p:strVal val="visible"/>
                                          </p:to>
                                        </p:set>
                                        <p:animEffect transition="in" filter="barn(outVertical)">
                                          <p:cBhvr>
                                            <p:cTn id="41"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500" fill="hold"/>
                                            <p:tgtEl>
                                              <p:spTgt spid="4"/>
                                            </p:tgtEl>
                                            <p:attrNameLst>
                                              <p:attrName>ppt_x</p:attrName>
                                            </p:attrNameLst>
                                          </p:cBhvr>
                                          <p:tavLst>
                                            <p:tav tm="0">
                                              <p:val>
                                                <p:strVal val="#ppt_x"/>
                                              </p:val>
                                            </p:tav>
                                            <p:tav tm="100000">
                                              <p:val>
                                                <p:strVal val="#ppt_x"/>
                                              </p:val>
                                            </p:tav>
                                          </p:tavLst>
                                        </p:anim>
                                        <p:anim calcmode="lin" valueType="num">
                                          <p:cBhvr additive="base">
                                            <p:cTn id="17" dur="500" fill="hold"/>
                                            <p:tgtEl>
                                              <p:spTgt spid="4"/>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16" presetClass="entr" presetSubtype="21" fill="hold" nodeType="afterEffect">
                                      <p:stCondLst>
                                        <p:cond delay="0"/>
                                      </p:stCondLst>
                                      <p:childTnLst>
                                        <p:set>
                                          <p:cBhvr>
                                            <p:cTn id="20" dur="1" fill="hold">
                                              <p:stCondLst>
                                                <p:cond delay="0"/>
                                              </p:stCondLst>
                                            </p:cTn>
                                            <p:tgtEl>
                                              <p:spTgt spid="56"/>
                                            </p:tgtEl>
                                            <p:attrNameLst>
                                              <p:attrName>style.visibility</p:attrName>
                                            </p:attrNameLst>
                                          </p:cBhvr>
                                          <p:to>
                                            <p:strVal val="visible"/>
                                          </p:to>
                                        </p:set>
                                        <p:animEffect transition="in" filter="barn(inVertical)">
                                          <p:cBhvr>
                                            <p:cTn id="21" dur="500"/>
                                            <p:tgtEl>
                                              <p:spTgt spid="56"/>
                                            </p:tgtEl>
                                          </p:cBhvr>
                                        </p:animEffect>
                                      </p:childTnLst>
                                    </p:cTn>
                                  </p:par>
                                </p:childTnLst>
                              </p:cTn>
                            </p:par>
                            <p:par>
                              <p:cTn id="22" fill="hold">
                                <p:stCondLst>
                                  <p:cond delay="1500"/>
                                </p:stCondLst>
                                <p:childTnLst>
                                  <p:par>
                                    <p:cTn id="23" presetID="16" presetClass="entr" presetSubtype="37" fill="hold" nodeType="afterEffect">
                                      <p:stCondLst>
                                        <p:cond delay="0"/>
                                      </p:stCondLst>
                                      <p:childTnLst>
                                        <p:set>
                                          <p:cBhvr>
                                            <p:cTn id="24" dur="1" fill="hold">
                                              <p:stCondLst>
                                                <p:cond delay="0"/>
                                              </p:stCondLst>
                                            </p:cTn>
                                            <p:tgtEl>
                                              <p:spTgt spid="53"/>
                                            </p:tgtEl>
                                            <p:attrNameLst>
                                              <p:attrName>style.visibility</p:attrName>
                                            </p:attrNameLst>
                                          </p:cBhvr>
                                          <p:to>
                                            <p:strVal val="visible"/>
                                          </p:to>
                                        </p:set>
                                        <p:animEffect transition="in" filter="barn(outVertical)">
                                          <p:cBhvr>
                                            <p:cTn id="25" dur="500"/>
                                            <p:tgtEl>
                                              <p:spTgt spid="53"/>
                                            </p:tgtEl>
                                          </p:cBhvr>
                                        </p:animEffect>
                                      </p:childTnLst>
                                    </p:cTn>
                                  </p:par>
                                </p:childTnLst>
                              </p:cTn>
                            </p:par>
                            <p:par>
                              <p:cTn id="26" fill="hold">
                                <p:stCondLst>
                                  <p:cond delay="2000"/>
                                </p:stCondLst>
                                <p:childTnLst>
                                  <p:par>
                                    <p:cTn id="27" presetID="16" presetClass="entr" presetSubtype="21" fill="hold" nodeType="afterEffect">
                                      <p:stCondLst>
                                        <p:cond delay="0"/>
                                      </p:stCondLst>
                                      <p:childTnLst>
                                        <p:set>
                                          <p:cBhvr>
                                            <p:cTn id="28" dur="1" fill="hold">
                                              <p:stCondLst>
                                                <p:cond delay="0"/>
                                              </p:stCondLst>
                                            </p:cTn>
                                            <p:tgtEl>
                                              <p:spTgt spid="63"/>
                                            </p:tgtEl>
                                            <p:attrNameLst>
                                              <p:attrName>style.visibility</p:attrName>
                                            </p:attrNameLst>
                                          </p:cBhvr>
                                          <p:to>
                                            <p:strVal val="visible"/>
                                          </p:to>
                                        </p:set>
                                        <p:animEffect transition="in" filter="barn(inVertical)">
                                          <p:cBhvr>
                                            <p:cTn id="29" dur="500"/>
                                            <p:tgtEl>
                                              <p:spTgt spid="63"/>
                                            </p:tgtEl>
                                          </p:cBhvr>
                                        </p:animEffect>
                                      </p:childTnLst>
                                    </p:cTn>
                                  </p:par>
                                </p:childTnLst>
                              </p:cTn>
                            </p:par>
                            <p:par>
                              <p:cTn id="30" fill="hold">
                                <p:stCondLst>
                                  <p:cond delay="2500"/>
                                </p:stCondLst>
                                <p:childTnLst>
                                  <p:par>
                                    <p:cTn id="31" presetID="16" presetClass="entr" presetSubtype="37" fill="hold" nodeType="afterEffect">
                                      <p:stCondLst>
                                        <p:cond delay="0"/>
                                      </p:stCondLst>
                                      <p:childTnLst>
                                        <p:set>
                                          <p:cBhvr>
                                            <p:cTn id="32" dur="1" fill="hold">
                                              <p:stCondLst>
                                                <p:cond delay="0"/>
                                              </p:stCondLst>
                                            </p:cTn>
                                            <p:tgtEl>
                                              <p:spTgt spid="60"/>
                                            </p:tgtEl>
                                            <p:attrNameLst>
                                              <p:attrName>style.visibility</p:attrName>
                                            </p:attrNameLst>
                                          </p:cBhvr>
                                          <p:to>
                                            <p:strVal val="visible"/>
                                          </p:to>
                                        </p:set>
                                        <p:animEffect transition="in" filter="barn(outVertical)">
                                          <p:cBhvr>
                                            <p:cTn id="33" dur="500"/>
                                            <p:tgtEl>
                                              <p:spTgt spid="60"/>
                                            </p:tgtEl>
                                          </p:cBhvr>
                                        </p:animEffect>
                                      </p:childTnLst>
                                    </p:cTn>
                                  </p:par>
                                </p:childTnLst>
                              </p:cTn>
                            </p:par>
                            <p:par>
                              <p:cTn id="34" fill="hold">
                                <p:stCondLst>
                                  <p:cond delay="3000"/>
                                </p:stCondLst>
                                <p:childTnLst>
                                  <p:par>
                                    <p:cTn id="35" presetID="16" presetClass="entr" presetSubtype="21" fill="hold" nodeType="afterEffect">
                                      <p:stCondLst>
                                        <p:cond delay="0"/>
                                      </p:stCondLst>
                                      <p:childTnLst>
                                        <p:set>
                                          <p:cBhvr>
                                            <p:cTn id="36" dur="1" fill="hold">
                                              <p:stCondLst>
                                                <p:cond delay="0"/>
                                              </p:stCondLst>
                                            </p:cTn>
                                            <p:tgtEl>
                                              <p:spTgt spid="70"/>
                                            </p:tgtEl>
                                            <p:attrNameLst>
                                              <p:attrName>style.visibility</p:attrName>
                                            </p:attrNameLst>
                                          </p:cBhvr>
                                          <p:to>
                                            <p:strVal val="visible"/>
                                          </p:to>
                                        </p:set>
                                        <p:animEffect transition="in" filter="barn(inVertical)">
                                          <p:cBhvr>
                                            <p:cTn id="37" dur="500"/>
                                            <p:tgtEl>
                                              <p:spTgt spid="70"/>
                                            </p:tgtEl>
                                          </p:cBhvr>
                                        </p:animEffect>
                                      </p:childTnLst>
                                    </p:cTn>
                                  </p:par>
                                </p:childTnLst>
                              </p:cTn>
                            </p:par>
                            <p:par>
                              <p:cTn id="38" fill="hold">
                                <p:stCondLst>
                                  <p:cond delay="3500"/>
                                </p:stCondLst>
                                <p:childTnLst>
                                  <p:par>
                                    <p:cTn id="39" presetID="16" presetClass="entr" presetSubtype="37" fill="hold" nodeType="afterEffect">
                                      <p:stCondLst>
                                        <p:cond delay="0"/>
                                      </p:stCondLst>
                                      <p:childTnLst>
                                        <p:set>
                                          <p:cBhvr>
                                            <p:cTn id="40" dur="1" fill="hold">
                                              <p:stCondLst>
                                                <p:cond delay="0"/>
                                              </p:stCondLst>
                                            </p:cTn>
                                            <p:tgtEl>
                                              <p:spTgt spid="67"/>
                                            </p:tgtEl>
                                            <p:attrNameLst>
                                              <p:attrName>style.visibility</p:attrName>
                                            </p:attrNameLst>
                                          </p:cBhvr>
                                          <p:to>
                                            <p:strVal val="visible"/>
                                          </p:to>
                                        </p:set>
                                        <p:animEffect transition="in" filter="barn(outVertical)">
                                          <p:cBhvr>
                                            <p:cTn id="41"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接连接符 9"/>
          <p:cNvCxnSpPr/>
          <p:nvPr/>
        </p:nvCxnSpPr>
        <p:spPr>
          <a:xfrm>
            <a:off x="0"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5364088"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sp>
        <p:nvSpPr>
          <p:cNvPr id="501" name="TextBox 500"/>
          <p:cNvSpPr txBox="1"/>
          <p:nvPr/>
        </p:nvSpPr>
        <p:spPr>
          <a:xfrm>
            <a:off x="3779912" y="155416"/>
            <a:ext cx="1584176" cy="400110"/>
          </a:xfrm>
          <a:prstGeom prst="rect">
            <a:avLst/>
          </a:prstGeom>
          <a:noFill/>
        </p:spPr>
        <p:txBody>
          <a:bodyPr wrap="square" rtlCol="0">
            <a:spAutoFit/>
          </a:bodyPr>
          <a:lstStyle/>
          <a:p>
            <a:pPr algn="ctr"/>
            <a:r>
              <a:rPr lang="zh-CN" altLang="en-US" sz="2000" b="1" dirty="0" smtClean="0">
                <a:solidFill>
                  <a:srgbClr val="314865"/>
                </a:solidFill>
              </a:rPr>
              <a:t>目录页</a:t>
            </a:r>
            <a:endParaRPr lang="zh-CN" altLang="en-US" sz="2000" b="1" dirty="0">
              <a:solidFill>
                <a:srgbClr val="314865"/>
              </a:solidFill>
            </a:endParaRPr>
          </a:p>
        </p:txBody>
      </p:sp>
      <p:grpSp>
        <p:nvGrpSpPr>
          <p:cNvPr id="196" name="Group 3"/>
          <p:cNvGrpSpPr/>
          <p:nvPr/>
        </p:nvGrpSpPr>
        <p:grpSpPr bwMode="auto">
          <a:xfrm>
            <a:off x="913991" y="1779661"/>
            <a:ext cx="1039241" cy="2016224"/>
            <a:chOff x="0" y="0"/>
            <a:chExt cx="1521423" cy="2950591"/>
          </a:xfrm>
        </p:grpSpPr>
        <p:sp>
          <p:nvSpPr>
            <p:cNvPr id="197" name="圆角矩形 258"/>
            <p:cNvSpPr>
              <a:spLocks noChangeArrowheads="1"/>
            </p:cNvSpPr>
            <p:nvPr/>
          </p:nvSpPr>
          <p:spPr bwMode="auto">
            <a:xfrm rot="5400000">
              <a:off x="-714584" y="714584"/>
              <a:ext cx="2950591" cy="1521423"/>
            </a:xfrm>
            <a:prstGeom prst="roundRect">
              <a:avLst>
                <a:gd name="adj" fmla="val 50000"/>
              </a:avLst>
            </a:prstGeom>
            <a:solidFill>
              <a:srgbClr val="314865"/>
            </a:solidFill>
            <a:ln w="34925">
              <a:solidFill>
                <a:srgbClr val="FFFFFF"/>
              </a:solidFill>
              <a:round/>
            </a:ln>
          </p:spPr>
          <p:txBody>
            <a:bodyPr anchor="ctr"/>
            <a:lstStyle/>
            <a:p>
              <a:pPr algn="ctr"/>
              <a:endParaRPr lang="zh-CN" altLang="zh-CN" sz="1600">
                <a:solidFill>
                  <a:srgbClr val="FFFFFF"/>
                </a:solidFill>
                <a:latin typeface="宋体" panose="02010600030101010101" pitchFamily="2" charset="-122"/>
                <a:sym typeface="宋体" panose="02010600030101010101" pitchFamily="2" charset="-122"/>
              </a:endParaRPr>
            </a:p>
          </p:txBody>
        </p:sp>
        <p:sp>
          <p:nvSpPr>
            <p:cNvPr id="198" name="椭圆 259"/>
            <p:cNvSpPr>
              <a:spLocks noChangeArrowheads="1"/>
            </p:cNvSpPr>
            <p:nvPr/>
          </p:nvSpPr>
          <p:spPr bwMode="auto">
            <a:xfrm>
              <a:off x="152670" y="176755"/>
              <a:ext cx="1189128" cy="1189128"/>
            </a:xfrm>
            <a:prstGeom prst="ellipse">
              <a:avLst/>
            </a:prstGeom>
            <a:solidFill>
              <a:schemeClr val="bg1"/>
            </a:solidFill>
            <a:ln w="25400">
              <a:solidFill>
                <a:srgbClr val="E2E9E9"/>
              </a:solidFill>
              <a:round/>
            </a:ln>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99" name="Text Box 39"/>
            <p:cNvSpPr>
              <a:spLocks noChangeArrowheads="1"/>
            </p:cNvSpPr>
            <p:nvPr/>
          </p:nvSpPr>
          <p:spPr bwMode="auto">
            <a:xfrm>
              <a:off x="125777" y="151437"/>
              <a:ext cx="1307517" cy="1101058"/>
            </a:xfrm>
            <a:prstGeom prst="rect">
              <a:avLst/>
            </a:prstGeom>
            <a:noFill/>
            <a:ln w="9525">
              <a:noFill/>
              <a:miter lim="800000"/>
            </a:ln>
          </p:spPr>
          <p:txBody>
            <a:bodyPr>
              <a:spAutoFit/>
            </a:bodyPr>
            <a:lstStyle/>
            <a:p>
              <a:pPr algn="ctr">
                <a:lnSpc>
                  <a:spcPct val="150000"/>
                </a:lnSpc>
              </a:pPr>
              <a:r>
                <a:rPr lang="en-US" altLang="zh-CN" sz="3200" dirty="0">
                  <a:solidFill>
                    <a:srgbClr val="314865"/>
                  </a:solidFill>
                  <a:latin typeface="微软雅黑" panose="020B0503020204020204" pitchFamily="34" charset="-122"/>
                  <a:sym typeface="微软雅黑" panose="020B0503020204020204" pitchFamily="34" charset="-122"/>
                </a:rPr>
                <a:t>1</a:t>
              </a:r>
              <a:endParaRPr lang="zh-CN" altLang="en-US" dirty="0">
                <a:solidFill>
                  <a:srgbClr val="314865"/>
                </a:solidFill>
              </a:endParaRPr>
            </a:p>
          </p:txBody>
        </p:sp>
        <p:sp>
          <p:nvSpPr>
            <p:cNvPr id="201" name="Text Box 39"/>
            <p:cNvSpPr>
              <a:spLocks noChangeArrowheads="1"/>
            </p:cNvSpPr>
            <p:nvPr/>
          </p:nvSpPr>
          <p:spPr bwMode="auto">
            <a:xfrm>
              <a:off x="100052" y="1580197"/>
              <a:ext cx="1361749" cy="551749"/>
            </a:xfrm>
            <a:prstGeom prst="rect">
              <a:avLst/>
            </a:prstGeom>
            <a:noFill/>
            <a:ln w="9525">
              <a:noFill/>
              <a:miter lim="800000"/>
            </a:ln>
          </p:spPr>
          <p:txBody>
            <a:bodyPr>
              <a:spAutoFit/>
            </a:bodyPr>
            <a:lstStyle/>
            <a:p>
              <a:pPr algn="ctr">
                <a:lnSpc>
                  <a:spcPct val="150000"/>
                </a:lnSpc>
                <a:buClr>
                  <a:schemeClr val="tx1"/>
                </a:buClr>
              </a:pPr>
              <a:r>
                <a:rPr lang="zh-CN" altLang="en-US" sz="1400" b="1" dirty="0" smtClean="0">
                  <a:solidFill>
                    <a:schemeClr val="bg1"/>
                  </a:solidFill>
                  <a:latin typeface="微软雅黑" panose="020B0503020204020204" pitchFamily="34" charset="-122"/>
                  <a:sym typeface="微软雅黑" panose="020B0503020204020204" pitchFamily="34" charset="-122"/>
                </a:rPr>
                <a:t>选题意义</a:t>
              </a:r>
              <a:endParaRPr lang="en-US" sz="2400" b="1" dirty="0"/>
            </a:p>
          </p:txBody>
        </p:sp>
      </p:grpSp>
      <p:grpSp>
        <p:nvGrpSpPr>
          <p:cNvPr id="202" name="Group 9"/>
          <p:cNvGrpSpPr/>
          <p:nvPr/>
        </p:nvGrpSpPr>
        <p:grpSpPr bwMode="auto">
          <a:xfrm>
            <a:off x="2476587" y="1779661"/>
            <a:ext cx="1039241" cy="2016224"/>
            <a:chOff x="0" y="0"/>
            <a:chExt cx="1521423" cy="2950591"/>
          </a:xfrm>
        </p:grpSpPr>
        <p:sp>
          <p:nvSpPr>
            <p:cNvPr id="203" name="圆角矩形 264"/>
            <p:cNvSpPr>
              <a:spLocks noChangeArrowheads="1"/>
            </p:cNvSpPr>
            <p:nvPr/>
          </p:nvSpPr>
          <p:spPr bwMode="auto">
            <a:xfrm rot="5400000">
              <a:off x="-714584" y="714584"/>
              <a:ext cx="2950591" cy="1521423"/>
            </a:xfrm>
            <a:prstGeom prst="roundRect">
              <a:avLst>
                <a:gd name="adj" fmla="val 50000"/>
              </a:avLst>
            </a:prstGeom>
            <a:solidFill>
              <a:srgbClr val="314865"/>
            </a:solidFill>
            <a:ln w="34925" cap="flat" cmpd="sng">
              <a:solidFill>
                <a:srgbClr val="FFFFFF"/>
              </a:solidFill>
              <a:round/>
            </a:ln>
          </p:spPr>
          <p:txBody>
            <a:bodyPr anchor="ctr"/>
            <a:lstStyle/>
            <a:p>
              <a:pPr algn="ctr">
                <a:defRPr/>
              </a:pPr>
              <a:endParaRPr lang="zh-CN" altLang="zh-CN" sz="1600">
                <a:solidFill>
                  <a:srgbClr val="FFFFFF"/>
                </a:solidFill>
                <a:latin typeface="宋体" panose="02010600030101010101" pitchFamily="2" charset="-122"/>
                <a:sym typeface="宋体" panose="02010600030101010101" pitchFamily="2" charset="-122"/>
              </a:endParaRPr>
            </a:p>
          </p:txBody>
        </p:sp>
        <p:sp>
          <p:nvSpPr>
            <p:cNvPr id="204" name="椭圆 265"/>
            <p:cNvSpPr>
              <a:spLocks noChangeArrowheads="1"/>
            </p:cNvSpPr>
            <p:nvPr/>
          </p:nvSpPr>
          <p:spPr bwMode="auto">
            <a:xfrm>
              <a:off x="152670" y="176755"/>
              <a:ext cx="1189128" cy="1189128"/>
            </a:xfrm>
            <a:prstGeom prst="ellipse">
              <a:avLst/>
            </a:prstGeom>
            <a:solidFill>
              <a:schemeClr val="bg1"/>
            </a:solidFill>
            <a:ln w="25400">
              <a:solidFill>
                <a:schemeClr val="bg1">
                  <a:lumMod val="75000"/>
                </a:schemeClr>
              </a:solidFill>
              <a:round/>
            </a:ln>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205" name="Text Box 39"/>
            <p:cNvSpPr>
              <a:spLocks noChangeArrowheads="1"/>
            </p:cNvSpPr>
            <p:nvPr/>
          </p:nvSpPr>
          <p:spPr bwMode="auto">
            <a:xfrm>
              <a:off x="125777" y="151437"/>
              <a:ext cx="1307517" cy="1101058"/>
            </a:xfrm>
            <a:prstGeom prst="rect">
              <a:avLst/>
            </a:prstGeom>
            <a:noFill/>
            <a:ln w="9525">
              <a:noFill/>
              <a:miter lim="800000"/>
            </a:ln>
          </p:spPr>
          <p:txBody>
            <a:bodyPr>
              <a:spAutoFit/>
            </a:bodyPr>
            <a:lstStyle/>
            <a:p>
              <a:pPr algn="ctr">
                <a:lnSpc>
                  <a:spcPct val="150000"/>
                </a:lnSpc>
              </a:pPr>
              <a:r>
                <a:rPr lang="en-US" altLang="zh-CN" sz="3200" dirty="0">
                  <a:solidFill>
                    <a:srgbClr val="314865"/>
                  </a:solidFill>
                  <a:latin typeface="微软雅黑" panose="020B0503020204020204" pitchFamily="34" charset="-122"/>
                  <a:sym typeface="微软雅黑" panose="020B0503020204020204" pitchFamily="34" charset="-122"/>
                </a:rPr>
                <a:t>2</a:t>
              </a:r>
              <a:endParaRPr lang="zh-CN" altLang="en-US" dirty="0">
                <a:solidFill>
                  <a:srgbClr val="314865"/>
                </a:solidFill>
              </a:endParaRPr>
            </a:p>
          </p:txBody>
        </p:sp>
        <p:sp>
          <p:nvSpPr>
            <p:cNvPr id="207" name="Text Box 39"/>
            <p:cNvSpPr>
              <a:spLocks noChangeArrowheads="1"/>
            </p:cNvSpPr>
            <p:nvPr/>
          </p:nvSpPr>
          <p:spPr bwMode="auto">
            <a:xfrm>
              <a:off x="100052" y="1580197"/>
              <a:ext cx="1361749" cy="551749"/>
            </a:xfrm>
            <a:prstGeom prst="rect">
              <a:avLst/>
            </a:prstGeom>
            <a:noFill/>
            <a:ln w="9525">
              <a:noFill/>
              <a:miter lim="800000"/>
            </a:ln>
          </p:spPr>
          <p:txBody>
            <a:bodyPr>
              <a:spAutoFit/>
            </a:bodyPr>
            <a:lstStyle/>
            <a:p>
              <a:pPr algn="ctr">
                <a:lnSpc>
                  <a:spcPct val="150000"/>
                </a:lnSpc>
                <a:buClr>
                  <a:schemeClr val="tx1"/>
                </a:buClr>
              </a:pPr>
              <a:r>
                <a:rPr lang="zh-CN" altLang="en-US" sz="1400" b="1" dirty="0" smtClean="0">
                  <a:solidFill>
                    <a:schemeClr val="bg1"/>
                  </a:solidFill>
                  <a:latin typeface="微软雅黑" panose="020B0503020204020204" pitchFamily="34" charset="-122"/>
                  <a:sym typeface="微软雅黑" panose="020B0503020204020204" pitchFamily="34" charset="-122"/>
                </a:rPr>
                <a:t>选题内容</a:t>
              </a:r>
              <a:endParaRPr lang="en-US" sz="2400" b="1" dirty="0"/>
            </a:p>
          </p:txBody>
        </p:sp>
      </p:grpSp>
      <p:grpSp>
        <p:nvGrpSpPr>
          <p:cNvPr id="208" name="Group 15"/>
          <p:cNvGrpSpPr/>
          <p:nvPr/>
        </p:nvGrpSpPr>
        <p:grpSpPr bwMode="auto">
          <a:xfrm>
            <a:off x="2055980" y="2763911"/>
            <a:ext cx="356791" cy="195157"/>
            <a:chOff x="0" y="0"/>
            <a:chExt cx="522914" cy="285752"/>
          </a:xfrm>
          <a:solidFill>
            <a:srgbClr val="314865"/>
          </a:solidFill>
        </p:grpSpPr>
        <p:sp>
          <p:nvSpPr>
            <p:cNvPr id="209" name="燕尾形 270"/>
            <p:cNvSpPr>
              <a:spLocks noChangeArrowheads="1"/>
            </p:cNvSpPr>
            <p:nvPr/>
          </p:nvSpPr>
          <p:spPr bwMode="auto">
            <a:xfrm>
              <a:off x="0" y="0"/>
              <a:ext cx="285752" cy="285752"/>
            </a:xfrm>
            <a:prstGeom prst="chevron">
              <a:avLst>
                <a:gd name="adj" fmla="val 50000"/>
              </a:avLst>
            </a:prstGeom>
            <a:grp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sp>
          <p:nvSpPr>
            <p:cNvPr id="210" name="燕尾形 271"/>
            <p:cNvSpPr>
              <a:spLocks noChangeArrowheads="1"/>
            </p:cNvSpPr>
            <p:nvPr/>
          </p:nvSpPr>
          <p:spPr bwMode="auto">
            <a:xfrm>
              <a:off x="237162" y="0"/>
              <a:ext cx="285752" cy="285752"/>
            </a:xfrm>
            <a:prstGeom prst="chevron">
              <a:avLst>
                <a:gd name="adj" fmla="val 50000"/>
              </a:avLst>
            </a:prstGeom>
            <a:grp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grpSp>
      <p:grpSp>
        <p:nvGrpSpPr>
          <p:cNvPr id="211" name="Group 18"/>
          <p:cNvGrpSpPr/>
          <p:nvPr/>
        </p:nvGrpSpPr>
        <p:grpSpPr bwMode="auto">
          <a:xfrm>
            <a:off x="4092411" y="1779661"/>
            <a:ext cx="1039241" cy="2016224"/>
            <a:chOff x="0" y="0"/>
            <a:chExt cx="1521423" cy="2950591"/>
          </a:xfrm>
        </p:grpSpPr>
        <p:sp>
          <p:nvSpPr>
            <p:cNvPr id="212" name="圆角矩形 273"/>
            <p:cNvSpPr>
              <a:spLocks noChangeArrowheads="1"/>
            </p:cNvSpPr>
            <p:nvPr/>
          </p:nvSpPr>
          <p:spPr bwMode="auto">
            <a:xfrm rot="5400000">
              <a:off x="-714584" y="714584"/>
              <a:ext cx="2950591" cy="1521423"/>
            </a:xfrm>
            <a:prstGeom prst="roundRect">
              <a:avLst>
                <a:gd name="adj" fmla="val 50000"/>
              </a:avLst>
            </a:prstGeom>
            <a:solidFill>
              <a:srgbClr val="314865"/>
            </a:solidFill>
            <a:ln w="34925">
              <a:solidFill>
                <a:srgbClr val="FFFFFF"/>
              </a:solidFill>
              <a:round/>
            </a:ln>
          </p:spPr>
          <p:txBody>
            <a:bodyPr anchor="ctr"/>
            <a:lstStyle/>
            <a:p>
              <a:pPr algn="ctr"/>
              <a:endParaRPr lang="zh-CN" altLang="zh-CN" sz="1600">
                <a:solidFill>
                  <a:srgbClr val="FFFFFF"/>
                </a:solidFill>
                <a:latin typeface="宋体" panose="02010600030101010101" pitchFamily="2" charset="-122"/>
                <a:sym typeface="宋体" panose="02010600030101010101" pitchFamily="2" charset="-122"/>
              </a:endParaRPr>
            </a:p>
          </p:txBody>
        </p:sp>
        <p:sp>
          <p:nvSpPr>
            <p:cNvPr id="213" name="椭圆 274"/>
            <p:cNvSpPr>
              <a:spLocks noChangeArrowheads="1"/>
            </p:cNvSpPr>
            <p:nvPr/>
          </p:nvSpPr>
          <p:spPr bwMode="auto">
            <a:xfrm>
              <a:off x="152670" y="176755"/>
              <a:ext cx="1189128" cy="1189128"/>
            </a:xfrm>
            <a:prstGeom prst="ellipse">
              <a:avLst/>
            </a:prstGeom>
            <a:solidFill>
              <a:schemeClr val="bg1"/>
            </a:solidFill>
            <a:ln w="25400">
              <a:solidFill>
                <a:srgbClr val="E2E9E9"/>
              </a:solidFill>
              <a:round/>
            </a:ln>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214" name="Text Box 39"/>
            <p:cNvSpPr>
              <a:spLocks noChangeArrowheads="1"/>
            </p:cNvSpPr>
            <p:nvPr/>
          </p:nvSpPr>
          <p:spPr bwMode="auto">
            <a:xfrm>
              <a:off x="125777" y="151437"/>
              <a:ext cx="1307517" cy="1101058"/>
            </a:xfrm>
            <a:prstGeom prst="rect">
              <a:avLst/>
            </a:prstGeom>
            <a:noFill/>
            <a:ln w="9525">
              <a:noFill/>
              <a:miter lim="800000"/>
            </a:ln>
          </p:spPr>
          <p:txBody>
            <a:bodyPr>
              <a:spAutoFit/>
            </a:bodyPr>
            <a:lstStyle/>
            <a:p>
              <a:pPr algn="ctr">
                <a:lnSpc>
                  <a:spcPct val="150000"/>
                </a:lnSpc>
              </a:pPr>
              <a:r>
                <a:rPr lang="en-US" altLang="zh-CN" sz="3200" dirty="0">
                  <a:solidFill>
                    <a:srgbClr val="314865"/>
                  </a:solidFill>
                  <a:latin typeface="微软雅黑" panose="020B0503020204020204" pitchFamily="34" charset="-122"/>
                  <a:sym typeface="微软雅黑" panose="020B0503020204020204" pitchFamily="34" charset="-122"/>
                </a:rPr>
                <a:t>3</a:t>
              </a:r>
              <a:endParaRPr lang="zh-CN" altLang="en-US" dirty="0">
                <a:solidFill>
                  <a:srgbClr val="314865"/>
                </a:solidFill>
              </a:endParaRPr>
            </a:p>
          </p:txBody>
        </p:sp>
        <p:sp>
          <p:nvSpPr>
            <p:cNvPr id="216" name="Text Box 39"/>
            <p:cNvSpPr>
              <a:spLocks noChangeArrowheads="1"/>
            </p:cNvSpPr>
            <p:nvPr/>
          </p:nvSpPr>
          <p:spPr bwMode="auto">
            <a:xfrm>
              <a:off x="100052" y="1580197"/>
              <a:ext cx="1361749" cy="551749"/>
            </a:xfrm>
            <a:prstGeom prst="rect">
              <a:avLst/>
            </a:prstGeom>
            <a:noFill/>
            <a:ln w="9525">
              <a:noFill/>
              <a:miter lim="800000"/>
            </a:ln>
          </p:spPr>
          <p:txBody>
            <a:bodyPr>
              <a:spAutoFit/>
            </a:bodyPr>
            <a:lstStyle/>
            <a:p>
              <a:pPr algn="ctr">
                <a:lnSpc>
                  <a:spcPct val="150000"/>
                </a:lnSpc>
                <a:buClr>
                  <a:schemeClr val="tx1"/>
                </a:buClr>
              </a:pPr>
              <a:r>
                <a:rPr lang="zh-CN" altLang="en-US" sz="1400" b="1" dirty="0" smtClean="0">
                  <a:solidFill>
                    <a:schemeClr val="bg1"/>
                  </a:solidFill>
                  <a:latin typeface="微软雅黑" panose="020B0503020204020204" pitchFamily="34" charset="-122"/>
                  <a:sym typeface="微软雅黑" panose="020B0503020204020204" pitchFamily="34" charset="-122"/>
                </a:rPr>
                <a:t>分析方法</a:t>
              </a:r>
              <a:endParaRPr lang="en-US" sz="2400" b="1" dirty="0"/>
            </a:p>
          </p:txBody>
        </p:sp>
      </p:grpSp>
      <p:grpSp>
        <p:nvGrpSpPr>
          <p:cNvPr id="217" name="Group 24"/>
          <p:cNvGrpSpPr/>
          <p:nvPr/>
        </p:nvGrpSpPr>
        <p:grpSpPr bwMode="auto">
          <a:xfrm>
            <a:off x="5676187" y="1779661"/>
            <a:ext cx="1039241" cy="2016224"/>
            <a:chOff x="0" y="0"/>
            <a:chExt cx="1521423" cy="2950591"/>
          </a:xfrm>
        </p:grpSpPr>
        <p:sp>
          <p:nvSpPr>
            <p:cNvPr id="218" name="圆角矩形 279"/>
            <p:cNvSpPr>
              <a:spLocks noChangeArrowheads="1"/>
            </p:cNvSpPr>
            <p:nvPr/>
          </p:nvSpPr>
          <p:spPr bwMode="auto">
            <a:xfrm rot="5400000">
              <a:off x="-714584" y="714584"/>
              <a:ext cx="2950591" cy="1521423"/>
            </a:xfrm>
            <a:prstGeom prst="roundRect">
              <a:avLst>
                <a:gd name="adj" fmla="val 50000"/>
              </a:avLst>
            </a:prstGeom>
            <a:solidFill>
              <a:srgbClr val="314865"/>
            </a:solidFill>
            <a:ln w="34925">
              <a:solidFill>
                <a:srgbClr val="FFFFFF"/>
              </a:solidFill>
              <a:round/>
            </a:ln>
          </p:spPr>
          <p:txBody>
            <a:bodyPr anchor="ctr"/>
            <a:lstStyle/>
            <a:p>
              <a:pPr algn="ctr"/>
              <a:endParaRPr lang="zh-CN" altLang="zh-CN" sz="1600">
                <a:solidFill>
                  <a:srgbClr val="FFFFFF"/>
                </a:solidFill>
                <a:latin typeface="宋体" panose="02010600030101010101" pitchFamily="2" charset="-122"/>
                <a:sym typeface="宋体" panose="02010600030101010101" pitchFamily="2" charset="-122"/>
              </a:endParaRPr>
            </a:p>
          </p:txBody>
        </p:sp>
        <p:sp>
          <p:nvSpPr>
            <p:cNvPr id="219" name="椭圆 280"/>
            <p:cNvSpPr>
              <a:spLocks noChangeArrowheads="1"/>
            </p:cNvSpPr>
            <p:nvPr/>
          </p:nvSpPr>
          <p:spPr bwMode="auto">
            <a:xfrm>
              <a:off x="152670" y="176755"/>
              <a:ext cx="1189128" cy="1189128"/>
            </a:xfrm>
            <a:prstGeom prst="ellipse">
              <a:avLst/>
            </a:prstGeom>
            <a:solidFill>
              <a:schemeClr val="bg1"/>
            </a:solidFill>
            <a:ln w="25400">
              <a:solidFill>
                <a:srgbClr val="E2E9E9"/>
              </a:solidFill>
              <a:round/>
            </a:ln>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220" name="Text Box 39"/>
            <p:cNvSpPr>
              <a:spLocks noChangeArrowheads="1"/>
            </p:cNvSpPr>
            <p:nvPr/>
          </p:nvSpPr>
          <p:spPr bwMode="auto">
            <a:xfrm>
              <a:off x="125777" y="151437"/>
              <a:ext cx="1307517" cy="1101058"/>
            </a:xfrm>
            <a:prstGeom prst="rect">
              <a:avLst/>
            </a:prstGeom>
            <a:noFill/>
            <a:ln w="9525">
              <a:noFill/>
              <a:miter lim="800000"/>
            </a:ln>
          </p:spPr>
          <p:txBody>
            <a:bodyPr>
              <a:spAutoFit/>
            </a:bodyPr>
            <a:lstStyle/>
            <a:p>
              <a:pPr algn="ctr">
                <a:lnSpc>
                  <a:spcPct val="150000"/>
                </a:lnSpc>
              </a:pPr>
              <a:r>
                <a:rPr lang="en-US" altLang="zh-CN" sz="3200" dirty="0">
                  <a:solidFill>
                    <a:srgbClr val="314865"/>
                  </a:solidFill>
                  <a:latin typeface="微软雅黑" panose="020B0503020204020204" pitchFamily="34" charset="-122"/>
                  <a:sym typeface="微软雅黑" panose="020B0503020204020204" pitchFamily="34" charset="-122"/>
                </a:rPr>
                <a:t>4</a:t>
              </a:r>
              <a:endParaRPr lang="zh-CN" altLang="en-US" dirty="0">
                <a:solidFill>
                  <a:srgbClr val="314865"/>
                </a:solidFill>
              </a:endParaRPr>
            </a:p>
          </p:txBody>
        </p:sp>
        <p:sp>
          <p:nvSpPr>
            <p:cNvPr id="222" name="Text Box 39"/>
            <p:cNvSpPr>
              <a:spLocks noChangeArrowheads="1"/>
            </p:cNvSpPr>
            <p:nvPr/>
          </p:nvSpPr>
          <p:spPr bwMode="auto">
            <a:xfrm>
              <a:off x="100052" y="1580197"/>
              <a:ext cx="1361749" cy="551749"/>
            </a:xfrm>
            <a:prstGeom prst="rect">
              <a:avLst/>
            </a:prstGeom>
            <a:noFill/>
            <a:ln w="9525">
              <a:noFill/>
              <a:miter lim="800000"/>
            </a:ln>
          </p:spPr>
          <p:txBody>
            <a:bodyPr>
              <a:spAutoFit/>
            </a:bodyPr>
            <a:lstStyle/>
            <a:p>
              <a:pPr algn="ctr">
                <a:lnSpc>
                  <a:spcPct val="150000"/>
                </a:lnSpc>
                <a:buClr>
                  <a:schemeClr val="tx1"/>
                </a:buClr>
              </a:pPr>
              <a:r>
                <a:rPr lang="zh-CN" altLang="en-US" sz="1400" b="1" dirty="0" smtClean="0">
                  <a:solidFill>
                    <a:schemeClr val="bg1"/>
                  </a:solidFill>
                  <a:latin typeface="微软雅黑" panose="020B0503020204020204" pitchFamily="34" charset="-122"/>
                  <a:sym typeface="微软雅黑" panose="020B0503020204020204" pitchFamily="34" charset="-122"/>
                </a:rPr>
                <a:t>实践运用</a:t>
              </a:r>
              <a:endParaRPr lang="en-US" sz="2400" b="1" dirty="0"/>
            </a:p>
          </p:txBody>
        </p:sp>
      </p:grpSp>
      <p:grpSp>
        <p:nvGrpSpPr>
          <p:cNvPr id="223" name="Group 30"/>
          <p:cNvGrpSpPr/>
          <p:nvPr/>
        </p:nvGrpSpPr>
        <p:grpSpPr bwMode="auto">
          <a:xfrm>
            <a:off x="5213023" y="2763911"/>
            <a:ext cx="356791" cy="195157"/>
            <a:chOff x="0" y="0"/>
            <a:chExt cx="522914" cy="285752"/>
          </a:xfrm>
          <a:solidFill>
            <a:srgbClr val="314865"/>
          </a:solidFill>
        </p:grpSpPr>
        <p:sp>
          <p:nvSpPr>
            <p:cNvPr id="224" name="燕尾形 285"/>
            <p:cNvSpPr>
              <a:spLocks noChangeArrowheads="1"/>
            </p:cNvSpPr>
            <p:nvPr/>
          </p:nvSpPr>
          <p:spPr bwMode="auto">
            <a:xfrm>
              <a:off x="0" y="0"/>
              <a:ext cx="285752" cy="285752"/>
            </a:xfrm>
            <a:prstGeom prst="chevron">
              <a:avLst>
                <a:gd name="adj" fmla="val 50000"/>
              </a:avLst>
            </a:prstGeom>
            <a:grp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sp>
          <p:nvSpPr>
            <p:cNvPr id="225" name="燕尾形 286"/>
            <p:cNvSpPr>
              <a:spLocks noChangeArrowheads="1"/>
            </p:cNvSpPr>
            <p:nvPr/>
          </p:nvSpPr>
          <p:spPr bwMode="auto">
            <a:xfrm>
              <a:off x="237162" y="0"/>
              <a:ext cx="285752" cy="285752"/>
            </a:xfrm>
            <a:prstGeom prst="chevron">
              <a:avLst>
                <a:gd name="adj" fmla="val 50000"/>
              </a:avLst>
            </a:prstGeom>
            <a:grp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grpSp>
      <p:grpSp>
        <p:nvGrpSpPr>
          <p:cNvPr id="226" name="Group 33"/>
          <p:cNvGrpSpPr/>
          <p:nvPr/>
        </p:nvGrpSpPr>
        <p:grpSpPr bwMode="auto">
          <a:xfrm>
            <a:off x="3654250" y="2763911"/>
            <a:ext cx="356791" cy="195157"/>
            <a:chOff x="0" y="0"/>
            <a:chExt cx="522914" cy="285752"/>
          </a:xfrm>
          <a:solidFill>
            <a:srgbClr val="314865"/>
          </a:solidFill>
        </p:grpSpPr>
        <p:sp>
          <p:nvSpPr>
            <p:cNvPr id="227" name="燕尾形 288"/>
            <p:cNvSpPr>
              <a:spLocks noChangeArrowheads="1"/>
            </p:cNvSpPr>
            <p:nvPr/>
          </p:nvSpPr>
          <p:spPr bwMode="auto">
            <a:xfrm>
              <a:off x="0" y="0"/>
              <a:ext cx="285752" cy="285752"/>
            </a:xfrm>
            <a:prstGeom prst="chevron">
              <a:avLst>
                <a:gd name="adj" fmla="val 50000"/>
              </a:avLst>
            </a:prstGeom>
            <a:grp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sp>
          <p:nvSpPr>
            <p:cNvPr id="228" name="燕尾形 289"/>
            <p:cNvSpPr>
              <a:spLocks noChangeArrowheads="1"/>
            </p:cNvSpPr>
            <p:nvPr/>
          </p:nvSpPr>
          <p:spPr bwMode="auto">
            <a:xfrm>
              <a:off x="237162" y="0"/>
              <a:ext cx="285752" cy="285752"/>
            </a:xfrm>
            <a:prstGeom prst="chevron">
              <a:avLst>
                <a:gd name="adj" fmla="val 50000"/>
              </a:avLst>
            </a:prstGeom>
            <a:grp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grpSp>
      <p:grpSp>
        <p:nvGrpSpPr>
          <p:cNvPr id="229" name="Group 24"/>
          <p:cNvGrpSpPr/>
          <p:nvPr/>
        </p:nvGrpSpPr>
        <p:grpSpPr bwMode="auto">
          <a:xfrm>
            <a:off x="7277175" y="1779662"/>
            <a:ext cx="1039241" cy="2016224"/>
            <a:chOff x="0" y="0"/>
            <a:chExt cx="1521423" cy="2950591"/>
          </a:xfrm>
        </p:grpSpPr>
        <p:sp>
          <p:nvSpPr>
            <p:cNvPr id="230" name="圆角矩形 279"/>
            <p:cNvSpPr>
              <a:spLocks noChangeArrowheads="1"/>
            </p:cNvSpPr>
            <p:nvPr/>
          </p:nvSpPr>
          <p:spPr bwMode="auto">
            <a:xfrm rot="5400000">
              <a:off x="-714584" y="714584"/>
              <a:ext cx="2950591" cy="1521423"/>
            </a:xfrm>
            <a:prstGeom prst="roundRect">
              <a:avLst>
                <a:gd name="adj" fmla="val 50000"/>
              </a:avLst>
            </a:prstGeom>
            <a:solidFill>
              <a:srgbClr val="314865"/>
            </a:solidFill>
            <a:ln w="34925">
              <a:solidFill>
                <a:srgbClr val="FFFFFF"/>
              </a:solidFill>
              <a:round/>
            </a:ln>
          </p:spPr>
          <p:txBody>
            <a:bodyPr anchor="ctr"/>
            <a:lstStyle/>
            <a:p>
              <a:pPr algn="ctr"/>
              <a:endParaRPr lang="zh-CN" altLang="zh-CN" sz="1600">
                <a:solidFill>
                  <a:srgbClr val="FFFFFF"/>
                </a:solidFill>
                <a:latin typeface="宋体" panose="02010600030101010101" pitchFamily="2" charset="-122"/>
                <a:sym typeface="宋体" panose="02010600030101010101" pitchFamily="2" charset="-122"/>
              </a:endParaRPr>
            </a:p>
          </p:txBody>
        </p:sp>
        <p:sp>
          <p:nvSpPr>
            <p:cNvPr id="231" name="椭圆 280"/>
            <p:cNvSpPr>
              <a:spLocks noChangeArrowheads="1"/>
            </p:cNvSpPr>
            <p:nvPr/>
          </p:nvSpPr>
          <p:spPr bwMode="auto">
            <a:xfrm>
              <a:off x="152670" y="176755"/>
              <a:ext cx="1189128" cy="1189128"/>
            </a:xfrm>
            <a:prstGeom prst="ellipse">
              <a:avLst/>
            </a:prstGeom>
            <a:solidFill>
              <a:schemeClr val="bg1"/>
            </a:solidFill>
            <a:ln w="25400">
              <a:solidFill>
                <a:srgbClr val="E2E9E9"/>
              </a:solidFill>
              <a:round/>
            </a:ln>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232" name="Text Box 39"/>
            <p:cNvSpPr>
              <a:spLocks noChangeArrowheads="1"/>
            </p:cNvSpPr>
            <p:nvPr/>
          </p:nvSpPr>
          <p:spPr bwMode="auto">
            <a:xfrm>
              <a:off x="125777" y="151437"/>
              <a:ext cx="1307517" cy="1101058"/>
            </a:xfrm>
            <a:prstGeom prst="rect">
              <a:avLst/>
            </a:prstGeom>
            <a:noFill/>
            <a:ln w="9525">
              <a:noFill/>
              <a:miter lim="800000"/>
            </a:ln>
          </p:spPr>
          <p:txBody>
            <a:bodyPr>
              <a:spAutoFit/>
            </a:bodyPr>
            <a:lstStyle/>
            <a:p>
              <a:pPr algn="ctr">
                <a:lnSpc>
                  <a:spcPct val="150000"/>
                </a:lnSpc>
              </a:pPr>
              <a:r>
                <a:rPr lang="en-US" altLang="zh-CN" sz="3200" dirty="0" smtClean="0">
                  <a:solidFill>
                    <a:srgbClr val="314865"/>
                  </a:solidFill>
                  <a:latin typeface="微软雅黑" panose="020B0503020204020204" pitchFamily="34" charset="-122"/>
                  <a:sym typeface="微软雅黑" panose="020B0503020204020204" pitchFamily="34" charset="-122"/>
                </a:rPr>
                <a:t>5</a:t>
              </a:r>
              <a:endParaRPr lang="zh-CN" altLang="en-US" dirty="0">
                <a:solidFill>
                  <a:srgbClr val="314865"/>
                </a:solidFill>
              </a:endParaRPr>
            </a:p>
          </p:txBody>
        </p:sp>
        <p:sp>
          <p:nvSpPr>
            <p:cNvPr id="234" name="Text Box 39"/>
            <p:cNvSpPr>
              <a:spLocks noChangeArrowheads="1"/>
            </p:cNvSpPr>
            <p:nvPr/>
          </p:nvSpPr>
          <p:spPr bwMode="auto">
            <a:xfrm>
              <a:off x="100052" y="1580197"/>
              <a:ext cx="1361749" cy="608050"/>
            </a:xfrm>
            <a:prstGeom prst="rect">
              <a:avLst/>
            </a:prstGeom>
            <a:noFill/>
            <a:ln w="9525">
              <a:noFill/>
              <a:miter lim="800000"/>
            </a:ln>
          </p:spPr>
          <p:txBody>
            <a:bodyPr>
              <a:spAutoFit/>
            </a:bodyPr>
            <a:lstStyle/>
            <a:p>
              <a:pPr algn="ctr">
                <a:lnSpc>
                  <a:spcPct val="150000"/>
                </a:lnSpc>
                <a:buClr>
                  <a:schemeClr val="tx1"/>
                </a:buClr>
              </a:pPr>
              <a:r>
                <a:rPr lang="zh-CN" altLang="en-US" sz="1400" b="1" dirty="0" smtClean="0">
                  <a:solidFill>
                    <a:schemeClr val="bg1"/>
                  </a:solidFill>
                </a:rPr>
                <a:t>总结建议</a:t>
              </a:r>
              <a:endParaRPr lang="en-US" sz="1400" b="1" dirty="0">
                <a:solidFill>
                  <a:schemeClr val="bg1"/>
                </a:solidFill>
              </a:endParaRPr>
            </a:p>
          </p:txBody>
        </p:sp>
      </p:grpSp>
      <p:grpSp>
        <p:nvGrpSpPr>
          <p:cNvPr id="235" name="Group 30"/>
          <p:cNvGrpSpPr/>
          <p:nvPr/>
        </p:nvGrpSpPr>
        <p:grpSpPr bwMode="auto">
          <a:xfrm>
            <a:off x="6814011" y="2763912"/>
            <a:ext cx="356791" cy="195157"/>
            <a:chOff x="0" y="0"/>
            <a:chExt cx="522914" cy="285752"/>
          </a:xfrm>
          <a:solidFill>
            <a:srgbClr val="314865"/>
          </a:solidFill>
        </p:grpSpPr>
        <p:sp>
          <p:nvSpPr>
            <p:cNvPr id="236" name="燕尾形 285"/>
            <p:cNvSpPr>
              <a:spLocks noChangeArrowheads="1"/>
            </p:cNvSpPr>
            <p:nvPr/>
          </p:nvSpPr>
          <p:spPr bwMode="auto">
            <a:xfrm>
              <a:off x="0" y="0"/>
              <a:ext cx="285752" cy="285752"/>
            </a:xfrm>
            <a:prstGeom prst="chevron">
              <a:avLst>
                <a:gd name="adj" fmla="val 50000"/>
              </a:avLst>
            </a:prstGeom>
            <a:grp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sp>
          <p:nvSpPr>
            <p:cNvPr id="237" name="燕尾形 286"/>
            <p:cNvSpPr>
              <a:spLocks noChangeArrowheads="1"/>
            </p:cNvSpPr>
            <p:nvPr/>
          </p:nvSpPr>
          <p:spPr bwMode="auto">
            <a:xfrm>
              <a:off x="237162" y="0"/>
              <a:ext cx="285752" cy="285752"/>
            </a:xfrm>
            <a:prstGeom prst="chevron">
              <a:avLst>
                <a:gd name="adj" fmla="val 50000"/>
              </a:avLst>
            </a:prstGeom>
            <a:grp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grpSp>
    </p:spTree>
  </p:cSld>
  <p:clrMapOvr>
    <a:masterClrMapping/>
  </p:clrMapOvr>
  <p:transition spd="slow">
    <p:cover dir="rd"/>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1+#ppt_w/2"/>
                                              </p:val>
                                            </p:tav>
                                            <p:tav tm="100000">
                                              <p:val>
                                                <p:strVal val="#ppt_x"/>
                                              </p:val>
                                            </p:tav>
                                          </p:tavLst>
                                        </p:anim>
                                        <p:anim calcmode="lin" valueType="num">
                                          <p:cBhvr additive="base">
                                            <p:cTn id="12" dur="500" fill="hold"/>
                                            <p:tgtEl>
                                              <p:spTgt spid="11"/>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14:presetBounceEnd="52000">
                                      <p:stCondLst>
                                        <p:cond delay="0"/>
                                      </p:stCondLst>
                                      <p:childTnLst>
                                        <p:set>
                                          <p:cBhvr>
                                            <p:cTn id="15" dur="1" fill="hold">
                                              <p:stCondLst>
                                                <p:cond delay="0"/>
                                              </p:stCondLst>
                                            </p:cTn>
                                            <p:tgtEl>
                                              <p:spTgt spid="501"/>
                                            </p:tgtEl>
                                            <p:attrNameLst>
                                              <p:attrName>style.visibility</p:attrName>
                                            </p:attrNameLst>
                                          </p:cBhvr>
                                          <p:to>
                                            <p:strVal val="visible"/>
                                          </p:to>
                                        </p:set>
                                        <p:anim calcmode="lin" valueType="num" p14:bounceEnd="52000">
                                          <p:cBhvr additive="base">
                                            <p:cTn id="16" dur="500" fill="hold"/>
                                            <p:tgtEl>
                                              <p:spTgt spid="501"/>
                                            </p:tgtEl>
                                            <p:attrNameLst>
                                              <p:attrName>ppt_x</p:attrName>
                                            </p:attrNameLst>
                                          </p:cBhvr>
                                          <p:tavLst>
                                            <p:tav tm="0">
                                              <p:val>
                                                <p:strVal val="#ppt_x"/>
                                              </p:val>
                                            </p:tav>
                                            <p:tav tm="100000">
                                              <p:val>
                                                <p:strVal val="#ppt_x"/>
                                              </p:val>
                                            </p:tav>
                                          </p:tavLst>
                                        </p:anim>
                                        <p:anim calcmode="lin" valueType="num" p14:bounceEnd="52000">
                                          <p:cBhvr additive="base">
                                            <p:cTn id="17" dur="500" fill="hold"/>
                                            <p:tgtEl>
                                              <p:spTgt spid="501"/>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12" presetClass="entr" presetSubtype="8" fill="hold" nodeType="afterEffect">
                                      <p:stCondLst>
                                        <p:cond delay="0"/>
                                      </p:stCondLst>
                                      <p:childTnLst>
                                        <p:set>
                                          <p:cBhvr>
                                            <p:cTn id="20" dur="1" fill="hold">
                                              <p:stCondLst>
                                                <p:cond delay="0"/>
                                              </p:stCondLst>
                                            </p:cTn>
                                            <p:tgtEl>
                                              <p:spTgt spid="196"/>
                                            </p:tgtEl>
                                            <p:attrNameLst>
                                              <p:attrName>style.visibility</p:attrName>
                                            </p:attrNameLst>
                                          </p:cBhvr>
                                          <p:to>
                                            <p:strVal val="visible"/>
                                          </p:to>
                                        </p:set>
                                        <p:animEffect transition="in" filter="slide(fromLeft)">
                                          <p:cBhvr>
                                            <p:cTn id="21" dur="500"/>
                                            <p:tgtEl>
                                              <p:spTgt spid="196"/>
                                            </p:tgtEl>
                                          </p:cBhvr>
                                        </p:animEffect>
                                      </p:childTnLst>
                                    </p:cTn>
                                  </p:par>
                                </p:childTnLst>
                              </p:cTn>
                            </p:par>
                            <p:par>
                              <p:cTn id="22" fill="hold">
                                <p:stCondLst>
                                  <p:cond delay="1500"/>
                                </p:stCondLst>
                                <p:childTnLst>
                                  <p:par>
                                    <p:cTn id="23" presetID="12" presetClass="entr" presetSubtype="8" fill="hold" nodeType="afterEffect">
                                      <p:stCondLst>
                                        <p:cond delay="0"/>
                                      </p:stCondLst>
                                      <p:childTnLst>
                                        <p:set>
                                          <p:cBhvr>
                                            <p:cTn id="24" dur="1" fill="hold">
                                              <p:stCondLst>
                                                <p:cond delay="0"/>
                                              </p:stCondLst>
                                            </p:cTn>
                                            <p:tgtEl>
                                              <p:spTgt spid="208"/>
                                            </p:tgtEl>
                                            <p:attrNameLst>
                                              <p:attrName>style.visibility</p:attrName>
                                            </p:attrNameLst>
                                          </p:cBhvr>
                                          <p:to>
                                            <p:strVal val="visible"/>
                                          </p:to>
                                        </p:set>
                                        <p:animEffect transition="in" filter="slide(fromLeft)">
                                          <p:cBhvr>
                                            <p:cTn id="25" dur="500"/>
                                            <p:tgtEl>
                                              <p:spTgt spid="208"/>
                                            </p:tgtEl>
                                          </p:cBhvr>
                                        </p:animEffect>
                                      </p:childTnLst>
                                    </p:cTn>
                                  </p:par>
                                </p:childTnLst>
                              </p:cTn>
                            </p:par>
                            <p:par>
                              <p:cTn id="26" fill="hold">
                                <p:stCondLst>
                                  <p:cond delay="2000"/>
                                </p:stCondLst>
                                <p:childTnLst>
                                  <p:par>
                                    <p:cTn id="27" presetID="12" presetClass="entr" presetSubtype="8" fill="hold" nodeType="afterEffect">
                                      <p:stCondLst>
                                        <p:cond delay="0"/>
                                      </p:stCondLst>
                                      <p:childTnLst>
                                        <p:set>
                                          <p:cBhvr>
                                            <p:cTn id="28" dur="1" fill="hold">
                                              <p:stCondLst>
                                                <p:cond delay="0"/>
                                              </p:stCondLst>
                                            </p:cTn>
                                            <p:tgtEl>
                                              <p:spTgt spid="202"/>
                                            </p:tgtEl>
                                            <p:attrNameLst>
                                              <p:attrName>style.visibility</p:attrName>
                                            </p:attrNameLst>
                                          </p:cBhvr>
                                          <p:to>
                                            <p:strVal val="visible"/>
                                          </p:to>
                                        </p:set>
                                        <p:animEffect transition="in" filter="slide(fromLeft)">
                                          <p:cBhvr>
                                            <p:cTn id="29" dur="500"/>
                                            <p:tgtEl>
                                              <p:spTgt spid="202"/>
                                            </p:tgtEl>
                                          </p:cBhvr>
                                        </p:animEffect>
                                      </p:childTnLst>
                                    </p:cTn>
                                  </p:par>
                                </p:childTnLst>
                              </p:cTn>
                            </p:par>
                            <p:par>
                              <p:cTn id="30" fill="hold">
                                <p:stCondLst>
                                  <p:cond delay="2500"/>
                                </p:stCondLst>
                                <p:childTnLst>
                                  <p:par>
                                    <p:cTn id="31" presetID="12" presetClass="entr" presetSubtype="8" fill="hold" nodeType="afterEffect">
                                      <p:stCondLst>
                                        <p:cond delay="0"/>
                                      </p:stCondLst>
                                      <p:childTnLst>
                                        <p:set>
                                          <p:cBhvr>
                                            <p:cTn id="32" dur="1" fill="hold">
                                              <p:stCondLst>
                                                <p:cond delay="0"/>
                                              </p:stCondLst>
                                            </p:cTn>
                                            <p:tgtEl>
                                              <p:spTgt spid="226"/>
                                            </p:tgtEl>
                                            <p:attrNameLst>
                                              <p:attrName>style.visibility</p:attrName>
                                            </p:attrNameLst>
                                          </p:cBhvr>
                                          <p:to>
                                            <p:strVal val="visible"/>
                                          </p:to>
                                        </p:set>
                                        <p:animEffect transition="in" filter="slide(fromLeft)">
                                          <p:cBhvr>
                                            <p:cTn id="33" dur="500"/>
                                            <p:tgtEl>
                                              <p:spTgt spid="226"/>
                                            </p:tgtEl>
                                          </p:cBhvr>
                                        </p:animEffect>
                                      </p:childTnLst>
                                    </p:cTn>
                                  </p:par>
                                </p:childTnLst>
                              </p:cTn>
                            </p:par>
                            <p:par>
                              <p:cTn id="34" fill="hold">
                                <p:stCondLst>
                                  <p:cond delay="3000"/>
                                </p:stCondLst>
                                <p:childTnLst>
                                  <p:par>
                                    <p:cTn id="35" presetID="12" presetClass="entr" presetSubtype="8" fill="hold" nodeType="afterEffect">
                                      <p:stCondLst>
                                        <p:cond delay="0"/>
                                      </p:stCondLst>
                                      <p:childTnLst>
                                        <p:set>
                                          <p:cBhvr>
                                            <p:cTn id="36" dur="1" fill="hold">
                                              <p:stCondLst>
                                                <p:cond delay="0"/>
                                              </p:stCondLst>
                                            </p:cTn>
                                            <p:tgtEl>
                                              <p:spTgt spid="211"/>
                                            </p:tgtEl>
                                            <p:attrNameLst>
                                              <p:attrName>style.visibility</p:attrName>
                                            </p:attrNameLst>
                                          </p:cBhvr>
                                          <p:to>
                                            <p:strVal val="visible"/>
                                          </p:to>
                                        </p:set>
                                        <p:animEffect transition="in" filter="slide(fromLeft)">
                                          <p:cBhvr>
                                            <p:cTn id="37" dur="500"/>
                                            <p:tgtEl>
                                              <p:spTgt spid="211"/>
                                            </p:tgtEl>
                                          </p:cBhvr>
                                        </p:animEffect>
                                      </p:childTnLst>
                                    </p:cTn>
                                  </p:par>
                                </p:childTnLst>
                              </p:cTn>
                            </p:par>
                            <p:par>
                              <p:cTn id="38" fill="hold">
                                <p:stCondLst>
                                  <p:cond delay="3500"/>
                                </p:stCondLst>
                                <p:childTnLst>
                                  <p:par>
                                    <p:cTn id="39" presetID="12" presetClass="entr" presetSubtype="8" fill="hold" nodeType="afterEffect">
                                      <p:stCondLst>
                                        <p:cond delay="0"/>
                                      </p:stCondLst>
                                      <p:childTnLst>
                                        <p:set>
                                          <p:cBhvr>
                                            <p:cTn id="40" dur="1" fill="hold">
                                              <p:stCondLst>
                                                <p:cond delay="0"/>
                                              </p:stCondLst>
                                            </p:cTn>
                                            <p:tgtEl>
                                              <p:spTgt spid="223"/>
                                            </p:tgtEl>
                                            <p:attrNameLst>
                                              <p:attrName>style.visibility</p:attrName>
                                            </p:attrNameLst>
                                          </p:cBhvr>
                                          <p:to>
                                            <p:strVal val="visible"/>
                                          </p:to>
                                        </p:set>
                                        <p:animEffect transition="in" filter="slide(fromLeft)">
                                          <p:cBhvr>
                                            <p:cTn id="41" dur="500"/>
                                            <p:tgtEl>
                                              <p:spTgt spid="223"/>
                                            </p:tgtEl>
                                          </p:cBhvr>
                                        </p:animEffect>
                                      </p:childTnLst>
                                    </p:cTn>
                                  </p:par>
                                </p:childTnLst>
                              </p:cTn>
                            </p:par>
                            <p:par>
                              <p:cTn id="42" fill="hold">
                                <p:stCondLst>
                                  <p:cond delay="4000"/>
                                </p:stCondLst>
                                <p:childTnLst>
                                  <p:par>
                                    <p:cTn id="43" presetID="12" presetClass="entr" presetSubtype="8" fill="hold" nodeType="afterEffect">
                                      <p:stCondLst>
                                        <p:cond delay="0"/>
                                      </p:stCondLst>
                                      <p:childTnLst>
                                        <p:set>
                                          <p:cBhvr>
                                            <p:cTn id="44" dur="1" fill="hold">
                                              <p:stCondLst>
                                                <p:cond delay="0"/>
                                              </p:stCondLst>
                                            </p:cTn>
                                            <p:tgtEl>
                                              <p:spTgt spid="217"/>
                                            </p:tgtEl>
                                            <p:attrNameLst>
                                              <p:attrName>style.visibility</p:attrName>
                                            </p:attrNameLst>
                                          </p:cBhvr>
                                          <p:to>
                                            <p:strVal val="visible"/>
                                          </p:to>
                                        </p:set>
                                        <p:animEffect transition="in" filter="slide(fromLeft)">
                                          <p:cBhvr>
                                            <p:cTn id="45" dur="500"/>
                                            <p:tgtEl>
                                              <p:spTgt spid="217"/>
                                            </p:tgtEl>
                                          </p:cBhvr>
                                        </p:animEffect>
                                      </p:childTnLst>
                                    </p:cTn>
                                  </p:par>
                                </p:childTnLst>
                              </p:cTn>
                            </p:par>
                            <p:par>
                              <p:cTn id="46" fill="hold">
                                <p:stCondLst>
                                  <p:cond delay="4500"/>
                                </p:stCondLst>
                                <p:childTnLst>
                                  <p:par>
                                    <p:cTn id="47" presetID="12" presetClass="entr" presetSubtype="8" fill="hold" nodeType="afterEffect">
                                      <p:stCondLst>
                                        <p:cond delay="0"/>
                                      </p:stCondLst>
                                      <p:childTnLst>
                                        <p:set>
                                          <p:cBhvr>
                                            <p:cTn id="48" dur="1" fill="hold">
                                              <p:stCondLst>
                                                <p:cond delay="0"/>
                                              </p:stCondLst>
                                            </p:cTn>
                                            <p:tgtEl>
                                              <p:spTgt spid="235"/>
                                            </p:tgtEl>
                                            <p:attrNameLst>
                                              <p:attrName>style.visibility</p:attrName>
                                            </p:attrNameLst>
                                          </p:cBhvr>
                                          <p:to>
                                            <p:strVal val="visible"/>
                                          </p:to>
                                        </p:set>
                                        <p:animEffect transition="in" filter="slide(fromLeft)">
                                          <p:cBhvr>
                                            <p:cTn id="49" dur="500"/>
                                            <p:tgtEl>
                                              <p:spTgt spid="235"/>
                                            </p:tgtEl>
                                          </p:cBhvr>
                                        </p:animEffect>
                                      </p:childTnLst>
                                    </p:cTn>
                                  </p:par>
                                </p:childTnLst>
                              </p:cTn>
                            </p:par>
                            <p:par>
                              <p:cTn id="50" fill="hold">
                                <p:stCondLst>
                                  <p:cond delay="5000"/>
                                </p:stCondLst>
                                <p:childTnLst>
                                  <p:par>
                                    <p:cTn id="51" presetID="12" presetClass="entr" presetSubtype="8" fill="hold" nodeType="afterEffect">
                                      <p:stCondLst>
                                        <p:cond delay="0"/>
                                      </p:stCondLst>
                                      <p:childTnLst>
                                        <p:set>
                                          <p:cBhvr>
                                            <p:cTn id="52" dur="1" fill="hold">
                                              <p:stCondLst>
                                                <p:cond delay="0"/>
                                              </p:stCondLst>
                                            </p:cTn>
                                            <p:tgtEl>
                                              <p:spTgt spid="229"/>
                                            </p:tgtEl>
                                            <p:attrNameLst>
                                              <p:attrName>style.visibility</p:attrName>
                                            </p:attrNameLst>
                                          </p:cBhvr>
                                          <p:to>
                                            <p:strVal val="visible"/>
                                          </p:to>
                                        </p:set>
                                        <p:animEffect transition="in" filter="slide(fromLeft)">
                                          <p:cBhvr>
                                            <p:cTn id="53" dur="500"/>
                                            <p:tgtEl>
                                              <p:spTgt spid="2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1+#ppt_w/2"/>
                                              </p:val>
                                            </p:tav>
                                            <p:tav tm="100000">
                                              <p:val>
                                                <p:strVal val="#ppt_x"/>
                                              </p:val>
                                            </p:tav>
                                          </p:tavLst>
                                        </p:anim>
                                        <p:anim calcmode="lin" valueType="num">
                                          <p:cBhvr additive="base">
                                            <p:cTn id="12" dur="500" fill="hold"/>
                                            <p:tgtEl>
                                              <p:spTgt spid="11"/>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stCondLst>
                                        <p:cond delay="0"/>
                                      </p:stCondLst>
                                      <p:childTnLst>
                                        <p:set>
                                          <p:cBhvr>
                                            <p:cTn id="15" dur="1" fill="hold">
                                              <p:stCondLst>
                                                <p:cond delay="0"/>
                                              </p:stCondLst>
                                            </p:cTn>
                                            <p:tgtEl>
                                              <p:spTgt spid="501"/>
                                            </p:tgtEl>
                                            <p:attrNameLst>
                                              <p:attrName>style.visibility</p:attrName>
                                            </p:attrNameLst>
                                          </p:cBhvr>
                                          <p:to>
                                            <p:strVal val="visible"/>
                                          </p:to>
                                        </p:set>
                                        <p:anim calcmode="lin" valueType="num">
                                          <p:cBhvr additive="base">
                                            <p:cTn id="16" dur="500" fill="hold"/>
                                            <p:tgtEl>
                                              <p:spTgt spid="501"/>
                                            </p:tgtEl>
                                            <p:attrNameLst>
                                              <p:attrName>ppt_x</p:attrName>
                                            </p:attrNameLst>
                                          </p:cBhvr>
                                          <p:tavLst>
                                            <p:tav tm="0">
                                              <p:val>
                                                <p:strVal val="#ppt_x"/>
                                              </p:val>
                                            </p:tav>
                                            <p:tav tm="100000">
                                              <p:val>
                                                <p:strVal val="#ppt_x"/>
                                              </p:val>
                                            </p:tav>
                                          </p:tavLst>
                                        </p:anim>
                                        <p:anim calcmode="lin" valueType="num">
                                          <p:cBhvr additive="base">
                                            <p:cTn id="17" dur="500" fill="hold"/>
                                            <p:tgtEl>
                                              <p:spTgt spid="501"/>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12" presetClass="entr" presetSubtype="8" fill="hold" nodeType="afterEffect">
                                      <p:stCondLst>
                                        <p:cond delay="0"/>
                                      </p:stCondLst>
                                      <p:childTnLst>
                                        <p:set>
                                          <p:cBhvr>
                                            <p:cTn id="20" dur="1" fill="hold">
                                              <p:stCondLst>
                                                <p:cond delay="0"/>
                                              </p:stCondLst>
                                            </p:cTn>
                                            <p:tgtEl>
                                              <p:spTgt spid="196"/>
                                            </p:tgtEl>
                                            <p:attrNameLst>
                                              <p:attrName>style.visibility</p:attrName>
                                            </p:attrNameLst>
                                          </p:cBhvr>
                                          <p:to>
                                            <p:strVal val="visible"/>
                                          </p:to>
                                        </p:set>
                                        <p:animEffect transition="in" filter="slide(fromLeft)">
                                          <p:cBhvr>
                                            <p:cTn id="21" dur="500"/>
                                            <p:tgtEl>
                                              <p:spTgt spid="196"/>
                                            </p:tgtEl>
                                          </p:cBhvr>
                                        </p:animEffect>
                                      </p:childTnLst>
                                    </p:cTn>
                                  </p:par>
                                </p:childTnLst>
                              </p:cTn>
                            </p:par>
                            <p:par>
                              <p:cTn id="22" fill="hold">
                                <p:stCondLst>
                                  <p:cond delay="1500"/>
                                </p:stCondLst>
                                <p:childTnLst>
                                  <p:par>
                                    <p:cTn id="23" presetID="12" presetClass="entr" presetSubtype="8" fill="hold" nodeType="afterEffect">
                                      <p:stCondLst>
                                        <p:cond delay="0"/>
                                      </p:stCondLst>
                                      <p:childTnLst>
                                        <p:set>
                                          <p:cBhvr>
                                            <p:cTn id="24" dur="1" fill="hold">
                                              <p:stCondLst>
                                                <p:cond delay="0"/>
                                              </p:stCondLst>
                                            </p:cTn>
                                            <p:tgtEl>
                                              <p:spTgt spid="208"/>
                                            </p:tgtEl>
                                            <p:attrNameLst>
                                              <p:attrName>style.visibility</p:attrName>
                                            </p:attrNameLst>
                                          </p:cBhvr>
                                          <p:to>
                                            <p:strVal val="visible"/>
                                          </p:to>
                                        </p:set>
                                        <p:animEffect transition="in" filter="slide(fromLeft)">
                                          <p:cBhvr>
                                            <p:cTn id="25" dur="500"/>
                                            <p:tgtEl>
                                              <p:spTgt spid="208"/>
                                            </p:tgtEl>
                                          </p:cBhvr>
                                        </p:animEffect>
                                      </p:childTnLst>
                                    </p:cTn>
                                  </p:par>
                                </p:childTnLst>
                              </p:cTn>
                            </p:par>
                            <p:par>
                              <p:cTn id="26" fill="hold">
                                <p:stCondLst>
                                  <p:cond delay="2000"/>
                                </p:stCondLst>
                                <p:childTnLst>
                                  <p:par>
                                    <p:cTn id="27" presetID="12" presetClass="entr" presetSubtype="8" fill="hold" nodeType="afterEffect">
                                      <p:stCondLst>
                                        <p:cond delay="0"/>
                                      </p:stCondLst>
                                      <p:childTnLst>
                                        <p:set>
                                          <p:cBhvr>
                                            <p:cTn id="28" dur="1" fill="hold">
                                              <p:stCondLst>
                                                <p:cond delay="0"/>
                                              </p:stCondLst>
                                            </p:cTn>
                                            <p:tgtEl>
                                              <p:spTgt spid="202"/>
                                            </p:tgtEl>
                                            <p:attrNameLst>
                                              <p:attrName>style.visibility</p:attrName>
                                            </p:attrNameLst>
                                          </p:cBhvr>
                                          <p:to>
                                            <p:strVal val="visible"/>
                                          </p:to>
                                        </p:set>
                                        <p:animEffect transition="in" filter="slide(fromLeft)">
                                          <p:cBhvr>
                                            <p:cTn id="29" dur="500"/>
                                            <p:tgtEl>
                                              <p:spTgt spid="202"/>
                                            </p:tgtEl>
                                          </p:cBhvr>
                                        </p:animEffect>
                                      </p:childTnLst>
                                    </p:cTn>
                                  </p:par>
                                </p:childTnLst>
                              </p:cTn>
                            </p:par>
                            <p:par>
                              <p:cTn id="30" fill="hold">
                                <p:stCondLst>
                                  <p:cond delay="2500"/>
                                </p:stCondLst>
                                <p:childTnLst>
                                  <p:par>
                                    <p:cTn id="31" presetID="12" presetClass="entr" presetSubtype="8" fill="hold" nodeType="afterEffect">
                                      <p:stCondLst>
                                        <p:cond delay="0"/>
                                      </p:stCondLst>
                                      <p:childTnLst>
                                        <p:set>
                                          <p:cBhvr>
                                            <p:cTn id="32" dur="1" fill="hold">
                                              <p:stCondLst>
                                                <p:cond delay="0"/>
                                              </p:stCondLst>
                                            </p:cTn>
                                            <p:tgtEl>
                                              <p:spTgt spid="226"/>
                                            </p:tgtEl>
                                            <p:attrNameLst>
                                              <p:attrName>style.visibility</p:attrName>
                                            </p:attrNameLst>
                                          </p:cBhvr>
                                          <p:to>
                                            <p:strVal val="visible"/>
                                          </p:to>
                                        </p:set>
                                        <p:animEffect transition="in" filter="slide(fromLeft)">
                                          <p:cBhvr>
                                            <p:cTn id="33" dur="500"/>
                                            <p:tgtEl>
                                              <p:spTgt spid="226"/>
                                            </p:tgtEl>
                                          </p:cBhvr>
                                        </p:animEffect>
                                      </p:childTnLst>
                                    </p:cTn>
                                  </p:par>
                                </p:childTnLst>
                              </p:cTn>
                            </p:par>
                            <p:par>
                              <p:cTn id="34" fill="hold">
                                <p:stCondLst>
                                  <p:cond delay="3000"/>
                                </p:stCondLst>
                                <p:childTnLst>
                                  <p:par>
                                    <p:cTn id="35" presetID="12" presetClass="entr" presetSubtype="8" fill="hold" nodeType="afterEffect">
                                      <p:stCondLst>
                                        <p:cond delay="0"/>
                                      </p:stCondLst>
                                      <p:childTnLst>
                                        <p:set>
                                          <p:cBhvr>
                                            <p:cTn id="36" dur="1" fill="hold">
                                              <p:stCondLst>
                                                <p:cond delay="0"/>
                                              </p:stCondLst>
                                            </p:cTn>
                                            <p:tgtEl>
                                              <p:spTgt spid="211"/>
                                            </p:tgtEl>
                                            <p:attrNameLst>
                                              <p:attrName>style.visibility</p:attrName>
                                            </p:attrNameLst>
                                          </p:cBhvr>
                                          <p:to>
                                            <p:strVal val="visible"/>
                                          </p:to>
                                        </p:set>
                                        <p:animEffect transition="in" filter="slide(fromLeft)">
                                          <p:cBhvr>
                                            <p:cTn id="37" dur="500"/>
                                            <p:tgtEl>
                                              <p:spTgt spid="211"/>
                                            </p:tgtEl>
                                          </p:cBhvr>
                                        </p:animEffect>
                                      </p:childTnLst>
                                    </p:cTn>
                                  </p:par>
                                </p:childTnLst>
                              </p:cTn>
                            </p:par>
                            <p:par>
                              <p:cTn id="38" fill="hold">
                                <p:stCondLst>
                                  <p:cond delay="3500"/>
                                </p:stCondLst>
                                <p:childTnLst>
                                  <p:par>
                                    <p:cTn id="39" presetID="12" presetClass="entr" presetSubtype="8" fill="hold" nodeType="afterEffect">
                                      <p:stCondLst>
                                        <p:cond delay="0"/>
                                      </p:stCondLst>
                                      <p:childTnLst>
                                        <p:set>
                                          <p:cBhvr>
                                            <p:cTn id="40" dur="1" fill="hold">
                                              <p:stCondLst>
                                                <p:cond delay="0"/>
                                              </p:stCondLst>
                                            </p:cTn>
                                            <p:tgtEl>
                                              <p:spTgt spid="223"/>
                                            </p:tgtEl>
                                            <p:attrNameLst>
                                              <p:attrName>style.visibility</p:attrName>
                                            </p:attrNameLst>
                                          </p:cBhvr>
                                          <p:to>
                                            <p:strVal val="visible"/>
                                          </p:to>
                                        </p:set>
                                        <p:animEffect transition="in" filter="slide(fromLeft)">
                                          <p:cBhvr>
                                            <p:cTn id="41" dur="500"/>
                                            <p:tgtEl>
                                              <p:spTgt spid="223"/>
                                            </p:tgtEl>
                                          </p:cBhvr>
                                        </p:animEffect>
                                      </p:childTnLst>
                                    </p:cTn>
                                  </p:par>
                                </p:childTnLst>
                              </p:cTn>
                            </p:par>
                            <p:par>
                              <p:cTn id="42" fill="hold">
                                <p:stCondLst>
                                  <p:cond delay="4000"/>
                                </p:stCondLst>
                                <p:childTnLst>
                                  <p:par>
                                    <p:cTn id="43" presetID="12" presetClass="entr" presetSubtype="8" fill="hold" nodeType="afterEffect">
                                      <p:stCondLst>
                                        <p:cond delay="0"/>
                                      </p:stCondLst>
                                      <p:childTnLst>
                                        <p:set>
                                          <p:cBhvr>
                                            <p:cTn id="44" dur="1" fill="hold">
                                              <p:stCondLst>
                                                <p:cond delay="0"/>
                                              </p:stCondLst>
                                            </p:cTn>
                                            <p:tgtEl>
                                              <p:spTgt spid="217"/>
                                            </p:tgtEl>
                                            <p:attrNameLst>
                                              <p:attrName>style.visibility</p:attrName>
                                            </p:attrNameLst>
                                          </p:cBhvr>
                                          <p:to>
                                            <p:strVal val="visible"/>
                                          </p:to>
                                        </p:set>
                                        <p:animEffect transition="in" filter="slide(fromLeft)">
                                          <p:cBhvr>
                                            <p:cTn id="45" dur="500"/>
                                            <p:tgtEl>
                                              <p:spTgt spid="217"/>
                                            </p:tgtEl>
                                          </p:cBhvr>
                                        </p:animEffect>
                                      </p:childTnLst>
                                    </p:cTn>
                                  </p:par>
                                </p:childTnLst>
                              </p:cTn>
                            </p:par>
                            <p:par>
                              <p:cTn id="46" fill="hold">
                                <p:stCondLst>
                                  <p:cond delay="4500"/>
                                </p:stCondLst>
                                <p:childTnLst>
                                  <p:par>
                                    <p:cTn id="47" presetID="12" presetClass="entr" presetSubtype="8" fill="hold" nodeType="afterEffect">
                                      <p:stCondLst>
                                        <p:cond delay="0"/>
                                      </p:stCondLst>
                                      <p:childTnLst>
                                        <p:set>
                                          <p:cBhvr>
                                            <p:cTn id="48" dur="1" fill="hold">
                                              <p:stCondLst>
                                                <p:cond delay="0"/>
                                              </p:stCondLst>
                                            </p:cTn>
                                            <p:tgtEl>
                                              <p:spTgt spid="235"/>
                                            </p:tgtEl>
                                            <p:attrNameLst>
                                              <p:attrName>style.visibility</p:attrName>
                                            </p:attrNameLst>
                                          </p:cBhvr>
                                          <p:to>
                                            <p:strVal val="visible"/>
                                          </p:to>
                                        </p:set>
                                        <p:animEffect transition="in" filter="slide(fromLeft)">
                                          <p:cBhvr>
                                            <p:cTn id="49" dur="500"/>
                                            <p:tgtEl>
                                              <p:spTgt spid="235"/>
                                            </p:tgtEl>
                                          </p:cBhvr>
                                        </p:animEffect>
                                      </p:childTnLst>
                                    </p:cTn>
                                  </p:par>
                                </p:childTnLst>
                              </p:cTn>
                            </p:par>
                            <p:par>
                              <p:cTn id="50" fill="hold">
                                <p:stCondLst>
                                  <p:cond delay="5000"/>
                                </p:stCondLst>
                                <p:childTnLst>
                                  <p:par>
                                    <p:cTn id="51" presetID="12" presetClass="entr" presetSubtype="8" fill="hold" nodeType="afterEffect">
                                      <p:stCondLst>
                                        <p:cond delay="0"/>
                                      </p:stCondLst>
                                      <p:childTnLst>
                                        <p:set>
                                          <p:cBhvr>
                                            <p:cTn id="52" dur="1" fill="hold">
                                              <p:stCondLst>
                                                <p:cond delay="0"/>
                                              </p:stCondLst>
                                            </p:cTn>
                                            <p:tgtEl>
                                              <p:spTgt spid="229"/>
                                            </p:tgtEl>
                                            <p:attrNameLst>
                                              <p:attrName>style.visibility</p:attrName>
                                            </p:attrNameLst>
                                          </p:cBhvr>
                                          <p:to>
                                            <p:strVal val="visible"/>
                                          </p:to>
                                        </p:set>
                                        <p:animEffect transition="in" filter="slide(fromLeft)">
                                          <p:cBhvr>
                                            <p:cTn id="53" dur="500"/>
                                            <p:tgtEl>
                                              <p:spTgt spid="2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 grpId="0"/>
        </p:bldLst>
      </p:timing>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258"/>
          <p:cNvSpPr>
            <a:spLocks noChangeArrowheads="1"/>
          </p:cNvSpPr>
          <p:nvPr/>
        </p:nvSpPr>
        <p:spPr bwMode="auto">
          <a:xfrm>
            <a:off x="857551" y="2139704"/>
            <a:ext cx="7530876" cy="1039240"/>
          </a:xfrm>
          <a:prstGeom prst="roundRect">
            <a:avLst>
              <a:gd name="adj" fmla="val 50000"/>
            </a:avLst>
          </a:prstGeom>
          <a:solidFill>
            <a:srgbClr val="314865"/>
          </a:solidFill>
          <a:ln w="34925">
            <a:solidFill>
              <a:schemeClr val="bg1"/>
            </a:solidFill>
            <a:round/>
          </a:ln>
        </p:spPr>
        <p:txBody>
          <a:bodyPr anchor="ctr"/>
          <a:lstStyle/>
          <a:p>
            <a:pPr algn="ctr"/>
            <a:endParaRPr lang="zh-CN" altLang="zh-CN" sz="1600">
              <a:solidFill>
                <a:srgbClr val="FFFFFF"/>
              </a:solidFill>
              <a:latin typeface="宋体" panose="02010600030101010101" pitchFamily="2" charset="-122"/>
              <a:sym typeface="宋体" panose="02010600030101010101" pitchFamily="2" charset="-122"/>
            </a:endParaRPr>
          </a:p>
        </p:txBody>
      </p:sp>
      <p:grpSp>
        <p:nvGrpSpPr>
          <p:cNvPr id="3" name="组合 2"/>
          <p:cNvGrpSpPr/>
          <p:nvPr/>
        </p:nvGrpSpPr>
        <p:grpSpPr>
          <a:xfrm>
            <a:off x="950884" y="2209253"/>
            <a:ext cx="893128" cy="865406"/>
            <a:chOff x="950884" y="2209253"/>
            <a:chExt cx="893128" cy="865406"/>
          </a:xfrm>
        </p:grpSpPr>
        <p:sp>
          <p:nvSpPr>
            <p:cNvPr id="4" name="椭圆 259"/>
            <p:cNvSpPr>
              <a:spLocks noChangeArrowheads="1"/>
            </p:cNvSpPr>
            <p:nvPr/>
          </p:nvSpPr>
          <p:spPr bwMode="auto">
            <a:xfrm rot="16200000">
              <a:off x="978485" y="2262247"/>
              <a:ext cx="812259" cy="812566"/>
            </a:xfrm>
            <a:prstGeom prst="ellipse">
              <a:avLst/>
            </a:prstGeom>
            <a:solidFill>
              <a:schemeClr val="bg1"/>
            </a:solidFill>
            <a:ln w="25400">
              <a:solidFill>
                <a:srgbClr val="E2E9E9"/>
              </a:solidFill>
              <a:round/>
            </a:ln>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5" name="Text Box 39"/>
            <p:cNvSpPr>
              <a:spLocks noChangeArrowheads="1"/>
            </p:cNvSpPr>
            <p:nvPr/>
          </p:nvSpPr>
          <p:spPr bwMode="auto">
            <a:xfrm>
              <a:off x="950884" y="2209253"/>
              <a:ext cx="893128" cy="752385"/>
            </a:xfrm>
            <a:prstGeom prst="rect">
              <a:avLst/>
            </a:prstGeom>
            <a:noFill/>
            <a:ln w="9525">
              <a:noFill/>
              <a:miter lim="800000"/>
            </a:ln>
          </p:spPr>
          <p:txBody>
            <a:bodyPr>
              <a:spAutoFit/>
            </a:bodyPr>
            <a:lstStyle/>
            <a:p>
              <a:pPr algn="ctr">
                <a:lnSpc>
                  <a:spcPct val="150000"/>
                </a:lnSpc>
              </a:pPr>
              <a:r>
                <a:rPr lang="en-US" altLang="zh-CN" sz="3200" dirty="0" smtClean="0">
                  <a:solidFill>
                    <a:srgbClr val="314865"/>
                  </a:solidFill>
                  <a:latin typeface="微软雅黑" panose="020B0503020204020204" pitchFamily="34" charset="-122"/>
                  <a:sym typeface="微软雅黑" panose="020B0503020204020204" pitchFamily="34" charset="-122"/>
                </a:rPr>
                <a:t>4</a:t>
              </a:r>
              <a:endParaRPr lang="zh-CN" altLang="en-US" dirty="0">
                <a:solidFill>
                  <a:srgbClr val="314865"/>
                </a:solidFill>
              </a:endParaRPr>
            </a:p>
          </p:txBody>
        </p:sp>
      </p:grpSp>
      <p:sp>
        <p:nvSpPr>
          <p:cNvPr id="6" name="Text Box 39"/>
          <p:cNvSpPr>
            <a:spLocks noChangeArrowheads="1"/>
          </p:cNvSpPr>
          <p:nvPr/>
        </p:nvSpPr>
        <p:spPr bwMode="auto">
          <a:xfrm>
            <a:off x="2267744" y="2097909"/>
            <a:ext cx="4248471" cy="906915"/>
          </a:xfrm>
          <a:prstGeom prst="rect">
            <a:avLst/>
          </a:prstGeom>
          <a:noFill/>
          <a:ln w="9525">
            <a:noFill/>
            <a:miter lim="800000"/>
          </a:ln>
        </p:spPr>
        <p:txBody>
          <a:bodyPr wrap="square">
            <a:spAutoFit/>
          </a:bodyPr>
          <a:lstStyle/>
          <a:p>
            <a:pPr algn="ctr">
              <a:lnSpc>
                <a:spcPct val="150000"/>
              </a:lnSpc>
              <a:buClr>
                <a:schemeClr val="tx1"/>
              </a:buClr>
            </a:pPr>
            <a:r>
              <a:rPr lang="zh-CN" altLang="en-US" sz="4000" b="1"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本选题的实践运用</a:t>
            </a:r>
            <a:endParaRPr lang="en-US" sz="6000" b="1" dirty="0">
              <a:latin typeface="微软雅黑" panose="020B0503020204020204" pitchFamily="34" charset="-122"/>
              <a:ea typeface="微软雅黑" panose="020B0503020204020204" pitchFamily="34" charset="-122"/>
            </a:endParaRPr>
          </a:p>
        </p:txBody>
      </p:sp>
      <p:grpSp>
        <p:nvGrpSpPr>
          <p:cNvPr id="7" name="组合 6"/>
          <p:cNvGrpSpPr/>
          <p:nvPr/>
        </p:nvGrpSpPr>
        <p:grpSpPr>
          <a:xfrm>
            <a:off x="0" y="264841"/>
            <a:ext cx="1790898" cy="449319"/>
            <a:chOff x="-1" y="588691"/>
            <a:chExt cx="3026771" cy="449319"/>
          </a:xfrm>
          <a:solidFill>
            <a:srgbClr val="314865"/>
          </a:solidFill>
        </p:grpSpPr>
        <p:sp>
          <p:nvSpPr>
            <p:cNvPr id="8" name="矩形 1"/>
            <p:cNvSpPr/>
            <p:nvPr/>
          </p:nvSpPr>
          <p:spPr>
            <a:xfrm>
              <a:off x="-1" y="588691"/>
              <a:ext cx="3026771" cy="449319"/>
            </a:xfrm>
            <a:custGeom>
              <a:avLst/>
              <a:gdLst>
                <a:gd name="connsiteX0" fmla="*/ 0 w 2411760"/>
                <a:gd name="connsiteY0" fmla="*/ 0 h 484751"/>
                <a:gd name="connsiteX1" fmla="*/ 2411760 w 2411760"/>
                <a:gd name="connsiteY1" fmla="*/ 0 h 484751"/>
                <a:gd name="connsiteX2" fmla="*/ 2411760 w 2411760"/>
                <a:gd name="connsiteY2" fmla="*/ 484751 h 484751"/>
                <a:gd name="connsiteX3" fmla="*/ 0 w 2411760"/>
                <a:gd name="connsiteY3" fmla="*/ 484751 h 484751"/>
                <a:gd name="connsiteX4" fmla="*/ 0 w 2411760"/>
                <a:gd name="connsiteY4" fmla="*/ 0 h 484751"/>
                <a:gd name="connsiteX0-1" fmla="*/ 0 w 2849910"/>
                <a:gd name="connsiteY0-2" fmla="*/ 0 h 484751"/>
                <a:gd name="connsiteX1-3" fmla="*/ 2411760 w 2849910"/>
                <a:gd name="connsiteY1-4" fmla="*/ 0 h 484751"/>
                <a:gd name="connsiteX2-5" fmla="*/ 2849910 w 2849910"/>
                <a:gd name="connsiteY2-6" fmla="*/ 484751 h 484751"/>
                <a:gd name="connsiteX3-7" fmla="*/ 0 w 2849910"/>
                <a:gd name="connsiteY3-8" fmla="*/ 484751 h 484751"/>
                <a:gd name="connsiteX4-9" fmla="*/ 0 w 2849910"/>
                <a:gd name="connsiteY4-10" fmla="*/ 0 h 48475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849910" h="484751">
                  <a:moveTo>
                    <a:pt x="0" y="0"/>
                  </a:moveTo>
                  <a:lnTo>
                    <a:pt x="2411760" y="0"/>
                  </a:lnTo>
                  <a:lnTo>
                    <a:pt x="2849910" y="484751"/>
                  </a:lnTo>
                  <a:lnTo>
                    <a:pt x="0" y="484751"/>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bg1"/>
                </a:solidFill>
              </a:endParaRPr>
            </a:p>
          </p:txBody>
        </p:sp>
        <p:sp>
          <p:nvSpPr>
            <p:cNvPr id="9" name="矩形 8"/>
            <p:cNvSpPr/>
            <p:nvPr/>
          </p:nvSpPr>
          <p:spPr>
            <a:xfrm>
              <a:off x="610875" y="628375"/>
              <a:ext cx="1612523" cy="400110"/>
            </a:xfrm>
            <a:prstGeom prst="rect">
              <a:avLst/>
            </a:prstGeom>
            <a:grpFill/>
          </p:spPr>
          <p:txBody>
            <a:bodyPr wrap="none">
              <a:spAutoFit/>
            </a:bodyPr>
            <a:lstStyle/>
            <a:p>
              <a:r>
                <a:rPr lang="zh-CN" altLang="en-US" sz="2000" b="1" kern="0" dirty="0" smtClean="0">
                  <a:solidFill>
                    <a:schemeClr val="bg1"/>
                  </a:solidFill>
                  <a:latin typeface="微软雅黑" panose="020B0503020204020204" pitchFamily="34" charset="-122"/>
                  <a:ea typeface="微软雅黑" panose="020B0503020204020204" pitchFamily="34" charset="-122"/>
                </a:rPr>
                <a:t>过渡页</a:t>
              </a:r>
              <a:endParaRPr lang="zh-CN" altLang="en-US" sz="2000" b="1" dirty="0">
                <a:solidFill>
                  <a:schemeClr val="bg1"/>
                </a:solidFill>
              </a:endParaRPr>
            </a:p>
          </p:txBody>
        </p:sp>
      </p:grpSp>
    </p:spTree>
  </p:cSld>
  <p:clrMapOvr>
    <a:masterClrMapping/>
  </p:clrMapOvr>
  <p:transition spd="slow">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53" presetClass="entr" presetSubtype="16"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left)">
                                      <p:cBhvr>
                                        <p:cTn id="17" dur="2000"/>
                                        <p:tgtEl>
                                          <p:spTgt spid="2"/>
                                        </p:tgtEl>
                                      </p:cBhvr>
                                    </p:animEffect>
                                  </p:childTnLst>
                                </p:cTn>
                              </p:par>
                            </p:childTnLst>
                          </p:cTn>
                        </p:par>
                        <p:par>
                          <p:cTn id="18" fill="hold">
                            <p:stCondLst>
                              <p:cond delay="2500"/>
                            </p:stCondLst>
                            <p:childTnLst>
                              <p:par>
                                <p:cTn id="19" presetID="41" presetClass="entr" presetSubtype="0" fill="hold" grpId="0" nodeType="afterEffect">
                                  <p:stCondLst>
                                    <p:cond delay="0"/>
                                  </p:stCondLst>
                                  <p:iterate type="lt">
                                    <p:tmPct val="10000"/>
                                  </p:iterate>
                                  <p:childTnLst>
                                    <p:set>
                                      <p:cBhvr>
                                        <p:cTn id="20" dur="1" fill="hold">
                                          <p:stCondLst>
                                            <p:cond delay="0"/>
                                          </p:stCondLst>
                                        </p:cTn>
                                        <p:tgtEl>
                                          <p:spTgt spid="6"/>
                                        </p:tgtEl>
                                        <p:attrNameLst>
                                          <p:attrName>style.visibility</p:attrName>
                                        </p:attrNameLst>
                                      </p:cBhvr>
                                      <p:to>
                                        <p:strVal val="visible"/>
                                      </p:to>
                                    </p:set>
                                    <p:anim calcmode="lin" valueType="num">
                                      <p:cBhvr>
                                        <p:cTn id="21"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6"/>
                                        </p:tgtEl>
                                        <p:attrNameLst>
                                          <p:attrName>ppt_y</p:attrName>
                                        </p:attrNameLst>
                                      </p:cBhvr>
                                      <p:tavLst>
                                        <p:tav tm="0">
                                          <p:val>
                                            <p:strVal val="#ppt_y"/>
                                          </p:val>
                                        </p:tav>
                                        <p:tav tm="100000">
                                          <p:val>
                                            <p:strVal val="#ppt_y"/>
                                          </p:val>
                                        </p:tav>
                                      </p:tavLst>
                                    </p:anim>
                                    <p:anim calcmode="lin" valueType="num">
                                      <p:cBhvr>
                                        <p:cTn id="23"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1"/>
          <p:cNvSpPr/>
          <p:nvPr/>
        </p:nvSpPr>
        <p:spPr>
          <a:xfrm>
            <a:off x="2996883" y="784587"/>
            <a:ext cx="4284655" cy="739798"/>
          </a:xfrm>
          <a:prstGeom prst="rect">
            <a:avLst/>
          </a:prstGeom>
          <a:solidFill>
            <a:srgbClr val="E2E9E9"/>
          </a:solidFill>
          <a:ln w="3175" cap="flat" cmpd="sng" algn="ctr">
            <a:solidFill>
              <a:srgbClr val="EAEAEA"/>
            </a:solidFill>
            <a:prstDash val="solid"/>
          </a:ln>
          <a:effectLst/>
        </p:spPr>
        <p:txBody>
          <a:bodyPr lIns="135000" anchor="ctr"/>
          <a:lstStyle/>
          <a:p>
            <a:pPr marL="128905" indent="-128905">
              <a:lnSpc>
                <a:spcPct val="150000"/>
              </a:lnSpc>
              <a:buFont typeface="Arial" panose="020B0604020202020204" pitchFamily="34" charset="0"/>
              <a:buChar char="•"/>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单击此处添加段落文本单击此处添加段落文本</a:t>
            </a:r>
            <a:endParaRPr lang="en-US" altLang="zh-CN" sz="900" kern="0" dirty="0">
              <a:solidFill>
                <a:srgbClr val="314865"/>
              </a:solidFill>
              <a:latin typeface="微软雅黑" panose="020B0503020204020204" pitchFamily="34" charset="-122"/>
              <a:ea typeface="微软雅黑" panose="020B0503020204020204" pitchFamily="34" charset="-122"/>
            </a:endParaRPr>
          </a:p>
          <a:p>
            <a:pPr marL="128905" indent="-128905">
              <a:lnSpc>
                <a:spcPct val="150000"/>
              </a:lnSpc>
              <a:buFont typeface="Arial" panose="020B0604020202020204" pitchFamily="34" charset="0"/>
              <a:buChar char="•"/>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单击此处添加段落文本单击此处添加段落文本</a:t>
            </a:r>
            <a:endParaRPr lang="en-US" altLang="zh-CN" sz="900" kern="0" dirty="0">
              <a:solidFill>
                <a:srgbClr val="314865"/>
              </a:solidFill>
              <a:latin typeface="微软雅黑" panose="020B0503020204020204" pitchFamily="34" charset="-122"/>
              <a:ea typeface="微软雅黑" panose="020B0503020204020204" pitchFamily="34" charset="-122"/>
            </a:endParaRPr>
          </a:p>
          <a:p>
            <a:pPr marL="128905" indent="-128905">
              <a:lnSpc>
                <a:spcPct val="150000"/>
              </a:lnSpc>
              <a:buFont typeface="Arial" panose="020B0604020202020204" pitchFamily="34" charset="0"/>
              <a:buChar char="•"/>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单击此处添加段落文本单击此处添加段落文本</a:t>
            </a:r>
            <a:endParaRPr lang="en-US" altLang="zh-CN" sz="900" kern="0" dirty="0">
              <a:solidFill>
                <a:srgbClr val="314865"/>
              </a:solidFill>
              <a:latin typeface="微软雅黑" panose="020B0503020204020204" pitchFamily="34" charset="-122"/>
              <a:ea typeface="微软雅黑" panose="020B0503020204020204" pitchFamily="34" charset="-122"/>
            </a:endParaRPr>
          </a:p>
        </p:txBody>
      </p:sp>
      <p:sp>
        <p:nvSpPr>
          <p:cNvPr id="3" name="深色1"/>
          <p:cNvSpPr/>
          <p:nvPr/>
        </p:nvSpPr>
        <p:spPr>
          <a:xfrm>
            <a:off x="1845657" y="784588"/>
            <a:ext cx="1068736" cy="986246"/>
          </a:xfrm>
          <a:custGeom>
            <a:avLst/>
            <a:gdLst/>
            <a:ahLst/>
            <a:cxnLst/>
            <a:rect l="l" t="t" r="r" b="b"/>
            <a:pathLst>
              <a:path w="1871662" h="1727200">
                <a:moveTo>
                  <a:pt x="0" y="0"/>
                </a:moveTo>
                <a:lnTo>
                  <a:pt x="1871662" y="0"/>
                </a:lnTo>
                <a:lnTo>
                  <a:pt x="1871662" y="1308095"/>
                </a:lnTo>
                <a:lnTo>
                  <a:pt x="935831" y="1727200"/>
                </a:lnTo>
                <a:lnTo>
                  <a:pt x="0" y="1308095"/>
                </a:lnTo>
                <a:close/>
              </a:path>
            </a:pathLst>
          </a:custGeom>
          <a:solidFill>
            <a:srgbClr val="314865"/>
          </a:solidFill>
          <a:ln w="25400" cap="flat" cmpd="sng" algn="ctr">
            <a:noFill/>
            <a:prstDash val="solid"/>
          </a:ln>
          <a:effectLst/>
        </p:spPr>
        <p:txBody>
          <a:bodyPr bIns="243000" anchor="ctr"/>
          <a:lstStyle/>
          <a:p>
            <a:pPr algn="ctr">
              <a:lnSpc>
                <a:spcPct val="120000"/>
              </a:lnSpc>
              <a:defRPr/>
            </a:pPr>
            <a:r>
              <a:rPr lang="zh-CN" altLang="en-US" sz="1015" b="1" kern="0" dirty="0">
                <a:solidFill>
                  <a:srgbClr val="314865"/>
                </a:solidFill>
                <a:latin typeface="微软雅黑" panose="020B0503020204020204" pitchFamily="34" charset="-122"/>
                <a:ea typeface="微软雅黑" panose="020B0503020204020204" pitchFamily="34" charset="-122"/>
              </a:rPr>
              <a:t>文本</a:t>
            </a:r>
            <a:r>
              <a:rPr lang="en-US" altLang="zh-CN" sz="1015" b="1" kern="0" dirty="0">
                <a:solidFill>
                  <a:srgbClr val="314865"/>
                </a:solidFill>
                <a:latin typeface="微软雅黑" panose="020B0503020204020204" pitchFamily="34" charset="-122"/>
                <a:ea typeface="微软雅黑" panose="020B0503020204020204" pitchFamily="34" charset="-122"/>
              </a:rPr>
              <a:t>1</a:t>
            </a:r>
            <a:endParaRPr lang="zh-CN" altLang="en-US" sz="1015" b="1" kern="0" dirty="0">
              <a:solidFill>
                <a:srgbClr val="314865"/>
              </a:solidFill>
              <a:latin typeface="微软雅黑" panose="020B0503020204020204" pitchFamily="34" charset="-122"/>
              <a:ea typeface="微软雅黑" panose="020B0503020204020204" pitchFamily="34" charset="-122"/>
            </a:endParaRPr>
          </a:p>
        </p:txBody>
      </p:sp>
      <p:sp>
        <p:nvSpPr>
          <p:cNvPr id="4" name="文本2"/>
          <p:cNvSpPr/>
          <p:nvPr/>
        </p:nvSpPr>
        <p:spPr>
          <a:xfrm>
            <a:off x="2996881" y="1649365"/>
            <a:ext cx="4302515" cy="738481"/>
          </a:xfrm>
          <a:prstGeom prst="rect">
            <a:avLst/>
          </a:prstGeom>
          <a:solidFill>
            <a:srgbClr val="E2E9E9"/>
          </a:solidFill>
          <a:ln w="3175" cap="flat" cmpd="sng" algn="ctr">
            <a:solidFill>
              <a:srgbClr val="EAEAEA"/>
            </a:solidFill>
            <a:prstDash val="solid"/>
          </a:ln>
          <a:effectLst/>
        </p:spPr>
        <p:txBody>
          <a:bodyPr lIns="135000" anchor="ctr"/>
          <a:lstStyle/>
          <a:p>
            <a:pPr marL="128905" indent="-128905">
              <a:lnSpc>
                <a:spcPct val="150000"/>
              </a:lnSpc>
              <a:buFont typeface="Arial" panose="020B0604020202020204" pitchFamily="34" charset="0"/>
              <a:buChar char="•"/>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单击此处添加段落文本单击此处添加段落文本</a:t>
            </a:r>
            <a:endParaRPr lang="en-US" altLang="zh-CN" sz="900" kern="0" dirty="0">
              <a:solidFill>
                <a:srgbClr val="314865"/>
              </a:solidFill>
              <a:latin typeface="微软雅黑" panose="020B0503020204020204" pitchFamily="34" charset="-122"/>
              <a:ea typeface="微软雅黑" panose="020B0503020204020204" pitchFamily="34" charset="-122"/>
            </a:endParaRPr>
          </a:p>
          <a:p>
            <a:pPr marL="128905" indent="-128905">
              <a:lnSpc>
                <a:spcPct val="150000"/>
              </a:lnSpc>
              <a:buFont typeface="Arial" panose="020B0604020202020204" pitchFamily="34" charset="0"/>
              <a:buChar char="•"/>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单击此处添加段落文本单击此处添加段落文本</a:t>
            </a:r>
            <a:endParaRPr lang="en-US" altLang="zh-CN" sz="900" kern="0" dirty="0">
              <a:solidFill>
                <a:srgbClr val="314865"/>
              </a:solidFill>
              <a:latin typeface="微软雅黑" panose="020B0503020204020204" pitchFamily="34" charset="-122"/>
              <a:ea typeface="微软雅黑" panose="020B0503020204020204" pitchFamily="34" charset="-122"/>
            </a:endParaRPr>
          </a:p>
          <a:p>
            <a:pPr marL="128905" indent="-128905">
              <a:lnSpc>
                <a:spcPct val="150000"/>
              </a:lnSpc>
              <a:buFont typeface="Arial" panose="020B0604020202020204" pitchFamily="34" charset="0"/>
              <a:buChar char="•"/>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单击此处添加段落文本单击此处添加段落文本</a:t>
            </a:r>
            <a:endParaRPr lang="en-US" altLang="zh-CN" sz="900" kern="0" dirty="0">
              <a:solidFill>
                <a:srgbClr val="314865"/>
              </a:solidFill>
              <a:latin typeface="微软雅黑" panose="020B0503020204020204" pitchFamily="34" charset="-122"/>
              <a:ea typeface="微软雅黑" panose="020B0503020204020204" pitchFamily="34" charset="-122"/>
            </a:endParaRPr>
          </a:p>
        </p:txBody>
      </p:sp>
      <p:sp>
        <p:nvSpPr>
          <p:cNvPr id="5" name="深色2"/>
          <p:cNvSpPr/>
          <p:nvPr/>
        </p:nvSpPr>
        <p:spPr>
          <a:xfrm>
            <a:off x="1845657" y="1648006"/>
            <a:ext cx="1068736" cy="986246"/>
          </a:xfrm>
          <a:custGeom>
            <a:avLst/>
            <a:gdLst/>
            <a:ahLst/>
            <a:cxnLst/>
            <a:rect l="l" t="t" r="r" b="b"/>
            <a:pathLst>
              <a:path w="1871662" h="1727200">
                <a:moveTo>
                  <a:pt x="0" y="0"/>
                </a:moveTo>
                <a:lnTo>
                  <a:pt x="935831" y="458779"/>
                </a:lnTo>
                <a:lnTo>
                  <a:pt x="1871662" y="0"/>
                </a:lnTo>
                <a:lnTo>
                  <a:pt x="1871662" y="1268421"/>
                </a:lnTo>
                <a:lnTo>
                  <a:pt x="935831" y="1727200"/>
                </a:lnTo>
                <a:lnTo>
                  <a:pt x="0" y="1268421"/>
                </a:lnTo>
                <a:close/>
              </a:path>
            </a:pathLst>
          </a:custGeom>
          <a:solidFill>
            <a:srgbClr val="314865"/>
          </a:solidFill>
          <a:ln w="25400" cap="flat" cmpd="sng" algn="ctr">
            <a:noFill/>
            <a:prstDash val="solid"/>
          </a:ln>
          <a:effectLst/>
        </p:spPr>
        <p:txBody>
          <a:bodyPr anchor="ctr"/>
          <a:lstStyle/>
          <a:p>
            <a:pPr algn="ctr">
              <a:lnSpc>
                <a:spcPct val="120000"/>
              </a:lnSpc>
              <a:defRPr/>
            </a:pPr>
            <a:r>
              <a:rPr lang="zh-CN" altLang="en-US" sz="1015" b="1" kern="0" dirty="0">
                <a:solidFill>
                  <a:srgbClr val="314865"/>
                </a:solidFill>
                <a:latin typeface="微软雅黑" panose="020B0503020204020204" pitchFamily="34" charset="-122"/>
                <a:ea typeface="微软雅黑" panose="020B0503020204020204" pitchFamily="34" charset="-122"/>
              </a:rPr>
              <a:t>文本</a:t>
            </a:r>
            <a:r>
              <a:rPr lang="en-US" altLang="zh-CN" sz="1015" b="1" kern="0" dirty="0">
                <a:solidFill>
                  <a:srgbClr val="314865"/>
                </a:solidFill>
                <a:latin typeface="微软雅黑" panose="020B0503020204020204" pitchFamily="34" charset="-122"/>
                <a:ea typeface="微软雅黑" panose="020B0503020204020204" pitchFamily="34" charset="-122"/>
              </a:rPr>
              <a:t>2</a:t>
            </a:r>
            <a:endParaRPr lang="zh-CN" altLang="en-US" sz="1015" b="1" kern="0" dirty="0">
              <a:solidFill>
                <a:srgbClr val="314865"/>
              </a:solidFill>
              <a:latin typeface="微软雅黑" panose="020B0503020204020204" pitchFamily="34" charset="-122"/>
              <a:ea typeface="微软雅黑" panose="020B0503020204020204" pitchFamily="34" charset="-122"/>
            </a:endParaRPr>
          </a:p>
        </p:txBody>
      </p:sp>
      <p:sp>
        <p:nvSpPr>
          <p:cNvPr id="6" name="文本3"/>
          <p:cNvSpPr/>
          <p:nvPr/>
        </p:nvSpPr>
        <p:spPr>
          <a:xfrm>
            <a:off x="2983284" y="2511424"/>
            <a:ext cx="4316112" cy="734246"/>
          </a:xfrm>
          <a:prstGeom prst="rect">
            <a:avLst/>
          </a:prstGeom>
          <a:solidFill>
            <a:srgbClr val="E2E9E9"/>
          </a:solidFill>
          <a:ln w="3175" cap="flat" cmpd="sng" algn="ctr">
            <a:solidFill>
              <a:srgbClr val="EAEAEA"/>
            </a:solidFill>
            <a:prstDash val="solid"/>
          </a:ln>
          <a:effectLst/>
        </p:spPr>
        <p:txBody>
          <a:bodyPr lIns="135000" anchor="ctr"/>
          <a:lstStyle/>
          <a:p>
            <a:pPr marL="128905" indent="-128905">
              <a:lnSpc>
                <a:spcPct val="150000"/>
              </a:lnSpc>
              <a:buFont typeface="Arial" panose="020B0604020202020204" pitchFamily="34" charset="0"/>
              <a:buChar char="•"/>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单击此处添加段落文本单击此处添加段落文本</a:t>
            </a:r>
            <a:endParaRPr lang="en-US" altLang="zh-CN" sz="900" kern="0" dirty="0">
              <a:solidFill>
                <a:srgbClr val="314865"/>
              </a:solidFill>
              <a:latin typeface="微软雅黑" panose="020B0503020204020204" pitchFamily="34" charset="-122"/>
              <a:ea typeface="微软雅黑" panose="020B0503020204020204" pitchFamily="34" charset="-122"/>
            </a:endParaRPr>
          </a:p>
          <a:p>
            <a:pPr marL="128905" indent="-128905">
              <a:lnSpc>
                <a:spcPct val="150000"/>
              </a:lnSpc>
              <a:buFont typeface="Arial" panose="020B0604020202020204" pitchFamily="34" charset="0"/>
              <a:buChar char="•"/>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单击此处添加段落文本单击此处添加段落文本</a:t>
            </a:r>
            <a:endParaRPr lang="en-US" altLang="zh-CN" sz="900" kern="0" dirty="0">
              <a:solidFill>
                <a:srgbClr val="314865"/>
              </a:solidFill>
              <a:latin typeface="微软雅黑" panose="020B0503020204020204" pitchFamily="34" charset="-122"/>
              <a:ea typeface="微软雅黑" panose="020B0503020204020204" pitchFamily="34" charset="-122"/>
            </a:endParaRPr>
          </a:p>
          <a:p>
            <a:pPr marL="128905" indent="-128905">
              <a:lnSpc>
                <a:spcPct val="150000"/>
              </a:lnSpc>
              <a:buFont typeface="Arial" panose="020B0604020202020204" pitchFamily="34" charset="0"/>
              <a:buChar char="•"/>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单击此处添加段落文本单击此处添加段落文本</a:t>
            </a:r>
            <a:endParaRPr lang="en-US" altLang="zh-CN" sz="900" kern="0" dirty="0">
              <a:solidFill>
                <a:srgbClr val="314865"/>
              </a:solidFill>
              <a:latin typeface="微软雅黑" panose="020B0503020204020204" pitchFamily="34" charset="-122"/>
              <a:ea typeface="微软雅黑" panose="020B0503020204020204" pitchFamily="34" charset="-122"/>
            </a:endParaRPr>
          </a:p>
        </p:txBody>
      </p:sp>
      <p:sp>
        <p:nvSpPr>
          <p:cNvPr id="7" name="深色3"/>
          <p:cNvSpPr/>
          <p:nvPr/>
        </p:nvSpPr>
        <p:spPr>
          <a:xfrm>
            <a:off x="1845657" y="2520906"/>
            <a:ext cx="1068736" cy="986247"/>
          </a:xfrm>
          <a:custGeom>
            <a:avLst/>
            <a:gdLst/>
            <a:ahLst/>
            <a:cxnLst/>
            <a:rect l="l" t="t" r="r" b="b"/>
            <a:pathLst>
              <a:path w="1871662" h="1727200">
                <a:moveTo>
                  <a:pt x="0" y="0"/>
                </a:moveTo>
                <a:lnTo>
                  <a:pt x="935831" y="458779"/>
                </a:lnTo>
                <a:lnTo>
                  <a:pt x="1871662" y="0"/>
                </a:lnTo>
                <a:lnTo>
                  <a:pt x="1871662" y="1268421"/>
                </a:lnTo>
                <a:lnTo>
                  <a:pt x="935831" y="1727200"/>
                </a:lnTo>
                <a:lnTo>
                  <a:pt x="0" y="1268421"/>
                </a:lnTo>
                <a:close/>
              </a:path>
            </a:pathLst>
          </a:custGeom>
          <a:solidFill>
            <a:srgbClr val="314865"/>
          </a:solidFill>
          <a:ln w="25400" cap="flat" cmpd="sng" algn="ctr">
            <a:noFill/>
            <a:prstDash val="solid"/>
          </a:ln>
          <a:effectLst/>
        </p:spPr>
        <p:txBody>
          <a:bodyPr anchor="ctr"/>
          <a:lstStyle/>
          <a:p>
            <a:pPr algn="ctr">
              <a:lnSpc>
                <a:spcPct val="120000"/>
              </a:lnSpc>
              <a:defRPr/>
            </a:pPr>
            <a:r>
              <a:rPr lang="zh-CN" altLang="en-US" sz="1015" b="1" kern="0" dirty="0">
                <a:solidFill>
                  <a:srgbClr val="314865"/>
                </a:solidFill>
                <a:latin typeface="微软雅黑" panose="020B0503020204020204" pitchFamily="34" charset="-122"/>
                <a:ea typeface="微软雅黑" panose="020B0503020204020204" pitchFamily="34" charset="-122"/>
              </a:rPr>
              <a:t>文本</a:t>
            </a:r>
            <a:r>
              <a:rPr lang="en-US" altLang="zh-CN" sz="1015" b="1" kern="0" dirty="0">
                <a:solidFill>
                  <a:srgbClr val="314865"/>
                </a:solidFill>
                <a:latin typeface="微软雅黑" panose="020B0503020204020204" pitchFamily="34" charset="-122"/>
                <a:ea typeface="微软雅黑" panose="020B0503020204020204" pitchFamily="34" charset="-122"/>
              </a:rPr>
              <a:t>3</a:t>
            </a:r>
            <a:endParaRPr lang="zh-CN" altLang="en-US" sz="1015" b="1" kern="0" dirty="0">
              <a:solidFill>
                <a:srgbClr val="314865"/>
              </a:solidFill>
              <a:latin typeface="微软雅黑" panose="020B0503020204020204" pitchFamily="34" charset="-122"/>
              <a:ea typeface="微软雅黑" panose="020B0503020204020204" pitchFamily="34" charset="-122"/>
            </a:endParaRPr>
          </a:p>
        </p:txBody>
      </p:sp>
      <p:sp>
        <p:nvSpPr>
          <p:cNvPr id="8" name="文本4"/>
          <p:cNvSpPr/>
          <p:nvPr/>
        </p:nvSpPr>
        <p:spPr>
          <a:xfrm>
            <a:off x="2983284" y="3364019"/>
            <a:ext cx="4316112" cy="734246"/>
          </a:xfrm>
          <a:prstGeom prst="rect">
            <a:avLst/>
          </a:prstGeom>
          <a:solidFill>
            <a:srgbClr val="E2E9E9"/>
          </a:solidFill>
          <a:ln w="3175" cap="flat" cmpd="sng" algn="ctr">
            <a:solidFill>
              <a:srgbClr val="EAEAEA"/>
            </a:solidFill>
            <a:prstDash val="solid"/>
          </a:ln>
          <a:effectLst/>
        </p:spPr>
        <p:txBody>
          <a:bodyPr lIns="135000" anchor="ctr"/>
          <a:lstStyle/>
          <a:p>
            <a:pPr marL="128905" indent="-128905">
              <a:lnSpc>
                <a:spcPct val="150000"/>
              </a:lnSpc>
              <a:buFont typeface="Arial" panose="020B0604020202020204" pitchFamily="34" charset="0"/>
              <a:buChar char="•"/>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单击此处添加段落文本单击此处添加段落文本</a:t>
            </a:r>
            <a:endParaRPr lang="en-US" altLang="zh-CN" sz="900" kern="0" dirty="0">
              <a:solidFill>
                <a:srgbClr val="314865"/>
              </a:solidFill>
              <a:latin typeface="微软雅黑" panose="020B0503020204020204" pitchFamily="34" charset="-122"/>
              <a:ea typeface="微软雅黑" panose="020B0503020204020204" pitchFamily="34" charset="-122"/>
            </a:endParaRPr>
          </a:p>
          <a:p>
            <a:pPr marL="128905" indent="-128905">
              <a:lnSpc>
                <a:spcPct val="150000"/>
              </a:lnSpc>
              <a:buFont typeface="Arial" panose="020B0604020202020204" pitchFamily="34" charset="0"/>
              <a:buChar char="•"/>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单击此处添加段落文本单击此处添加段落文本</a:t>
            </a:r>
            <a:endParaRPr lang="en-US" altLang="zh-CN" sz="900" kern="0" dirty="0">
              <a:solidFill>
                <a:srgbClr val="314865"/>
              </a:solidFill>
              <a:latin typeface="微软雅黑" panose="020B0503020204020204" pitchFamily="34" charset="-122"/>
              <a:ea typeface="微软雅黑" panose="020B0503020204020204" pitchFamily="34" charset="-122"/>
            </a:endParaRPr>
          </a:p>
          <a:p>
            <a:pPr marL="128905" indent="-128905">
              <a:lnSpc>
                <a:spcPct val="150000"/>
              </a:lnSpc>
              <a:buFont typeface="Arial" panose="020B0604020202020204" pitchFamily="34" charset="0"/>
              <a:buChar char="•"/>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单击此处添加段落文本单击此处添加段落文本</a:t>
            </a:r>
            <a:endParaRPr lang="en-US" altLang="zh-CN" sz="900" kern="0" dirty="0">
              <a:solidFill>
                <a:srgbClr val="314865"/>
              </a:solidFill>
              <a:latin typeface="微软雅黑" panose="020B0503020204020204" pitchFamily="34" charset="-122"/>
              <a:ea typeface="微软雅黑" panose="020B0503020204020204" pitchFamily="34" charset="-122"/>
            </a:endParaRPr>
          </a:p>
        </p:txBody>
      </p:sp>
      <p:sp>
        <p:nvSpPr>
          <p:cNvPr id="9" name="深色4"/>
          <p:cNvSpPr/>
          <p:nvPr/>
        </p:nvSpPr>
        <p:spPr>
          <a:xfrm>
            <a:off x="1845657" y="3373502"/>
            <a:ext cx="1068736" cy="986247"/>
          </a:xfrm>
          <a:custGeom>
            <a:avLst/>
            <a:gdLst/>
            <a:ahLst/>
            <a:cxnLst/>
            <a:rect l="l" t="t" r="r" b="b"/>
            <a:pathLst>
              <a:path w="1871662" h="1727200">
                <a:moveTo>
                  <a:pt x="0" y="0"/>
                </a:moveTo>
                <a:lnTo>
                  <a:pt x="935831" y="458779"/>
                </a:lnTo>
                <a:lnTo>
                  <a:pt x="1871662" y="0"/>
                </a:lnTo>
                <a:lnTo>
                  <a:pt x="1871662" y="1268421"/>
                </a:lnTo>
                <a:lnTo>
                  <a:pt x="935831" y="1727200"/>
                </a:lnTo>
                <a:lnTo>
                  <a:pt x="0" y="1268421"/>
                </a:lnTo>
                <a:close/>
              </a:path>
            </a:pathLst>
          </a:custGeom>
          <a:solidFill>
            <a:srgbClr val="314865"/>
          </a:solidFill>
          <a:ln w="25400" cap="flat" cmpd="sng" algn="ctr">
            <a:noFill/>
            <a:prstDash val="solid"/>
          </a:ln>
          <a:effectLst/>
        </p:spPr>
        <p:txBody>
          <a:bodyPr lIns="0" rIns="0" anchor="ctr"/>
          <a:lstStyle/>
          <a:p>
            <a:pPr algn="ctr">
              <a:lnSpc>
                <a:spcPct val="120000"/>
              </a:lnSpc>
              <a:spcBef>
                <a:spcPts val="450"/>
              </a:spcBef>
              <a:spcAft>
                <a:spcPts val="450"/>
              </a:spcAft>
              <a:defRPr/>
            </a:pPr>
            <a:r>
              <a:rPr lang="zh-CN" altLang="en-US" sz="1015" b="1" kern="0" dirty="0">
                <a:solidFill>
                  <a:srgbClr val="314865"/>
                </a:solidFill>
                <a:latin typeface="微软雅黑" panose="020B0503020204020204" pitchFamily="34" charset="-122"/>
                <a:ea typeface="微软雅黑" panose="020B0503020204020204" pitchFamily="34" charset="-122"/>
              </a:rPr>
              <a:t>文本</a:t>
            </a:r>
            <a:r>
              <a:rPr lang="en-US" altLang="zh-CN" sz="1015" b="1" kern="0" dirty="0">
                <a:solidFill>
                  <a:srgbClr val="314865"/>
                </a:solidFill>
                <a:latin typeface="微软雅黑" panose="020B0503020204020204" pitchFamily="34" charset="-122"/>
                <a:ea typeface="微软雅黑" panose="020B0503020204020204" pitchFamily="34" charset="-122"/>
              </a:rPr>
              <a:t>4</a:t>
            </a:r>
            <a:endParaRPr lang="zh-CN" altLang="en-US" sz="1015" b="1" kern="0" dirty="0">
              <a:solidFill>
                <a:srgbClr val="314865"/>
              </a:solidFill>
              <a:latin typeface="微软雅黑" panose="020B0503020204020204" pitchFamily="34" charset="-122"/>
              <a:ea typeface="微软雅黑" panose="020B0503020204020204" pitchFamily="34" charset="-122"/>
            </a:endParaRPr>
          </a:p>
        </p:txBody>
      </p:sp>
      <p:cxnSp>
        <p:nvCxnSpPr>
          <p:cNvPr id="26" name="直接连接符 25"/>
          <p:cNvCxnSpPr/>
          <p:nvPr/>
        </p:nvCxnSpPr>
        <p:spPr>
          <a:xfrm>
            <a:off x="0"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5364088"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sp>
        <p:nvSpPr>
          <p:cNvPr id="28" name="TextBox 500"/>
          <p:cNvSpPr txBox="1"/>
          <p:nvPr/>
        </p:nvSpPr>
        <p:spPr>
          <a:xfrm>
            <a:off x="3779912" y="155416"/>
            <a:ext cx="1584176" cy="400110"/>
          </a:xfrm>
          <a:prstGeom prst="rect">
            <a:avLst/>
          </a:prstGeom>
          <a:noFill/>
        </p:spPr>
        <p:txBody>
          <a:bodyPr wrap="square" rtlCol="0">
            <a:spAutoFit/>
          </a:bodyPr>
          <a:lstStyle/>
          <a:p>
            <a:pPr algn="ctr"/>
            <a:r>
              <a:rPr lang="zh-CN" altLang="en-US" sz="2000" b="1" dirty="0" smtClean="0">
                <a:solidFill>
                  <a:srgbClr val="314865"/>
                </a:solidFill>
              </a:rPr>
              <a:t>实践运用</a:t>
            </a:r>
            <a:endParaRPr lang="zh-CN" altLang="en-US" sz="2000" b="1" dirty="0">
              <a:solidFill>
                <a:srgbClr val="314865"/>
              </a:solidFill>
            </a:endParaRPr>
          </a:p>
        </p:txBody>
      </p:sp>
    </p:spTree>
  </p:cSld>
  <p:clrMapOvr>
    <a:masterClrMapping/>
  </p:clrMapOvr>
  <p:transition spd="slow">
    <p:cover dir="rd"/>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0-#ppt_w/2"/>
                                              </p:val>
                                            </p:tav>
                                            <p:tav tm="100000">
                                              <p:val>
                                                <p:strVal val="#ppt_x"/>
                                              </p:val>
                                            </p:tav>
                                          </p:tavLst>
                                        </p:anim>
                                        <p:anim calcmode="lin" valueType="num">
                                          <p:cBhvr additive="base">
                                            <p:cTn id="8" dur="500" fill="hold"/>
                                            <p:tgtEl>
                                              <p:spTgt spid="26"/>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additive="base">
                                            <p:cTn id="11" dur="500" fill="hold"/>
                                            <p:tgtEl>
                                              <p:spTgt spid="27"/>
                                            </p:tgtEl>
                                            <p:attrNameLst>
                                              <p:attrName>ppt_x</p:attrName>
                                            </p:attrNameLst>
                                          </p:cBhvr>
                                          <p:tavLst>
                                            <p:tav tm="0">
                                              <p:val>
                                                <p:strVal val="1+#ppt_w/2"/>
                                              </p:val>
                                            </p:tav>
                                            <p:tav tm="100000">
                                              <p:val>
                                                <p:strVal val="#ppt_x"/>
                                              </p:val>
                                            </p:tav>
                                          </p:tavLst>
                                        </p:anim>
                                        <p:anim calcmode="lin" valueType="num">
                                          <p:cBhvr additive="base">
                                            <p:cTn id="12" dur="500" fill="hold"/>
                                            <p:tgtEl>
                                              <p:spTgt spid="27"/>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14:presetBounceEnd="52000">
                                      <p:stCondLst>
                                        <p:cond delay="0"/>
                                      </p:stCondLst>
                                      <p:childTnLst>
                                        <p:set>
                                          <p:cBhvr>
                                            <p:cTn id="15" dur="1" fill="hold">
                                              <p:stCondLst>
                                                <p:cond delay="0"/>
                                              </p:stCondLst>
                                            </p:cTn>
                                            <p:tgtEl>
                                              <p:spTgt spid="28"/>
                                            </p:tgtEl>
                                            <p:attrNameLst>
                                              <p:attrName>style.visibility</p:attrName>
                                            </p:attrNameLst>
                                          </p:cBhvr>
                                          <p:to>
                                            <p:strVal val="visible"/>
                                          </p:to>
                                        </p:set>
                                        <p:anim calcmode="lin" valueType="num" p14:bounceEnd="52000">
                                          <p:cBhvr additive="base">
                                            <p:cTn id="16" dur="500" fill="hold"/>
                                            <p:tgtEl>
                                              <p:spTgt spid="28"/>
                                            </p:tgtEl>
                                            <p:attrNameLst>
                                              <p:attrName>ppt_x</p:attrName>
                                            </p:attrNameLst>
                                          </p:cBhvr>
                                          <p:tavLst>
                                            <p:tav tm="0">
                                              <p:val>
                                                <p:strVal val="#ppt_x"/>
                                              </p:val>
                                            </p:tav>
                                            <p:tav tm="100000">
                                              <p:val>
                                                <p:strVal val="#ppt_x"/>
                                              </p:val>
                                            </p:tav>
                                          </p:tavLst>
                                        </p:anim>
                                        <p:anim calcmode="lin" valueType="num" p14:bounceEnd="52000">
                                          <p:cBhvr additive="base">
                                            <p:cTn id="17" dur="500" fill="hold"/>
                                            <p:tgtEl>
                                              <p:spTgt spid="28"/>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22" presetClass="entr" presetSubtype="1" fill="hold" grpId="0" nodeType="after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wipe(up)">
                                          <p:cBhvr>
                                            <p:cTn id="21" dur="500"/>
                                            <p:tgtEl>
                                              <p:spTgt spid="3"/>
                                            </p:tgtEl>
                                          </p:cBhvr>
                                        </p:animEffect>
                                      </p:childTnLst>
                                    </p:cTn>
                                  </p:par>
                                </p:childTnLst>
                              </p:cTn>
                            </p:par>
                            <p:par>
                              <p:cTn id="22" fill="hold">
                                <p:stCondLst>
                                  <p:cond delay="1500"/>
                                </p:stCondLst>
                                <p:childTnLst>
                                  <p:par>
                                    <p:cTn id="23" presetID="22" presetClass="entr" presetSubtype="8" fill="hold" grpId="0" nodeType="after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left)">
                                          <p:cBhvr>
                                            <p:cTn id="25" dur="500"/>
                                            <p:tgtEl>
                                              <p:spTgt spid="2"/>
                                            </p:tgtEl>
                                          </p:cBhvr>
                                        </p:animEffect>
                                      </p:childTnLst>
                                    </p:cTn>
                                  </p:par>
                                </p:childTnLst>
                              </p:cTn>
                            </p:par>
                            <p:par>
                              <p:cTn id="26" fill="hold">
                                <p:stCondLst>
                                  <p:cond delay="2000"/>
                                </p:stCondLst>
                                <p:childTnLst>
                                  <p:par>
                                    <p:cTn id="27" presetID="22" presetClass="entr" presetSubtype="1" fill="hold" grpId="0" nodeType="after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wipe(up)">
                                          <p:cBhvr>
                                            <p:cTn id="29" dur="500"/>
                                            <p:tgtEl>
                                              <p:spTgt spid="5"/>
                                            </p:tgtEl>
                                          </p:cBhvr>
                                        </p:animEffect>
                                      </p:childTnLst>
                                    </p:cTn>
                                  </p:par>
                                </p:childTnLst>
                              </p:cTn>
                            </p:par>
                            <p:par>
                              <p:cTn id="30" fill="hold">
                                <p:stCondLst>
                                  <p:cond delay="2500"/>
                                </p:stCondLst>
                                <p:childTnLst>
                                  <p:par>
                                    <p:cTn id="31" presetID="22" presetClass="entr" presetSubtype="8" fill="hold" grpId="0" nodeType="after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wipe(left)">
                                          <p:cBhvr>
                                            <p:cTn id="33" dur="500"/>
                                            <p:tgtEl>
                                              <p:spTgt spid="4"/>
                                            </p:tgtEl>
                                          </p:cBhvr>
                                        </p:animEffect>
                                      </p:childTnLst>
                                    </p:cTn>
                                  </p:par>
                                </p:childTnLst>
                              </p:cTn>
                            </p:par>
                            <p:par>
                              <p:cTn id="34" fill="hold">
                                <p:stCondLst>
                                  <p:cond delay="3000"/>
                                </p:stCondLst>
                                <p:childTnLst>
                                  <p:par>
                                    <p:cTn id="35" presetID="22" presetClass="entr" presetSubtype="1" fill="hold" grpId="0" nodeType="after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up)">
                                          <p:cBhvr>
                                            <p:cTn id="37" dur="500"/>
                                            <p:tgtEl>
                                              <p:spTgt spid="7"/>
                                            </p:tgtEl>
                                          </p:cBhvr>
                                        </p:animEffect>
                                      </p:childTnLst>
                                    </p:cTn>
                                  </p:par>
                                </p:childTnLst>
                              </p:cTn>
                            </p:par>
                            <p:par>
                              <p:cTn id="38" fill="hold">
                                <p:stCondLst>
                                  <p:cond delay="3500"/>
                                </p:stCondLst>
                                <p:childTnLst>
                                  <p:par>
                                    <p:cTn id="39" presetID="22" presetClass="entr" presetSubtype="8" fill="hold" grpId="0" nodeType="after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wipe(left)">
                                          <p:cBhvr>
                                            <p:cTn id="41" dur="500"/>
                                            <p:tgtEl>
                                              <p:spTgt spid="6"/>
                                            </p:tgtEl>
                                          </p:cBhvr>
                                        </p:animEffect>
                                      </p:childTnLst>
                                    </p:cTn>
                                  </p:par>
                                </p:childTnLst>
                              </p:cTn>
                            </p:par>
                            <p:par>
                              <p:cTn id="42" fill="hold">
                                <p:stCondLst>
                                  <p:cond delay="4000"/>
                                </p:stCondLst>
                                <p:childTnLst>
                                  <p:par>
                                    <p:cTn id="43" presetID="22" presetClass="entr" presetSubtype="1" fill="hold" grpId="0" nodeType="after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wipe(up)">
                                          <p:cBhvr>
                                            <p:cTn id="45" dur="500"/>
                                            <p:tgtEl>
                                              <p:spTgt spid="9"/>
                                            </p:tgtEl>
                                          </p:cBhvr>
                                        </p:animEffect>
                                      </p:childTnLst>
                                    </p:cTn>
                                  </p:par>
                                </p:childTnLst>
                              </p:cTn>
                            </p:par>
                            <p:par>
                              <p:cTn id="46" fill="hold">
                                <p:stCondLst>
                                  <p:cond delay="4500"/>
                                </p:stCondLst>
                                <p:childTnLst>
                                  <p:par>
                                    <p:cTn id="47" presetID="22" presetClass="entr" presetSubtype="8" fill="hold" grpId="0" nodeType="afterEffect">
                                      <p:stCondLst>
                                        <p:cond delay="0"/>
                                      </p:stCondLst>
                                      <p:childTnLst>
                                        <p:set>
                                          <p:cBhvr>
                                            <p:cTn id="48" dur="1" fill="hold">
                                              <p:stCondLst>
                                                <p:cond delay="0"/>
                                              </p:stCondLst>
                                            </p:cTn>
                                            <p:tgtEl>
                                              <p:spTgt spid="8"/>
                                            </p:tgtEl>
                                            <p:attrNameLst>
                                              <p:attrName>style.visibility</p:attrName>
                                            </p:attrNameLst>
                                          </p:cBhvr>
                                          <p:to>
                                            <p:strVal val="visible"/>
                                          </p:to>
                                        </p:set>
                                        <p:animEffect transition="in" filter="wipe(left)">
                                          <p:cBhvr>
                                            <p:cTn id="4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28"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0-#ppt_w/2"/>
                                              </p:val>
                                            </p:tav>
                                            <p:tav tm="100000">
                                              <p:val>
                                                <p:strVal val="#ppt_x"/>
                                              </p:val>
                                            </p:tav>
                                          </p:tavLst>
                                        </p:anim>
                                        <p:anim calcmode="lin" valueType="num">
                                          <p:cBhvr additive="base">
                                            <p:cTn id="8" dur="500" fill="hold"/>
                                            <p:tgtEl>
                                              <p:spTgt spid="26"/>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additive="base">
                                            <p:cTn id="11" dur="500" fill="hold"/>
                                            <p:tgtEl>
                                              <p:spTgt spid="27"/>
                                            </p:tgtEl>
                                            <p:attrNameLst>
                                              <p:attrName>ppt_x</p:attrName>
                                            </p:attrNameLst>
                                          </p:cBhvr>
                                          <p:tavLst>
                                            <p:tav tm="0">
                                              <p:val>
                                                <p:strVal val="1+#ppt_w/2"/>
                                              </p:val>
                                            </p:tav>
                                            <p:tav tm="100000">
                                              <p:val>
                                                <p:strVal val="#ppt_x"/>
                                              </p:val>
                                            </p:tav>
                                          </p:tavLst>
                                        </p:anim>
                                        <p:anim calcmode="lin" valueType="num">
                                          <p:cBhvr additive="base">
                                            <p:cTn id="12" dur="500" fill="hold"/>
                                            <p:tgtEl>
                                              <p:spTgt spid="27"/>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stCondLst>
                                        <p:cond delay="0"/>
                                      </p:stCondLst>
                                      <p:childTnLst>
                                        <p:set>
                                          <p:cBhvr>
                                            <p:cTn id="15" dur="1" fill="hold">
                                              <p:stCondLst>
                                                <p:cond delay="0"/>
                                              </p:stCondLst>
                                            </p:cTn>
                                            <p:tgtEl>
                                              <p:spTgt spid="28"/>
                                            </p:tgtEl>
                                            <p:attrNameLst>
                                              <p:attrName>style.visibility</p:attrName>
                                            </p:attrNameLst>
                                          </p:cBhvr>
                                          <p:to>
                                            <p:strVal val="visible"/>
                                          </p:to>
                                        </p:set>
                                        <p:anim calcmode="lin" valueType="num">
                                          <p:cBhvr additive="base">
                                            <p:cTn id="16" dur="500" fill="hold"/>
                                            <p:tgtEl>
                                              <p:spTgt spid="28"/>
                                            </p:tgtEl>
                                            <p:attrNameLst>
                                              <p:attrName>ppt_x</p:attrName>
                                            </p:attrNameLst>
                                          </p:cBhvr>
                                          <p:tavLst>
                                            <p:tav tm="0">
                                              <p:val>
                                                <p:strVal val="#ppt_x"/>
                                              </p:val>
                                            </p:tav>
                                            <p:tav tm="100000">
                                              <p:val>
                                                <p:strVal val="#ppt_x"/>
                                              </p:val>
                                            </p:tav>
                                          </p:tavLst>
                                        </p:anim>
                                        <p:anim calcmode="lin" valueType="num">
                                          <p:cBhvr additive="base">
                                            <p:cTn id="17" dur="500" fill="hold"/>
                                            <p:tgtEl>
                                              <p:spTgt spid="28"/>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22" presetClass="entr" presetSubtype="1" fill="hold" grpId="0" nodeType="after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wipe(up)">
                                          <p:cBhvr>
                                            <p:cTn id="21" dur="500"/>
                                            <p:tgtEl>
                                              <p:spTgt spid="3"/>
                                            </p:tgtEl>
                                          </p:cBhvr>
                                        </p:animEffect>
                                      </p:childTnLst>
                                    </p:cTn>
                                  </p:par>
                                </p:childTnLst>
                              </p:cTn>
                            </p:par>
                            <p:par>
                              <p:cTn id="22" fill="hold">
                                <p:stCondLst>
                                  <p:cond delay="1500"/>
                                </p:stCondLst>
                                <p:childTnLst>
                                  <p:par>
                                    <p:cTn id="23" presetID="22" presetClass="entr" presetSubtype="8" fill="hold" grpId="0" nodeType="after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left)">
                                          <p:cBhvr>
                                            <p:cTn id="25" dur="500"/>
                                            <p:tgtEl>
                                              <p:spTgt spid="2"/>
                                            </p:tgtEl>
                                          </p:cBhvr>
                                        </p:animEffect>
                                      </p:childTnLst>
                                    </p:cTn>
                                  </p:par>
                                </p:childTnLst>
                              </p:cTn>
                            </p:par>
                            <p:par>
                              <p:cTn id="26" fill="hold">
                                <p:stCondLst>
                                  <p:cond delay="2000"/>
                                </p:stCondLst>
                                <p:childTnLst>
                                  <p:par>
                                    <p:cTn id="27" presetID="22" presetClass="entr" presetSubtype="1" fill="hold" grpId="0" nodeType="after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wipe(up)">
                                          <p:cBhvr>
                                            <p:cTn id="29" dur="500"/>
                                            <p:tgtEl>
                                              <p:spTgt spid="5"/>
                                            </p:tgtEl>
                                          </p:cBhvr>
                                        </p:animEffect>
                                      </p:childTnLst>
                                    </p:cTn>
                                  </p:par>
                                </p:childTnLst>
                              </p:cTn>
                            </p:par>
                            <p:par>
                              <p:cTn id="30" fill="hold">
                                <p:stCondLst>
                                  <p:cond delay="2500"/>
                                </p:stCondLst>
                                <p:childTnLst>
                                  <p:par>
                                    <p:cTn id="31" presetID="22" presetClass="entr" presetSubtype="8" fill="hold" grpId="0" nodeType="after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wipe(left)">
                                          <p:cBhvr>
                                            <p:cTn id="33" dur="500"/>
                                            <p:tgtEl>
                                              <p:spTgt spid="4"/>
                                            </p:tgtEl>
                                          </p:cBhvr>
                                        </p:animEffect>
                                      </p:childTnLst>
                                    </p:cTn>
                                  </p:par>
                                </p:childTnLst>
                              </p:cTn>
                            </p:par>
                            <p:par>
                              <p:cTn id="34" fill="hold">
                                <p:stCondLst>
                                  <p:cond delay="3000"/>
                                </p:stCondLst>
                                <p:childTnLst>
                                  <p:par>
                                    <p:cTn id="35" presetID="22" presetClass="entr" presetSubtype="1" fill="hold" grpId="0" nodeType="after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up)">
                                          <p:cBhvr>
                                            <p:cTn id="37" dur="500"/>
                                            <p:tgtEl>
                                              <p:spTgt spid="7"/>
                                            </p:tgtEl>
                                          </p:cBhvr>
                                        </p:animEffect>
                                      </p:childTnLst>
                                    </p:cTn>
                                  </p:par>
                                </p:childTnLst>
                              </p:cTn>
                            </p:par>
                            <p:par>
                              <p:cTn id="38" fill="hold">
                                <p:stCondLst>
                                  <p:cond delay="3500"/>
                                </p:stCondLst>
                                <p:childTnLst>
                                  <p:par>
                                    <p:cTn id="39" presetID="22" presetClass="entr" presetSubtype="8" fill="hold" grpId="0" nodeType="after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wipe(left)">
                                          <p:cBhvr>
                                            <p:cTn id="41" dur="500"/>
                                            <p:tgtEl>
                                              <p:spTgt spid="6"/>
                                            </p:tgtEl>
                                          </p:cBhvr>
                                        </p:animEffect>
                                      </p:childTnLst>
                                    </p:cTn>
                                  </p:par>
                                </p:childTnLst>
                              </p:cTn>
                            </p:par>
                            <p:par>
                              <p:cTn id="42" fill="hold">
                                <p:stCondLst>
                                  <p:cond delay="4000"/>
                                </p:stCondLst>
                                <p:childTnLst>
                                  <p:par>
                                    <p:cTn id="43" presetID="22" presetClass="entr" presetSubtype="1" fill="hold" grpId="0" nodeType="after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wipe(up)">
                                          <p:cBhvr>
                                            <p:cTn id="45" dur="500"/>
                                            <p:tgtEl>
                                              <p:spTgt spid="9"/>
                                            </p:tgtEl>
                                          </p:cBhvr>
                                        </p:animEffect>
                                      </p:childTnLst>
                                    </p:cTn>
                                  </p:par>
                                </p:childTnLst>
                              </p:cTn>
                            </p:par>
                            <p:par>
                              <p:cTn id="46" fill="hold">
                                <p:stCondLst>
                                  <p:cond delay="4500"/>
                                </p:stCondLst>
                                <p:childTnLst>
                                  <p:par>
                                    <p:cTn id="47" presetID="22" presetClass="entr" presetSubtype="8" fill="hold" grpId="0" nodeType="afterEffect">
                                      <p:stCondLst>
                                        <p:cond delay="0"/>
                                      </p:stCondLst>
                                      <p:childTnLst>
                                        <p:set>
                                          <p:cBhvr>
                                            <p:cTn id="48" dur="1" fill="hold">
                                              <p:stCondLst>
                                                <p:cond delay="0"/>
                                              </p:stCondLst>
                                            </p:cTn>
                                            <p:tgtEl>
                                              <p:spTgt spid="8"/>
                                            </p:tgtEl>
                                            <p:attrNameLst>
                                              <p:attrName>style.visibility</p:attrName>
                                            </p:attrNameLst>
                                          </p:cBhvr>
                                          <p:to>
                                            <p:strVal val="visible"/>
                                          </p:to>
                                        </p:set>
                                        <p:animEffect transition="in" filter="wipe(left)">
                                          <p:cBhvr>
                                            <p:cTn id="4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28" grpId="0"/>
        </p:bldLst>
      </p:timing>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gray">
          <a:xfrm>
            <a:off x="1143000" y="1200150"/>
            <a:ext cx="4124325" cy="3371850"/>
          </a:xfrm>
          <a:prstGeom prst="rightArrow">
            <a:avLst>
              <a:gd name="adj1" fmla="val 79306"/>
              <a:gd name="adj2" fmla="val 30296"/>
            </a:avLst>
          </a:prstGeom>
          <a:solidFill>
            <a:srgbClr val="314865"/>
          </a:solidFill>
          <a:ln w="3175" cap="flat" cmpd="sng" algn="ctr">
            <a:solidFill>
              <a:srgbClr val="EAEAEA"/>
            </a:solidFill>
            <a:prstDash val="solid"/>
          </a:ln>
          <a:effectLst/>
        </p:spPr>
        <p:txBody>
          <a:bodyPr anchor="ctr"/>
          <a:lstStyle/>
          <a:p>
            <a:pPr algn="ctr" fontAlgn="base">
              <a:lnSpc>
                <a:spcPct val="120000"/>
              </a:lnSpc>
              <a:spcBef>
                <a:spcPct val="0"/>
              </a:spcBef>
              <a:spcAft>
                <a:spcPct val="0"/>
              </a:spcAft>
              <a:defRPr/>
            </a:pPr>
            <a:endParaRPr lang="zh-CN" altLang="en-US" sz="1500" kern="0">
              <a:solidFill>
                <a:srgbClr val="4D4D4D"/>
              </a:solidFill>
              <a:latin typeface="微软雅黑" panose="020B0503020204020204" pitchFamily="34" charset="-122"/>
              <a:ea typeface="微软雅黑" panose="020B0503020204020204" pitchFamily="34" charset="-122"/>
            </a:endParaRPr>
          </a:p>
        </p:txBody>
      </p:sp>
      <p:sp>
        <p:nvSpPr>
          <p:cNvPr id="3" name="AutoShape 8"/>
          <p:cNvSpPr>
            <a:spLocks noChangeArrowheads="1"/>
          </p:cNvSpPr>
          <p:nvPr/>
        </p:nvSpPr>
        <p:spPr bwMode="gray">
          <a:xfrm>
            <a:off x="5429250" y="1657350"/>
            <a:ext cx="1714500" cy="2482454"/>
          </a:xfrm>
          <a:prstGeom prst="roundRect">
            <a:avLst>
              <a:gd name="adj" fmla="val 16667"/>
            </a:avLst>
          </a:prstGeom>
          <a:solidFill>
            <a:srgbClr val="314865"/>
          </a:solidFill>
          <a:ln w="3175" cap="flat" cmpd="sng" algn="ctr">
            <a:solidFill>
              <a:srgbClr val="2676FF">
                <a:lumMod val="20000"/>
                <a:lumOff val="80000"/>
              </a:srgbClr>
            </a:solidFill>
            <a:prstDash val="solid"/>
          </a:ln>
          <a:effectLst/>
        </p:spPr>
        <p:txBody>
          <a:bodyPr lIns="0" rIns="0" anchor="ctr"/>
          <a:lstStyle/>
          <a:p>
            <a:pPr algn="ctr" fontAlgn="base">
              <a:lnSpc>
                <a:spcPct val="150000"/>
              </a:lnSpc>
              <a:spcBef>
                <a:spcPct val="0"/>
              </a:spcBef>
              <a:spcAft>
                <a:spcPct val="0"/>
              </a:spcAft>
              <a:defRPr/>
            </a:pPr>
            <a:r>
              <a:rPr lang="zh-CN" altLang="en-US" sz="790" kern="0" dirty="0">
                <a:solidFill>
                  <a:schemeClr val="bg1"/>
                </a:solidFill>
                <a:latin typeface="微软雅黑" panose="020B0503020204020204" pitchFamily="34" charset="-122"/>
                <a:ea typeface="微软雅黑" panose="020B0503020204020204" pitchFamily="34" charset="-122"/>
              </a:rPr>
              <a:t>单击此处添加文本</a:t>
            </a:r>
            <a:r>
              <a:rPr lang="en-US" altLang="zh-CN" sz="790" kern="0" dirty="0">
                <a:solidFill>
                  <a:schemeClr val="bg1"/>
                </a:solidFill>
                <a:latin typeface="微软雅黑" panose="020B0503020204020204" pitchFamily="34" charset="-122"/>
                <a:ea typeface="微软雅黑" panose="020B0503020204020204" pitchFamily="34" charset="-122"/>
              </a:rPr>
              <a:t>1
</a:t>
            </a:r>
            <a:r>
              <a:rPr lang="zh-CN" altLang="en-US" sz="790" kern="0" dirty="0">
                <a:solidFill>
                  <a:schemeClr val="bg1"/>
                </a:solidFill>
                <a:latin typeface="微软雅黑" panose="020B0503020204020204" pitchFamily="34" charset="-122"/>
                <a:ea typeface="微软雅黑" panose="020B0503020204020204" pitchFamily="34" charset="-122"/>
              </a:rPr>
              <a:t>此处添加文本
此处添加文本
此处添加文本
此处添加文本
此处添加文本
此处添加文本
此处添加文本</a:t>
            </a:r>
            <a:endParaRPr lang="zh-CN" altLang="zh-CN" sz="790" kern="0" dirty="0">
              <a:solidFill>
                <a:schemeClr val="bg1"/>
              </a:solidFill>
              <a:latin typeface="微软雅黑" panose="020B0503020204020204" pitchFamily="34" charset="-122"/>
              <a:ea typeface="微软雅黑" panose="020B0503020204020204" pitchFamily="34" charset="-122"/>
            </a:endParaRPr>
          </a:p>
        </p:txBody>
      </p:sp>
      <p:sp>
        <p:nvSpPr>
          <p:cNvPr id="5" name="AutoShape 4"/>
          <p:cNvSpPr>
            <a:spLocks noChangeArrowheads="1"/>
          </p:cNvSpPr>
          <p:nvPr/>
        </p:nvSpPr>
        <p:spPr bwMode="gray">
          <a:xfrm>
            <a:off x="1257300" y="1657350"/>
            <a:ext cx="3028950" cy="742950"/>
          </a:xfrm>
          <a:prstGeom prst="roundRect">
            <a:avLst>
              <a:gd name="adj" fmla="val 9106"/>
            </a:avLst>
          </a:prstGeom>
          <a:solidFill>
            <a:srgbClr val="E2E9E9"/>
          </a:solidFill>
          <a:ln w="25400" cap="flat" cmpd="sng" algn="ctr">
            <a:solidFill>
              <a:schemeClr val="bg1"/>
            </a:solidFill>
            <a:prstDash val="solid"/>
          </a:ln>
          <a:effectLst>
            <a:outerShdw blurRad="50800" dist="38100" algn="l" rotWithShape="0">
              <a:prstClr val="black">
                <a:alpha val="40000"/>
              </a:prstClr>
            </a:outerShdw>
          </a:effectLst>
        </p:spPr>
        <p:txBody>
          <a:bodyPr anchor="ctr"/>
          <a:lstStyle/>
          <a:p>
            <a:pPr algn="ctr" fontAlgn="base">
              <a:spcBef>
                <a:spcPct val="0"/>
              </a:spcBef>
              <a:spcAft>
                <a:spcPct val="0"/>
              </a:spcAft>
              <a:defRPr/>
            </a:pPr>
            <a:r>
              <a:rPr lang="zh-CN" altLang="en-US" sz="2000" b="1" kern="0" dirty="0">
                <a:solidFill>
                  <a:srgbClr val="314865"/>
                </a:solidFill>
                <a:latin typeface="微软雅黑" panose="020B0503020204020204" pitchFamily="34" charset="-122"/>
                <a:ea typeface="微软雅黑" panose="020B0503020204020204" pitchFamily="34" charset="-122"/>
                <a:cs typeface="宋体" panose="02010600030101010101" pitchFamily="2" charset="-122"/>
              </a:rPr>
              <a:t>单击此处添加文本</a:t>
            </a:r>
            <a:r>
              <a:rPr lang="en-US" altLang="zh-CN" sz="2000" b="1" kern="0" dirty="0">
                <a:solidFill>
                  <a:srgbClr val="314865"/>
                </a:solidFill>
                <a:latin typeface="微软雅黑" panose="020B0503020204020204" pitchFamily="34" charset="-122"/>
                <a:ea typeface="微软雅黑" panose="020B0503020204020204" pitchFamily="34" charset="-122"/>
                <a:cs typeface="宋体" panose="02010600030101010101" pitchFamily="2" charset="-122"/>
              </a:rPr>
              <a:t>1</a:t>
            </a:r>
            <a:endParaRPr lang="zh-CN" altLang="zh-CN" sz="2000" b="1" kern="0" dirty="0">
              <a:solidFill>
                <a:srgbClr val="314865"/>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17" name="AutoShape 5"/>
          <p:cNvSpPr>
            <a:spLocks noChangeArrowheads="1"/>
          </p:cNvSpPr>
          <p:nvPr/>
        </p:nvSpPr>
        <p:spPr bwMode="gray">
          <a:xfrm>
            <a:off x="1257300" y="2514600"/>
            <a:ext cx="3028950" cy="742950"/>
          </a:xfrm>
          <a:prstGeom prst="roundRect">
            <a:avLst>
              <a:gd name="adj" fmla="val 9106"/>
            </a:avLst>
          </a:prstGeom>
          <a:solidFill>
            <a:srgbClr val="E2E9E9"/>
          </a:solidFill>
          <a:ln w="25400" cap="flat" cmpd="sng" algn="ctr">
            <a:solidFill>
              <a:schemeClr val="bg1"/>
            </a:solidFill>
            <a:prstDash val="solid"/>
          </a:ln>
          <a:effectLst>
            <a:outerShdw blurRad="50800" dist="38100" algn="l" rotWithShape="0">
              <a:prstClr val="black">
                <a:alpha val="40000"/>
              </a:prstClr>
            </a:outerShdw>
          </a:effectLst>
        </p:spPr>
        <p:txBody>
          <a:bodyPr anchor="ctr"/>
          <a:lstStyle/>
          <a:p>
            <a:pPr algn="ctr" fontAlgn="base">
              <a:spcBef>
                <a:spcPct val="0"/>
              </a:spcBef>
              <a:spcAft>
                <a:spcPct val="0"/>
              </a:spcAft>
              <a:defRPr/>
            </a:pPr>
            <a:r>
              <a:rPr lang="zh-CN" altLang="en-US" sz="2000" b="1" kern="0" dirty="0">
                <a:solidFill>
                  <a:srgbClr val="314865"/>
                </a:solidFill>
                <a:latin typeface="微软雅黑" panose="020B0503020204020204" pitchFamily="34" charset="-122"/>
                <a:ea typeface="微软雅黑" panose="020B0503020204020204" pitchFamily="34" charset="-122"/>
                <a:cs typeface="宋体" panose="02010600030101010101" pitchFamily="2" charset="-122"/>
              </a:rPr>
              <a:t>单击此处添加文本</a:t>
            </a:r>
            <a:r>
              <a:rPr lang="en-US" altLang="zh-CN" sz="2000" b="1" kern="0" dirty="0">
                <a:solidFill>
                  <a:srgbClr val="314865"/>
                </a:solidFill>
                <a:latin typeface="微软雅黑" panose="020B0503020204020204" pitchFamily="34" charset="-122"/>
                <a:ea typeface="微软雅黑" panose="020B0503020204020204" pitchFamily="34" charset="-122"/>
                <a:cs typeface="宋体" panose="02010600030101010101" pitchFamily="2" charset="-122"/>
              </a:rPr>
              <a:t>2</a:t>
            </a:r>
            <a:endParaRPr lang="zh-CN" altLang="zh-CN" sz="2000" b="1" kern="0" dirty="0">
              <a:solidFill>
                <a:srgbClr val="314865"/>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29" name="AutoShape 6"/>
          <p:cNvSpPr>
            <a:spLocks noChangeArrowheads="1"/>
          </p:cNvSpPr>
          <p:nvPr/>
        </p:nvSpPr>
        <p:spPr bwMode="gray">
          <a:xfrm>
            <a:off x="1257300" y="3371850"/>
            <a:ext cx="3028950" cy="742950"/>
          </a:xfrm>
          <a:prstGeom prst="roundRect">
            <a:avLst>
              <a:gd name="adj" fmla="val 9106"/>
            </a:avLst>
          </a:prstGeom>
          <a:solidFill>
            <a:srgbClr val="E2E9E9"/>
          </a:solidFill>
          <a:ln w="25400" cap="flat" cmpd="sng" algn="ctr">
            <a:solidFill>
              <a:schemeClr val="bg1"/>
            </a:solidFill>
            <a:prstDash val="solid"/>
          </a:ln>
          <a:effectLst>
            <a:outerShdw blurRad="50800" dist="38100" algn="l" rotWithShape="0">
              <a:prstClr val="black">
                <a:alpha val="40000"/>
              </a:prstClr>
            </a:outerShdw>
          </a:effectLst>
        </p:spPr>
        <p:txBody>
          <a:bodyPr anchor="ctr"/>
          <a:lstStyle/>
          <a:p>
            <a:pPr algn="ctr" fontAlgn="base">
              <a:spcBef>
                <a:spcPct val="0"/>
              </a:spcBef>
              <a:spcAft>
                <a:spcPct val="0"/>
              </a:spcAft>
              <a:defRPr/>
            </a:pPr>
            <a:r>
              <a:rPr lang="zh-CN" altLang="en-US" sz="2000" b="1" kern="0" dirty="0">
                <a:solidFill>
                  <a:srgbClr val="314865"/>
                </a:solidFill>
                <a:latin typeface="微软雅黑" panose="020B0503020204020204" pitchFamily="34" charset="-122"/>
                <a:ea typeface="微软雅黑" panose="020B0503020204020204" pitchFamily="34" charset="-122"/>
                <a:cs typeface="宋体" panose="02010600030101010101" pitchFamily="2" charset="-122"/>
              </a:rPr>
              <a:t>单击此处添加文本</a:t>
            </a:r>
            <a:r>
              <a:rPr lang="en-US" altLang="zh-CN" sz="2000" b="1" kern="0" dirty="0">
                <a:solidFill>
                  <a:srgbClr val="314865"/>
                </a:solidFill>
                <a:latin typeface="微软雅黑" panose="020B0503020204020204" pitchFamily="34" charset="-122"/>
                <a:ea typeface="微软雅黑" panose="020B0503020204020204" pitchFamily="34" charset="-122"/>
                <a:cs typeface="宋体" panose="02010600030101010101" pitchFamily="2" charset="-122"/>
              </a:rPr>
              <a:t>3</a:t>
            </a:r>
            <a:endParaRPr lang="zh-CN" altLang="zh-CN" sz="2000" b="1" kern="0" dirty="0">
              <a:solidFill>
                <a:srgbClr val="314865"/>
              </a:solidFill>
              <a:latin typeface="微软雅黑" panose="020B0503020204020204" pitchFamily="34" charset="-122"/>
              <a:ea typeface="微软雅黑" panose="020B0503020204020204" pitchFamily="34" charset="-122"/>
              <a:cs typeface="宋体" panose="02010600030101010101" pitchFamily="2" charset="-122"/>
            </a:endParaRPr>
          </a:p>
        </p:txBody>
      </p:sp>
      <p:cxnSp>
        <p:nvCxnSpPr>
          <p:cNvPr id="40" name="直接连接符 39"/>
          <p:cNvCxnSpPr/>
          <p:nvPr/>
        </p:nvCxnSpPr>
        <p:spPr>
          <a:xfrm>
            <a:off x="0"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5364088"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sp>
        <p:nvSpPr>
          <p:cNvPr id="42" name="TextBox 500"/>
          <p:cNvSpPr txBox="1"/>
          <p:nvPr/>
        </p:nvSpPr>
        <p:spPr>
          <a:xfrm>
            <a:off x="3779912" y="155416"/>
            <a:ext cx="1584176" cy="400110"/>
          </a:xfrm>
          <a:prstGeom prst="rect">
            <a:avLst/>
          </a:prstGeom>
          <a:noFill/>
        </p:spPr>
        <p:txBody>
          <a:bodyPr wrap="square" rtlCol="0">
            <a:spAutoFit/>
          </a:bodyPr>
          <a:lstStyle/>
          <a:p>
            <a:pPr algn="ctr"/>
            <a:r>
              <a:rPr lang="zh-CN" altLang="en-US" sz="2000" b="1" dirty="0" smtClean="0">
                <a:solidFill>
                  <a:srgbClr val="314865"/>
                </a:solidFill>
              </a:rPr>
              <a:t>实践运用</a:t>
            </a:r>
            <a:endParaRPr lang="zh-CN" altLang="en-US" sz="2000" b="1" dirty="0">
              <a:solidFill>
                <a:srgbClr val="314865"/>
              </a:solidFill>
            </a:endParaRPr>
          </a:p>
        </p:txBody>
      </p:sp>
    </p:spTree>
  </p:cSld>
  <p:clrMapOvr>
    <a:masterClrMapping/>
  </p:clrMapOvr>
  <p:transition spd="slow">
    <p:cover dir="rd"/>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40"/>
                                            </p:tgtEl>
                                            <p:attrNameLst>
                                              <p:attrName>style.visibility</p:attrName>
                                            </p:attrNameLst>
                                          </p:cBhvr>
                                          <p:to>
                                            <p:strVal val="visible"/>
                                          </p:to>
                                        </p:set>
                                        <p:anim calcmode="lin" valueType="num">
                                          <p:cBhvr additive="base">
                                            <p:cTn id="7" dur="500" fill="hold"/>
                                            <p:tgtEl>
                                              <p:spTgt spid="40"/>
                                            </p:tgtEl>
                                            <p:attrNameLst>
                                              <p:attrName>ppt_x</p:attrName>
                                            </p:attrNameLst>
                                          </p:cBhvr>
                                          <p:tavLst>
                                            <p:tav tm="0">
                                              <p:val>
                                                <p:strVal val="0-#ppt_w/2"/>
                                              </p:val>
                                            </p:tav>
                                            <p:tav tm="100000">
                                              <p:val>
                                                <p:strVal val="#ppt_x"/>
                                              </p:val>
                                            </p:tav>
                                          </p:tavLst>
                                        </p:anim>
                                        <p:anim calcmode="lin" valueType="num">
                                          <p:cBhvr additive="base">
                                            <p:cTn id="8" dur="500" fill="hold"/>
                                            <p:tgtEl>
                                              <p:spTgt spid="40"/>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41"/>
                                            </p:tgtEl>
                                            <p:attrNameLst>
                                              <p:attrName>style.visibility</p:attrName>
                                            </p:attrNameLst>
                                          </p:cBhvr>
                                          <p:to>
                                            <p:strVal val="visible"/>
                                          </p:to>
                                        </p:set>
                                        <p:anim calcmode="lin" valueType="num">
                                          <p:cBhvr additive="base">
                                            <p:cTn id="11" dur="500" fill="hold"/>
                                            <p:tgtEl>
                                              <p:spTgt spid="41"/>
                                            </p:tgtEl>
                                            <p:attrNameLst>
                                              <p:attrName>ppt_x</p:attrName>
                                            </p:attrNameLst>
                                          </p:cBhvr>
                                          <p:tavLst>
                                            <p:tav tm="0">
                                              <p:val>
                                                <p:strVal val="1+#ppt_w/2"/>
                                              </p:val>
                                            </p:tav>
                                            <p:tav tm="100000">
                                              <p:val>
                                                <p:strVal val="#ppt_x"/>
                                              </p:val>
                                            </p:tav>
                                          </p:tavLst>
                                        </p:anim>
                                        <p:anim calcmode="lin" valueType="num">
                                          <p:cBhvr additive="base">
                                            <p:cTn id="12" dur="500" fill="hold"/>
                                            <p:tgtEl>
                                              <p:spTgt spid="41"/>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14:presetBounceEnd="52000">
                                      <p:stCondLst>
                                        <p:cond delay="0"/>
                                      </p:stCondLst>
                                      <p:childTnLst>
                                        <p:set>
                                          <p:cBhvr>
                                            <p:cTn id="15" dur="1" fill="hold">
                                              <p:stCondLst>
                                                <p:cond delay="0"/>
                                              </p:stCondLst>
                                            </p:cTn>
                                            <p:tgtEl>
                                              <p:spTgt spid="42"/>
                                            </p:tgtEl>
                                            <p:attrNameLst>
                                              <p:attrName>style.visibility</p:attrName>
                                            </p:attrNameLst>
                                          </p:cBhvr>
                                          <p:to>
                                            <p:strVal val="visible"/>
                                          </p:to>
                                        </p:set>
                                        <p:anim calcmode="lin" valueType="num" p14:bounceEnd="52000">
                                          <p:cBhvr additive="base">
                                            <p:cTn id="16" dur="500" fill="hold"/>
                                            <p:tgtEl>
                                              <p:spTgt spid="42"/>
                                            </p:tgtEl>
                                            <p:attrNameLst>
                                              <p:attrName>ppt_x</p:attrName>
                                            </p:attrNameLst>
                                          </p:cBhvr>
                                          <p:tavLst>
                                            <p:tav tm="0">
                                              <p:val>
                                                <p:strVal val="#ppt_x"/>
                                              </p:val>
                                            </p:tav>
                                            <p:tav tm="100000">
                                              <p:val>
                                                <p:strVal val="#ppt_x"/>
                                              </p:val>
                                            </p:tav>
                                          </p:tavLst>
                                        </p:anim>
                                        <p:anim calcmode="lin" valueType="num" p14:bounceEnd="52000">
                                          <p:cBhvr additive="base">
                                            <p:cTn id="17" dur="500" fill="hold"/>
                                            <p:tgtEl>
                                              <p:spTgt spid="42"/>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left)">
                                          <p:cBhvr>
                                            <p:cTn id="21" dur="500"/>
                                            <p:tgtEl>
                                              <p:spTgt spid="2"/>
                                            </p:tgtEl>
                                          </p:cBhvr>
                                        </p:animEffect>
                                      </p:childTnLst>
                                    </p:cTn>
                                  </p:par>
                                </p:childTnLst>
                              </p:cTn>
                            </p:par>
                            <p:par>
                              <p:cTn id="22" fill="hold">
                                <p:stCondLst>
                                  <p:cond delay="1500"/>
                                </p:stCondLst>
                                <p:childTnLst>
                                  <p:par>
                                    <p:cTn id="23" presetID="2" presetClass="entr" presetSubtype="8"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0-#ppt_w/2"/>
                                              </p:val>
                                            </p:tav>
                                            <p:tav tm="100000">
                                              <p:val>
                                                <p:strVal val="#ppt_x"/>
                                              </p:val>
                                            </p:tav>
                                          </p:tavLst>
                                        </p:anim>
                                        <p:anim calcmode="lin" valueType="num">
                                          <p:cBhvr additive="base">
                                            <p:cTn id="26" dur="500" fill="hold"/>
                                            <p:tgtEl>
                                              <p:spTgt spid="5"/>
                                            </p:tgtEl>
                                            <p:attrNameLst>
                                              <p:attrName>ppt_y</p:attrName>
                                            </p:attrNameLst>
                                          </p:cBhvr>
                                          <p:tavLst>
                                            <p:tav tm="0">
                                              <p:val>
                                                <p:strVal val="#ppt_y"/>
                                              </p:val>
                                            </p:tav>
                                            <p:tav tm="100000">
                                              <p:val>
                                                <p:strVal val="#ppt_y"/>
                                              </p:val>
                                            </p:tav>
                                          </p:tavLst>
                                        </p:anim>
                                      </p:childTnLst>
                                    </p:cTn>
                                  </p:par>
                                </p:childTnLst>
                              </p:cTn>
                            </p:par>
                            <p:par>
                              <p:cTn id="27" fill="hold">
                                <p:stCondLst>
                                  <p:cond delay="2000"/>
                                </p:stCondLst>
                                <p:childTnLst>
                                  <p:par>
                                    <p:cTn id="28" presetID="2" presetClass="entr" presetSubtype="8" fill="hold" grpId="0" nodeType="afterEffect">
                                      <p:stCondLst>
                                        <p:cond delay="0"/>
                                      </p:stCondLst>
                                      <p:childTnLst>
                                        <p:set>
                                          <p:cBhvr>
                                            <p:cTn id="29" dur="1" fill="hold">
                                              <p:stCondLst>
                                                <p:cond delay="0"/>
                                              </p:stCondLst>
                                            </p:cTn>
                                            <p:tgtEl>
                                              <p:spTgt spid="17"/>
                                            </p:tgtEl>
                                            <p:attrNameLst>
                                              <p:attrName>style.visibility</p:attrName>
                                            </p:attrNameLst>
                                          </p:cBhvr>
                                          <p:to>
                                            <p:strVal val="visible"/>
                                          </p:to>
                                        </p:set>
                                        <p:anim calcmode="lin" valueType="num">
                                          <p:cBhvr additive="base">
                                            <p:cTn id="30" dur="500" fill="hold"/>
                                            <p:tgtEl>
                                              <p:spTgt spid="17"/>
                                            </p:tgtEl>
                                            <p:attrNameLst>
                                              <p:attrName>ppt_x</p:attrName>
                                            </p:attrNameLst>
                                          </p:cBhvr>
                                          <p:tavLst>
                                            <p:tav tm="0">
                                              <p:val>
                                                <p:strVal val="0-#ppt_w/2"/>
                                              </p:val>
                                            </p:tav>
                                            <p:tav tm="100000">
                                              <p:val>
                                                <p:strVal val="#ppt_x"/>
                                              </p:val>
                                            </p:tav>
                                          </p:tavLst>
                                        </p:anim>
                                        <p:anim calcmode="lin" valueType="num">
                                          <p:cBhvr additive="base">
                                            <p:cTn id="31" dur="500" fill="hold"/>
                                            <p:tgtEl>
                                              <p:spTgt spid="17"/>
                                            </p:tgtEl>
                                            <p:attrNameLst>
                                              <p:attrName>ppt_y</p:attrName>
                                            </p:attrNameLst>
                                          </p:cBhvr>
                                          <p:tavLst>
                                            <p:tav tm="0">
                                              <p:val>
                                                <p:strVal val="#ppt_y"/>
                                              </p:val>
                                            </p:tav>
                                            <p:tav tm="100000">
                                              <p:val>
                                                <p:strVal val="#ppt_y"/>
                                              </p:val>
                                            </p:tav>
                                          </p:tavLst>
                                        </p:anim>
                                      </p:childTnLst>
                                    </p:cTn>
                                  </p:par>
                                </p:childTnLst>
                              </p:cTn>
                            </p:par>
                            <p:par>
                              <p:cTn id="32" fill="hold">
                                <p:stCondLst>
                                  <p:cond delay="2500"/>
                                </p:stCondLst>
                                <p:childTnLst>
                                  <p:par>
                                    <p:cTn id="33" presetID="2" presetClass="entr" presetSubtype="8" fill="hold" grpId="0" nodeType="afterEffect">
                                      <p:stCondLst>
                                        <p:cond delay="0"/>
                                      </p:stCondLst>
                                      <p:childTnLst>
                                        <p:set>
                                          <p:cBhvr>
                                            <p:cTn id="34" dur="1" fill="hold">
                                              <p:stCondLst>
                                                <p:cond delay="0"/>
                                              </p:stCondLst>
                                            </p:cTn>
                                            <p:tgtEl>
                                              <p:spTgt spid="29"/>
                                            </p:tgtEl>
                                            <p:attrNameLst>
                                              <p:attrName>style.visibility</p:attrName>
                                            </p:attrNameLst>
                                          </p:cBhvr>
                                          <p:to>
                                            <p:strVal val="visible"/>
                                          </p:to>
                                        </p:set>
                                        <p:anim calcmode="lin" valueType="num">
                                          <p:cBhvr additive="base">
                                            <p:cTn id="35" dur="500" fill="hold"/>
                                            <p:tgtEl>
                                              <p:spTgt spid="29"/>
                                            </p:tgtEl>
                                            <p:attrNameLst>
                                              <p:attrName>ppt_x</p:attrName>
                                            </p:attrNameLst>
                                          </p:cBhvr>
                                          <p:tavLst>
                                            <p:tav tm="0">
                                              <p:val>
                                                <p:strVal val="0-#ppt_w/2"/>
                                              </p:val>
                                            </p:tav>
                                            <p:tav tm="100000">
                                              <p:val>
                                                <p:strVal val="#ppt_x"/>
                                              </p:val>
                                            </p:tav>
                                          </p:tavLst>
                                        </p:anim>
                                        <p:anim calcmode="lin" valueType="num">
                                          <p:cBhvr additive="base">
                                            <p:cTn id="36" dur="500" fill="hold"/>
                                            <p:tgtEl>
                                              <p:spTgt spid="29"/>
                                            </p:tgtEl>
                                            <p:attrNameLst>
                                              <p:attrName>ppt_y</p:attrName>
                                            </p:attrNameLst>
                                          </p:cBhvr>
                                          <p:tavLst>
                                            <p:tav tm="0">
                                              <p:val>
                                                <p:strVal val="#ppt_y"/>
                                              </p:val>
                                            </p:tav>
                                            <p:tav tm="100000">
                                              <p:val>
                                                <p:strVal val="#ppt_y"/>
                                              </p:val>
                                            </p:tav>
                                          </p:tavLst>
                                        </p:anim>
                                      </p:childTnLst>
                                    </p:cTn>
                                  </p:par>
                                </p:childTnLst>
                              </p:cTn>
                            </p:par>
                            <p:par>
                              <p:cTn id="37" fill="hold">
                                <p:stCondLst>
                                  <p:cond delay="3000"/>
                                </p:stCondLst>
                                <p:childTnLst>
                                  <p:par>
                                    <p:cTn id="38" presetID="16" presetClass="entr" presetSubtype="21" fill="hold" grpId="0" nodeType="afterEffect">
                                      <p:stCondLst>
                                        <p:cond delay="0"/>
                                      </p:stCondLst>
                                      <p:childTnLst>
                                        <p:set>
                                          <p:cBhvr>
                                            <p:cTn id="39" dur="1" fill="hold">
                                              <p:stCondLst>
                                                <p:cond delay="0"/>
                                              </p:stCondLst>
                                            </p:cTn>
                                            <p:tgtEl>
                                              <p:spTgt spid="3"/>
                                            </p:tgtEl>
                                            <p:attrNameLst>
                                              <p:attrName>style.visibility</p:attrName>
                                            </p:attrNameLst>
                                          </p:cBhvr>
                                          <p:to>
                                            <p:strVal val="visible"/>
                                          </p:to>
                                        </p:set>
                                        <p:animEffect transition="in" filter="barn(inVertical)">
                                          <p:cBhvr>
                                            <p:cTn id="4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P spid="17" grpId="0" animBg="1"/>
          <p:bldP spid="29" grpId="0" animBg="1"/>
          <p:bldP spid="42"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40"/>
                                            </p:tgtEl>
                                            <p:attrNameLst>
                                              <p:attrName>style.visibility</p:attrName>
                                            </p:attrNameLst>
                                          </p:cBhvr>
                                          <p:to>
                                            <p:strVal val="visible"/>
                                          </p:to>
                                        </p:set>
                                        <p:anim calcmode="lin" valueType="num">
                                          <p:cBhvr additive="base">
                                            <p:cTn id="7" dur="500" fill="hold"/>
                                            <p:tgtEl>
                                              <p:spTgt spid="40"/>
                                            </p:tgtEl>
                                            <p:attrNameLst>
                                              <p:attrName>ppt_x</p:attrName>
                                            </p:attrNameLst>
                                          </p:cBhvr>
                                          <p:tavLst>
                                            <p:tav tm="0">
                                              <p:val>
                                                <p:strVal val="0-#ppt_w/2"/>
                                              </p:val>
                                            </p:tav>
                                            <p:tav tm="100000">
                                              <p:val>
                                                <p:strVal val="#ppt_x"/>
                                              </p:val>
                                            </p:tav>
                                          </p:tavLst>
                                        </p:anim>
                                        <p:anim calcmode="lin" valueType="num">
                                          <p:cBhvr additive="base">
                                            <p:cTn id="8" dur="500" fill="hold"/>
                                            <p:tgtEl>
                                              <p:spTgt spid="40"/>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41"/>
                                            </p:tgtEl>
                                            <p:attrNameLst>
                                              <p:attrName>style.visibility</p:attrName>
                                            </p:attrNameLst>
                                          </p:cBhvr>
                                          <p:to>
                                            <p:strVal val="visible"/>
                                          </p:to>
                                        </p:set>
                                        <p:anim calcmode="lin" valueType="num">
                                          <p:cBhvr additive="base">
                                            <p:cTn id="11" dur="500" fill="hold"/>
                                            <p:tgtEl>
                                              <p:spTgt spid="41"/>
                                            </p:tgtEl>
                                            <p:attrNameLst>
                                              <p:attrName>ppt_x</p:attrName>
                                            </p:attrNameLst>
                                          </p:cBhvr>
                                          <p:tavLst>
                                            <p:tav tm="0">
                                              <p:val>
                                                <p:strVal val="1+#ppt_w/2"/>
                                              </p:val>
                                            </p:tav>
                                            <p:tav tm="100000">
                                              <p:val>
                                                <p:strVal val="#ppt_x"/>
                                              </p:val>
                                            </p:tav>
                                          </p:tavLst>
                                        </p:anim>
                                        <p:anim calcmode="lin" valueType="num">
                                          <p:cBhvr additive="base">
                                            <p:cTn id="12" dur="500" fill="hold"/>
                                            <p:tgtEl>
                                              <p:spTgt spid="41"/>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stCondLst>
                                        <p:cond delay="0"/>
                                      </p:stCondLst>
                                      <p:childTnLst>
                                        <p:set>
                                          <p:cBhvr>
                                            <p:cTn id="15" dur="1" fill="hold">
                                              <p:stCondLst>
                                                <p:cond delay="0"/>
                                              </p:stCondLst>
                                            </p:cTn>
                                            <p:tgtEl>
                                              <p:spTgt spid="42"/>
                                            </p:tgtEl>
                                            <p:attrNameLst>
                                              <p:attrName>style.visibility</p:attrName>
                                            </p:attrNameLst>
                                          </p:cBhvr>
                                          <p:to>
                                            <p:strVal val="visible"/>
                                          </p:to>
                                        </p:set>
                                        <p:anim calcmode="lin" valueType="num">
                                          <p:cBhvr additive="base">
                                            <p:cTn id="16" dur="500" fill="hold"/>
                                            <p:tgtEl>
                                              <p:spTgt spid="42"/>
                                            </p:tgtEl>
                                            <p:attrNameLst>
                                              <p:attrName>ppt_x</p:attrName>
                                            </p:attrNameLst>
                                          </p:cBhvr>
                                          <p:tavLst>
                                            <p:tav tm="0">
                                              <p:val>
                                                <p:strVal val="#ppt_x"/>
                                              </p:val>
                                            </p:tav>
                                            <p:tav tm="100000">
                                              <p:val>
                                                <p:strVal val="#ppt_x"/>
                                              </p:val>
                                            </p:tav>
                                          </p:tavLst>
                                        </p:anim>
                                        <p:anim calcmode="lin" valueType="num">
                                          <p:cBhvr additive="base">
                                            <p:cTn id="17" dur="500" fill="hold"/>
                                            <p:tgtEl>
                                              <p:spTgt spid="42"/>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left)">
                                          <p:cBhvr>
                                            <p:cTn id="21" dur="500"/>
                                            <p:tgtEl>
                                              <p:spTgt spid="2"/>
                                            </p:tgtEl>
                                          </p:cBhvr>
                                        </p:animEffect>
                                      </p:childTnLst>
                                    </p:cTn>
                                  </p:par>
                                </p:childTnLst>
                              </p:cTn>
                            </p:par>
                            <p:par>
                              <p:cTn id="22" fill="hold">
                                <p:stCondLst>
                                  <p:cond delay="1500"/>
                                </p:stCondLst>
                                <p:childTnLst>
                                  <p:par>
                                    <p:cTn id="23" presetID="2" presetClass="entr" presetSubtype="8"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0-#ppt_w/2"/>
                                              </p:val>
                                            </p:tav>
                                            <p:tav tm="100000">
                                              <p:val>
                                                <p:strVal val="#ppt_x"/>
                                              </p:val>
                                            </p:tav>
                                          </p:tavLst>
                                        </p:anim>
                                        <p:anim calcmode="lin" valueType="num">
                                          <p:cBhvr additive="base">
                                            <p:cTn id="26" dur="500" fill="hold"/>
                                            <p:tgtEl>
                                              <p:spTgt spid="5"/>
                                            </p:tgtEl>
                                            <p:attrNameLst>
                                              <p:attrName>ppt_y</p:attrName>
                                            </p:attrNameLst>
                                          </p:cBhvr>
                                          <p:tavLst>
                                            <p:tav tm="0">
                                              <p:val>
                                                <p:strVal val="#ppt_y"/>
                                              </p:val>
                                            </p:tav>
                                            <p:tav tm="100000">
                                              <p:val>
                                                <p:strVal val="#ppt_y"/>
                                              </p:val>
                                            </p:tav>
                                          </p:tavLst>
                                        </p:anim>
                                      </p:childTnLst>
                                    </p:cTn>
                                  </p:par>
                                </p:childTnLst>
                              </p:cTn>
                            </p:par>
                            <p:par>
                              <p:cTn id="27" fill="hold">
                                <p:stCondLst>
                                  <p:cond delay="2000"/>
                                </p:stCondLst>
                                <p:childTnLst>
                                  <p:par>
                                    <p:cTn id="28" presetID="2" presetClass="entr" presetSubtype="8" fill="hold" grpId="0" nodeType="afterEffect">
                                      <p:stCondLst>
                                        <p:cond delay="0"/>
                                      </p:stCondLst>
                                      <p:childTnLst>
                                        <p:set>
                                          <p:cBhvr>
                                            <p:cTn id="29" dur="1" fill="hold">
                                              <p:stCondLst>
                                                <p:cond delay="0"/>
                                              </p:stCondLst>
                                            </p:cTn>
                                            <p:tgtEl>
                                              <p:spTgt spid="17"/>
                                            </p:tgtEl>
                                            <p:attrNameLst>
                                              <p:attrName>style.visibility</p:attrName>
                                            </p:attrNameLst>
                                          </p:cBhvr>
                                          <p:to>
                                            <p:strVal val="visible"/>
                                          </p:to>
                                        </p:set>
                                        <p:anim calcmode="lin" valueType="num">
                                          <p:cBhvr additive="base">
                                            <p:cTn id="30" dur="500" fill="hold"/>
                                            <p:tgtEl>
                                              <p:spTgt spid="17"/>
                                            </p:tgtEl>
                                            <p:attrNameLst>
                                              <p:attrName>ppt_x</p:attrName>
                                            </p:attrNameLst>
                                          </p:cBhvr>
                                          <p:tavLst>
                                            <p:tav tm="0">
                                              <p:val>
                                                <p:strVal val="0-#ppt_w/2"/>
                                              </p:val>
                                            </p:tav>
                                            <p:tav tm="100000">
                                              <p:val>
                                                <p:strVal val="#ppt_x"/>
                                              </p:val>
                                            </p:tav>
                                          </p:tavLst>
                                        </p:anim>
                                        <p:anim calcmode="lin" valueType="num">
                                          <p:cBhvr additive="base">
                                            <p:cTn id="31" dur="500" fill="hold"/>
                                            <p:tgtEl>
                                              <p:spTgt spid="17"/>
                                            </p:tgtEl>
                                            <p:attrNameLst>
                                              <p:attrName>ppt_y</p:attrName>
                                            </p:attrNameLst>
                                          </p:cBhvr>
                                          <p:tavLst>
                                            <p:tav tm="0">
                                              <p:val>
                                                <p:strVal val="#ppt_y"/>
                                              </p:val>
                                            </p:tav>
                                            <p:tav tm="100000">
                                              <p:val>
                                                <p:strVal val="#ppt_y"/>
                                              </p:val>
                                            </p:tav>
                                          </p:tavLst>
                                        </p:anim>
                                      </p:childTnLst>
                                    </p:cTn>
                                  </p:par>
                                </p:childTnLst>
                              </p:cTn>
                            </p:par>
                            <p:par>
                              <p:cTn id="32" fill="hold">
                                <p:stCondLst>
                                  <p:cond delay="2500"/>
                                </p:stCondLst>
                                <p:childTnLst>
                                  <p:par>
                                    <p:cTn id="33" presetID="2" presetClass="entr" presetSubtype="8" fill="hold" grpId="0" nodeType="afterEffect">
                                      <p:stCondLst>
                                        <p:cond delay="0"/>
                                      </p:stCondLst>
                                      <p:childTnLst>
                                        <p:set>
                                          <p:cBhvr>
                                            <p:cTn id="34" dur="1" fill="hold">
                                              <p:stCondLst>
                                                <p:cond delay="0"/>
                                              </p:stCondLst>
                                            </p:cTn>
                                            <p:tgtEl>
                                              <p:spTgt spid="29"/>
                                            </p:tgtEl>
                                            <p:attrNameLst>
                                              <p:attrName>style.visibility</p:attrName>
                                            </p:attrNameLst>
                                          </p:cBhvr>
                                          <p:to>
                                            <p:strVal val="visible"/>
                                          </p:to>
                                        </p:set>
                                        <p:anim calcmode="lin" valueType="num">
                                          <p:cBhvr additive="base">
                                            <p:cTn id="35" dur="500" fill="hold"/>
                                            <p:tgtEl>
                                              <p:spTgt spid="29"/>
                                            </p:tgtEl>
                                            <p:attrNameLst>
                                              <p:attrName>ppt_x</p:attrName>
                                            </p:attrNameLst>
                                          </p:cBhvr>
                                          <p:tavLst>
                                            <p:tav tm="0">
                                              <p:val>
                                                <p:strVal val="0-#ppt_w/2"/>
                                              </p:val>
                                            </p:tav>
                                            <p:tav tm="100000">
                                              <p:val>
                                                <p:strVal val="#ppt_x"/>
                                              </p:val>
                                            </p:tav>
                                          </p:tavLst>
                                        </p:anim>
                                        <p:anim calcmode="lin" valueType="num">
                                          <p:cBhvr additive="base">
                                            <p:cTn id="36" dur="500" fill="hold"/>
                                            <p:tgtEl>
                                              <p:spTgt spid="29"/>
                                            </p:tgtEl>
                                            <p:attrNameLst>
                                              <p:attrName>ppt_y</p:attrName>
                                            </p:attrNameLst>
                                          </p:cBhvr>
                                          <p:tavLst>
                                            <p:tav tm="0">
                                              <p:val>
                                                <p:strVal val="#ppt_y"/>
                                              </p:val>
                                            </p:tav>
                                            <p:tav tm="100000">
                                              <p:val>
                                                <p:strVal val="#ppt_y"/>
                                              </p:val>
                                            </p:tav>
                                          </p:tavLst>
                                        </p:anim>
                                      </p:childTnLst>
                                    </p:cTn>
                                  </p:par>
                                </p:childTnLst>
                              </p:cTn>
                            </p:par>
                            <p:par>
                              <p:cTn id="37" fill="hold">
                                <p:stCondLst>
                                  <p:cond delay="3000"/>
                                </p:stCondLst>
                                <p:childTnLst>
                                  <p:par>
                                    <p:cTn id="38" presetID="16" presetClass="entr" presetSubtype="21" fill="hold" grpId="0" nodeType="afterEffect">
                                      <p:stCondLst>
                                        <p:cond delay="0"/>
                                      </p:stCondLst>
                                      <p:childTnLst>
                                        <p:set>
                                          <p:cBhvr>
                                            <p:cTn id="39" dur="1" fill="hold">
                                              <p:stCondLst>
                                                <p:cond delay="0"/>
                                              </p:stCondLst>
                                            </p:cTn>
                                            <p:tgtEl>
                                              <p:spTgt spid="3"/>
                                            </p:tgtEl>
                                            <p:attrNameLst>
                                              <p:attrName>style.visibility</p:attrName>
                                            </p:attrNameLst>
                                          </p:cBhvr>
                                          <p:to>
                                            <p:strVal val="visible"/>
                                          </p:to>
                                        </p:set>
                                        <p:animEffect transition="in" filter="barn(inVertical)">
                                          <p:cBhvr>
                                            <p:cTn id="4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P spid="17" grpId="0" animBg="1"/>
          <p:bldP spid="29" grpId="0" animBg="1"/>
          <p:bldP spid="42" grpId="0"/>
        </p:bldLst>
      </p:timing>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9" name="组合 68"/>
          <p:cNvGrpSpPr/>
          <p:nvPr/>
        </p:nvGrpSpPr>
        <p:grpSpPr>
          <a:xfrm>
            <a:off x="2771800" y="1695746"/>
            <a:ext cx="2628619" cy="2628031"/>
            <a:chOff x="3868719" y="1776670"/>
            <a:chExt cx="2628619" cy="2628031"/>
          </a:xfrm>
        </p:grpSpPr>
        <p:sp>
          <p:nvSpPr>
            <p:cNvPr id="70" name="Freeform 4"/>
            <p:cNvSpPr/>
            <p:nvPr/>
          </p:nvSpPr>
          <p:spPr bwMode="auto">
            <a:xfrm>
              <a:off x="3868719" y="1776670"/>
              <a:ext cx="2628619" cy="2628031"/>
            </a:xfrm>
            <a:custGeom>
              <a:avLst/>
              <a:gdLst>
                <a:gd name="T0" fmla="*/ 800 w 1050"/>
                <a:gd name="T1" fmla="*/ 903 h 1049"/>
                <a:gd name="T2" fmla="*/ 766 w 1050"/>
                <a:gd name="T3" fmla="*/ 996 h 1049"/>
                <a:gd name="T4" fmla="*/ 671 w 1050"/>
                <a:gd name="T5" fmla="*/ 969 h 1049"/>
                <a:gd name="T6" fmla="*/ 625 w 1050"/>
                <a:gd name="T7" fmla="*/ 1044 h 1049"/>
                <a:gd name="T8" fmla="*/ 526 w 1050"/>
                <a:gd name="T9" fmla="*/ 991 h 1049"/>
                <a:gd name="T10" fmla="*/ 443 w 1050"/>
                <a:gd name="T11" fmla="*/ 1047 h 1049"/>
                <a:gd name="T12" fmla="*/ 381 w 1050"/>
                <a:gd name="T13" fmla="*/ 969 h 1049"/>
                <a:gd name="T14" fmla="*/ 301 w 1050"/>
                <a:gd name="T15" fmla="*/ 1003 h 1049"/>
                <a:gd name="T16" fmla="*/ 272 w 1050"/>
                <a:gd name="T17" fmla="*/ 917 h 1049"/>
                <a:gd name="T18" fmla="*/ 232 w 1050"/>
                <a:gd name="T19" fmla="*/ 888 h 1049"/>
                <a:gd name="T20" fmla="*/ 140 w 1050"/>
                <a:gd name="T21" fmla="*/ 886 h 1049"/>
                <a:gd name="T22" fmla="*/ 134 w 1050"/>
                <a:gd name="T23" fmla="*/ 778 h 1049"/>
                <a:gd name="T24" fmla="*/ 47 w 1050"/>
                <a:gd name="T25" fmla="*/ 750 h 1049"/>
                <a:gd name="T26" fmla="*/ 78 w 1050"/>
                <a:gd name="T27" fmla="*/ 657 h 1049"/>
                <a:gd name="T28" fmla="*/ 0 w 1050"/>
                <a:gd name="T29" fmla="*/ 590 h 1049"/>
                <a:gd name="T30" fmla="*/ 60 w 1050"/>
                <a:gd name="T31" fmla="*/ 500 h 1049"/>
                <a:gd name="T32" fmla="*/ 6 w 1050"/>
                <a:gd name="T33" fmla="*/ 426 h 1049"/>
                <a:gd name="T34" fmla="*/ 86 w 1050"/>
                <a:gd name="T35" fmla="*/ 368 h 1049"/>
                <a:gd name="T36" fmla="*/ 55 w 1050"/>
                <a:gd name="T37" fmla="*/ 284 h 1049"/>
                <a:gd name="T38" fmla="*/ 148 w 1050"/>
                <a:gd name="T39" fmla="*/ 250 h 1049"/>
                <a:gd name="T40" fmla="*/ 140 w 1050"/>
                <a:gd name="T41" fmla="*/ 163 h 1049"/>
                <a:gd name="T42" fmla="*/ 232 w 1050"/>
                <a:gd name="T43" fmla="*/ 162 h 1049"/>
                <a:gd name="T44" fmla="*/ 271 w 1050"/>
                <a:gd name="T45" fmla="*/ 61 h 1049"/>
                <a:gd name="T46" fmla="*/ 358 w 1050"/>
                <a:gd name="T47" fmla="*/ 88 h 1049"/>
                <a:gd name="T48" fmla="*/ 405 w 1050"/>
                <a:gd name="T49" fmla="*/ 73 h 1049"/>
                <a:gd name="T50" fmla="*/ 501 w 1050"/>
                <a:gd name="T51" fmla="*/ 58 h 1049"/>
                <a:gd name="T52" fmla="*/ 592 w 1050"/>
                <a:gd name="T53" fmla="*/ 0 h 1049"/>
                <a:gd name="T54" fmla="*/ 646 w 1050"/>
                <a:gd name="T55" fmla="*/ 73 h 1049"/>
                <a:gd name="T56" fmla="*/ 694 w 1050"/>
                <a:gd name="T57" fmla="*/ 88 h 1049"/>
                <a:gd name="T58" fmla="*/ 781 w 1050"/>
                <a:gd name="T59" fmla="*/ 61 h 1049"/>
                <a:gd name="T60" fmla="*/ 810 w 1050"/>
                <a:gd name="T61" fmla="*/ 155 h 1049"/>
                <a:gd name="T62" fmla="*/ 900 w 1050"/>
                <a:gd name="T63" fmla="*/ 151 h 1049"/>
                <a:gd name="T64" fmla="*/ 904 w 1050"/>
                <a:gd name="T65" fmla="*/ 250 h 1049"/>
                <a:gd name="T66" fmla="*/ 997 w 1050"/>
                <a:gd name="T67" fmla="*/ 284 h 1049"/>
                <a:gd name="T68" fmla="*/ 970 w 1050"/>
                <a:gd name="T69" fmla="*/ 380 h 1049"/>
                <a:gd name="T70" fmla="*/ 1045 w 1050"/>
                <a:gd name="T71" fmla="*/ 426 h 1049"/>
                <a:gd name="T72" fmla="*/ 993 w 1050"/>
                <a:gd name="T73" fmla="*/ 524 h 1049"/>
                <a:gd name="T74" fmla="*/ 1048 w 1050"/>
                <a:gd name="T75" fmla="*/ 607 h 1049"/>
                <a:gd name="T76" fmla="*/ 970 w 1050"/>
                <a:gd name="T77" fmla="*/ 669 h 1049"/>
                <a:gd name="T78" fmla="*/ 1005 w 1050"/>
                <a:gd name="T79" fmla="*/ 750 h 1049"/>
                <a:gd name="T80" fmla="*/ 918 w 1050"/>
                <a:gd name="T81" fmla="*/ 778 h 1049"/>
                <a:gd name="T82" fmla="*/ 889 w 1050"/>
                <a:gd name="T83" fmla="*/ 818 h 1049"/>
                <a:gd name="T84" fmla="*/ 888 w 1050"/>
                <a:gd name="T85" fmla="*/ 911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50" h="1049">
                  <a:moveTo>
                    <a:pt x="888" y="911"/>
                  </a:moveTo>
                  <a:lnTo>
                    <a:pt x="820" y="888"/>
                  </a:lnTo>
                  <a:lnTo>
                    <a:pt x="800" y="903"/>
                  </a:lnTo>
                  <a:lnTo>
                    <a:pt x="780" y="917"/>
                  </a:lnTo>
                  <a:lnTo>
                    <a:pt x="781" y="988"/>
                  </a:lnTo>
                  <a:lnTo>
                    <a:pt x="766" y="996"/>
                  </a:lnTo>
                  <a:lnTo>
                    <a:pt x="751" y="1003"/>
                  </a:lnTo>
                  <a:lnTo>
                    <a:pt x="694" y="961"/>
                  </a:lnTo>
                  <a:lnTo>
                    <a:pt x="671" y="969"/>
                  </a:lnTo>
                  <a:lnTo>
                    <a:pt x="658" y="972"/>
                  </a:lnTo>
                  <a:lnTo>
                    <a:pt x="646" y="976"/>
                  </a:lnTo>
                  <a:lnTo>
                    <a:pt x="625" y="1044"/>
                  </a:lnTo>
                  <a:lnTo>
                    <a:pt x="592" y="1049"/>
                  </a:lnTo>
                  <a:lnTo>
                    <a:pt x="551" y="991"/>
                  </a:lnTo>
                  <a:lnTo>
                    <a:pt x="526" y="991"/>
                  </a:lnTo>
                  <a:lnTo>
                    <a:pt x="501" y="991"/>
                  </a:lnTo>
                  <a:lnTo>
                    <a:pt x="460" y="1049"/>
                  </a:lnTo>
                  <a:lnTo>
                    <a:pt x="443" y="1047"/>
                  </a:lnTo>
                  <a:lnTo>
                    <a:pt x="426" y="1044"/>
                  </a:lnTo>
                  <a:lnTo>
                    <a:pt x="405" y="976"/>
                  </a:lnTo>
                  <a:lnTo>
                    <a:pt x="381" y="969"/>
                  </a:lnTo>
                  <a:lnTo>
                    <a:pt x="369" y="965"/>
                  </a:lnTo>
                  <a:lnTo>
                    <a:pt x="358" y="961"/>
                  </a:lnTo>
                  <a:lnTo>
                    <a:pt x="301" y="1003"/>
                  </a:lnTo>
                  <a:lnTo>
                    <a:pt x="286" y="996"/>
                  </a:lnTo>
                  <a:lnTo>
                    <a:pt x="271" y="988"/>
                  </a:lnTo>
                  <a:lnTo>
                    <a:pt x="272" y="917"/>
                  </a:lnTo>
                  <a:lnTo>
                    <a:pt x="252" y="903"/>
                  </a:lnTo>
                  <a:lnTo>
                    <a:pt x="242" y="895"/>
                  </a:lnTo>
                  <a:lnTo>
                    <a:pt x="232" y="888"/>
                  </a:lnTo>
                  <a:lnTo>
                    <a:pt x="164" y="911"/>
                  </a:lnTo>
                  <a:lnTo>
                    <a:pt x="152" y="899"/>
                  </a:lnTo>
                  <a:lnTo>
                    <a:pt x="140" y="886"/>
                  </a:lnTo>
                  <a:lnTo>
                    <a:pt x="163" y="818"/>
                  </a:lnTo>
                  <a:lnTo>
                    <a:pt x="148" y="799"/>
                  </a:lnTo>
                  <a:lnTo>
                    <a:pt x="134" y="778"/>
                  </a:lnTo>
                  <a:lnTo>
                    <a:pt x="63" y="779"/>
                  </a:lnTo>
                  <a:lnTo>
                    <a:pt x="55" y="765"/>
                  </a:lnTo>
                  <a:lnTo>
                    <a:pt x="47" y="750"/>
                  </a:lnTo>
                  <a:lnTo>
                    <a:pt x="90" y="693"/>
                  </a:lnTo>
                  <a:lnTo>
                    <a:pt x="82" y="669"/>
                  </a:lnTo>
                  <a:lnTo>
                    <a:pt x="78" y="657"/>
                  </a:lnTo>
                  <a:lnTo>
                    <a:pt x="75" y="645"/>
                  </a:lnTo>
                  <a:lnTo>
                    <a:pt x="6" y="623"/>
                  </a:lnTo>
                  <a:lnTo>
                    <a:pt x="0" y="590"/>
                  </a:lnTo>
                  <a:lnTo>
                    <a:pt x="60" y="549"/>
                  </a:lnTo>
                  <a:lnTo>
                    <a:pt x="59" y="524"/>
                  </a:lnTo>
                  <a:lnTo>
                    <a:pt x="60" y="500"/>
                  </a:lnTo>
                  <a:lnTo>
                    <a:pt x="0" y="459"/>
                  </a:lnTo>
                  <a:lnTo>
                    <a:pt x="3" y="442"/>
                  </a:lnTo>
                  <a:lnTo>
                    <a:pt x="6" y="426"/>
                  </a:lnTo>
                  <a:lnTo>
                    <a:pt x="75" y="405"/>
                  </a:lnTo>
                  <a:lnTo>
                    <a:pt x="82" y="380"/>
                  </a:lnTo>
                  <a:lnTo>
                    <a:pt x="86" y="368"/>
                  </a:lnTo>
                  <a:lnTo>
                    <a:pt x="90" y="356"/>
                  </a:lnTo>
                  <a:lnTo>
                    <a:pt x="47" y="299"/>
                  </a:lnTo>
                  <a:lnTo>
                    <a:pt x="55" y="284"/>
                  </a:lnTo>
                  <a:lnTo>
                    <a:pt x="63" y="270"/>
                  </a:lnTo>
                  <a:lnTo>
                    <a:pt x="134" y="271"/>
                  </a:lnTo>
                  <a:lnTo>
                    <a:pt x="148" y="250"/>
                  </a:lnTo>
                  <a:lnTo>
                    <a:pt x="155" y="240"/>
                  </a:lnTo>
                  <a:lnTo>
                    <a:pt x="163" y="231"/>
                  </a:lnTo>
                  <a:lnTo>
                    <a:pt x="140" y="163"/>
                  </a:lnTo>
                  <a:lnTo>
                    <a:pt x="152" y="151"/>
                  </a:lnTo>
                  <a:lnTo>
                    <a:pt x="164" y="139"/>
                  </a:lnTo>
                  <a:lnTo>
                    <a:pt x="232" y="162"/>
                  </a:lnTo>
                  <a:lnTo>
                    <a:pt x="252" y="147"/>
                  </a:lnTo>
                  <a:lnTo>
                    <a:pt x="272" y="133"/>
                  </a:lnTo>
                  <a:lnTo>
                    <a:pt x="271" y="61"/>
                  </a:lnTo>
                  <a:lnTo>
                    <a:pt x="286" y="53"/>
                  </a:lnTo>
                  <a:lnTo>
                    <a:pt x="301" y="46"/>
                  </a:lnTo>
                  <a:lnTo>
                    <a:pt x="358" y="88"/>
                  </a:lnTo>
                  <a:lnTo>
                    <a:pt x="381" y="80"/>
                  </a:lnTo>
                  <a:lnTo>
                    <a:pt x="393" y="76"/>
                  </a:lnTo>
                  <a:lnTo>
                    <a:pt x="405" y="73"/>
                  </a:lnTo>
                  <a:lnTo>
                    <a:pt x="426" y="5"/>
                  </a:lnTo>
                  <a:lnTo>
                    <a:pt x="460" y="0"/>
                  </a:lnTo>
                  <a:lnTo>
                    <a:pt x="501" y="58"/>
                  </a:lnTo>
                  <a:lnTo>
                    <a:pt x="526" y="57"/>
                  </a:lnTo>
                  <a:lnTo>
                    <a:pt x="551" y="58"/>
                  </a:lnTo>
                  <a:lnTo>
                    <a:pt x="592" y="0"/>
                  </a:lnTo>
                  <a:lnTo>
                    <a:pt x="608" y="2"/>
                  </a:lnTo>
                  <a:lnTo>
                    <a:pt x="625" y="5"/>
                  </a:lnTo>
                  <a:lnTo>
                    <a:pt x="646" y="73"/>
                  </a:lnTo>
                  <a:lnTo>
                    <a:pt x="671" y="80"/>
                  </a:lnTo>
                  <a:lnTo>
                    <a:pt x="682" y="84"/>
                  </a:lnTo>
                  <a:lnTo>
                    <a:pt x="694" y="88"/>
                  </a:lnTo>
                  <a:lnTo>
                    <a:pt x="751" y="46"/>
                  </a:lnTo>
                  <a:lnTo>
                    <a:pt x="766" y="53"/>
                  </a:lnTo>
                  <a:lnTo>
                    <a:pt x="781" y="61"/>
                  </a:lnTo>
                  <a:lnTo>
                    <a:pt x="780" y="133"/>
                  </a:lnTo>
                  <a:lnTo>
                    <a:pt x="800" y="147"/>
                  </a:lnTo>
                  <a:lnTo>
                    <a:pt x="810" y="155"/>
                  </a:lnTo>
                  <a:lnTo>
                    <a:pt x="820" y="162"/>
                  </a:lnTo>
                  <a:lnTo>
                    <a:pt x="888" y="139"/>
                  </a:lnTo>
                  <a:lnTo>
                    <a:pt x="900" y="151"/>
                  </a:lnTo>
                  <a:lnTo>
                    <a:pt x="912" y="163"/>
                  </a:lnTo>
                  <a:lnTo>
                    <a:pt x="889" y="231"/>
                  </a:lnTo>
                  <a:lnTo>
                    <a:pt x="904" y="250"/>
                  </a:lnTo>
                  <a:lnTo>
                    <a:pt x="918" y="271"/>
                  </a:lnTo>
                  <a:lnTo>
                    <a:pt x="989" y="270"/>
                  </a:lnTo>
                  <a:lnTo>
                    <a:pt x="997" y="284"/>
                  </a:lnTo>
                  <a:lnTo>
                    <a:pt x="1005" y="299"/>
                  </a:lnTo>
                  <a:lnTo>
                    <a:pt x="962" y="356"/>
                  </a:lnTo>
                  <a:lnTo>
                    <a:pt x="970" y="380"/>
                  </a:lnTo>
                  <a:lnTo>
                    <a:pt x="974" y="393"/>
                  </a:lnTo>
                  <a:lnTo>
                    <a:pt x="977" y="405"/>
                  </a:lnTo>
                  <a:lnTo>
                    <a:pt x="1045" y="426"/>
                  </a:lnTo>
                  <a:lnTo>
                    <a:pt x="1050" y="459"/>
                  </a:lnTo>
                  <a:lnTo>
                    <a:pt x="992" y="500"/>
                  </a:lnTo>
                  <a:lnTo>
                    <a:pt x="993" y="524"/>
                  </a:lnTo>
                  <a:lnTo>
                    <a:pt x="992" y="549"/>
                  </a:lnTo>
                  <a:lnTo>
                    <a:pt x="1050" y="590"/>
                  </a:lnTo>
                  <a:lnTo>
                    <a:pt x="1048" y="607"/>
                  </a:lnTo>
                  <a:lnTo>
                    <a:pt x="1045" y="623"/>
                  </a:lnTo>
                  <a:lnTo>
                    <a:pt x="977" y="645"/>
                  </a:lnTo>
                  <a:lnTo>
                    <a:pt x="970" y="669"/>
                  </a:lnTo>
                  <a:lnTo>
                    <a:pt x="966" y="681"/>
                  </a:lnTo>
                  <a:lnTo>
                    <a:pt x="962" y="693"/>
                  </a:lnTo>
                  <a:lnTo>
                    <a:pt x="1005" y="750"/>
                  </a:lnTo>
                  <a:lnTo>
                    <a:pt x="997" y="765"/>
                  </a:lnTo>
                  <a:lnTo>
                    <a:pt x="989" y="779"/>
                  </a:lnTo>
                  <a:lnTo>
                    <a:pt x="918" y="778"/>
                  </a:lnTo>
                  <a:lnTo>
                    <a:pt x="904" y="799"/>
                  </a:lnTo>
                  <a:lnTo>
                    <a:pt x="897" y="809"/>
                  </a:lnTo>
                  <a:lnTo>
                    <a:pt x="889" y="818"/>
                  </a:lnTo>
                  <a:lnTo>
                    <a:pt x="912" y="886"/>
                  </a:lnTo>
                  <a:lnTo>
                    <a:pt x="900" y="899"/>
                  </a:lnTo>
                  <a:lnTo>
                    <a:pt x="888" y="911"/>
                  </a:lnTo>
                  <a:close/>
                </a:path>
              </a:pathLst>
            </a:custGeom>
            <a:solidFill>
              <a:srgbClr val="314865"/>
            </a:solidFill>
            <a:ln w="3175" cap="flat" cmpd="sng" algn="ctr">
              <a:solidFill>
                <a:srgbClr val="D7D7D7"/>
              </a:solidFill>
              <a:prstDash val="solid"/>
            </a:ln>
            <a:effectLst/>
          </p:spPr>
          <p:txBody>
            <a:bodyPr lIns="0" rIns="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20000"/>
                </a:lnSpc>
                <a:spcBef>
                  <a:spcPts val="600"/>
                </a:spcBef>
                <a:spcAft>
                  <a:spcPts val="600"/>
                </a:spcAft>
                <a:buClrTx/>
                <a:buSzTx/>
                <a:buFontTx/>
                <a:buNone/>
                <a:defRPr/>
              </a:pPr>
              <a:endParaRPr kumimoji="0" lang="en-US" sz="2800" b="0" i="0" u="none" strike="noStrike" kern="0" cap="none" spc="0" normalizeH="0" baseline="0" noProof="0" dirty="0">
                <a:ln>
                  <a:noFill/>
                </a:ln>
                <a:solidFill>
                  <a:srgbClr val="5A5959"/>
                </a:solidFill>
                <a:effectLst/>
                <a:uLnTx/>
                <a:uFillTx/>
                <a:latin typeface="Impact" panose="020B0806030902050204" pitchFamily="34" charset="0"/>
                <a:ea typeface="微软雅黑" panose="020B0503020204020204" pitchFamily="34" charset="-122"/>
                <a:cs typeface="+mn-cs"/>
              </a:endParaRPr>
            </a:p>
          </p:txBody>
        </p:sp>
        <p:sp>
          <p:nvSpPr>
            <p:cNvPr id="71" name="Oval 5"/>
            <p:cNvSpPr>
              <a:spLocks noChangeArrowheads="1"/>
            </p:cNvSpPr>
            <p:nvPr/>
          </p:nvSpPr>
          <p:spPr bwMode="auto">
            <a:xfrm>
              <a:off x="4274765" y="2177285"/>
              <a:ext cx="1821868" cy="1826802"/>
            </a:xfrm>
            <a:prstGeom prst="ellipse">
              <a:avLst/>
            </a:prstGeom>
            <a:solidFill>
              <a:schemeClr val="bg1">
                <a:lumMod val="95000"/>
              </a:schemeClr>
            </a:solidFill>
            <a:ln w="22225">
              <a:no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nchorCtr="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0" cap="none" spc="0" normalizeH="0" baseline="0" noProof="0" dirty="0" smtClean="0">
                  <a:ln>
                    <a:noFill/>
                  </a:ln>
                  <a:solidFill>
                    <a:srgbClr val="5A5959"/>
                  </a:solidFill>
                  <a:effectLst/>
                  <a:uLnTx/>
                  <a:uFillTx/>
                  <a:latin typeface="Calibri" panose="020F0502020204030204"/>
                  <a:ea typeface="微软雅黑" panose="020B0503020204020204" pitchFamily="34" charset="-122"/>
                </a:rPr>
                <a:t>单击此处添加文本</a:t>
              </a:r>
              <a:endParaRPr kumimoji="0" lang="en-US" sz="1800" b="0" i="0" u="none" strike="noStrike" kern="0" cap="none" spc="0" normalizeH="0" baseline="0" noProof="0" dirty="0">
                <a:ln>
                  <a:noFill/>
                </a:ln>
                <a:solidFill>
                  <a:srgbClr val="5A5959"/>
                </a:solidFill>
                <a:effectLst/>
                <a:uLnTx/>
                <a:uFillTx/>
                <a:latin typeface="Calibri" panose="020F0502020204030204"/>
                <a:ea typeface="微软雅黑" panose="020B0503020204020204" pitchFamily="34" charset="-122"/>
              </a:endParaRPr>
            </a:p>
          </p:txBody>
        </p:sp>
      </p:grpSp>
      <p:grpSp>
        <p:nvGrpSpPr>
          <p:cNvPr id="72" name="组合 71"/>
          <p:cNvGrpSpPr/>
          <p:nvPr/>
        </p:nvGrpSpPr>
        <p:grpSpPr>
          <a:xfrm>
            <a:off x="5085871" y="1213814"/>
            <a:ext cx="1790385" cy="1789984"/>
            <a:chOff x="6012485" y="1170407"/>
            <a:chExt cx="1487948" cy="1487615"/>
          </a:xfrm>
        </p:grpSpPr>
        <p:sp>
          <p:nvSpPr>
            <p:cNvPr id="73" name="Freeform 6"/>
            <p:cNvSpPr/>
            <p:nvPr/>
          </p:nvSpPr>
          <p:spPr bwMode="auto">
            <a:xfrm>
              <a:off x="6012485" y="1170407"/>
              <a:ext cx="1487948" cy="1487615"/>
            </a:xfrm>
            <a:custGeom>
              <a:avLst/>
              <a:gdLst>
                <a:gd name="T0" fmla="*/ 441 w 637"/>
                <a:gd name="T1" fmla="*/ 550 h 638"/>
                <a:gd name="T2" fmla="*/ 420 w 637"/>
                <a:gd name="T3" fmla="*/ 560 h 638"/>
                <a:gd name="T4" fmla="*/ 397 w 637"/>
                <a:gd name="T5" fmla="*/ 568 h 638"/>
                <a:gd name="T6" fmla="*/ 362 w 637"/>
                <a:gd name="T7" fmla="*/ 636 h 638"/>
                <a:gd name="T8" fmla="*/ 312 w 637"/>
                <a:gd name="T9" fmla="*/ 579 h 638"/>
                <a:gd name="T10" fmla="*/ 288 w 637"/>
                <a:gd name="T11" fmla="*/ 577 h 638"/>
                <a:gd name="T12" fmla="*/ 264 w 637"/>
                <a:gd name="T13" fmla="*/ 573 h 638"/>
                <a:gd name="T14" fmla="*/ 209 w 637"/>
                <a:gd name="T15" fmla="*/ 619 h 638"/>
                <a:gd name="T16" fmla="*/ 181 w 637"/>
                <a:gd name="T17" fmla="*/ 608 h 638"/>
                <a:gd name="T18" fmla="*/ 174 w 637"/>
                <a:gd name="T19" fmla="*/ 533 h 638"/>
                <a:gd name="T20" fmla="*/ 155 w 637"/>
                <a:gd name="T21" fmla="*/ 519 h 638"/>
                <a:gd name="T22" fmla="*/ 79 w 637"/>
                <a:gd name="T23" fmla="*/ 531 h 638"/>
                <a:gd name="T24" fmla="*/ 56 w 637"/>
                <a:gd name="T25" fmla="*/ 502 h 638"/>
                <a:gd name="T26" fmla="*/ 89 w 637"/>
                <a:gd name="T27" fmla="*/ 432 h 638"/>
                <a:gd name="T28" fmla="*/ 78 w 637"/>
                <a:gd name="T29" fmla="*/ 410 h 638"/>
                <a:gd name="T30" fmla="*/ 6 w 637"/>
                <a:gd name="T31" fmla="*/ 383 h 638"/>
                <a:gd name="T32" fmla="*/ 0 w 637"/>
                <a:gd name="T33" fmla="*/ 346 h 638"/>
                <a:gd name="T34" fmla="*/ 64 w 637"/>
                <a:gd name="T35" fmla="*/ 301 h 638"/>
                <a:gd name="T36" fmla="*/ 67 w 637"/>
                <a:gd name="T37" fmla="*/ 276 h 638"/>
                <a:gd name="T38" fmla="*/ 17 w 637"/>
                <a:gd name="T39" fmla="*/ 215 h 638"/>
                <a:gd name="T40" fmla="*/ 30 w 637"/>
                <a:gd name="T41" fmla="*/ 182 h 638"/>
                <a:gd name="T42" fmla="*/ 109 w 637"/>
                <a:gd name="T43" fmla="*/ 175 h 638"/>
                <a:gd name="T44" fmla="*/ 124 w 637"/>
                <a:gd name="T45" fmla="*/ 155 h 638"/>
                <a:gd name="T46" fmla="*/ 111 w 637"/>
                <a:gd name="T47" fmla="*/ 76 h 638"/>
                <a:gd name="T48" fmla="*/ 138 w 637"/>
                <a:gd name="T49" fmla="*/ 55 h 638"/>
                <a:gd name="T50" fmla="*/ 211 w 637"/>
                <a:gd name="T51" fmla="*/ 88 h 638"/>
                <a:gd name="T52" fmla="*/ 234 w 637"/>
                <a:gd name="T53" fmla="*/ 79 h 638"/>
                <a:gd name="T54" fmla="*/ 261 w 637"/>
                <a:gd name="T55" fmla="*/ 4 h 638"/>
                <a:gd name="T56" fmla="*/ 279 w 637"/>
                <a:gd name="T57" fmla="*/ 1 h 638"/>
                <a:gd name="T58" fmla="*/ 330 w 637"/>
                <a:gd name="T59" fmla="*/ 64 h 638"/>
                <a:gd name="T60" fmla="*/ 355 w 637"/>
                <a:gd name="T61" fmla="*/ 66 h 638"/>
                <a:gd name="T62" fmla="*/ 379 w 637"/>
                <a:gd name="T63" fmla="*/ 70 h 638"/>
                <a:gd name="T64" fmla="*/ 436 w 637"/>
                <a:gd name="T65" fmla="*/ 21 h 638"/>
                <a:gd name="T66" fmla="*/ 461 w 637"/>
                <a:gd name="T67" fmla="*/ 32 h 638"/>
                <a:gd name="T68" fmla="*/ 468 w 637"/>
                <a:gd name="T69" fmla="*/ 110 h 638"/>
                <a:gd name="T70" fmla="*/ 488 w 637"/>
                <a:gd name="T71" fmla="*/ 125 h 638"/>
                <a:gd name="T72" fmla="*/ 562 w 637"/>
                <a:gd name="T73" fmla="*/ 112 h 638"/>
                <a:gd name="T74" fmla="*/ 579 w 637"/>
                <a:gd name="T75" fmla="*/ 136 h 638"/>
                <a:gd name="T76" fmla="*/ 548 w 637"/>
                <a:gd name="T77" fmla="*/ 201 h 638"/>
                <a:gd name="T78" fmla="*/ 554 w 637"/>
                <a:gd name="T79" fmla="*/ 213 h 638"/>
                <a:gd name="T80" fmla="*/ 563 w 637"/>
                <a:gd name="T81" fmla="*/ 235 h 638"/>
                <a:gd name="T82" fmla="*/ 632 w 637"/>
                <a:gd name="T83" fmla="*/ 261 h 638"/>
                <a:gd name="T84" fmla="*/ 637 w 637"/>
                <a:gd name="T85" fmla="*/ 301 h 638"/>
                <a:gd name="T86" fmla="*/ 577 w 637"/>
                <a:gd name="T87" fmla="*/ 344 h 638"/>
                <a:gd name="T88" fmla="*/ 574 w 637"/>
                <a:gd name="T89" fmla="*/ 367 h 638"/>
                <a:gd name="T90" fmla="*/ 620 w 637"/>
                <a:gd name="T91" fmla="*/ 424 h 638"/>
                <a:gd name="T92" fmla="*/ 604 w 637"/>
                <a:gd name="T93" fmla="*/ 462 h 638"/>
                <a:gd name="T94" fmla="*/ 532 w 637"/>
                <a:gd name="T95" fmla="*/ 469 h 638"/>
                <a:gd name="T96" fmla="*/ 518 w 637"/>
                <a:gd name="T97" fmla="*/ 488 h 638"/>
                <a:gd name="T98" fmla="*/ 529 w 637"/>
                <a:gd name="T99" fmla="*/ 559 h 638"/>
                <a:gd name="T100" fmla="*/ 505 w 637"/>
                <a:gd name="T101" fmla="*/ 579 h 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637" h="638">
                  <a:moveTo>
                    <a:pt x="496" y="585"/>
                  </a:moveTo>
                  <a:lnTo>
                    <a:pt x="441" y="550"/>
                  </a:lnTo>
                  <a:lnTo>
                    <a:pt x="431" y="555"/>
                  </a:lnTo>
                  <a:lnTo>
                    <a:pt x="420" y="560"/>
                  </a:lnTo>
                  <a:lnTo>
                    <a:pt x="409" y="564"/>
                  </a:lnTo>
                  <a:lnTo>
                    <a:pt x="397" y="568"/>
                  </a:lnTo>
                  <a:lnTo>
                    <a:pt x="382" y="633"/>
                  </a:lnTo>
                  <a:lnTo>
                    <a:pt x="362" y="636"/>
                  </a:lnTo>
                  <a:lnTo>
                    <a:pt x="342" y="638"/>
                  </a:lnTo>
                  <a:lnTo>
                    <a:pt x="312" y="579"/>
                  </a:lnTo>
                  <a:lnTo>
                    <a:pt x="300" y="579"/>
                  </a:lnTo>
                  <a:lnTo>
                    <a:pt x="288" y="577"/>
                  </a:lnTo>
                  <a:lnTo>
                    <a:pt x="275" y="576"/>
                  </a:lnTo>
                  <a:lnTo>
                    <a:pt x="264" y="573"/>
                  </a:lnTo>
                  <a:lnTo>
                    <a:pt x="219" y="622"/>
                  </a:lnTo>
                  <a:lnTo>
                    <a:pt x="209" y="619"/>
                  </a:lnTo>
                  <a:lnTo>
                    <a:pt x="200" y="616"/>
                  </a:lnTo>
                  <a:lnTo>
                    <a:pt x="181" y="608"/>
                  </a:lnTo>
                  <a:lnTo>
                    <a:pt x="184" y="540"/>
                  </a:lnTo>
                  <a:lnTo>
                    <a:pt x="174" y="533"/>
                  </a:lnTo>
                  <a:lnTo>
                    <a:pt x="164" y="526"/>
                  </a:lnTo>
                  <a:lnTo>
                    <a:pt x="155" y="519"/>
                  </a:lnTo>
                  <a:lnTo>
                    <a:pt x="146" y="511"/>
                  </a:lnTo>
                  <a:lnTo>
                    <a:pt x="79" y="531"/>
                  </a:lnTo>
                  <a:lnTo>
                    <a:pt x="67" y="517"/>
                  </a:lnTo>
                  <a:lnTo>
                    <a:pt x="56" y="502"/>
                  </a:lnTo>
                  <a:lnTo>
                    <a:pt x="94" y="443"/>
                  </a:lnTo>
                  <a:lnTo>
                    <a:pt x="89" y="432"/>
                  </a:lnTo>
                  <a:lnTo>
                    <a:pt x="83" y="421"/>
                  </a:lnTo>
                  <a:lnTo>
                    <a:pt x="78" y="410"/>
                  </a:lnTo>
                  <a:lnTo>
                    <a:pt x="74" y="398"/>
                  </a:lnTo>
                  <a:lnTo>
                    <a:pt x="6" y="383"/>
                  </a:lnTo>
                  <a:lnTo>
                    <a:pt x="3" y="364"/>
                  </a:lnTo>
                  <a:lnTo>
                    <a:pt x="0" y="346"/>
                  </a:lnTo>
                  <a:lnTo>
                    <a:pt x="63" y="314"/>
                  </a:lnTo>
                  <a:lnTo>
                    <a:pt x="64" y="301"/>
                  </a:lnTo>
                  <a:lnTo>
                    <a:pt x="65" y="288"/>
                  </a:lnTo>
                  <a:lnTo>
                    <a:pt x="67" y="276"/>
                  </a:lnTo>
                  <a:lnTo>
                    <a:pt x="69" y="264"/>
                  </a:lnTo>
                  <a:lnTo>
                    <a:pt x="17" y="215"/>
                  </a:lnTo>
                  <a:lnTo>
                    <a:pt x="23" y="198"/>
                  </a:lnTo>
                  <a:lnTo>
                    <a:pt x="30" y="182"/>
                  </a:lnTo>
                  <a:lnTo>
                    <a:pt x="102" y="185"/>
                  </a:lnTo>
                  <a:lnTo>
                    <a:pt x="109" y="175"/>
                  </a:lnTo>
                  <a:lnTo>
                    <a:pt x="117" y="165"/>
                  </a:lnTo>
                  <a:lnTo>
                    <a:pt x="124" y="155"/>
                  </a:lnTo>
                  <a:lnTo>
                    <a:pt x="133" y="146"/>
                  </a:lnTo>
                  <a:lnTo>
                    <a:pt x="111" y="76"/>
                  </a:lnTo>
                  <a:lnTo>
                    <a:pt x="124" y="65"/>
                  </a:lnTo>
                  <a:lnTo>
                    <a:pt x="138" y="55"/>
                  </a:lnTo>
                  <a:lnTo>
                    <a:pt x="200" y="94"/>
                  </a:lnTo>
                  <a:lnTo>
                    <a:pt x="211" y="88"/>
                  </a:lnTo>
                  <a:lnTo>
                    <a:pt x="222" y="83"/>
                  </a:lnTo>
                  <a:lnTo>
                    <a:pt x="234" y="79"/>
                  </a:lnTo>
                  <a:lnTo>
                    <a:pt x="246" y="75"/>
                  </a:lnTo>
                  <a:lnTo>
                    <a:pt x="261" y="4"/>
                  </a:lnTo>
                  <a:lnTo>
                    <a:pt x="270" y="3"/>
                  </a:lnTo>
                  <a:lnTo>
                    <a:pt x="279" y="1"/>
                  </a:lnTo>
                  <a:lnTo>
                    <a:pt x="297" y="0"/>
                  </a:lnTo>
                  <a:lnTo>
                    <a:pt x="330" y="64"/>
                  </a:lnTo>
                  <a:lnTo>
                    <a:pt x="343" y="65"/>
                  </a:lnTo>
                  <a:lnTo>
                    <a:pt x="355" y="66"/>
                  </a:lnTo>
                  <a:lnTo>
                    <a:pt x="367" y="68"/>
                  </a:lnTo>
                  <a:lnTo>
                    <a:pt x="379" y="70"/>
                  </a:lnTo>
                  <a:lnTo>
                    <a:pt x="427" y="18"/>
                  </a:lnTo>
                  <a:lnTo>
                    <a:pt x="436" y="21"/>
                  </a:lnTo>
                  <a:lnTo>
                    <a:pt x="444" y="25"/>
                  </a:lnTo>
                  <a:lnTo>
                    <a:pt x="461" y="32"/>
                  </a:lnTo>
                  <a:lnTo>
                    <a:pt x="458" y="103"/>
                  </a:lnTo>
                  <a:lnTo>
                    <a:pt x="468" y="110"/>
                  </a:lnTo>
                  <a:lnTo>
                    <a:pt x="478" y="117"/>
                  </a:lnTo>
                  <a:lnTo>
                    <a:pt x="488" y="125"/>
                  </a:lnTo>
                  <a:lnTo>
                    <a:pt x="497" y="134"/>
                  </a:lnTo>
                  <a:lnTo>
                    <a:pt x="562" y="112"/>
                  </a:lnTo>
                  <a:lnTo>
                    <a:pt x="574" y="128"/>
                  </a:lnTo>
                  <a:lnTo>
                    <a:pt x="579" y="136"/>
                  </a:lnTo>
                  <a:lnTo>
                    <a:pt x="586" y="144"/>
                  </a:lnTo>
                  <a:lnTo>
                    <a:pt x="548" y="201"/>
                  </a:lnTo>
                  <a:lnTo>
                    <a:pt x="551" y="206"/>
                  </a:lnTo>
                  <a:lnTo>
                    <a:pt x="554" y="213"/>
                  </a:lnTo>
                  <a:lnTo>
                    <a:pt x="559" y="224"/>
                  </a:lnTo>
                  <a:lnTo>
                    <a:pt x="563" y="235"/>
                  </a:lnTo>
                  <a:lnTo>
                    <a:pt x="567" y="247"/>
                  </a:lnTo>
                  <a:lnTo>
                    <a:pt x="632" y="261"/>
                  </a:lnTo>
                  <a:lnTo>
                    <a:pt x="635" y="280"/>
                  </a:lnTo>
                  <a:lnTo>
                    <a:pt x="637" y="301"/>
                  </a:lnTo>
                  <a:lnTo>
                    <a:pt x="578" y="332"/>
                  </a:lnTo>
                  <a:lnTo>
                    <a:pt x="577" y="344"/>
                  </a:lnTo>
                  <a:lnTo>
                    <a:pt x="576" y="356"/>
                  </a:lnTo>
                  <a:lnTo>
                    <a:pt x="574" y="367"/>
                  </a:lnTo>
                  <a:lnTo>
                    <a:pt x="571" y="380"/>
                  </a:lnTo>
                  <a:lnTo>
                    <a:pt x="620" y="424"/>
                  </a:lnTo>
                  <a:lnTo>
                    <a:pt x="613" y="443"/>
                  </a:lnTo>
                  <a:lnTo>
                    <a:pt x="604" y="462"/>
                  </a:lnTo>
                  <a:lnTo>
                    <a:pt x="539" y="458"/>
                  </a:lnTo>
                  <a:lnTo>
                    <a:pt x="532" y="469"/>
                  </a:lnTo>
                  <a:lnTo>
                    <a:pt x="525" y="479"/>
                  </a:lnTo>
                  <a:lnTo>
                    <a:pt x="518" y="488"/>
                  </a:lnTo>
                  <a:lnTo>
                    <a:pt x="510" y="497"/>
                  </a:lnTo>
                  <a:lnTo>
                    <a:pt x="529" y="559"/>
                  </a:lnTo>
                  <a:lnTo>
                    <a:pt x="513" y="573"/>
                  </a:lnTo>
                  <a:lnTo>
                    <a:pt x="505" y="579"/>
                  </a:lnTo>
                  <a:lnTo>
                    <a:pt x="496" y="585"/>
                  </a:lnTo>
                  <a:close/>
                </a:path>
              </a:pathLst>
            </a:custGeom>
            <a:solidFill>
              <a:srgbClr val="314865"/>
            </a:solidFill>
            <a:ln w="3175" cap="flat" cmpd="sng" algn="ctr">
              <a:solidFill>
                <a:srgbClr val="D7D7D7"/>
              </a:solidFill>
              <a:prstDash val="solid"/>
            </a:ln>
            <a:effectLst/>
          </p:spPr>
          <p:txBody>
            <a:bodyPr lIns="0" rIns="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20000"/>
                </a:lnSpc>
                <a:spcBef>
                  <a:spcPts val="600"/>
                </a:spcBef>
                <a:spcAft>
                  <a:spcPts val="600"/>
                </a:spcAft>
                <a:buClrTx/>
                <a:buSzTx/>
                <a:buFontTx/>
                <a:buNone/>
                <a:defRPr/>
              </a:pPr>
              <a:endParaRPr kumimoji="0" lang="en-US" sz="2800" b="0" i="0" u="none" strike="noStrike" kern="0" cap="none" spc="0" normalizeH="0" baseline="0" noProof="0" dirty="0">
                <a:ln>
                  <a:noFill/>
                </a:ln>
                <a:solidFill>
                  <a:srgbClr val="5A5959"/>
                </a:solidFill>
                <a:effectLst/>
                <a:uLnTx/>
                <a:uFillTx/>
                <a:latin typeface="Impact" panose="020B0806030902050204" pitchFamily="34" charset="0"/>
                <a:ea typeface="微软雅黑" panose="020B0503020204020204" pitchFamily="34" charset="-122"/>
                <a:cs typeface="+mn-cs"/>
              </a:endParaRPr>
            </a:p>
          </p:txBody>
        </p:sp>
        <p:sp>
          <p:nvSpPr>
            <p:cNvPr id="74" name="Oval 7"/>
            <p:cNvSpPr>
              <a:spLocks noChangeArrowheads="1"/>
            </p:cNvSpPr>
            <p:nvPr/>
          </p:nvSpPr>
          <p:spPr bwMode="auto">
            <a:xfrm>
              <a:off x="6307671" y="1468197"/>
              <a:ext cx="897577" cy="892035"/>
            </a:xfrm>
            <a:prstGeom prst="ellipse">
              <a:avLst/>
            </a:prstGeom>
            <a:solidFill>
              <a:schemeClr val="bg1">
                <a:lumMod val="95000"/>
              </a:schemeClr>
            </a:solidFill>
            <a:ln w="22225">
              <a:no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nchorCtr="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zh-CN" altLang="en-US" sz="1200" kern="0" dirty="0">
                  <a:solidFill>
                    <a:srgbClr val="5A5959"/>
                  </a:solidFill>
                  <a:latin typeface="Calibri" panose="020F0502020204030204"/>
                </a:rPr>
                <a:t>单击此处添加</a:t>
              </a:r>
              <a:r>
                <a:rPr lang="zh-CN" altLang="en-US" sz="1200" kern="0" dirty="0" smtClean="0">
                  <a:solidFill>
                    <a:srgbClr val="5A5959"/>
                  </a:solidFill>
                  <a:latin typeface="Calibri" panose="020F0502020204030204"/>
                </a:rPr>
                <a:t>文本</a:t>
              </a:r>
              <a:endParaRPr lang="en-US" altLang="zh-CN" sz="1200" kern="0" dirty="0">
                <a:solidFill>
                  <a:srgbClr val="5A5959"/>
                </a:solidFill>
                <a:latin typeface="Calibri" panose="020F0502020204030204"/>
              </a:endParaRPr>
            </a:p>
          </p:txBody>
        </p:sp>
      </p:grpSp>
      <p:grpSp>
        <p:nvGrpSpPr>
          <p:cNvPr id="75" name="组合 74"/>
          <p:cNvGrpSpPr/>
          <p:nvPr/>
        </p:nvGrpSpPr>
        <p:grpSpPr>
          <a:xfrm>
            <a:off x="840169" y="1481745"/>
            <a:ext cx="2075647" cy="2080525"/>
            <a:chOff x="2057536" y="1194444"/>
            <a:chExt cx="2075647" cy="2080525"/>
          </a:xfrm>
        </p:grpSpPr>
        <p:sp>
          <p:nvSpPr>
            <p:cNvPr id="76" name="Freeform 8"/>
            <p:cNvSpPr/>
            <p:nvPr/>
          </p:nvSpPr>
          <p:spPr bwMode="auto">
            <a:xfrm>
              <a:off x="2057536" y="1194444"/>
              <a:ext cx="2075647" cy="2080525"/>
            </a:xfrm>
            <a:custGeom>
              <a:avLst/>
              <a:gdLst>
                <a:gd name="T0" fmla="*/ 587 w 808"/>
                <a:gd name="T1" fmla="*/ 691 h 810"/>
                <a:gd name="T2" fmla="*/ 553 w 808"/>
                <a:gd name="T3" fmla="*/ 710 h 810"/>
                <a:gd name="T4" fmla="*/ 535 w 808"/>
                <a:gd name="T5" fmla="*/ 789 h 810"/>
                <a:gd name="T6" fmla="*/ 509 w 808"/>
                <a:gd name="T7" fmla="*/ 797 h 810"/>
                <a:gd name="T8" fmla="*/ 450 w 808"/>
                <a:gd name="T9" fmla="*/ 741 h 810"/>
                <a:gd name="T10" fmla="*/ 425 w 808"/>
                <a:gd name="T11" fmla="*/ 744 h 810"/>
                <a:gd name="T12" fmla="*/ 378 w 808"/>
                <a:gd name="T13" fmla="*/ 810 h 810"/>
                <a:gd name="T14" fmla="*/ 351 w 808"/>
                <a:gd name="T15" fmla="*/ 807 h 810"/>
                <a:gd name="T16" fmla="*/ 317 w 808"/>
                <a:gd name="T17" fmla="*/ 733 h 810"/>
                <a:gd name="T18" fmla="*/ 292 w 808"/>
                <a:gd name="T19" fmla="*/ 726 h 810"/>
                <a:gd name="T20" fmla="*/ 225 w 808"/>
                <a:gd name="T21" fmla="*/ 769 h 810"/>
                <a:gd name="T22" fmla="*/ 199 w 808"/>
                <a:gd name="T23" fmla="*/ 755 h 810"/>
                <a:gd name="T24" fmla="*/ 197 w 808"/>
                <a:gd name="T25" fmla="*/ 675 h 810"/>
                <a:gd name="T26" fmla="*/ 177 w 808"/>
                <a:gd name="T27" fmla="*/ 658 h 810"/>
                <a:gd name="T28" fmla="*/ 99 w 808"/>
                <a:gd name="T29" fmla="*/ 672 h 810"/>
                <a:gd name="T30" fmla="*/ 81 w 808"/>
                <a:gd name="T31" fmla="*/ 649 h 810"/>
                <a:gd name="T32" fmla="*/ 103 w 808"/>
                <a:gd name="T33" fmla="*/ 563 h 810"/>
                <a:gd name="T34" fmla="*/ 92 w 808"/>
                <a:gd name="T35" fmla="*/ 540 h 810"/>
                <a:gd name="T36" fmla="*/ 16 w 808"/>
                <a:gd name="T37" fmla="*/ 521 h 810"/>
                <a:gd name="T38" fmla="*/ 67 w 808"/>
                <a:gd name="T39" fmla="*/ 461 h 810"/>
                <a:gd name="T40" fmla="*/ 64 w 808"/>
                <a:gd name="T41" fmla="*/ 436 h 810"/>
                <a:gd name="T42" fmla="*/ 62 w 808"/>
                <a:gd name="T43" fmla="*/ 410 h 810"/>
                <a:gd name="T44" fmla="*/ 1 w 808"/>
                <a:gd name="T45" fmla="*/ 362 h 810"/>
                <a:gd name="T46" fmla="*/ 70 w 808"/>
                <a:gd name="T47" fmla="*/ 328 h 810"/>
                <a:gd name="T48" fmla="*/ 78 w 808"/>
                <a:gd name="T49" fmla="*/ 303 h 810"/>
                <a:gd name="T50" fmla="*/ 86 w 808"/>
                <a:gd name="T51" fmla="*/ 278 h 810"/>
                <a:gd name="T52" fmla="*/ 48 w 808"/>
                <a:gd name="T53" fmla="*/ 212 h 810"/>
                <a:gd name="T54" fmla="*/ 125 w 808"/>
                <a:gd name="T55" fmla="*/ 206 h 810"/>
                <a:gd name="T56" fmla="*/ 140 w 808"/>
                <a:gd name="T57" fmla="*/ 186 h 810"/>
                <a:gd name="T58" fmla="*/ 157 w 808"/>
                <a:gd name="T59" fmla="*/ 166 h 810"/>
                <a:gd name="T60" fmla="*/ 148 w 808"/>
                <a:gd name="T61" fmla="*/ 91 h 810"/>
                <a:gd name="T62" fmla="*/ 221 w 808"/>
                <a:gd name="T63" fmla="*/ 114 h 810"/>
                <a:gd name="T64" fmla="*/ 255 w 808"/>
                <a:gd name="T65" fmla="*/ 95 h 810"/>
                <a:gd name="T66" fmla="*/ 272 w 808"/>
                <a:gd name="T67" fmla="*/ 21 h 810"/>
                <a:gd name="T68" fmla="*/ 302 w 808"/>
                <a:gd name="T69" fmla="*/ 12 h 810"/>
                <a:gd name="T70" fmla="*/ 358 w 808"/>
                <a:gd name="T71" fmla="*/ 63 h 810"/>
                <a:gd name="T72" fmla="*/ 383 w 808"/>
                <a:gd name="T73" fmla="*/ 61 h 810"/>
                <a:gd name="T74" fmla="*/ 427 w 808"/>
                <a:gd name="T75" fmla="*/ 0 h 810"/>
                <a:gd name="T76" fmla="*/ 459 w 808"/>
                <a:gd name="T77" fmla="*/ 3 h 810"/>
                <a:gd name="T78" fmla="*/ 491 w 808"/>
                <a:gd name="T79" fmla="*/ 71 h 810"/>
                <a:gd name="T80" fmla="*/ 515 w 808"/>
                <a:gd name="T81" fmla="*/ 78 h 810"/>
                <a:gd name="T82" fmla="*/ 579 w 808"/>
                <a:gd name="T83" fmla="*/ 39 h 810"/>
                <a:gd name="T84" fmla="*/ 607 w 808"/>
                <a:gd name="T85" fmla="*/ 54 h 810"/>
                <a:gd name="T86" fmla="*/ 611 w 808"/>
                <a:gd name="T87" fmla="*/ 130 h 810"/>
                <a:gd name="T88" fmla="*/ 630 w 808"/>
                <a:gd name="T89" fmla="*/ 146 h 810"/>
                <a:gd name="T90" fmla="*/ 705 w 808"/>
                <a:gd name="T91" fmla="*/ 134 h 810"/>
                <a:gd name="T92" fmla="*/ 725 w 808"/>
                <a:gd name="T93" fmla="*/ 158 h 810"/>
                <a:gd name="T94" fmla="*/ 705 w 808"/>
                <a:gd name="T95" fmla="*/ 241 h 810"/>
                <a:gd name="T96" fmla="*/ 716 w 808"/>
                <a:gd name="T97" fmla="*/ 264 h 810"/>
                <a:gd name="T98" fmla="*/ 791 w 808"/>
                <a:gd name="T99" fmla="*/ 285 h 810"/>
                <a:gd name="T100" fmla="*/ 740 w 808"/>
                <a:gd name="T101" fmla="*/ 343 h 810"/>
                <a:gd name="T102" fmla="*/ 744 w 808"/>
                <a:gd name="T103" fmla="*/ 368 h 810"/>
                <a:gd name="T104" fmla="*/ 745 w 808"/>
                <a:gd name="T105" fmla="*/ 395 h 810"/>
                <a:gd name="T106" fmla="*/ 807 w 808"/>
                <a:gd name="T107" fmla="*/ 442 h 810"/>
                <a:gd name="T108" fmla="*/ 737 w 808"/>
                <a:gd name="T109" fmla="*/ 477 h 810"/>
                <a:gd name="T110" fmla="*/ 730 w 808"/>
                <a:gd name="T111" fmla="*/ 502 h 810"/>
                <a:gd name="T112" fmla="*/ 722 w 808"/>
                <a:gd name="T113" fmla="*/ 526 h 810"/>
                <a:gd name="T114" fmla="*/ 762 w 808"/>
                <a:gd name="T115" fmla="*/ 595 h 810"/>
                <a:gd name="T116" fmla="*/ 683 w 808"/>
                <a:gd name="T117" fmla="*/ 599 h 810"/>
                <a:gd name="T118" fmla="*/ 668 w 808"/>
                <a:gd name="T119" fmla="*/ 620 h 810"/>
                <a:gd name="T120" fmla="*/ 651 w 808"/>
                <a:gd name="T121" fmla="*/ 639 h 810"/>
                <a:gd name="T122" fmla="*/ 662 w 808"/>
                <a:gd name="T123" fmla="*/ 718 h 8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08" h="810">
                  <a:moveTo>
                    <a:pt x="651" y="726"/>
                  </a:moveTo>
                  <a:lnTo>
                    <a:pt x="587" y="691"/>
                  </a:lnTo>
                  <a:lnTo>
                    <a:pt x="565" y="704"/>
                  </a:lnTo>
                  <a:lnTo>
                    <a:pt x="553" y="710"/>
                  </a:lnTo>
                  <a:lnTo>
                    <a:pt x="542" y="716"/>
                  </a:lnTo>
                  <a:lnTo>
                    <a:pt x="535" y="789"/>
                  </a:lnTo>
                  <a:lnTo>
                    <a:pt x="522" y="794"/>
                  </a:lnTo>
                  <a:lnTo>
                    <a:pt x="509" y="797"/>
                  </a:lnTo>
                  <a:lnTo>
                    <a:pt x="462" y="739"/>
                  </a:lnTo>
                  <a:lnTo>
                    <a:pt x="450" y="741"/>
                  </a:lnTo>
                  <a:lnTo>
                    <a:pt x="437" y="743"/>
                  </a:lnTo>
                  <a:lnTo>
                    <a:pt x="425" y="744"/>
                  </a:lnTo>
                  <a:lnTo>
                    <a:pt x="412" y="744"/>
                  </a:lnTo>
                  <a:lnTo>
                    <a:pt x="378" y="810"/>
                  </a:lnTo>
                  <a:lnTo>
                    <a:pt x="364" y="809"/>
                  </a:lnTo>
                  <a:lnTo>
                    <a:pt x="351" y="807"/>
                  </a:lnTo>
                  <a:lnTo>
                    <a:pt x="329" y="736"/>
                  </a:lnTo>
                  <a:lnTo>
                    <a:pt x="317" y="733"/>
                  </a:lnTo>
                  <a:lnTo>
                    <a:pt x="304" y="730"/>
                  </a:lnTo>
                  <a:lnTo>
                    <a:pt x="292" y="726"/>
                  </a:lnTo>
                  <a:lnTo>
                    <a:pt x="280" y="721"/>
                  </a:lnTo>
                  <a:lnTo>
                    <a:pt x="225" y="769"/>
                  </a:lnTo>
                  <a:lnTo>
                    <a:pt x="212" y="763"/>
                  </a:lnTo>
                  <a:lnTo>
                    <a:pt x="199" y="755"/>
                  </a:lnTo>
                  <a:lnTo>
                    <a:pt x="207" y="683"/>
                  </a:lnTo>
                  <a:lnTo>
                    <a:pt x="197" y="675"/>
                  </a:lnTo>
                  <a:lnTo>
                    <a:pt x="187" y="667"/>
                  </a:lnTo>
                  <a:lnTo>
                    <a:pt x="177" y="658"/>
                  </a:lnTo>
                  <a:lnTo>
                    <a:pt x="168" y="650"/>
                  </a:lnTo>
                  <a:lnTo>
                    <a:pt x="99" y="672"/>
                  </a:lnTo>
                  <a:lnTo>
                    <a:pt x="90" y="661"/>
                  </a:lnTo>
                  <a:lnTo>
                    <a:pt x="81" y="649"/>
                  </a:lnTo>
                  <a:lnTo>
                    <a:pt x="116" y="586"/>
                  </a:lnTo>
                  <a:lnTo>
                    <a:pt x="103" y="563"/>
                  </a:lnTo>
                  <a:lnTo>
                    <a:pt x="97" y="552"/>
                  </a:lnTo>
                  <a:lnTo>
                    <a:pt x="92" y="540"/>
                  </a:lnTo>
                  <a:lnTo>
                    <a:pt x="20" y="534"/>
                  </a:lnTo>
                  <a:lnTo>
                    <a:pt x="16" y="521"/>
                  </a:lnTo>
                  <a:lnTo>
                    <a:pt x="12" y="507"/>
                  </a:lnTo>
                  <a:lnTo>
                    <a:pt x="67" y="461"/>
                  </a:lnTo>
                  <a:lnTo>
                    <a:pt x="65" y="449"/>
                  </a:lnTo>
                  <a:lnTo>
                    <a:pt x="64" y="436"/>
                  </a:lnTo>
                  <a:lnTo>
                    <a:pt x="63" y="423"/>
                  </a:lnTo>
                  <a:lnTo>
                    <a:pt x="62" y="410"/>
                  </a:lnTo>
                  <a:lnTo>
                    <a:pt x="0" y="378"/>
                  </a:lnTo>
                  <a:lnTo>
                    <a:pt x="1" y="362"/>
                  </a:lnTo>
                  <a:lnTo>
                    <a:pt x="3" y="348"/>
                  </a:lnTo>
                  <a:lnTo>
                    <a:pt x="70" y="328"/>
                  </a:lnTo>
                  <a:lnTo>
                    <a:pt x="73" y="316"/>
                  </a:lnTo>
                  <a:lnTo>
                    <a:pt x="78" y="303"/>
                  </a:lnTo>
                  <a:lnTo>
                    <a:pt x="82" y="291"/>
                  </a:lnTo>
                  <a:lnTo>
                    <a:pt x="86" y="278"/>
                  </a:lnTo>
                  <a:lnTo>
                    <a:pt x="41" y="225"/>
                  </a:lnTo>
                  <a:lnTo>
                    <a:pt x="48" y="212"/>
                  </a:lnTo>
                  <a:lnTo>
                    <a:pt x="55" y="199"/>
                  </a:lnTo>
                  <a:lnTo>
                    <a:pt x="125" y="206"/>
                  </a:lnTo>
                  <a:lnTo>
                    <a:pt x="132" y="196"/>
                  </a:lnTo>
                  <a:lnTo>
                    <a:pt x="140" y="186"/>
                  </a:lnTo>
                  <a:lnTo>
                    <a:pt x="148" y="175"/>
                  </a:lnTo>
                  <a:lnTo>
                    <a:pt x="157" y="166"/>
                  </a:lnTo>
                  <a:lnTo>
                    <a:pt x="136" y="101"/>
                  </a:lnTo>
                  <a:lnTo>
                    <a:pt x="148" y="91"/>
                  </a:lnTo>
                  <a:lnTo>
                    <a:pt x="160" y="80"/>
                  </a:lnTo>
                  <a:lnTo>
                    <a:pt x="221" y="114"/>
                  </a:lnTo>
                  <a:lnTo>
                    <a:pt x="243" y="101"/>
                  </a:lnTo>
                  <a:lnTo>
                    <a:pt x="255" y="95"/>
                  </a:lnTo>
                  <a:lnTo>
                    <a:pt x="266" y="90"/>
                  </a:lnTo>
                  <a:lnTo>
                    <a:pt x="272" y="21"/>
                  </a:lnTo>
                  <a:lnTo>
                    <a:pt x="287" y="16"/>
                  </a:lnTo>
                  <a:lnTo>
                    <a:pt x="302" y="12"/>
                  </a:lnTo>
                  <a:lnTo>
                    <a:pt x="345" y="65"/>
                  </a:lnTo>
                  <a:lnTo>
                    <a:pt x="358" y="63"/>
                  </a:lnTo>
                  <a:lnTo>
                    <a:pt x="371" y="62"/>
                  </a:lnTo>
                  <a:lnTo>
                    <a:pt x="383" y="61"/>
                  </a:lnTo>
                  <a:lnTo>
                    <a:pt x="396" y="60"/>
                  </a:lnTo>
                  <a:lnTo>
                    <a:pt x="427" y="0"/>
                  </a:lnTo>
                  <a:lnTo>
                    <a:pt x="443" y="1"/>
                  </a:lnTo>
                  <a:lnTo>
                    <a:pt x="459" y="3"/>
                  </a:lnTo>
                  <a:lnTo>
                    <a:pt x="479" y="68"/>
                  </a:lnTo>
                  <a:lnTo>
                    <a:pt x="491" y="71"/>
                  </a:lnTo>
                  <a:lnTo>
                    <a:pt x="503" y="75"/>
                  </a:lnTo>
                  <a:lnTo>
                    <a:pt x="515" y="78"/>
                  </a:lnTo>
                  <a:lnTo>
                    <a:pt x="527" y="83"/>
                  </a:lnTo>
                  <a:lnTo>
                    <a:pt x="579" y="39"/>
                  </a:lnTo>
                  <a:lnTo>
                    <a:pt x="593" y="46"/>
                  </a:lnTo>
                  <a:lnTo>
                    <a:pt x="607" y="54"/>
                  </a:lnTo>
                  <a:lnTo>
                    <a:pt x="599" y="122"/>
                  </a:lnTo>
                  <a:lnTo>
                    <a:pt x="611" y="130"/>
                  </a:lnTo>
                  <a:lnTo>
                    <a:pt x="621" y="138"/>
                  </a:lnTo>
                  <a:lnTo>
                    <a:pt x="630" y="146"/>
                  </a:lnTo>
                  <a:lnTo>
                    <a:pt x="640" y="155"/>
                  </a:lnTo>
                  <a:lnTo>
                    <a:pt x="705" y="134"/>
                  </a:lnTo>
                  <a:lnTo>
                    <a:pt x="715" y="146"/>
                  </a:lnTo>
                  <a:lnTo>
                    <a:pt x="725" y="158"/>
                  </a:lnTo>
                  <a:lnTo>
                    <a:pt x="692" y="219"/>
                  </a:lnTo>
                  <a:lnTo>
                    <a:pt x="705" y="241"/>
                  </a:lnTo>
                  <a:lnTo>
                    <a:pt x="710" y="252"/>
                  </a:lnTo>
                  <a:lnTo>
                    <a:pt x="716" y="264"/>
                  </a:lnTo>
                  <a:lnTo>
                    <a:pt x="786" y="270"/>
                  </a:lnTo>
                  <a:lnTo>
                    <a:pt x="791" y="285"/>
                  </a:lnTo>
                  <a:lnTo>
                    <a:pt x="795" y="300"/>
                  </a:lnTo>
                  <a:lnTo>
                    <a:pt x="740" y="343"/>
                  </a:lnTo>
                  <a:lnTo>
                    <a:pt x="742" y="356"/>
                  </a:lnTo>
                  <a:lnTo>
                    <a:pt x="744" y="368"/>
                  </a:lnTo>
                  <a:lnTo>
                    <a:pt x="745" y="382"/>
                  </a:lnTo>
                  <a:lnTo>
                    <a:pt x="745" y="395"/>
                  </a:lnTo>
                  <a:lnTo>
                    <a:pt x="808" y="427"/>
                  </a:lnTo>
                  <a:lnTo>
                    <a:pt x="807" y="442"/>
                  </a:lnTo>
                  <a:lnTo>
                    <a:pt x="805" y="457"/>
                  </a:lnTo>
                  <a:lnTo>
                    <a:pt x="737" y="477"/>
                  </a:lnTo>
                  <a:lnTo>
                    <a:pt x="734" y="490"/>
                  </a:lnTo>
                  <a:lnTo>
                    <a:pt x="730" y="502"/>
                  </a:lnTo>
                  <a:lnTo>
                    <a:pt x="726" y="514"/>
                  </a:lnTo>
                  <a:lnTo>
                    <a:pt x="722" y="526"/>
                  </a:lnTo>
                  <a:lnTo>
                    <a:pt x="769" y="582"/>
                  </a:lnTo>
                  <a:lnTo>
                    <a:pt x="762" y="595"/>
                  </a:lnTo>
                  <a:lnTo>
                    <a:pt x="756" y="607"/>
                  </a:lnTo>
                  <a:lnTo>
                    <a:pt x="683" y="599"/>
                  </a:lnTo>
                  <a:lnTo>
                    <a:pt x="676" y="609"/>
                  </a:lnTo>
                  <a:lnTo>
                    <a:pt x="668" y="620"/>
                  </a:lnTo>
                  <a:lnTo>
                    <a:pt x="659" y="629"/>
                  </a:lnTo>
                  <a:lnTo>
                    <a:pt x="651" y="639"/>
                  </a:lnTo>
                  <a:lnTo>
                    <a:pt x="673" y="709"/>
                  </a:lnTo>
                  <a:lnTo>
                    <a:pt x="662" y="718"/>
                  </a:lnTo>
                  <a:lnTo>
                    <a:pt x="651" y="726"/>
                  </a:lnTo>
                  <a:close/>
                </a:path>
              </a:pathLst>
            </a:custGeom>
            <a:solidFill>
              <a:srgbClr val="314865"/>
            </a:solidFill>
            <a:ln w="3175" cap="flat" cmpd="sng" algn="ctr">
              <a:solidFill>
                <a:srgbClr val="D7D7D7"/>
              </a:solidFill>
              <a:prstDash val="solid"/>
            </a:ln>
            <a:effectLst/>
          </p:spPr>
          <p:txBody>
            <a:bodyPr lIns="0" rIns="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20000"/>
                </a:lnSpc>
                <a:spcBef>
                  <a:spcPts val="600"/>
                </a:spcBef>
                <a:spcAft>
                  <a:spcPts val="600"/>
                </a:spcAft>
                <a:buClrTx/>
                <a:buSzTx/>
                <a:buFontTx/>
                <a:buNone/>
                <a:defRPr/>
              </a:pPr>
              <a:endParaRPr kumimoji="0" lang="en-US" sz="2800" b="0" i="0" u="none" strike="noStrike" kern="0" cap="none" spc="0" normalizeH="0" baseline="0" noProof="0" dirty="0">
                <a:ln>
                  <a:noFill/>
                </a:ln>
                <a:solidFill>
                  <a:srgbClr val="5A5959"/>
                </a:solidFill>
                <a:effectLst/>
                <a:uLnTx/>
                <a:uFillTx/>
                <a:latin typeface="Impact" panose="020B0806030902050204" pitchFamily="34" charset="0"/>
                <a:ea typeface="微软雅黑" panose="020B0503020204020204" pitchFamily="34" charset="-122"/>
                <a:cs typeface="+mn-cs"/>
              </a:endParaRPr>
            </a:p>
          </p:txBody>
        </p:sp>
        <p:sp>
          <p:nvSpPr>
            <p:cNvPr id="77" name="Oval 9"/>
            <p:cNvSpPr>
              <a:spLocks noChangeArrowheads="1"/>
            </p:cNvSpPr>
            <p:nvPr/>
          </p:nvSpPr>
          <p:spPr bwMode="auto">
            <a:xfrm>
              <a:off x="2404813" y="1544314"/>
              <a:ext cx="1378422" cy="1378114"/>
            </a:xfrm>
            <a:prstGeom prst="ellipse">
              <a:avLst/>
            </a:prstGeom>
            <a:solidFill>
              <a:schemeClr val="bg1">
                <a:lumMod val="95000"/>
              </a:schemeClr>
            </a:solidFill>
            <a:ln w="22225">
              <a:no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400" kern="0" dirty="0" smtClean="0">
                  <a:solidFill>
                    <a:srgbClr val="5A5959"/>
                  </a:solidFill>
                  <a:latin typeface="Calibri" panose="020F0502020204030204"/>
                  <a:ea typeface="微软雅黑" panose="020B0503020204020204" pitchFamily="34" charset="-122"/>
                </a:rPr>
                <a:t>单击此处添加文本</a:t>
              </a:r>
              <a:endParaRPr kumimoji="0" lang="en-US" sz="1400" b="0" i="0" u="none" strike="noStrike" kern="0" cap="none" spc="0" normalizeH="0" baseline="0" noProof="0" dirty="0">
                <a:ln>
                  <a:noFill/>
                </a:ln>
                <a:solidFill>
                  <a:srgbClr val="5A5959"/>
                </a:solidFill>
                <a:effectLst/>
                <a:uLnTx/>
                <a:uFillTx/>
                <a:latin typeface="Calibri" panose="020F0502020204030204"/>
                <a:ea typeface="微软雅黑" panose="020B0503020204020204" pitchFamily="34" charset="-122"/>
              </a:endParaRPr>
            </a:p>
          </p:txBody>
        </p:sp>
      </p:grpSp>
      <p:sp>
        <p:nvSpPr>
          <p:cNvPr id="78" name="Freeform 10"/>
          <p:cNvSpPr/>
          <p:nvPr/>
        </p:nvSpPr>
        <p:spPr bwMode="auto">
          <a:xfrm>
            <a:off x="1444288" y="4320795"/>
            <a:ext cx="4923317" cy="339187"/>
          </a:xfrm>
          <a:custGeom>
            <a:avLst/>
            <a:gdLst>
              <a:gd name="T0" fmla="*/ 0 w 3686"/>
              <a:gd name="T1" fmla="*/ 85 h 254"/>
              <a:gd name="T2" fmla="*/ 129 w 3686"/>
              <a:gd name="T3" fmla="*/ 85 h 254"/>
              <a:gd name="T4" fmla="*/ 185 w 3686"/>
              <a:gd name="T5" fmla="*/ 0 h 254"/>
              <a:gd name="T6" fmla="*/ 279 w 3686"/>
              <a:gd name="T7" fmla="*/ 0 h 254"/>
              <a:gd name="T8" fmla="*/ 336 w 3686"/>
              <a:gd name="T9" fmla="*/ 85 h 254"/>
              <a:gd name="T10" fmla="*/ 421 w 3686"/>
              <a:gd name="T11" fmla="*/ 85 h 254"/>
              <a:gd name="T12" fmla="*/ 477 w 3686"/>
              <a:gd name="T13" fmla="*/ 0 h 254"/>
              <a:gd name="T14" fmla="*/ 571 w 3686"/>
              <a:gd name="T15" fmla="*/ 0 h 254"/>
              <a:gd name="T16" fmla="*/ 629 w 3686"/>
              <a:gd name="T17" fmla="*/ 85 h 254"/>
              <a:gd name="T18" fmla="*/ 709 w 3686"/>
              <a:gd name="T19" fmla="*/ 85 h 254"/>
              <a:gd name="T20" fmla="*/ 764 w 3686"/>
              <a:gd name="T21" fmla="*/ 0 h 254"/>
              <a:gd name="T22" fmla="*/ 862 w 3686"/>
              <a:gd name="T23" fmla="*/ 0 h 254"/>
              <a:gd name="T24" fmla="*/ 916 w 3686"/>
              <a:gd name="T25" fmla="*/ 85 h 254"/>
              <a:gd name="T26" fmla="*/ 1001 w 3686"/>
              <a:gd name="T27" fmla="*/ 85 h 254"/>
              <a:gd name="T28" fmla="*/ 1058 w 3686"/>
              <a:gd name="T29" fmla="*/ 0 h 254"/>
              <a:gd name="T30" fmla="*/ 1154 w 3686"/>
              <a:gd name="T31" fmla="*/ 0 h 254"/>
              <a:gd name="T32" fmla="*/ 1208 w 3686"/>
              <a:gd name="T33" fmla="*/ 85 h 254"/>
              <a:gd name="T34" fmla="*/ 1299 w 3686"/>
              <a:gd name="T35" fmla="*/ 85 h 254"/>
              <a:gd name="T36" fmla="*/ 1353 w 3686"/>
              <a:gd name="T37" fmla="*/ 0 h 254"/>
              <a:gd name="T38" fmla="*/ 1449 w 3686"/>
              <a:gd name="T39" fmla="*/ 0 h 254"/>
              <a:gd name="T40" fmla="*/ 1507 w 3686"/>
              <a:gd name="T41" fmla="*/ 85 h 254"/>
              <a:gd name="T42" fmla="*/ 1591 w 3686"/>
              <a:gd name="T43" fmla="*/ 85 h 254"/>
              <a:gd name="T44" fmla="*/ 1645 w 3686"/>
              <a:gd name="T45" fmla="*/ 0 h 254"/>
              <a:gd name="T46" fmla="*/ 1743 w 3686"/>
              <a:gd name="T47" fmla="*/ 0 h 254"/>
              <a:gd name="T48" fmla="*/ 1799 w 3686"/>
              <a:gd name="T49" fmla="*/ 85 h 254"/>
              <a:gd name="T50" fmla="*/ 1890 w 3686"/>
              <a:gd name="T51" fmla="*/ 85 h 254"/>
              <a:gd name="T52" fmla="*/ 1946 w 3686"/>
              <a:gd name="T53" fmla="*/ 0 h 254"/>
              <a:gd name="T54" fmla="*/ 2044 w 3686"/>
              <a:gd name="T55" fmla="*/ 0 h 254"/>
              <a:gd name="T56" fmla="*/ 2099 w 3686"/>
              <a:gd name="T57" fmla="*/ 85 h 254"/>
              <a:gd name="T58" fmla="*/ 2184 w 3686"/>
              <a:gd name="T59" fmla="*/ 85 h 254"/>
              <a:gd name="T60" fmla="*/ 2240 w 3686"/>
              <a:gd name="T61" fmla="*/ 0 h 254"/>
              <a:gd name="T62" fmla="*/ 2336 w 3686"/>
              <a:gd name="T63" fmla="*/ 0 h 254"/>
              <a:gd name="T64" fmla="*/ 2391 w 3686"/>
              <a:gd name="T65" fmla="*/ 85 h 254"/>
              <a:gd name="T66" fmla="*/ 2472 w 3686"/>
              <a:gd name="T67" fmla="*/ 85 h 254"/>
              <a:gd name="T68" fmla="*/ 2529 w 3686"/>
              <a:gd name="T69" fmla="*/ 0 h 254"/>
              <a:gd name="T70" fmla="*/ 2623 w 3686"/>
              <a:gd name="T71" fmla="*/ 0 h 254"/>
              <a:gd name="T72" fmla="*/ 2681 w 3686"/>
              <a:gd name="T73" fmla="*/ 85 h 254"/>
              <a:gd name="T74" fmla="*/ 2765 w 3686"/>
              <a:gd name="T75" fmla="*/ 85 h 254"/>
              <a:gd name="T76" fmla="*/ 2821 w 3686"/>
              <a:gd name="T77" fmla="*/ 0 h 254"/>
              <a:gd name="T78" fmla="*/ 2917 w 3686"/>
              <a:gd name="T79" fmla="*/ 0 h 254"/>
              <a:gd name="T80" fmla="*/ 2973 w 3686"/>
              <a:gd name="T81" fmla="*/ 85 h 254"/>
              <a:gd name="T82" fmla="*/ 3062 w 3686"/>
              <a:gd name="T83" fmla="*/ 85 h 254"/>
              <a:gd name="T84" fmla="*/ 3118 w 3686"/>
              <a:gd name="T85" fmla="*/ 0 h 254"/>
              <a:gd name="T86" fmla="*/ 3214 w 3686"/>
              <a:gd name="T87" fmla="*/ 0 h 254"/>
              <a:gd name="T88" fmla="*/ 3269 w 3686"/>
              <a:gd name="T89" fmla="*/ 85 h 254"/>
              <a:gd name="T90" fmla="*/ 3356 w 3686"/>
              <a:gd name="T91" fmla="*/ 85 h 254"/>
              <a:gd name="T92" fmla="*/ 3410 w 3686"/>
              <a:gd name="T93" fmla="*/ 0 h 254"/>
              <a:gd name="T94" fmla="*/ 3506 w 3686"/>
              <a:gd name="T95" fmla="*/ 0 h 254"/>
              <a:gd name="T96" fmla="*/ 3561 w 3686"/>
              <a:gd name="T97" fmla="*/ 85 h 254"/>
              <a:gd name="T98" fmla="*/ 3686 w 3686"/>
              <a:gd name="T99" fmla="*/ 85 h 254"/>
              <a:gd name="T100" fmla="*/ 3686 w 3686"/>
              <a:gd name="T101" fmla="*/ 254 h 254"/>
              <a:gd name="T102" fmla="*/ 0 w 3686"/>
              <a:gd name="T103" fmla="*/ 254 h 254"/>
              <a:gd name="T104" fmla="*/ 0 w 3686"/>
              <a:gd name="T105" fmla="*/ 85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686" h="254">
                <a:moveTo>
                  <a:pt x="0" y="85"/>
                </a:moveTo>
                <a:lnTo>
                  <a:pt x="129" y="85"/>
                </a:lnTo>
                <a:lnTo>
                  <a:pt x="185" y="0"/>
                </a:lnTo>
                <a:lnTo>
                  <a:pt x="279" y="0"/>
                </a:lnTo>
                <a:lnTo>
                  <a:pt x="336" y="85"/>
                </a:lnTo>
                <a:lnTo>
                  <a:pt x="421" y="85"/>
                </a:lnTo>
                <a:lnTo>
                  <a:pt x="477" y="0"/>
                </a:lnTo>
                <a:lnTo>
                  <a:pt x="571" y="0"/>
                </a:lnTo>
                <a:lnTo>
                  <a:pt x="629" y="85"/>
                </a:lnTo>
                <a:lnTo>
                  <a:pt x="709" y="85"/>
                </a:lnTo>
                <a:lnTo>
                  <a:pt x="764" y="0"/>
                </a:lnTo>
                <a:lnTo>
                  <a:pt x="862" y="0"/>
                </a:lnTo>
                <a:lnTo>
                  <a:pt x="916" y="85"/>
                </a:lnTo>
                <a:lnTo>
                  <a:pt x="1001" y="85"/>
                </a:lnTo>
                <a:lnTo>
                  <a:pt x="1058" y="0"/>
                </a:lnTo>
                <a:lnTo>
                  <a:pt x="1154" y="0"/>
                </a:lnTo>
                <a:lnTo>
                  <a:pt x="1208" y="85"/>
                </a:lnTo>
                <a:lnTo>
                  <a:pt x="1299" y="85"/>
                </a:lnTo>
                <a:lnTo>
                  <a:pt x="1353" y="0"/>
                </a:lnTo>
                <a:lnTo>
                  <a:pt x="1449" y="0"/>
                </a:lnTo>
                <a:lnTo>
                  <a:pt x="1507" y="85"/>
                </a:lnTo>
                <a:lnTo>
                  <a:pt x="1591" y="85"/>
                </a:lnTo>
                <a:lnTo>
                  <a:pt x="1645" y="0"/>
                </a:lnTo>
                <a:lnTo>
                  <a:pt x="1743" y="0"/>
                </a:lnTo>
                <a:lnTo>
                  <a:pt x="1799" y="85"/>
                </a:lnTo>
                <a:lnTo>
                  <a:pt x="1890" y="85"/>
                </a:lnTo>
                <a:lnTo>
                  <a:pt x="1946" y="0"/>
                </a:lnTo>
                <a:lnTo>
                  <a:pt x="2044" y="0"/>
                </a:lnTo>
                <a:lnTo>
                  <a:pt x="2099" y="85"/>
                </a:lnTo>
                <a:lnTo>
                  <a:pt x="2184" y="85"/>
                </a:lnTo>
                <a:lnTo>
                  <a:pt x="2240" y="0"/>
                </a:lnTo>
                <a:lnTo>
                  <a:pt x="2336" y="0"/>
                </a:lnTo>
                <a:lnTo>
                  <a:pt x="2391" y="85"/>
                </a:lnTo>
                <a:lnTo>
                  <a:pt x="2472" y="85"/>
                </a:lnTo>
                <a:lnTo>
                  <a:pt x="2529" y="0"/>
                </a:lnTo>
                <a:lnTo>
                  <a:pt x="2623" y="0"/>
                </a:lnTo>
                <a:lnTo>
                  <a:pt x="2681" y="85"/>
                </a:lnTo>
                <a:lnTo>
                  <a:pt x="2765" y="85"/>
                </a:lnTo>
                <a:lnTo>
                  <a:pt x="2821" y="0"/>
                </a:lnTo>
                <a:lnTo>
                  <a:pt x="2917" y="0"/>
                </a:lnTo>
                <a:lnTo>
                  <a:pt x="2973" y="85"/>
                </a:lnTo>
                <a:lnTo>
                  <a:pt x="3062" y="85"/>
                </a:lnTo>
                <a:lnTo>
                  <a:pt x="3118" y="0"/>
                </a:lnTo>
                <a:lnTo>
                  <a:pt x="3214" y="0"/>
                </a:lnTo>
                <a:lnTo>
                  <a:pt x="3269" y="85"/>
                </a:lnTo>
                <a:lnTo>
                  <a:pt x="3356" y="85"/>
                </a:lnTo>
                <a:lnTo>
                  <a:pt x="3410" y="0"/>
                </a:lnTo>
                <a:lnTo>
                  <a:pt x="3506" y="0"/>
                </a:lnTo>
                <a:lnTo>
                  <a:pt x="3561" y="85"/>
                </a:lnTo>
                <a:lnTo>
                  <a:pt x="3686" y="85"/>
                </a:lnTo>
                <a:lnTo>
                  <a:pt x="3686" y="254"/>
                </a:lnTo>
                <a:lnTo>
                  <a:pt x="0" y="254"/>
                </a:lnTo>
                <a:lnTo>
                  <a:pt x="0" y="85"/>
                </a:lnTo>
                <a:close/>
              </a:path>
            </a:pathLst>
          </a:custGeom>
          <a:solidFill>
            <a:schemeClr val="bg1">
              <a:lumMod val="50000"/>
            </a:schemeClr>
          </a:solidFill>
          <a:ln w="9525" cap="rnd">
            <a:solidFill>
              <a:srgbClr val="E6E6E6"/>
            </a:solidFill>
            <a:prstDash val="solid"/>
            <a:round/>
          </a:ln>
        </p:spPr>
        <p:txBody>
          <a:bodyPr vert="eaVert"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endParaRPr>
          </a:p>
        </p:txBody>
      </p:sp>
      <p:sp>
        <p:nvSpPr>
          <p:cNvPr id="79" name="TextBox 53"/>
          <p:cNvSpPr txBox="1">
            <a:spLocks noChangeArrowheads="1"/>
          </p:cNvSpPr>
          <p:nvPr/>
        </p:nvSpPr>
        <p:spPr bwMode="auto">
          <a:xfrm>
            <a:off x="899592" y="1111845"/>
            <a:ext cx="172823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400" b="1" i="0" u="none" strike="noStrike" kern="0" cap="none" spc="0" normalizeH="0" baseline="0" noProof="0" dirty="0" smtClean="0">
                <a:ln>
                  <a:noFill/>
                </a:ln>
                <a:solidFill>
                  <a:srgbClr val="5A5959"/>
                </a:solidFill>
                <a:effectLst/>
                <a:uLnTx/>
                <a:uFillTx/>
                <a:latin typeface="微软雅黑" panose="020B0503020204020204" pitchFamily="34" charset="-122"/>
                <a:ea typeface="微软雅黑" panose="020B0503020204020204" pitchFamily="34" charset="-122"/>
                <a:cs typeface="宋体" panose="02010600030101010101" pitchFamily="2" charset="-122"/>
              </a:rPr>
              <a:t>单击添加标题</a:t>
            </a:r>
            <a:endParaRPr kumimoji="0" lang="zh-CN" altLang="en-US" sz="2000" b="0" i="0" u="none" strike="noStrike" kern="0" cap="none" spc="0" normalizeH="0" baseline="0" noProof="0" dirty="0" smtClean="0">
              <a:ln>
                <a:noFill/>
              </a:ln>
              <a:solidFill>
                <a:srgbClr val="5A5959"/>
              </a:solidFill>
              <a:effectLst/>
              <a:uLnTx/>
              <a:uFillTx/>
              <a:latin typeface="Arial" panose="020B0604020202020204" pitchFamily="34" charset="0"/>
              <a:ea typeface="宋体" panose="02010600030101010101" pitchFamily="2" charset="-122"/>
              <a:cs typeface="宋体" panose="02010600030101010101" pitchFamily="2" charset="-122"/>
            </a:endParaRPr>
          </a:p>
        </p:txBody>
      </p:sp>
      <p:sp>
        <p:nvSpPr>
          <p:cNvPr id="80" name="TextBox 53"/>
          <p:cNvSpPr txBox="1">
            <a:spLocks noChangeArrowheads="1"/>
          </p:cNvSpPr>
          <p:nvPr/>
        </p:nvSpPr>
        <p:spPr bwMode="auto">
          <a:xfrm>
            <a:off x="3131840" y="1347614"/>
            <a:ext cx="172823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400" b="1" i="0" u="none" strike="noStrike" kern="0" cap="none" spc="0" normalizeH="0" baseline="0" noProof="0" dirty="0" smtClean="0">
                <a:ln>
                  <a:noFill/>
                </a:ln>
                <a:solidFill>
                  <a:srgbClr val="5A5959"/>
                </a:solidFill>
                <a:effectLst/>
                <a:uLnTx/>
                <a:uFillTx/>
                <a:latin typeface="微软雅黑" panose="020B0503020204020204" pitchFamily="34" charset="-122"/>
                <a:ea typeface="微软雅黑" panose="020B0503020204020204" pitchFamily="34" charset="-122"/>
                <a:cs typeface="宋体" panose="02010600030101010101" pitchFamily="2" charset="-122"/>
              </a:rPr>
              <a:t>单击添加标题</a:t>
            </a:r>
            <a:endParaRPr kumimoji="0" lang="zh-CN" altLang="en-US" sz="2000" b="0" i="0" u="none" strike="noStrike" kern="0" cap="none" spc="0" normalizeH="0" baseline="0" noProof="0" dirty="0" smtClean="0">
              <a:ln>
                <a:noFill/>
              </a:ln>
              <a:solidFill>
                <a:srgbClr val="5A5959"/>
              </a:solidFill>
              <a:effectLst/>
              <a:uLnTx/>
              <a:uFillTx/>
              <a:latin typeface="Arial" panose="020B0604020202020204" pitchFamily="34" charset="0"/>
              <a:ea typeface="宋体" panose="02010600030101010101" pitchFamily="2" charset="-122"/>
              <a:cs typeface="宋体" panose="02010600030101010101" pitchFamily="2" charset="-122"/>
            </a:endParaRPr>
          </a:p>
        </p:txBody>
      </p:sp>
      <p:sp>
        <p:nvSpPr>
          <p:cNvPr id="81" name="TextBox 53"/>
          <p:cNvSpPr txBox="1">
            <a:spLocks noChangeArrowheads="1"/>
          </p:cNvSpPr>
          <p:nvPr/>
        </p:nvSpPr>
        <p:spPr bwMode="auto">
          <a:xfrm>
            <a:off x="6660232" y="1687909"/>
            <a:ext cx="15121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400" b="1" i="0" u="none" strike="noStrike" kern="0" cap="none" spc="0" normalizeH="0" baseline="0" noProof="0" dirty="0" smtClean="0">
                <a:ln>
                  <a:noFill/>
                </a:ln>
                <a:solidFill>
                  <a:srgbClr val="5A5959"/>
                </a:solidFill>
                <a:effectLst/>
                <a:uLnTx/>
                <a:uFillTx/>
                <a:latin typeface="微软雅黑" panose="020B0503020204020204" pitchFamily="34" charset="-122"/>
                <a:ea typeface="微软雅黑" panose="020B0503020204020204" pitchFamily="34" charset="-122"/>
                <a:cs typeface="宋体" panose="02010600030101010101" pitchFamily="2" charset="-122"/>
              </a:rPr>
              <a:t>单击添加标题</a:t>
            </a:r>
            <a:endParaRPr kumimoji="0" lang="zh-CN" altLang="en-US" sz="2000" b="0" i="0" u="none" strike="noStrike" kern="0" cap="none" spc="0" normalizeH="0" baseline="0" noProof="0" dirty="0" smtClean="0">
              <a:ln>
                <a:noFill/>
              </a:ln>
              <a:solidFill>
                <a:srgbClr val="5A5959"/>
              </a:solidFill>
              <a:effectLst/>
              <a:uLnTx/>
              <a:uFillTx/>
              <a:latin typeface="Arial" panose="020B0604020202020204" pitchFamily="34" charset="0"/>
              <a:ea typeface="宋体" panose="02010600030101010101" pitchFamily="2" charset="-122"/>
              <a:cs typeface="宋体" panose="02010600030101010101" pitchFamily="2" charset="-122"/>
            </a:endParaRPr>
          </a:p>
        </p:txBody>
      </p:sp>
      <p:grpSp>
        <p:nvGrpSpPr>
          <p:cNvPr id="82" name="组合 81"/>
          <p:cNvGrpSpPr/>
          <p:nvPr/>
        </p:nvGrpSpPr>
        <p:grpSpPr>
          <a:xfrm>
            <a:off x="6588224" y="2135810"/>
            <a:ext cx="1656184" cy="1660076"/>
            <a:chOff x="2057536" y="1194444"/>
            <a:chExt cx="2075647" cy="2080525"/>
          </a:xfrm>
        </p:grpSpPr>
        <p:sp>
          <p:nvSpPr>
            <p:cNvPr id="83" name="Freeform 8"/>
            <p:cNvSpPr/>
            <p:nvPr/>
          </p:nvSpPr>
          <p:spPr bwMode="auto">
            <a:xfrm>
              <a:off x="2057536" y="1194444"/>
              <a:ext cx="2075647" cy="2080525"/>
            </a:xfrm>
            <a:custGeom>
              <a:avLst/>
              <a:gdLst>
                <a:gd name="T0" fmla="*/ 587 w 808"/>
                <a:gd name="T1" fmla="*/ 691 h 810"/>
                <a:gd name="T2" fmla="*/ 553 w 808"/>
                <a:gd name="T3" fmla="*/ 710 h 810"/>
                <a:gd name="T4" fmla="*/ 535 w 808"/>
                <a:gd name="T5" fmla="*/ 789 h 810"/>
                <a:gd name="T6" fmla="*/ 509 w 808"/>
                <a:gd name="T7" fmla="*/ 797 h 810"/>
                <a:gd name="T8" fmla="*/ 450 w 808"/>
                <a:gd name="T9" fmla="*/ 741 h 810"/>
                <a:gd name="T10" fmla="*/ 425 w 808"/>
                <a:gd name="T11" fmla="*/ 744 h 810"/>
                <a:gd name="T12" fmla="*/ 378 w 808"/>
                <a:gd name="T13" fmla="*/ 810 h 810"/>
                <a:gd name="T14" fmla="*/ 351 w 808"/>
                <a:gd name="T15" fmla="*/ 807 h 810"/>
                <a:gd name="T16" fmla="*/ 317 w 808"/>
                <a:gd name="T17" fmla="*/ 733 h 810"/>
                <a:gd name="T18" fmla="*/ 292 w 808"/>
                <a:gd name="T19" fmla="*/ 726 h 810"/>
                <a:gd name="T20" fmla="*/ 225 w 808"/>
                <a:gd name="T21" fmla="*/ 769 h 810"/>
                <a:gd name="T22" fmla="*/ 199 w 808"/>
                <a:gd name="T23" fmla="*/ 755 h 810"/>
                <a:gd name="T24" fmla="*/ 197 w 808"/>
                <a:gd name="T25" fmla="*/ 675 h 810"/>
                <a:gd name="T26" fmla="*/ 177 w 808"/>
                <a:gd name="T27" fmla="*/ 658 h 810"/>
                <a:gd name="T28" fmla="*/ 99 w 808"/>
                <a:gd name="T29" fmla="*/ 672 h 810"/>
                <a:gd name="T30" fmla="*/ 81 w 808"/>
                <a:gd name="T31" fmla="*/ 649 h 810"/>
                <a:gd name="T32" fmla="*/ 103 w 808"/>
                <a:gd name="T33" fmla="*/ 563 h 810"/>
                <a:gd name="T34" fmla="*/ 92 w 808"/>
                <a:gd name="T35" fmla="*/ 540 h 810"/>
                <a:gd name="T36" fmla="*/ 16 w 808"/>
                <a:gd name="T37" fmla="*/ 521 h 810"/>
                <a:gd name="T38" fmla="*/ 67 w 808"/>
                <a:gd name="T39" fmla="*/ 461 h 810"/>
                <a:gd name="T40" fmla="*/ 64 w 808"/>
                <a:gd name="T41" fmla="*/ 436 h 810"/>
                <a:gd name="T42" fmla="*/ 62 w 808"/>
                <a:gd name="T43" fmla="*/ 410 h 810"/>
                <a:gd name="T44" fmla="*/ 1 w 808"/>
                <a:gd name="T45" fmla="*/ 362 h 810"/>
                <a:gd name="T46" fmla="*/ 70 w 808"/>
                <a:gd name="T47" fmla="*/ 328 h 810"/>
                <a:gd name="T48" fmla="*/ 78 w 808"/>
                <a:gd name="T49" fmla="*/ 303 h 810"/>
                <a:gd name="T50" fmla="*/ 86 w 808"/>
                <a:gd name="T51" fmla="*/ 278 h 810"/>
                <a:gd name="T52" fmla="*/ 48 w 808"/>
                <a:gd name="T53" fmla="*/ 212 h 810"/>
                <a:gd name="T54" fmla="*/ 125 w 808"/>
                <a:gd name="T55" fmla="*/ 206 h 810"/>
                <a:gd name="T56" fmla="*/ 140 w 808"/>
                <a:gd name="T57" fmla="*/ 186 h 810"/>
                <a:gd name="T58" fmla="*/ 157 w 808"/>
                <a:gd name="T59" fmla="*/ 166 h 810"/>
                <a:gd name="T60" fmla="*/ 148 w 808"/>
                <a:gd name="T61" fmla="*/ 91 h 810"/>
                <a:gd name="T62" fmla="*/ 221 w 808"/>
                <a:gd name="T63" fmla="*/ 114 h 810"/>
                <a:gd name="T64" fmla="*/ 255 w 808"/>
                <a:gd name="T65" fmla="*/ 95 h 810"/>
                <a:gd name="T66" fmla="*/ 272 w 808"/>
                <a:gd name="T67" fmla="*/ 21 h 810"/>
                <a:gd name="T68" fmla="*/ 302 w 808"/>
                <a:gd name="T69" fmla="*/ 12 h 810"/>
                <a:gd name="T70" fmla="*/ 358 w 808"/>
                <a:gd name="T71" fmla="*/ 63 h 810"/>
                <a:gd name="T72" fmla="*/ 383 w 808"/>
                <a:gd name="T73" fmla="*/ 61 h 810"/>
                <a:gd name="T74" fmla="*/ 427 w 808"/>
                <a:gd name="T75" fmla="*/ 0 h 810"/>
                <a:gd name="T76" fmla="*/ 459 w 808"/>
                <a:gd name="T77" fmla="*/ 3 h 810"/>
                <a:gd name="T78" fmla="*/ 491 w 808"/>
                <a:gd name="T79" fmla="*/ 71 h 810"/>
                <a:gd name="T80" fmla="*/ 515 w 808"/>
                <a:gd name="T81" fmla="*/ 78 h 810"/>
                <a:gd name="T82" fmla="*/ 579 w 808"/>
                <a:gd name="T83" fmla="*/ 39 h 810"/>
                <a:gd name="T84" fmla="*/ 607 w 808"/>
                <a:gd name="T85" fmla="*/ 54 h 810"/>
                <a:gd name="T86" fmla="*/ 611 w 808"/>
                <a:gd name="T87" fmla="*/ 130 h 810"/>
                <a:gd name="T88" fmla="*/ 630 w 808"/>
                <a:gd name="T89" fmla="*/ 146 h 810"/>
                <a:gd name="T90" fmla="*/ 705 w 808"/>
                <a:gd name="T91" fmla="*/ 134 h 810"/>
                <a:gd name="T92" fmla="*/ 725 w 808"/>
                <a:gd name="T93" fmla="*/ 158 h 810"/>
                <a:gd name="T94" fmla="*/ 705 w 808"/>
                <a:gd name="T95" fmla="*/ 241 h 810"/>
                <a:gd name="T96" fmla="*/ 716 w 808"/>
                <a:gd name="T97" fmla="*/ 264 h 810"/>
                <a:gd name="T98" fmla="*/ 791 w 808"/>
                <a:gd name="T99" fmla="*/ 285 h 810"/>
                <a:gd name="T100" fmla="*/ 740 w 808"/>
                <a:gd name="T101" fmla="*/ 343 h 810"/>
                <a:gd name="T102" fmla="*/ 744 w 808"/>
                <a:gd name="T103" fmla="*/ 368 h 810"/>
                <a:gd name="T104" fmla="*/ 745 w 808"/>
                <a:gd name="T105" fmla="*/ 395 h 810"/>
                <a:gd name="T106" fmla="*/ 807 w 808"/>
                <a:gd name="T107" fmla="*/ 442 h 810"/>
                <a:gd name="T108" fmla="*/ 737 w 808"/>
                <a:gd name="T109" fmla="*/ 477 h 810"/>
                <a:gd name="T110" fmla="*/ 730 w 808"/>
                <a:gd name="T111" fmla="*/ 502 h 810"/>
                <a:gd name="T112" fmla="*/ 722 w 808"/>
                <a:gd name="T113" fmla="*/ 526 h 810"/>
                <a:gd name="T114" fmla="*/ 762 w 808"/>
                <a:gd name="T115" fmla="*/ 595 h 810"/>
                <a:gd name="T116" fmla="*/ 683 w 808"/>
                <a:gd name="T117" fmla="*/ 599 h 810"/>
                <a:gd name="T118" fmla="*/ 668 w 808"/>
                <a:gd name="T119" fmla="*/ 620 h 810"/>
                <a:gd name="T120" fmla="*/ 651 w 808"/>
                <a:gd name="T121" fmla="*/ 639 h 810"/>
                <a:gd name="T122" fmla="*/ 662 w 808"/>
                <a:gd name="T123" fmla="*/ 718 h 8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08" h="810">
                  <a:moveTo>
                    <a:pt x="651" y="726"/>
                  </a:moveTo>
                  <a:lnTo>
                    <a:pt x="587" y="691"/>
                  </a:lnTo>
                  <a:lnTo>
                    <a:pt x="565" y="704"/>
                  </a:lnTo>
                  <a:lnTo>
                    <a:pt x="553" y="710"/>
                  </a:lnTo>
                  <a:lnTo>
                    <a:pt x="542" y="716"/>
                  </a:lnTo>
                  <a:lnTo>
                    <a:pt x="535" y="789"/>
                  </a:lnTo>
                  <a:lnTo>
                    <a:pt x="522" y="794"/>
                  </a:lnTo>
                  <a:lnTo>
                    <a:pt x="509" y="797"/>
                  </a:lnTo>
                  <a:lnTo>
                    <a:pt x="462" y="739"/>
                  </a:lnTo>
                  <a:lnTo>
                    <a:pt x="450" y="741"/>
                  </a:lnTo>
                  <a:lnTo>
                    <a:pt x="437" y="743"/>
                  </a:lnTo>
                  <a:lnTo>
                    <a:pt x="425" y="744"/>
                  </a:lnTo>
                  <a:lnTo>
                    <a:pt x="412" y="744"/>
                  </a:lnTo>
                  <a:lnTo>
                    <a:pt x="378" y="810"/>
                  </a:lnTo>
                  <a:lnTo>
                    <a:pt x="364" y="809"/>
                  </a:lnTo>
                  <a:lnTo>
                    <a:pt x="351" y="807"/>
                  </a:lnTo>
                  <a:lnTo>
                    <a:pt x="329" y="736"/>
                  </a:lnTo>
                  <a:lnTo>
                    <a:pt x="317" y="733"/>
                  </a:lnTo>
                  <a:lnTo>
                    <a:pt x="304" y="730"/>
                  </a:lnTo>
                  <a:lnTo>
                    <a:pt x="292" y="726"/>
                  </a:lnTo>
                  <a:lnTo>
                    <a:pt x="280" y="721"/>
                  </a:lnTo>
                  <a:lnTo>
                    <a:pt x="225" y="769"/>
                  </a:lnTo>
                  <a:lnTo>
                    <a:pt x="212" y="763"/>
                  </a:lnTo>
                  <a:lnTo>
                    <a:pt x="199" y="755"/>
                  </a:lnTo>
                  <a:lnTo>
                    <a:pt x="207" y="683"/>
                  </a:lnTo>
                  <a:lnTo>
                    <a:pt x="197" y="675"/>
                  </a:lnTo>
                  <a:lnTo>
                    <a:pt x="187" y="667"/>
                  </a:lnTo>
                  <a:lnTo>
                    <a:pt x="177" y="658"/>
                  </a:lnTo>
                  <a:lnTo>
                    <a:pt x="168" y="650"/>
                  </a:lnTo>
                  <a:lnTo>
                    <a:pt x="99" y="672"/>
                  </a:lnTo>
                  <a:lnTo>
                    <a:pt x="90" y="661"/>
                  </a:lnTo>
                  <a:lnTo>
                    <a:pt x="81" y="649"/>
                  </a:lnTo>
                  <a:lnTo>
                    <a:pt x="116" y="586"/>
                  </a:lnTo>
                  <a:lnTo>
                    <a:pt x="103" y="563"/>
                  </a:lnTo>
                  <a:lnTo>
                    <a:pt x="97" y="552"/>
                  </a:lnTo>
                  <a:lnTo>
                    <a:pt x="92" y="540"/>
                  </a:lnTo>
                  <a:lnTo>
                    <a:pt x="20" y="534"/>
                  </a:lnTo>
                  <a:lnTo>
                    <a:pt x="16" y="521"/>
                  </a:lnTo>
                  <a:lnTo>
                    <a:pt x="12" y="507"/>
                  </a:lnTo>
                  <a:lnTo>
                    <a:pt x="67" y="461"/>
                  </a:lnTo>
                  <a:lnTo>
                    <a:pt x="65" y="449"/>
                  </a:lnTo>
                  <a:lnTo>
                    <a:pt x="64" y="436"/>
                  </a:lnTo>
                  <a:lnTo>
                    <a:pt x="63" y="423"/>
                  </a:lnTo>
                  <a:lnTo>
                    <a:pt x="62" y="410"/>
                  </a:lnTo>
                  <a:lnTo>
                    <a:pt x="0" y="378"/>
                  </a:lnTo>
                  <a:lnTo>
                    <a:pt x="1" y="362"/>
                  </a:lnTo>
                  <a:lnTo>
                    <a:pt x="3" y="348"/>
                  </a:lnTo>
                  <a:lnTo>
                    <a:pt x="70" y="328"/>
                  </a:lnTo>
                  <a:lnTo>
                    <a:pt x="73" y="316"/>
                  </a:lnTo>
                  <a:lnTo>
                    <a:pt x="78" y="303"/>
                  </a:lnTo>
                  <a:lnTo>
                    <a:pt x="82" y="291"/>
                  </a:lnTo>
                  <a:lnTo>
                    <a:pt x="86" y="278"/>
                  </a:lnTo>
                  <a:lnTo>
                    <a:pt x="41" y="225"/>
                  </a:lnTo>
                  <a:lnTo>
                    <a:pt x="48" y="212"/>
                  </a:lnTo>
                  <a:lnTo>
                    <a:pt x="55" y="199"/>
                  </a:lnTo>
                  <a:lnTo>
                    <a:pt x="125" y="206"/>
                  </a:lnTo>
                  <a:lnTo>
                    <a:pt x="132" y="196"/>
                  </a:lnTo>
                  <a:lnTo>
                    <a:pt x="140" y="186"/>
                  </a:lnTo>
                  <a:lnTo>
                    <a:pt x="148" y="175"/>
                  </a:lnTo>
                  <a:lnTo>
                    <a:pt x="157" y="166"/>
                  </a:lnTo>
                  <a:lnTo>
                    <a:pt x="136" y="101"/>
                  </a:lnTo>
                  <a:lnTo>
                    <a:pt x="148" y="91"/>
                  </a:lnTo>
                  <a:lnTo>
                    <a:pt x="160" y="80"/>
                  </a:lnTo>
                  <a:lnTo>
                    <a:pt x="221" y="114"/>
                  </a:lnTo>
                  <a:lnTo>
                    <a:pt x="243" y="101"/>
                  </a:lnTo>
                  <a:lnTo>
                    <a:pt x="255" y="95"/>
                  </a:lnTo>
                  <a:lnTo>
                    <a:pt x="266" y="90"/>
                  </a:lnTo>
                  <a:lnTo>
                    <a:pt x="272" y="21"/>
                  </a:lnTo>
                  <a:lnTo>
                    <a:pt x="287" y="16"/>
                  </a:lnTo>
                  <a:lnTo>
                    <a:pt x="302" y="12"/>
                  </a:lnTo>
                  <a:lnTo>
                    <a:pt x="345" y="65"/>
                  </a:lnTo>
                  <a:lnTo>
                    <a:pt x="358" y="63"/>
                  </a:lnTo>
                  <a:lnTo>
                    <a:pt x="371" y="62"/>
                  </a:lnTo>
                  <a:lnTo>
                    <a:pt x="383" y="61"/>
                  </a:lnTo>
                  <a:lnTo>
                    <a:pt x="396" y="60"/>
                  </a:lnTo>
                  <a:lnTo>
                    <a:pt x="427" y="0"/>
                  </a:lnTo>
                  <a:lnTo>
                    <a:pt x="443" y="1"/>
                  </a:lnTo>
                  <a:lnTo>
                    <a:pt x="459" y="3"/>
                  </a:lnTo>
                  <a:lnTo>
                    <a:pt x="479" y="68"/>
                  </a:lnTo>
                  <a:lnTo>
                    <a:pt x="491" y="71"/>
                  </a:lnTo>
                  <a:lnTo>
                    <a:pt x="503" y="75"/>
                  </a:lnTo>
                  <a:lnTo>
                    <a:pt x="515" y="78"/>
                  </a:lnTo>
                  <a:lnTo>
                    <a:pt x="527" y="83"/>
                  </a:lnTo>
                  <a:lnTo>
                    <a:pt x="579" y="39"/>
                  </a:lnTo>
                  <a:lnTo>
                    <a:pt x="593" y="46"/>
                  </a:lnTo>
                  <a:lnTo>
                    <a:pt x="607" y="54"/>
                  </a:lnTo>
                  <a:lnTo>
                    <a:pt x="599" y="122"/>
                  </a:lnTo>
                  <a:lnTo>
                    <a:pt x="611" y="130"/>
                  </a:lnTo>
                  <a:lnTo>
                    <a:pt x="621" y="138"/>
                  </a:lnTo>
                  <a:lnTo>
                    <a:pt x="630" y="146"/>
                  </a:lnTo>
                  <a:lnTo>
                    <a:pt x="640" y="155"/>
                  </a:lnTo>
                  <a:lnTo>
                    <a:pt x="705" y="134"/>
                  </a:lnTo>
                  <a:lnTo>
                    <a:pt x="715" y="146"/>
                  </a:lnTo>
                  <a:lnTo>
                    <a:pt x="725" y="158"/>
                  </a:lnTo>
                  <a:lnTo>
                    <a:pt x="692" y="219"/>
                  </a:lnTo>
                  <a:lnTo>
                    <a:pt x="705" y="241"/>
                  </a:lnTo>
                  <a:lnTo>
                    <a:pt x="710" y="252"/>
                  </a:lnTo>
                  <a:lnTo>
                    <a:pt x="716" y="264"/>
                  </a:lnTo>
                  <a:lnTo>
                    <a:pt x="786" y="270"/>
                  </a:lnTo>
                  <a:lnTo>
                    <a:pt x="791" y="285"/>
                  </a:lnTo>
                  <a:lnTo>
                    <a:pt x="795" y="300"/>
                  </a:lnTo>
                  <a:lnTo>
                    <a:pt x="740" y="343"/>
                  </a:lnTo>
                  <a:lnTo>
                    <a:pt x="742" y="356"/>
                  </a:lnTo>
                  <a:lnTo>
                    <a:pt x="744" y="368"/>
                  </a:lnTo>
                  <a:lnTo>
                    <a:pt x="745" y="382"/>
                  </a:lnTo>
                  <a:lnTo>
                    <a:pt x="745" y="395"/>
                  </a:lnTo>
                  <a:lnTo>
                    <a:pt x="808" y="427"/>
                  </a:lnTo>
                  <a:lnTo>
                    <a:pt x="807" y="442"/>
                  </a:lnTo>
                  <a:lnTo>
                    <a:pt x="805" y="457"/>
                  </a:lnTo>
                  <a:lnTo>
                    <a:pt x="737" y="477"/>
                  </a:lnTo>
                  <a:lnTo>
                    <a:pt x="734" y="490"/>
                  </a:lnTo>
                  <a:lnTo>
                    <a:pt x="730" y="502"/>
                  </a:lnTo>
                  <a:lnTo>
                    <a:pt x="726" y="514"/>
                  </a:lnTo>
                  <a:lnTo>
                    <a:pt x="722" y="526"/>
                  </a:lnTo>
                  <a:lnTo>
                    <a:pt x="769" y="582"/>
                  </a:lnTo>
                  <a:lnTo>
                    <a:pt x="762" y="595"/>
                  </a:lnTo>
                  <a:lnTo>
                    <a:pt x="756" y="607"/>
                  </a:lnTo>
                  <a:lnTo>
                    <a:pt x="683" y="599"/>
                  </a:lnTo>
                  <a:lnTo>
                    <a:pt x="676" y="609"/>
                  </a:lnTo>
                  <a:lnTo>
                    <a:pt x="668" y="620"/>
                  </a:lnTo>
                  <a:lnTo>
                    <a:pt x="659" y="629"/>
                  </a:lnTo>
                  <a:lnTo>
                    <a:pt x="651" y="639"/>
                  </a:lnTo>
                  <a:lnTo>
                    <a:pt x="673" y="709"/>
                  </a:lnTo>
                  <a:lnTo>
                    <a:pt x="662" y="718"/>
                  </a:lnTo>
                  <a:lnTo>
                    <a:pt x="651" y="726"/>
                  </a:lnTo>
                  <a:close/>
                </a:path>
              </a:pathLst>
            </a:custGeom>
            <a:solidFill>
              <a:srgbClr val="314865"/>
            </a:solidFill>
            <a:ln w="3175" cap="flat" cmpd="sng" algn="ctr">
              <a:solidFill>
                <a:srgbClr val="D7D7D7"/>
              </a:solidFill>
              <a:prstDash val="solid"/>
            </a:ln>
            <a:effectLst/>
          </p:spPr>
          <p:txBody>
            <a:bodyPr lIns="0" rIns="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20000"/>
                </a:lnSpc>
                <a:spcBef>
                  <a:spcPts val="600"/>
                </a:spcBef>
                <a:spcAft>
                  <a:spcPts val="600"/>
                </a:spcAft>
                <a:buClrTx/>
                <a:buSzTx/>
                <a:buFontTx/>
                <a:buNone/>
                <a:defRPr/>
              </a:pPr>
              <a:endParaRPr kumimoji="0" lang="en-US" sz="2800" b="0" i="0" u="none" strike="noStrike" kern="0" cap="none" spc="0" normalizeH="0" baseline="0" noProof="0" dirty="0">
                <a:ln>
                  <a:noFill/>
                </a:ln>
                <a:solidFill>
                  <a:srgbClr val="5A5959"/>
                </a:solidFill>
                <a:effectLst/>
                <a:uLnTx/>
                <a:uFillTx/>
                <a:latin typeface="Impact" panose="020B0806030902050204" pitchFamily="34" charset="0"/>
                <a:ea typeface="微软雅黑" panose="020B0503020204020204" pitchFamily="34" charset="-122"/>
                <a:cs typeface="+mn-cs"/>
              </a:endParaRPr>
            </a:p>
          </p:txBody>
        </p:sp>
        <p:sp>
          <p:nvSpPr>
            <p:cNvPr id="84" name="Oval 9"/>
            <p:cNvSpPr>
              <a:spLocks noChangeArrowheads="1"/>
            </p:cNvSpPr>
            <p:nvPr/>
          </p:nvSpPr>
          <p:spPr bwMode="auto">
            <a:xfrm>
              <a:off x="2404813" y="1544314"/>
              <a:ext cx="1378422" cy="1378114"/>
            </a:xfrm>
            <a:prstGeom prst="ellipse">
              <a:avLst/>
            </a:prstGeom>
            <a:solidFill>
              <a:schemeClr val="bg1">
                <a:lumMod val="95000"/>
              </a:schemeClr>
            </a:solidFill>
            <a:ln w="22225">
              <a:no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400" kern="0" dirty="0" smtClean="0">
                  <a:solidFill>
                    <a:srgbClr val="5A5959"/>
                  </a:solidFill>
                  <a:latin typeface="Calibri" panose="020F0502020204030204"/>
                  <a:ea typeface="微软雅黑" panose="020B0503020204020204" pitchFamily="34" charset="-122"/>
                </a:rPr>
                <a:t>单击此处添加文本</a:t>
              </a:r>
              <a:endParaRPr kumimoji="0" lang="en-US" sz="1400" b="0" i="0" u="none" strike="noStrike" kern="0" cap="none" spc="0" normalizeH="0" baseline="0" noProof="0" dirty="0">
                <a:ln>
                  <a:noFill/>
                </a:ln>
                <a:solidFill>
                  <a:srgbClr val="5A5959"/>
                </a:solidFill>
                <a:effectLst/>
                <a:uLnTx/>
                <a:uFillTx/>
                <a:latin typeface="Calibri" panose="020F0502020204030204"/>
                <a:ea typeface="微软雅黑" panose="020B0503020204020204" pitchFamily="34" charset="-122"/>
              </a:endParaRPr>
            </a:p>
          </p:txBody>
        </p:sp>
      </p:grpSp>
      <p:sp>
        <p:nvSpPr>
          <p:cNvPr id="85" name="TextBox 53"/>
          <p:cNvSpPr txBox="1">
            <a:spLocks noChangeArrowheads="1"/>
          </p:cNvSpPr>
          <p:nvPr/>
        </p:nvSpPr>
        <p:spPr bwMode="auto">
          <a:xfrm>
            <a:off x="5085871" y="843558"/>
            <a:ext cx="172823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400" b="1" i="0" u="none" strike="noStrike" kern="0" cap="none" spc="0" normalizeH="0" baseline="0" noProof="0" dirty="0" smtClean="0">
                <a:ln>
                  <a:noFill/>
                </a:ln>
                <a:solidFill>
                  <a:srgbClr val="5A5959"/>
                </a:solidFill>
                <a:effectLst/>
                <a:uLnTx/>
                <a:uFillTx/>
                <a:latin typeface="微软雅黑" panose="020B0503020204020204" pitchFamily="34" charset="-122"/>
                <a:ea typeface="微软雅黑" panose="020B0503020204020204" pitchFamily="34" charset="-122"/>
                <a:cs typeface="宋体" panose="02010600030101010101" pitchFamily="2" charset="-122"/>
              </a:rPr>
              <a:t>单击添加标题</a:t>
            </a:r>
            <a:endParaRPr kumimoji="0" lang="zh-CN" altLang="en-US" sz="2000" b="0" i="0" u="none" strike="noStrike" kern="0" cap="none" spc="0" normalizeH="0" baseline="0" noProof="0" dirty="0" smtClean="0">
              <a:ln>
                <a:noFill/>
              </a:ln>
              <a:solidFill>
                <a:srgbClr val="5A5959"/>
              </a:solidFill>
              <a:effectLst/>
              <a:uLnTx/>
              <a:uFillTx/>
              <a:latin typeface="Arial" panose="020B0604020202020204" pitchFamily="34" charset="0"/>
              <a:ea typeface="宋体" panose="02010600030101010101" pitchFamily="2" charset="-122"/>
              <a:cs typeface="宋体" panose="02010600030101010101" pitchFamily="2" charset="-122"/>
            </a:endParaRPr>
          </a:p>
        </p:txBody>
      </p:sp>
      <p:cxnSp>
        <p:nvCxnSpPr>
          <p:cNvPr id="32" name="直接连接符 31"/>
          <p:cNvCxnSpPr/>
          <p:nvPr/>
        </p:nvCxnSpPr>
        <p:spPr>
          <a:xfrm>
            <a:off x="0"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5364088"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sp>
        <p:nvSpPr>
          <p:cNvPr id="34" name="TextBox 500"/>
          <p:cNvSpPr txBox="1"/>
          <p:nvPr/>
        </p:nvSpPr>
        <p:spPr>
          <a:xfrm>
            <a:off x="3779912" y="155416"/>
            <a:ext cx="1584176" cy="400110"/>
          </a:xfrm>
          <a:prstGeom prst="rect">
            <a:avLst/>
          </a:prstGeom>
          <a:noFill/>
        </p:spPr>
        <p:txBody>
          <a:bodyPr wrap="square" rtlCol="0">
            <a:spAutoFit/>
          </a:bodyPr>
          <a:lstStyle/>
          <a:p>
            <a:pPr algn="ctr"/>
            <a:r>
              <a:rPr lang="zh-CN" altLang="en-US" sz="2000" b="1" dirty="0" smtClean="0">
                <a:solidFill>
                  <a:srgbClr val="314865"/>
                </a:solidFill>
              </a:rPr>
              <a:t>实践运用</a:t>
            </a:r>
            <a:endParaRPr lang="zh-CN" altLang="en-US" sz="2000" b="1" dirty="0">
              <a:solidFill>
                <a:srgbClr val="314865"/>
              </a:solidFill>
            </a:endParaRPr>
          </a:p>
        </p:txBody>
      </p:sp>
    </p:spTree>
  </p:cSld>
  <p:clrMapOvr>
    <a:masterClrMapping/>
  </p:clrMapOvr>
  <p:transition spd="slow">
    <p:cover dir="rd"/>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500" fill="hold"/>
                                            <p:tgtEl>
                                              <p:spTgt spid="32"/>
                                            </p:tgtEl>
                                            <p:attrNameLst>
                                              <p:attrName>ppt_x</p:attrName>
                                            </p:attrNameLst>
                                          </p:cBhvr>
                                          <p:tavLst>
                                            <p:tav tm="0">
                                              <p:val>
                                                <p:strVal val="0-#ppt_w/2"/>
                                              </p:val>
                                            </p:tav>
                                            <p:tav tm="100000">
                                              <p:val>
                                                <p:strVal val="#ppt_x"/>
                                              </p:val>
                                            </p:tav>
                                          </p:tavLst>
                                        </p:anim>
                                        <p:anim calcmode="lin" valueType="num">
                                          <p:cBhvr additive="base">
                                            <p:cTn id="8" dur="500" fill="hold"/>
                                            <p:tgtEl>
                                              <p:spTgt spid="32"/>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3"/>
                                            </p:tgtEl>
                                            <p:attrNameLst>
                                              <p:attrName>style.visibility</p:attrName>
                                            </p:attrNameLst>
                                          </p:cBhvr>
                                          <p:to>
                                            <p:strVal val="visible"/>
                                          </p:to>
                                        </p:set>
                                        <p:anim calcmode="lin" valueType="num">
                                          <p:cBhvr additive="base">
                                            <p:cTn id="11" dur="500" fill="hold"/>
                                            <p:tgtEl>
                                              <p:spTgt spid="33"/>
                                            </p:tgtEl>
                                            <p:attrNameLst>
                                              <p:attrName>ppt_x</p:attrName>
                                            </p:attrNameLst>
                                          </p:cBhvr>
                                          <p:tavLst>
                                            <p:tav tm="0">
                                              <p:val>
                                                <p:strVal val="1+#ppt_w/2"/>
                                              </p:val>
                                            </p:tav>
                                            <p:tav tm="100000">
                                              <p:val>
                                                <p:strVal val="#ppt_x"/>
                                              </p:val>
                                            </p:tav>
                                          </p:tavLst>
                                        </p:anim>
                                        <p:anim calcmode="lin" valueType="num">
                                          <p:cBhvr additive="base">
                                            <p:cTn id="12" dur="500" fill="hold"/>
                                            <p:tgtEl>
                                              <p:spTgt spid="33"/>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14:presetBounceEnd="52000">
                                      <p:stCondLst>
                                        <p:cond delay="0"/>
                                      </p:stCondLst>
                                      <p:childTnLst>
                                        <p:set>
                                          <p:cBhvr>
                                            <p:cTn id="15" dur="1" fill="hold">
                                              <p:stCondLst>
                                                <p:cond delay="0"/>
                                              </p:stCondLst>
                                            </p:cTn>
                                            <p:tgtEl>
                                              <p:spTgt spid="34"/>
                                            </p:tgtEl>
                                            <p:attrNameLst>
                                              <p:attrName>style.visibility</p:attrName>
                                            </p:attrNameLst>
                                          </p:cBhvr>
                                          <p:to>
                                            <p:strVal val="visible"/>
                                          </p:to>
                                        </p:set>
                                        <p:anim calcmode="lin" valueType="num" p14:bounceEnd="52000">
                                          <p:cBhvr additive="base">
                                            <p:cTn id="16" dur="500" fill="hold"/>
                                            <p:tgtEl>
                                              <p:spTgt spid="34"/>
                                            </p:tgtEl>
                                            <p:attrNameLst>
                                              <p:attrName>ppt_x</p:attrName>
                                            </p:attrNameLst>
                                          </p:cBhvr>
                                          <p:tavLst>
                                            <p:tav tm="0">
                                              <p:val>
                                                <p:strVal val="#ppt_x"/>
                                              </p:val>
                                            </p:tav>
                                            <p:tav tm="100000">
                                              <p:val>
                                                <p:strVal val="#ppt_x"/>
                                              </p:val>
                                            </p:tav>
                                          </p:tavLst>
                                        </p:anim>
                                        <p:anim calcmode="lin" valueType="num" p14:bounceEnd="52000">
                                          <p:cBhvr additive="base">
                                            <p:cTn id="17" dur="500" fill="hold"/>
                                            <p:tgtEl>
                                              <p:spTgt spid="34"/>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10" presetClass="entr" presetSubtype="0" fill="hold" nodeType="afterEffect">
                                      <p:stCondLst>
                                        <p:cond delay="0"/>
                                      </p:stCondLst>
                                      <p:childTnLst>
                                        <p:set>
                                          <p:cBhvr>
                                            <p:cTn id="20" dur="1" fill="hold">
                                              <p:stCondLst>
                                                <p:cond delay="0"/>
                                              </p:stCondLst>
                                            </p:cTn>
                                            <p:tgtEl>
                                              <p:spTgt spid="69"/>
                                            </p:tgtEl>
                                            <p:attrNameLst>
                                              <p:attrName>style.visibility</p:attrName>
                                            </p:attrNameLst>
                                          </p:cBhvr>
                                          <p:to>
                                            <p:strVal val="visible"/>
                                          </p:to>
                                        </p:set>
                                        <p:animEffect transition="in" filter="fade">
                                          <p:cBhvr>
                                            <p:cTn id="21" dur="500"/>
                                            <p:tgtEl>
                                              <p:spTgt spid="69"/>
                                            </p:tgtEl>
                                          </p:cBhvr>
                                        </p:animEffect>
                                      </p:childTnLst>
                                    </p:cTn>
                                  </p:par>
                                  <p:par>
                                    <p:cTn id="22" presetID="10" presetClass="entr" presetSubtype="0" fill="hold" nodeType="withEffect">
                                      <p:stCondLst>
                                        <p:cond delay="400"/>
                                      </p:stCondLst>
                                      <p:childTnLst>
                                        <p:set>
                                          <p:cBhvr>
                                            <p:cTn id="23" dur="1" fill="hold">
                                              <p:stCondLst>
                                                <p:cond delay="0"/>
                                              </p:stCondLst>
                                            </p:cTn>
                                            <p:tgtEl>
                                              <p:spTgt spid="75"/>
                                            </p:tgtEl>
                                            <p:attrNameLst>
                                              <p:attrName>style.visibility</p:attrName>
                                            </p:attrNameLst>
                                          </p:cBhvr>
                                          <p:to>
                                            <p:strVal val="visible"/>
                                          </p:to>
                                        </p:set>
                                        <p:animEffect transition="in" filter="fade">
                                          <p:cBhvr>
                                            <p:cTn id="24" dur="500"/>
                                            <p:tgtEl>
                                              <p:spTgt spid="75"/>
                                            </p:tgtEl>
                                          </p:cBhvr>
                                        </p:animEffect>
                                      </p:childTnLst>
                                    </p:cTn>
                                  </p:par>
                                  <p:par>
                                    <p:cTn id="25" presetID="10" presetClass="entr" presetSubtype="0" fill="hold" nodeType="withEffect">
                                      <p:stCondLst>
                                        <p:cond delay="600"/>
                                      </p:stCondLst>
                                      <p:childTnLst>
                                        <p:set>
                                          <p:cBhvr>
                                            <p:cTn id="26" dur="1" fill="hold">
                                              <p:stCondLst>
                                                <p:cond delay="0"/>
                                              </p:stCondLst>
                                            </p:cTn>
                                            <p:tgtEl>
                                              <p:spTgt spid="72"/>
                                            </p:tgtEl>
                                            <p:attrNameLst>
                                              <p:attrName>style.visibility</p:attrName>
                                            </p:attrNameLst>
                                          </p:cBhvr>
                                          <p:to>
                                            <p:strVal val="visible"/>
                                          </p:to>
                                        </p:set>
                                        <p:animEffect transition="in" filter="fade">
                                          <p:cBhvr>
                                            <p:cTn id="27" dur="500"/>
                                            <p:tgtEl>
                                              <p:spTgt spid="72"/>
                                            </p:tgtEl>
                                          </p:cBhvr>
                                        </p:animEffect>
                                      </p:childTnLst>
                                    </p:cTn>
                                  </p:par>
                                  <p:par>
                                    <p:cTn id="28" presetID="10" presetClass="entr" presetSubtype="0" fill="hold" nodeType="withEffect">
                                      <p:stCondLst>
                                        <p:cond delay="1000"/>
                                      </p:stCondLst>
                                      <p:childTnLst>
                                        <p:set>
                                          <p:cBhvr>
                                            <p:cTn id="29" dur="1" fill="hold">
                                              <p:stCondLst>
                                                <p:cond delay="0"/>
                                              </p:stCondLst>
                                            </p:cTn>
                                            <p:tgtEl>
                                              <p:spTgt spid="82"/>
                                            </p:tgtEl>
                                            <p:attrNameLst>
                                              <p:attrName>style.visibility</p:attrName>
                                            </p:attrNameLst>
                                          </p:cBhvr>
                                          <p:to>
                                            <p:strVal val="visible"/>
                                          </p:to>
                                        </p:set>
                                        <p:animEffect transition="in" filter="fade">
                                          <p:cBhvr>
                                            <p:cTn id="30" dur="500"/>
                                            <p:tgtEl>
                                              <p:spTgt spid="82"/>
                                            </p:tgtEl>
                                          </p:cBhvr>
                                        </p:animEffect>
                                      </p:childTnLst>
                                    </p:cTn>
                                  </p:par>
                                </p:childTnLst>
                              </p:cTn>
                            </p:par>
                            <p:par>
                              <p:cTn id="31" fill="hold">
                                <p:stCondLst>
                                  <p:cond delay="1500"/>
                                </p:stCondLst>
                                <p:childTnLst>
                                  <p:par>
                                    <p:cTn id="32" presetID="12" presetClass="entr" presetSubtype="8" fill="hold" grpId="0" nodeType="afterEffect">
                                      <p:stCondLst>
                                        <p:cond delay="0"/>
                                      </p:stCondLst>
                                      <p:childTnLst>
                                        <p:set>
                                          <p:cBhvr>
                                            <p:cTn id="33" dur="1" fill="hold">
                                              <p:stCondLst>
                                                <p:cond delay="0"/>
                                              </p:stCondLst>
                                            </p:cTn>
                                            <p:tgtEl>
                                              <p:spTgt spid="78"/>
                                            </p:tgtEl>
                                            <p:attrNameLst>
                                              <p:attrName>style.visibility</p:attrName>
                                            </p:attrNameLst>
                                          </p:cBhvr>
                                          <p:to>
                                            <p:strVal val="visible"/>
                                          </p:to>
                                        </p:set>
                                        <p:anim calcmode="lin" valueType="num">
                                          <p:cBhvr additive="base">
                                            <p:cTn id="34" dur="500"/>
                                            <p:tgtEl>
                                              <p:spTgt spid="78"/>
                                            </p:tgtEl>
                                            <p:attrNameLst>
                                              <p:attrName>ppt_x</p:attrName>
                                            </p:attrNameLst>
                                          </p:cBhvr>
                                          <p:tavLst>
                                            <p:tav tm="0">
                                              <p:val>
                                                <p:strVal val="#ppt_x-#ppt_w*1.125000"/>
                                              </p:val>
                                            </p:tav>
                                            <p:tav tm="100000">
                                              <p:val>
                                                <p:strVal val="#ppt_x"/>
                                              </p:val>
                                            </p:tav>
                                          </p:tavLst>
                                        </p:anim>
                                        <p:animEffect transition="in" filter="wipe(right)">
                                          <p:cBhvr>
                                            <p:cTn id="35" dur="500"/>
                                            <p:tgtEl>
                                              <p:spTgt spid="78"/>
                                            </p:tgtEl>
                                          </p:cBhvr>
                                        </p:animEffect>
                                      </p:childTnLst>
                                    </p:cTn>
                                  </p:par>
                                </p:childTnLst>
                              </p:cTn>
                            </p:par>
                            <p:par>
                              <p:cTn id="36" fill="hold">
                                <p:stCondLst>
                                  <p:cond delay="2000"/>
                                </p:stCondLst>
                                <p:childTnLst>
                                  <p:par>
                                    <p:cTn id="37" presetID="8" presetClass="emph" presetSubtype="0" fill="hold" nodeType="afterEffect">
                                      <p:stCondLst>
                                        <p:cond delay="0"/>
                                      </p:stCondLst>
                                      <p:childTnLst>
                                        <p:animRot by="21600000">
                                          <p:cBhvr>
                                            <p:cTn id="38" dur="2000" fill="hold"/>
                                            <p:tgtEl>
                                              <p:spTgt spid="69"/>
                                            </p:tgtEl>
                                            <p:attrNameLst>
                                              <p:attrName>r</p:attrName>
                                            </p:attrNameLst>
                                          </p:cBhvr>
                                        </p:animRot>
                                      </p:childTnLst>
                                    </p:cTn>
                                  </p:par>
                                  <p:par>
                                    <p:cTn id="39" presetID="8" presetClass="emph" presetSubtype="0" fill="hold" nodeType="withEffect">
                                      <p:stCondLst>
                                        <p:cond delay="0"/>
                                      </p:stCondLst>
                                      <p:childTnLst>
                                        <p:animRot by="21600000">
                                          <p:cBhvr>
                                            <p:cTn id="40" dur="1500" fill="hold"/>
                                            <p:tgtEl>
                                              <p:spTgt spid="75"/>
                                            </p:tgtEl>
                                            <p:attrNameLst>
                                              <p:attrName>r</p:attrName>
                                            </p:attrNameLst>
                                          </p:cBhvr>
                                        </p:animRot>
                                      </p:childTnLst>
                                    </p:cTn>
                                  </p:par>
                                  <p:par>
                                    <p:cTn id="41" presetID="8" presetClass="emph" presetSubtype="0" fill="hold" nodeType="withEffect">
                                      <p:stCondLst>
                                        <p:cond delay="0"/>
                                      </p:stCondLst>
                                      <p:childTnLst>
                                        <p:animRot by="21600000">
                                          <p:cBhvr>
                                            <p:cTn id="42" dur="1000" fill="hold"/>
                                            <p:tgtEl>
                                              <p:spTgt spid="72"/>
                                            </p:tgtEl>
                                            <p:attrNameLst>
                                              <p:attrName>r</p:attrName>
                                            </p:attrNameLst>
                                          </p:cBhvr>
                                        </p:animRot>
                                      </p:childTnLst>
                                    </p:cTn>
                                  </p:par>
                                  <p:par>
                                    <p:cTn id="43" presetID="8" presetClass="emph" presetSubtype="0" fill="hold" nodeType="withEffect">
                                      <p:stCondLst>
                                        <p:cond delay="0"/>
                                      </p:stCondLst>
                                      <p:childTnLst>
                                        <p:animRot by="21600000">
                                          <p:cBhvr>
                                            <p:cTn id="44" dur="1500" fill="hold"/>
                                            <p:tgtEl>
                                              <p:spTgt spid="82"/>
                                            </p:tgtEl>
                                            <p:attrNameLst>
                                              <p:attrName>r</p:attrName>
                                            </p:attrNameLst>
                                          </p:cBhvr>
                                        </p:animRot>
                                      </p:childTnLst>
                                    </p:cTn>
                                  </p:par>
                                  <p:par>
                                    <p:cTn id="45" presetID="42" presetClass="entr" presetSubtype="0" fill="hold" grpId="0" nodeType="withEffect">
                                      <p:stCondLst>
                                        <p:cond delay="600"/>
                                      </p:stCondLst>
                                      <p:childTnLst>
                                        <p:set>
                                          <p:cBhvr>
                                            <p:cTn id="46" dur="1" fill="hold">
                                              <p:stCondLst>
                                                <p:cond delay="0"/>
                                              </p:stCondLst>
                                            </p:cTn>
                                            <p:tgtEl>
                                              <p:spTgt spid="79"/>
                                            </p:tgtEl>
                                            <p:attrNameLst>
                                              <p:attrName>style.visibility</p:attrName>
                                            </p:attrNameLst>
                                          </p:cBhvr>
                                          <p:to>
                                            <p:strVal val="visible"/>
                                          </p:to>
                                        </p:set>
                                        <p:animEffect transition="in" filter="fade">
                                          <p:cBhvr>
                                            <p:cTn id="47" dur="500"/>
                                            <p:tgtEl>
                                              <p:spTgt spid="79"/>
                                            </p:tgtEl>
                                          </p:cBhvr>
                                        </p:animEffect>
                                        <p:anim calcmode="lin" valueType="num">
                                          <p:cBhvr>
                                            <p:cTn id="48" dur="500" fill="hold"/>
                                            <p:tgtEl>
                                              <p:spTgt spid="79"/>
                                            </p:tgtEl>
                                            <p:attrNameLst>
                                              <p:attrName>ppt_x</p:attrName>
                                            </p:attrNameLst>
                                          </p:cBhvr>
                                          <p:tavLst>
                                            <p:tav tm="0">
                                              <p:val>
                                                <p:strVal val="#ppt_x"/>
                                              </p:val>
                                            </p:tav>
                                            <p:tav tm="100000">
                                              <p:val>
                                                <p:strVal val="#ppt_x"/>
                                              </p:val>
                                            </p:tav>
                                          </p:tavLst>
                                        </p:anim>
                                        <p:anim calcmode="lin" valueType="num">
                                          <p:cBhvr>
                                            <p:cTn id="49" dur="500" fill="hold"/>
                                            <p:tgtEl>
                                              <p:spTgt spid="79"/>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1100"/>
                                      </p:stCondLst>
                                      <p:childTnLst>
                                        <p:set>
                                          <p:cBhvr>
                                            <p:cTn id="51" dur="1" fill="hold">
                                              <p:stCondLst>
                                                <p:cond delay="0"/>
                                              </p:stCondLst>
                                            </p:cTn>
                                            <p:tgtEl>
                                              <p:spTgt spid="80"/>
                                            </p:tgtEl>
                                            <p:attrNameLst>
                                              <p:attrName>style.visibility</p:attrName>
                                            </p:attrNameLst>
                                          </p:cBhvr>
                                          <p:to>
                                            <p:strVal val="visible"/>
                                          </p:to>
                                        </p:set>
                                        <p:animEffect transition="in" filter="fade">
                                          <p:cBhvr>
                                            <p:cTn id="52" dur="500"/>
                                            <p:tgtEl>
                                              <p:spTgt spid="80"/>
                                            </p:tgtEl>
                                          </p:cBhvr>
                                        </p:animEffect>
                                        <p:anim calcmode="lin" valueType="num">
                                          <p:cBhvr>
                                            <p:cTn id="53" dur="500" fill="hold"/>
                                            <p:tgtEl>
                                              <p:spTgt spid="80"/>
                                            </p:tgtEl>
                                            <p:attrNameLst>
                                              <p:attrName>ppt_x</p:attrName>
                                            </p:attrNameLst>
                                          </p:cBhvr>
                                          <p:tavLst>
                                            <p:tav tm="0">
                                              <p:val>
                                                <p:strVal val="#ppt_x"/>
                                              </p:val>
                                            </p:tav>
                                            <p:tav tm="100000">
                                              <p:val>
                                                <p:strVal val="#ppt_x"/>
                                              </p:val>
                                            </p:tav>
                                          </p:tavLst>
                                        </p:anim>
                                        <p:anim calcmode="lin" valueType="num">
                                          <p:cBhvr>
                                            <p:cTn id="54" dur="500" fill="hold"/>
                                            <p:tgtEl>
                                              <p:spTgt spid="80"/>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1300"/>
                                      </p:stCondLst>
                                      <p:childTnLst>
                                        <p:set>
                                          <p:cBhvr>
                                            <p:cTn id="56" dur="1" fill="hold">
                                              <p:stCondLst>
                                                <p:cond delay="0"/>
                                              </p:stCondLst>
                                            </p:cTn>
                                            <p:tgtEl>
                                              <p:spTgt spid="81"/>
                                            </p:tgtEl>
                                            <p:attrNameLst>
                                              <p:attrName>style.visibility</p:attrName>
                                            </p:attrNameLst>
                                          </p:cBhvr>
                                          <p:to>
                                            <p:strVal val="visible"/>
                                          </p:to>
                                        </p:set>
                                        <p:animEffect transition="in" filter="fade">
                                          <p:cBhvr>
                                            <p:cTn id="57" dur="500"/>
                                            <p:tgtEl>
                                              <p:spTgt spid="81"/>
                                            </p:tgtEl>
                                          </p:cBhvr>
                                        </p:animEffect>
                                        <p:anim calcmode="lin" valueType="num">
                                          <p:cBhvr>
                                            <p:cTn id="58" dur="500" fill="hold"/>
                                            <p:tgtEl>
                                              <p:spTgt spid="81"/>
                                            </p:tgtEl>
                                            <p:attrNameLst>
                                              <p:attrName>ppt_x</p:attrName>
                                            </p:attrNameLst>
                                          </p:cBhvr>
                                          <p:tavLst>
                                            <p:tav tm="0">
                                              <p:val>
                                                <p:strVal val="#ppt_x"/>
                                              </p:val>
                                            </p:tav>
                                            <p:tav tm="100000">
                                              <p:val>
                                                <p:strVal val="#ppt_x"/>
                                              </p:val>
                                            </p:tav>
                                          </p:tavLst>
                                        </p:anim>
                                        <p:anim calcmode="lin" valueType="num">
                                          <p:cBhvr>
                                            <p:cTn id="59" dur="500" fill="hold"/>
                                            <p:tgtEl>
                                              <p:spTgt spid="81"/>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1600"/>
                                      </p:stCondLst>
                                      <p:childTnLst>
                                        <p:set>
                                          <p:cBhvr>
                                            <p:cTn id="61" dur="1" fill="hold">
                                              <p:stCondLst>
                                                <p:cond delay="0"/>
                                              </p:stCondLst>
                                            </p:cTn>
                                            <p:tgtEl>
                                              <p:spTgt spid="85"/>
                                            </p:tgtEl>
                                            <p:attrNameLst>
                                              <p:attrName>style.visibility</p:attrName>
                                            </p:attrNameLst>
                                          </p:cBhvr>
                                          <p:to>
                                            <p:strVal val="visible"/>
                                          </p:to>
                                        </p:set>
                                        <p:animEffect transition="in" filter="fade">
                                          <p:cBhvr>
                                            <p:cTn id="62" dur="500"/>
                                            <p:tgtEl>
                                              <p:spTgt spid="85"/>
                                            </p:tgtEl>
                                          </p:cBhvr>
                                        </p:animEffect>
                                        <p:anim calcmode="lin" valueType="num">
                                          <p:cBhvr>
                                            <p:cTn id="63" dur="500" fill="hold"/>
                                            <p:tgtEl>
                                              <p:spTgt spid="85"/>
                                            </p:tgtEl>
                                            <p:attrNameLst>
                                              <p:attrName>ppt_x</p:attrName>
                                            </p:attrNameLst>
                                          </p:cBhvr>
                                          <p:tavLst>
                                            <p:tav tm="0">
                                              <p:val>
                                                <p:strVal val="#ppt_x"/>
                                              </p:val>
                                            </p:tav>
                                            <p:tav tm="100000">
                                              <p:val>
                                                <p:strVal val="#ppt_x"/>
                                              </p:val>
                                            </p:tav>
                                          </p:tavLst>
                                        </p:anim>
                                        <p:anim calcmode="lin" valueType="num">
                                          <p:cBhvr>
                                            <p:cTn id="64" dur="500" fill="hold"/>
                                            <p:tgtEl>
                                              <p:spTgt spid="8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P spid="79" grpId="0"/>
          <p:bldP spid="80" grpId="0"/>
          <p:bldP spid="81" grpId="0"/>
          <p:bldP spid="85" grpId="0"/>
          <p:bldP spid="34"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500" fill="hold"/>
                                            <p:tgtEl>
                                              <p:spTgt spid="32"/>
                                            </p:tgtEl>
                                            <p:attrNameLst>
                                              <p:attrName>ppt_x</p:attrName>
                                            </p:attrNameLst>
                                          </p:cBhvr>
                                          <p:tavLst>
                                            <p:tav tm="0">
                                              <p:val>
                                                <p:strVal val="0-#ppt_w/2"/>
                                              </p:val>
                                            </p:tav>
                                            <p:tav tm="100000">
                                              <p:val>
                                                <p:strVal val="#ppt_x"/>
                                              </p:val>
                                            </p:tav>
                                          </p:tavLst>
                                        </p:anim>
                                        <p:anim calcmode="lin" valueType="num">
                                          <p:cBhvr additive="base">
                                            <p:cTn id="8" dur="500" fill="hold"/>
                                            <p:tgtEl>
                                              <p:spTgt spid="32"/>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3"/>
                                            </p:tgtEl>
                                            <p:attrNameLst>
                                              <p:attrName>style.visibility</p:attrName>
                                            </p:attrNameLst>
                                          </p:cBhvr>
                                          <p:to>
                                            <p:strVal val="visible"/>
                                          </p:to>
                                        </p:set>
                                        <p:anim calcmode="lin" valueType="num">
                                          <p:cBhvr additive="base">
                                            <p:cTn id="11" dur="500" fill="hold"/>
                                            <p:tgtEl>
                                              <p:spTgt spid="33"/>
                                            </p:tgtEl>
                                            <p:attrNameLst>
                                              <p:attrName>ppt_x</p:attrName>
                                            </p:attrNameLst>
                                          </p:cBhvr>
                                          <p:tavLst>
                                            <p:tav tm="0">
                                              <p:val>
                                                <p:strVal val="1+#ppt_w/2"/>
                                              </p:val>
                                            </p:tav>
                                            <p:tav tm="100000">
                                              <p:val>
                                                <p:strVal val="#ppt_x"/>
                                              </p:val>
                                            </p:tav>
                                          </p:tavLst>
                                        </p:anim>
                                        <p:anim calcmode="lin" valueType="num">
                                          <p:cBhvr additive="base">
                                            <p:cTn id="12" dur="500" fill="hold"/>
                                            <p:tgtEl>
                                              <p:spTgt spid="33"/>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stCondLst>
                                        <p:cond delay="0"/>
                                      </p:stCondLst>
                                      <p:childTnLst>
                                        <p:set>
                                          <p:cBhvr>
                                            <p:cTn id="15" dur="1" fill="hold">
                                              <p:stCondLst>
                                                <p:cond delay="0"/>
                                              </p:stCondLst>
                                            </p:cTn>
                                            <p:tgtEl>
                                              <p:spTgt spid="34"/>
                                            </p:tgtEl>
                                            <p:attrNameLst>
                                              <p:attrName>style.visibility</p:attrName>
                                            </p:attrNameLst>
                                          </p:cBhvr>
                                          <p:to>
                                            <p:strVal val="visible"/>
                                          </p:to>
                                        </p:set>
                                        <p:anim calcmode="lin" valueType="num">
                                          <p:cBhvr additive="base">
                                            <p:cTn id="16" dur="500" fill="hold"/>
                                            <p:tgtEl>
                                              <p:spTgt spid="34"/>
                                            </p:tgtEl>
                                            <p:attrNameLst>
                                              <p:attrName>ppt_x</p:attrName>
                                            </p:attrNameLst>
                                          </p:cBhvr>
                                          <p:tavLst>
                                            <p:tav tm="0">
                                              <p:val>
                                                <p:strVal val="#ppt_x"/>
                                              </p:val>
                                            </p:tav>
                                            <p:tav tm="100000">
                                              <p:val>
                                                <p:strVal val="#ppt_x"/>
                                              </p:val>
                                            </p:tav>
                                          </p:tavLst>
                                        </p:anim>
                                        <p:anim calcmode="lin" valueType="num">
                                          <p:cBhvr additive="base">
                                            <p:cTn id="17" dur="500" fill="hold"/>
                                            <p:tgtEl>
                                              <p:spTgt spid="34"/>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10" presetClass="entr" presetSubtype="0" fill="hold" nodeType="afterEffect">
                                      <p:stCondLst>
                                        <p:cond delay="0"/>
                                      </p:stCondLst>
                                      <p:childTnLst>
                                        <p:set>
                                          <p:cBhvr>
                                            <p:cTn id="20" dur="1" fill="hold">
                                              <p:stCondLst>
                                                <p:cond delay="0"/>
                                              </p:stCondLst>
                                            </p:cTn>
                                            <p:tgtEl>
                                              <p:spTgt spid="69"/>
                                            </p:tgtEl>
                                            <p:attrNameLst>
                                              <p:attrName>style.visibility</p:attrName>
                                            </p:attrNameLst>
                                          </p:cBhvr>
                                          <p:to>
                                            <p:strVal val="visible"/>
                                          </p:to>
                                        </p:set>
                                        <p:animEffect transition="in" filter="fade">
                                          <p:cBhvr>
                                            <p:cTn id="21" dur="500"/>
                                            <p:tgtEl>
                                              <p:spTgt spid="69"/>
                                            </p:tgtEl>
                                          </p:cBhvr>
                                        </p:animEffect>
                                      </p:childTnLst>
                                    </p:cTn>
                                  </p:par>
                                  <p:par>
                                    <p:cTn id="22" presetID="10" presetClass="entr" presetSubtype="0" fill="hold" nodeType="withEffect">
                                      <p:stCondLst>
                                        <p:cond delay="400"/>
                                      </p:stCondLst>
                                      <p:childTnLst>
                                        <p:set>
                                          <p:cBhvr>
                                            <p:cTn id="23" dur="1" fill="hold">
                                              <p:stCondLst>
                                                <p:cond delay="0"/>
                                              </p:stCondLst>
                                            </p:cTn>
                                            <p:tgtEl>
                                              <p:spTgt spid="75"/>
                                            </p:tgtEl>
                                            <p:attrNameLst>
                                              <p:attrName>style.visibility</p:attrName>
                                            </p:attrNameLst>
                                          </p:cBhvr>
                                          <p:to>
                                            <p:strVal val="visible"/>
                                          </p:to>
                                        </p:set>
                                        <p:animEffect transition="in" filter="fade">
                                          <p:cBhvr>
                                            <p:cTn id="24" dur="500"/>
                                            <p:tgtEl>
                                              <p:spTgt spid="75"/>
                                            </p:tgtEl>
                                          </p:cBhvr>
                                        </p:animEffect>
                                      </p:childTnLst>
                                    </p:cTn>
                                  </p:par>
                                  <p:par>
                                    <p:cTn id="25" presetID="10" presetClass="entr" presetSubtype="0" fill="hold" nodeType="withEffect">
                                      <p:stCondLst>
                                        <p:cond delay="600"/>
                                      </p:stCondLst>
                                      <p:childTnLst>
                                        <p:set>
                                          <p:cBhvr>
                                            <p:cTn id="26" dur="1" fill="hold">
                                              <p:stCondLst>
                                                <p:cond delay="0"/>
                                              </p:stCondLst>
                                            </p:cTn>
                                            <p:tgtEl>
                                              <p:spTgt spid="72"/>
                                            </p:tgtEl>
                                            <p:attrNameLst>
                                              <p:attrName>style.visibility</p:attrName>
                                            </p:attrNameLst>
                                          </p:cBhvr>
                                          <p:to>
                                            <p:strVal val="visible"/>
                                          </p:to>
                                        </p:set>
                                        <p:animEffect transition="in" filter="fade">
                                          <p:cBhvr>
                                            <p:cTn id="27" dur="500"/>
                                            <p:tgtEl>
                                              <p:spTgt spid="72"/>
                                            </p:tgtEl>
                                          </p:cBhvr>
                                        </p:animEffect>
                                      </p:childTnLst>
                                    </p:cTn>
                                  </p:par>
                                  <p:par>
                                    <p:cTn id="28" presetID="10" presetClass="entr" presetSubtype="0" fill="hold" nodeType="withEffect">
                                      <p:stCondLst>
                                        <p:cond delay="1000"/>
                                      </p:stCondLst>
                                      <p:childTnLst>
                                        <p:set>
                                          <p:cBhvr>
                                            <p:cTn id="29" dur="1" fill="hold">
                                              <p:stCondLst>
                                                <p:cond delay="0"/>
                                              </p:stCondLst>
                                            </p:cTn>
                                            <p:tgtEl>
                                              <p:spTgt spid="82"/>
                                            </p:tgtEl>
                                            <p:attrNameLst>
                                              <p:attrName>style.visibility</p:attrName>
                                            </p:attrNameLst>
                                          </p:cBhvr>
                                          <p:to>
                                            <p:strVal val="visible"/>
                                          </p:to>
                                        </p:set>
                                        <p:animEffect transition="in" filter="fade">
                                          <p:cBhvr>
                                            <p:cTn id="30" dur="500"/>
                                            <p:tgtEl>
                                              <p:spTgt spid="82"/>
                                            </p:tgtEl>
                                          </p:cBhvr>
                                        </p:animEffect>
                                      </p:childTnLst>
                                    </p:cTn>
                                  </p:par>
                                </p:childTnLst>
                              </p:cTn>
                            </p:par>
                            <p:par>
                              <p:cTn id="31" fill="hold">
                                <p:stCondLst>
                                  <p:cond delay="1500"/>
                                </p:stCondLst>
                                <p:childTnLst>
                                  <p:par>
                                    <p:cTn id="32" presetID="12" presetClass="entr" presetSubtype="8" fill="hold" grpId="0" nodeType="afterEffect">
                                      <p:stCondLst>
                                        <p:cond delay="0"/>
                                      </p:stCondLst>
                                      <p:childTnLst>
                                        <p:set>
                                          <p:cBhvr>
                                            <p:cTn id="33" dur="1" fill="hold">
                                              <p:stCondLst>
                                                <p:cond delay="0"/>
                                              </p:stCondLst>
                                            </p:cTn>
                                            <p:tgtEl>
                                              <p:spTgt spid="78"/>
                                            </p:tgtEl>
                                            <p:attrNameLst>
                                              <p:attrName>style.visibility</p:attrName>
                                            </p:attrNameLst>
                                          </p:cBhvr>
                                          <p:to>
                                            <p:strVal val="visible"/>
                                          </p:to>
                                        </p:set>
                                        <p:anim calcmode="lin" valueType="num">
                                          <p:cBhvr additive="base">
                                            <p:cTn id="34" dur="500"/>
                                            <p:tgtEl>
                                              <p:spTgt spid="78"/>
                                            </p:tgtEl>
                                            <p:attrNameLst>
                                              <p:attrName>ppt_x</p:attrName>
                                            </p:attrNameLst>
                                          </p:cBhvr>
                                          <p:tavLst>
                                            <p:tav tm="0">
                                              <p:val>
                                                <p:strVal val="#ppt_x-#ppt_w*1.125000"/>
                                              </p:val>
                                            </p:tav>
                                            <p:tav tm="100000">
                                              <p:val>
                                                <p:strVal val="#ppt_x"/>
                                              </p:val>
                                            </p:tav>
                                          </p:tavLst>
                                        </p:anim>
                                        <p:animEffect transition="in" filter="wipe(right)">
                                          <p:cBhvr>
                                            <p:cTn id="35" dur="500"/>
                                            <p:tgtEl>
                                              <p:spTgt spid="78"/>
                                            </p:tgtEl>
                                          </p:cBhvr>
                                        </p:animEffect>
                                      </p:childTnLst>
                                    </p:cTn>
                                  </p:par>
                                </p:childTnLst>
                              </p:cTn>
                            </p:par>
                            <p:par>
                              <p:cTn id="36" fill="hold">
                                <p:stCondLst>
                                  <p:cond delay="2000"/>
                                </p:stCondLst>
                                <p:childTnLst>
                                  <p:par>
                                    <p:cTn id="37" presetID="8" presetClass="emph" presetSubtype="0" fill="hold" nodeType="afterEffect">
                                      <p:stCondLst>
                                        <p:cond delay="0"/>
                                      </p:stCondLst>
                                      <p:childTnLst>
                                        <p:animRot by="21600000">
                                          <p:cBhvr>
                                            <p:cTn id="38" dur="2000" fill="hold"/>
                                            <p:tgtEl>
                                              <p:spTgt spid="69"/>
                                            </p:tgtEl>
                                            <p:attrNameLst>
                                              <p:attrName>r</p:attrName>
                                            </p:attrNameLst>
                                          </p:cBhvr>
                                        </p:animRot>
                                      </p:childTnLst>
                                    </p:cTn>
                                  </p:par>
                                  <p:par>
                                    <p:cTn id="39" presetID="8" presetClass="emph" presetSubtype="0" fill="hold" nodeType="withEffect">
                                      <p:stCondLst>
                                        <p:cond delay="0"/>
                                      </p:stCondLst>
                                      <p:childTnLst>
                                        <p:animRot by="21600000">
                                          <p:cBhvr>
                                            <p:cTn id="40" dur="1500" fill="hold"/>
                                            <p:tgtEl>
                                              <p:spTgt spid="75"/>
                                            </p:tgtEl>
                                            <p:attrNameLst>
                                              <p:attrName>r</p:attrName>
                                            </p:attrNameLst>
                                          </p:cBhvr>
                                        </p:animRot>
                                      </p:childTnLst>
                                    </p:cTn>
                                  </p:par>
                                  <p:par>
                                    <p:cTn id="41" presetID="8" presetClass="emph" presetSubtype="0" fill="hold" nodeType="withEffect">
                                      <p:stCondLst>
                                        <p:cond delay="0"/>
                                      </p:stCondLst>
                                      <p:childTnLst>
                                        <p:animRot by="21600000">
                                          <p:cBhvr>
                                            <p:cTn id="42" dur="1000" fill="hold"/>
                                            <p:tgtEl>
                                              <p:spTgt spid="72"/>
                                            </p:tgtEl>
                                            <p:attrNameLst>
                                              <p:attrName>r</p:attrName>
                                            </p:attrNameLst>
                                          </p:cBhvr>
                                        </p:animRot>
                                      </p:childTnLst>
                                    </p:cTn>
                                  </p:par>
                                  <p:par>
                                    <p:cTn id="43" presetID="8" presetClass="emph" presetSubtype="0" fill="hold" nodeType="withEffect">
                                      <p:stCondLst>
                                        <p:cond delay="0"/>
                                      </p:stCondLst>
                                      <p:childTnLst>
                                        <p:animRot by="21600000">
                                          <p:cBhvr>
                                            <p:cTn id="44" dur="1500" fill="hold"/>
                                            <p:tgtEl>
                                              <p:spTgt spid="82"/>
                                            </p:tgtEl>
                                            <p:attrNameLst>
                                              <p:attrName>r</p:attrName>
                                            </p:attrNameLst>
                                          </p:cBhvr>
                                        </p:animRot>
                                      </p:childTnLst>
                                    </p:cTn>
                                  </p:par>
                                  <p:par>
                                    <p:cTn id="45" presetID="42" presetClass="entr" presetSubtype="0" fill="hold" grpId="0" nodeType="withEffect">
                                      <p:stCondLst>
                                        <p:cond delay="600"/>
                                      </p:stCondLst>
                                      <p:childTnLst>
                                        <p:set>
                                          <p:cBhvr>
                                            <p:cTn id="46" dur="1" fill="hold">
                                              <p:stCondLst>
                                                <p:cond delay="0"/>
                                              </p:stCondLst>
                                            </p:cTn>
                                            <p:tgtEl>
                                              <p:spTgt spid="79"/>
                                            </p:tgtEl>
                                            <p:attrNameLst>
                                              <p:attrName>style.visibility</p:attrName>
                                            </p:attrNameLst>
                                          </p:cBhvr>
                                          <p:to>
                                            <p:strVal val="visible"/>
                                          </p:to>
                                        </p:set>
                                        <p:animEffect transition="in" filter="fade">
                                          <p:cBhvr>
                                            <p:cTn id="47" dur="500"/>
                                            <p:tgtEl>
                                              <p:spTgt spid="79"/>
                                            </p:tgtEl>
                                          </p:cBhvr>
                                        </p:animEffect>
                                        <p:anim calcmode="lin" valueType="num">
                                          <p:cBhvr>
                                            <p:cTn id="48" dur="500" fill="hold"/>
                                            <p:tgtEl>
                                              <p:spTgt spid="79"/>
                                            </p:tgtEl>
                                            <p:attrNameLst>
                                              <p:attrName>ppt_x</p:attrName>
                                            </p:attrNameLst>
                                          </p:cBhvr>
                                          <p:tavLst>
                                            <p:tav tm="0">
                                              <p:val>
                                                <p:strVal val="#ppt_x"/>
                                              </p:val>
                                            </p:tav>
                                            <p:tav tm="100000">
                                              <p:val>
                                                <p:strVal val="#ppt_x"/>
                                              </p:val>
                                            </p:tav>
                                          </p:tavLst>
                                        </p:anim>
                                        <p:anim calcmode="lin" valueType="num">
                                          <p:cBhvr>
                                            <p:cTn id="49" dur="500" fill="hold"/>
                                            <p:tgtEl>
                                              <p:spTgt spid="79"/>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1100"/>
                                      </p:stCondLst>
                                      <p:childTnLst>
                                        <p:set>
                                          <p:cBhvr>
                                            <p:cTn id="51" dur="1" fill="hold">
                                              <p:stCondLst>
                                                <p:cond delay="0"/>
                                              </p:stCondLst>
                                            </p:cTn>
                                            <p:tgtEl>
                                              <p:spTgt spid="80"/>
                                            </p:tgtEl>
                                            <p:attrNameLst>
                                              <p:attrName>style.visibility</p:attrName>
                                            </p:attrNameLst>
                                          </p:cBhvr>
                                          <p:to>
                                            <p:strVal val="visible"/>
                                          </p:to>
                                        </p:set>
                                        <p:animEffect transition="in" filter="fade">
                                          <p:cBhvr>
                                            <p:cTn id="52" dur="500"/>
                                            <p:tgtEl>
                                              <p:spTgt spid="80"/>
                                            </p:tgtEl>
                                          </p:cBhvr>
                                        </p:animEffect>
                                        <p:anim calcmode="lin" valueType="num">
                                          <p:cBhvr>
                                            <p:cTn id="53" dur="500" fill="hold"/>
                                            <p:tgtEl>
                                              <p:spTgt spid="80"/>
                                            </p:tgtEl>
                                            <p:attrNameLst>
                                              <p:attrName>ppt_x</p:attrName>
                                            </p:attrNameLst>
                                          </p:cBhvr>
                                          <p:tavLst>
                                            <p:tav tm="0">
                                              <p:val>
                                                <p:strVal val="#ppt_x"/>
                                              </p:val>
                                            </p:tav>
                                            <p:tav tm="100000">
                                              <p:val>
                                                <p:strVal val="#ppt_x"/>
                                              </p:val>
                                            </p:tav>
                                          </p:tavLst>
                                        </p:anim>
                                        <p:anim calcmode="lin" valueType="num">
                                          <p:cBhvr>
                                            <p:cTn id="54" dur="500" fill="hold"/>
                                            <p:tgtEl>
                                              <p:spTgt spid="80"/>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1300"/>
                                      </p:stCondLst>
                                      <p:childTnLst>
                                        <p:set>
                                          <p:cBhvr>
                                            <p:cTn id="56" dur="1" fill="hold">
                                              <p:stCondLst>
                                                <p:cond delay="0"/>
                                              </p:stCondLst>
                                            </p:cTn>
                                            <p:tgtEl>
                                              <p:spTgt spid="81"/>
                                            </p:tgtEl>
                                            <p:attrNameLst>
                                              <p:attrName>style.visibility</p:attrName>
                                            </p:attrNameLst>
                                          </p:cBhvr>
                                          <p:to>
                                            <p:strVal val="visible"/>
                                          </p:to>
                                        </p:set>
                                        <p:animEffect transition="in" filter="fade">
                                          <p:cBhvr>
                                            <p:cTn id="57" dur="500"/>
                                            <p:tgtEl>
                                              <p:spTgt spid="81"/>
                                            </p:tgtEl>
                                          </p:cBhvr>
                                        </p:animEffect>
                                        <p:anim calcmode="lin" valueType="num">
                                          <p:cBhvr>
                                            <p:cTn id="58" dur="500" fill="hold"/>
                                            <p:tgtEl>
                                              <p:spTgt spid="81"/>
                                            </p:tgtEl>
                                            <p:attrNameLst>
                                              <p:attrName>ppt_x</p:attrName>
                                            </p:attrNameLst>
                                          </p:cBhvr>
                                          <p:tavLst>
                                            <p:tav tm="0">
                                              <p:val>
                                                <p:strVal val="#ppt_x"/>
                                              </p:val>
                                            </p:tav>
                                            <p:tav tm="100000">
                                              <p:val>
                                                <p:strVal val="#ppt_x"/>
                                              </p:val>
                                            </p:tav>
                                          </p:tavLst>
                                        </p:anim>
                                        <p:anim calcmode="lin" valueType="num">
                                          <p:cBhvr>
                                            <p:cTn id="59" dur="500" fill="hold"/>
                                            <p:tgtEl>
                                              <p:spTgt spid="81"/>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1600"/>
                                      </p:stCondLst>
                                      <p:childTnLst>
                                        <p:set>
                                          <p:cBhvr>
                                            <p:cTn id="61" dur="1" fill="hold">
                                              <p:stCondLst>
                                                <p:cond delay="0"/>
                                              </p:stCondLst>
                                            </p:cTn>
                                            <p:tgtEl>
                                              <p:spTgt spid="85"/>
                                            </p:tgtEl>
                                            <p:attrNameLst>
                                              <p:attrName>style.visibility</p:attrName>
                                            </p:attrNameLst>
                                          </p:cBhvr>
                                          <p:to>
                                            <p:strVal val="visible"/>
                                          </p:to>
                                        </p:set>
                                        <p:animEffect transition="in" filter="fade">
                                          <p:cBhvr>
                                            <p:cTn id="62" dur="500"/>
                                            <p:tgtEl>
                                              <p:spTgt spid="85"/>
                                            </p:tgtEl>
                                          </p:cBhvr>
                                        </p:animEffect>
                                        <p:anim calcmode="lin" valueType="num">
                                          <p:cBhvr>
                                            <p:cTn id="63" dur="500" fill="hold"/>
                                            <p:tgtEl>
                                              <p:spTgt spid="85"/>
                                            </p:tgtEl>
                                            <p:attrNameLst>
                                              <p:attrName>ppt_x</p:attrName>
                                            </p:attrNameLst>
                                          </p:cBhvr>
                                          <p:tavLst>
                                            <p:tav tm="0">
                                              <p:val>
                                                <p:strVal val="#ppt_x"/>
                                              </p:val>
                                            </p:tav>
                                            <p:tav tm="100000">
                                              <p:val>
                                                <p:strVal val="#ppt_x"/>
                                              </p:val>
                                            </p:tav>
                                          </p:tavLst>
                                        </p:anim>
                                        <p:anim calcmode="lin" valueType="num">
                                          <p:cBhvr>
                                            <p:cTn id="64" dur="500" fill="hold"/>
                                            <p:tgtEl>
                                              <p:spTgt spid="8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P spid="79" grpId="0"/>
          <p:bldP spid="80" grpId="0"/>
          <p:bldP spid="81" grpId="0"/>
          <p:bldP spid="85" grpId="0"/>
          <p:bldP spid="34" grpId="0"/>
        </p:bldLst>
      </p:timing>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6"/>
          <p:cNvSpPr txBox="1"/>
          <p:nvPr/>
        </p:nvSpPr>
        <p:spPr>
          <a:xfrm>
            <a:off x="891054" y="1534839"/>
            <a:ext cx="3953238" cy="819455"/>
          </a:xfrm>
          <a:prstGeom prst="rect">
            <a:avLst/>
          </a:prstGeom>
          <a:noFill/>
        </p:spPr>
        <p:txBody>
          <a:bodyPr wrap="square" rtlCol="0">
            <a:spAutoFit/>
          </a:bodyPr>
          <a:lstStyle/>
          <a:p>
            <a:pPr>
              <a:lnSpc>
                <a:spcPct val="125000"/>
              </a:lnSpc>
            </a:pPr>
            <a:r>
              <a:rPr lang="zh-CN" altLang="en-US" sz="1260" dirty="0">
                <a:solidFill>
                  <a:schemeClr val="bg2">
                    <a:lumMod val="10000"/>
                  </a:schemeClr>
                </a:solidFill>
                <a:latin typeface="Calibri" panose="020F0502020204030204"/>
                <a:ea typeface="微软雅黑" panose="020B0503020204020204" pitchFamily="34" charset="-122"/>
              </a:rPr>
              <a:t>添加文本说明内容添加文本说明内容添加文本说明内容添加文本说明内容添加文本说明内容添加文本说明内容添加文本说明内容添加内容</a:t>
            </a:r>
            <a:endParaRPr lang="zh-CN" altLang="en-US" sz="1260" dirty="0">
              <a:solidFill>
                <a:schemeClr val="bg2">
                  <a:lumMod val="10000"/>
                </a:schemeClr>
              </a:solidFill>
              <a:latin typeface="Calibri" panose="020F0502020204030204"/>
              <a:ea typeface="微软雅黑" panose="020B0503020204020204" pitchFamily="34" charset="-122"/>
            </a:endParaRPr>
          </a:p>
        </p:txBody>
      </p:sp>
      <p:sp>
        <p:nvSpPr>
          <p:cNvPr id="3" name="TextBox 6"/>
          <p:cNvSpPr txBox="1"/>
          <p:nvPr/>
        </p:nvSpPr>
        <p:spPr>
          <a:xfrm>
            <a:off x="891054" y="2713155"/>
            <a:ext cx="3694010" cy="383182"/>
          </a:xfrm>
          <a:prstGeom prst="rect">
            <a:avLst/>
          </a:prstGeom>
          <a:noFill/>
        </p:spPr>
        <p:txBody>
          <a:bodyPr wrap="square" rtlCol="0">
            <a:spAutoFit/>
          </a:bodyPr>
          <a:lstStyle/>
          <a:p>
            <a:pPr>
              <a:lnSpc>
                <a:spcPct val="150000"/>
              </a:lnSpc>
            </a:pPr>
            <a:r>
              <a:rPr lang="zh-CN" altLang="en-US" sz="1260" dirty="0">
                <a:solidFill>
                  <a:schemeClr val="bg2">
                    <a:lumMod val="10000"/>
                  </a:schemeClr>
                </a:solidFill>
                <a:latin typeface="Calibri" panose="020F0502020204030204"/>
                <a:ea typeface="微软雅黑" panose="020B0503020204020204" pitchFamily="34" charset="-122"/>
              </a:rPr>
              <a:t>添加文本说明内容添加文本说明内容添加文本</a:t>
            </a:r>
            <a:endParaRPr lang="zh-CN" altLang="en-US" sz="1260" dirty="0">
              <a:solidFill>
                <a:schemeClr val="bg2">
                  <a:lumMod val="10000"/>
                </a:schemeClr>
              </a:solidFill>
              <a:latin typeface="Calibri" panose="020F0502020204030204"/>
              <a:ea typeface="微软雅黑" panose="020B0503020204020204" pitchFamily="34" charset="-122"/>
            </a:endParaRPr>
          </a:p>
        </p:txBody>
      </p:sp>
      <p:sp>
        <p:nvSpPr>
          <p:cNvPr id="4" name="对角圆角矩形 3"/>
          <p:cNvSpPr/>
          <p:nvPr/>
        </p:nvSpPr>
        <p:spPr>
          <a:xfrm>
            <a:off x="955861" y="1210799"/>
            <a:ext cx="1283080" cy="343248"/>
          </a:xfrm>
          <a:prstGeom prst="round2DiagRect">
            <a:avLst>
              <a:gd name="adj1" fmla="val 30205"/>
              <a:gd name="adj2" fmla="val 0"/>
            </a:avLst>
          </a:prstGeom>
          <a:solidFill>
            <a:srgbClr val="31486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20" b="1" dirty="0">
                <a:solidFill>
                  <a:schemeClr val="bg1"/>
                </a:solidFill>
                <a:latin typeface="微软雅黑" panose="020B0503020204020204" pitchFamily="34" charset="-122"/>
                <a:ea typeface="微软雅黑" panose="020B0503020204020204" pitchFamily="34" charset="-122"/>
              </a:rPr>
              <a:t>标题一</a:t>
            </a:r>
            <a:endParaRPr lang="zh-CN" altLang="en-US" sz="1620" b="1" dirty="0">
              <a:solidFill>
                <a:schemeClr val="bg1"/>
              </a:solidFill>
              <a:latin typeface="微软雅黑" panose="020B0503020204020204" pitchFamily="34" charset="-122"/>
              <a:ea typeface="微软雅黑" panose="020B0503020204020204" pitchFamily="34" charset="-122"/>
            </a:endParaRPr>
          </a:p>
        </p:txBody>
      </p:sp>
      <p:sp>
        <p:nvSpPr>
          <p:cNvPr id="5" name="对角圆角矩形 4"/>
          <p:cNvSpPr/>
          <p:nvPr/>
        </p:nvSpPr>
        <p:spPr>
          <a:xfrm>
            <a:off x="955861" y="2410643"/>
            <a:ext cx="1283080" cy="343248"/>
          </a:xfrm>
          <a:prstGeom prst="round2DiagRect">
            <a:avLst>
              <a:gd name="adj1" fmla="val 30205"/>
              <a:gd name="adj2" fmla="val 0"/>
            </a:avLst>
          </a:prstGeom>
          <a:solidFill>
            <a:srgbClr val="31486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20" b="1" dirty="0">
                <a:solidFill>
                  <a:schemeClr val="bg1"/>
                </a:solidFill>
                <a:latin typeface="微软雅黑" panose="020B0503020204020204" pitchFamily="34" charset="-122"/>
                <a:ea typeface="微软雅黑" panose="020B0503020204020204" pitchFamily="34" charset="-122"/>
              </a:rPr>
              <a:t>标题二</a:t>
            </a:r>
            <a:endParaRPr lang="zh-CN" altLang="en-US" sz="1620" b="1" dirty="0">
              <a:solidFill>
                <a:schemeClr val="bg1"/>
              </a:solidFill>
              <a:latin typeface="微软雅黑" panose="020B0503020204020204" pitchFamily="34" charset="-122"/>
              <a:ea typeface="微软雅黑" panose="020B0503020204020204" pitchFamily="34" charset="-122"/>
            </a:endParaRPr>
          </a:p>
        </p:txBody>
      </p:sp>
      <p:sp>
        <p:nvSpPr>
          <p:cNvPr id="6" name="对角圆角矩形 5"/>
          <p:cNvSpPr/>
          <p:nvPr/>
        </p:nvSpPr>
        <p:spPr>
          <a:xfrm>
            <a:off x="955861" y="3151489"/>
            <a:ext cx="1283080" cy="343248"/>
          </a:xfrm>
          <a:prstGeom prst="round2DiagRect">
            <a:avLst>
              <a:gd name="adj1" fmla="val 30205"/>
              <a:gd name="adj2" fmla="val 0"/>
            </a:avLst>
          </a:prstGeom>
          <a:solidFill>
            <a:srgbClr val="31486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20" b="1" dirty="0">
                <a:solidFill>
                  <a:schemeClr val="bg1"/>
                </a:solidFill>
                <a:latin typeface="微软雅黑" panose="020B0503020204020204" pitchFamily="34" charset="-122"/>
                <a:ea typeface="微软雅黑" panose="020B0503020204020204" pitchFamily="34" charset="-122"/>
              </a:rPr>
              <a:t>标题三</a:t>
            </a:r>
            <a:endParaRPr lang="zh-CN" altLang="en-US" sz="1620" b="1" dirty="0">
              <a:solidFill>
                <a:schemeClr val="bg1"/>
              </a:solidFill>
              <a:latin typeface="微软雅黑" panose="020B0503020204020204" pitchFamily="34" charset="-122"/>
              <a:ea typeface="微软雅黑" panose="020B0503020204020204" pitchFamily="34" charset="-122"/>
            </a:endParaRPr>
          </a:p>
        </p:txBody>
      </p:sp>
      <p:sp>
        <p:nvSpPr>
          <p:cNvPr id="7" name="TextBox 6"/>
          <p:cNvSpPr txBox="1"/>
          <p:nvPr/>
        </p:nvSpPr>
        <p:spPr>
          <a:xfrm>
            <a:off x="891054" y="3484468"/>
            <a:ext cx="3953238" cy="577081"/>
          </a:xfrm>
          <a:prstGeom prst="rect">
            <a:avLst/>
          </a:prstGeom>
          <a:noFill/>
        </p:spPr>
        <p:txBody>
          <a:bodyPr wrap="square" rtlCol="0">
            <a:spAutoFit/>
          </a:bodyPr>
          <a:lstStyle>
            <a:defPPr>
              <a:defRPr lang="zh-CN"/>
            </a:defPPr>
            <a:lvl1pPr fontAlgn="auto">
              <a:lnSpc>
                <a:spcPct val="125000"/>
              </a:lnSpc>
              <a:spcBef>
                <a:spcPts val="0"/>
              </a:spcBef>
              <a:spcAft>
                <a:spcPts val="0"/>
              </a:spcAft>
              <a:defRPr sz="1400">
                <a:solidFill>
                  <a:schemeClr val="bg1"/>
                </a:solidFill>
                <a:latin typeface="Calibri" panose="020F0502020204030204"/>
                <a:ea typeface="微软雅黑" panose="020B0503020204020204" pitchFamily="34" charset="-122"/>
              </a:defRPr>
            </a:lvl1pPr>
          </a:lstStyle>
          <a:p>
            <a:r>
              <a:rPr lang="zh-CN" altLang="en-US" sz="1260" dirty="0">
                <a:solidFill>
                  <a:schemeClr val="bg2">
                    <a:lumMod val="10000"/>
                  </a:schemeClr>
                </a:solidFill>
              </a:rPr>
              <a:t>添加文本说明内容添加文本说明内容添加文本说明内容添加文本说明内容添加内容</a:t>
            </a:r>
            <a:endParaRPr lang="zh-CN" altLang="en-US" sz="1260" dirty="0">
              <a:solidFill>
                <a:schemeClr val="bg2">
                  <a:lumMod val="10000"/>
                </a:schemeClr>
              </a:solidFill>
            </a:endParaRPr>
          </a:p>
        </p:txBody>
      </p:sp>
      <p:pic>
        <p:nvPicPr>
          <p:cNvPr id="8" name="Picture 2"/>
          <p:cNvPicPr>
            <a:picLocks noChangeAspect="1" noChangeArrowheads="1"/>
          </p:cNvPicPr>
          <p:nvPr/>
        </p:nvPicPr>
        <p:blipFill>
          <a:blip r:embed="rId1" cstate="print">
            <a:extLst>
              <a:ext uri="{28A0092B-C50C-407E-A947-70E740481C1C}">
                <a14:useLocalDpi xmlns:a14="http://schemas.microsoft.com/office/drawing/2010/main" val="0"/>
              </a:ext>
            </a:extLst>
          </a:blip>
          <a:stretch>
            <a:fillRect/>
          </a:stretch>
        </p:blipFill>
        <p:spPr bwMode="auto">
          <a:xfrm>
            <a:off x="5180872" y="1654511"/>
            <a:ext cx="2483873" cy="1552420"/>
          </a:xfrm>
          <a:prstGeom prst="rect">
            <a:avLst/>
          </a:prstGeom>
          <a:solidFill>
            <a:srgbClr val="FFFFFF">
              <a:shade val="85000"/>
            </a:srgbClr>
          </a:solidFill>
          <a:ln w="190500" cap="sq">
            <a:solidFill>
              <a:srgbClr val="FFFFFF"/>
            </a:solidFill>
            <a:miter lim="800000"/>
            <a:headEnd/>
            <a:tailEnd/>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9" name="Picture 4"/>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rot="422593">
            <a:off x="5656633" y="1887014"/>
            <a:ext cx="2600051" cy="1980508"/>
          </a:xfrm>
          <a:prstGeom prst="rect">
            <a:avLst/>
          </a:prstGeom>
          <a:solidFill>
            <a:srgbClr val="FFFFFF">
              <a:shade val="85000"/>
            </a:srgbClr>
          </a:solidFill>
          <a:ln w="190500" cap="sq">
            <a:solidFill>
              <a:srgbClr val="FFFFFF"/>
            </a:solidFill>
            <a:miter lim="800000"/>
            <a:headEnd/>
            <a:tailEnd/>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0" name="Picture 6"/>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rot="854817">
            <a:off x="5085056" y="2821565"/>
            <a:ext cx="2306092" cy="1639999"/>
          </a:xfrm>
          <a:prstGeom prst="rect">
            <a:avLst/>
          </a:prstGeom>
          <a:solidFill>
            <a:srgbClr val="0071C1"/>
          </a:solidFill>
          <a:ln w="190500" cap="sq">
            <a:solidFill>
              <a:srgbClr val="FFFFFF"/>
            </a:solidFill>
            <a:miter lim="800000"/>
            <a:headEnd/>
            <a:tailEnd/>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cxnSp>
        <p:nvCxnSpPr>
          <p:cNvPr id="11" name="直接连接符 10"/>
          <p:cNvCxnSpPr/>
          <p:nvPr/>
        </p:nvCxnSpPr>
        <p:spPr>
          <a:xfrm>
            <a:off x="0"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5364088"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sp>
        <p:nvSpPr>
          <p:cNvPr id="13" name="TextBox 500"/>
          <p:cNvSpPr txBox="1"/>
          <p:nvPr/>
        </p:nvSpPr>
        <p:spPr>
          <a:xfrm>
            <a:off x="3779912" y="155416"/>
            <a:ext cx="1584176" cy="400110"/>
          </a:xfrm>
          <a:prstGeom prst="rect">
            <a:avLst/>
          </a:prstGeom>
          <a:noFill/>
        </p:spPr>
        <p:txBody>
          <a:bodyPr wrap="square" rtlCol="0">
            <a:spAutoFit/>
          </a:bodyPr>
          <a:lstStyle/>
          <a:p>
            <a:pPr algn="ctr"/>
            <a:r>
              <a:rPr lang="zh-CN" altLang="en-US" sz="2000" b="1" dirty="0" smtClean="0">
                <a:solidFill>
                  <a:srgbClr val="314865"/>
                </a:solidFill>
              </a:rPr>
              <a:t>实践运用</a:t>
            </a:r>
            <a:endParaRPr lang="zh-CN" altLang="en-US" sz="2000" b="1" dirty="0">
              <a:solidFill>
                <a:srgbClr val="314865"/>
              </a:solidFill>
            </a:endParaRPr>
          </a:p>
        </p:txBody>
      </p:sp>
    </p:spTree>
  </p:cSld>
  <p:clrMapOvr>
    <a:masterClrMapping/>
  </p:clrMapOvr>
  <p:transition spd="slow">
    <p:cover dir="rd"/>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0-#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1+#ppt_w/2"/>
                                              </p:val>
                                            </p:tav>
                                            <p:tav tm="100000">
                                              <p:val>
                                                <p:strVal val="#ppt_x"/>
                                              </p:val>
                                            </p:tav>
                                          </p:tavLst>
                                        </p:anim>
                                        <p:anim calcmode="lin" valueType="num">
                                          <p:cBhvr additive="base">
                                            <p:cTn id="12" dur="500" fill="hold"/>
                                            <p:tgtEl>
                                              <p:spTgt spid="12"/>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14:presetBounceEnd="52000">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14:bounceEnd="52000">
                                          <p:cBhvr additive="base">
                                            <p:cTn id="16" dur="500" fill="hold"/>
                                            <p:tgtEl>
                                              <p:spTgt spid="13"/>
                                            </p:tgtEl>
                                            <p:attrNameLst>
                                              <p:attrName>ppt_x</p:attrName>
                                            </p:attrNameLst>
                                          </p:cBhvr>
                                          <p:tavLst>
                                            <p:tav tm="0">
                                              <p:val>
                                                <p:strVal val="#ppt_x"/>
                                              </p:val>
                                            </p:tav>
                                            <p:tav tm="100000">
                                              <p:val>
                                                <p:strVal val="#ppt_x"/>
                                              </p:val>
                                            </p:tav>
                                          </p:tavLst>
                                        </p:anim>
                                        <p:anim calcmode="lin" valueType="num" p14:bounceEnd="52000">
                                          <p:cBhvr additive="base">
                                            <p:cTn id="17" dur="500" fill="hold"/>
                                            <p:tgtEl>
                                              <p:spTgt spid="13"/>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42" presetClass="entr" presetSubtype="0" fill="hold" grpId="0"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2" presetClass="entr" presetSubtype="0" fill="hold" grpId="0" nodeType="afterEffect">
                                      <p:stCondLst>
                                        <p:cond delay="25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1000"/>
                                            <p:tgtEl>
                                              <p:spTgt spid="2"/>
                                            </p:tgtEl>
                                          </p:cBhvr>
                                        </p:animEffect>
                                        <p:anim calcmode="lin" valueType="num">
                                          <p:cBhvr>
                                            <p:cTn id="28" dur="1000" fill="hold"/>
                                            <p:tgtEl>
                                              <p:spTgt spid="2"/>
                                            </p:tgtEl>
                                            <p:attrNameLst>
                                              <p:attrName>ppt_x</p:attrName>
                                            </p:attrNameLst>
                                          </p:cBhvr>
                                          <p:tavLst>
                                            <p:tav tm="0">
                                              <p:val>
                                                <p:strVal val="#ppt_x"/>
                                              </p:val>
                                            </p:tav>
                                            <p:tav tm="100000">
                                              <p:val>
                                                <p:strVal val="#ppt_x"/>
                                              </p:val>
                                            </p:tav>
                                          </p:tavLst>
                                        </p:anim>
                                        <p:anim calcmode="lin" valueType="num">
                                          <p:cBhvr>
                                            <p:cTn id="29" dur="1000" fill="hold"/>
                                            <p:tgtEl>
                                              <p:spTgt spid="2"/>
                                            </p:tgtEl>
                                            <p:attrNameLst>
                                              <p:attrName>ppt_y</p:attrName>
                                            </p:attrNameLst>
                                          </p:cBhvr>
                                          <p:tavLst>
                                            <p:tav tm="0">
                                              <p:val>
                                                <p:strVal val="#ppt_y+.1"/>
                                              </p:val>
                                            </p:tav>
                                            <p:tav tm="100000">
                                              <p:val>
                                                <p:strVal val="#ppt_y"/>
                                              </p:val>
                                            </p:tav>
                                          </p:tavLst>
                                        </p:anim>
                                      </p:childTnLst>
                                    </p:cTn>
                                  </p:par>
                                </p:childTnLst>
                              </p:cTn>
                            </p:par>
                            <p:par>
                              <p:cTn id="30" fill="hold">
                                <p:stCondLst>
                                  <p:cond delay="3250"/>
                                </p:stCondLst>
                                <p:childTnLst>
                                  <p:par>
                                    <p:cTn id="31" presetID="49" presetClass="entr" presetSubtype="0" decel="100000" fill="hold" nodeType="after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500" fill="hold"/>
                                            <p:tgtEl>
                                              <p:spTgt spid="8"/>
                                            </p:tgtEl>
                                            <p:attrNameLst>
                                              <p:attrName>ppt_w</p:attrName>
                                            </p:attrNameLst>
                                          </p:cBhvr>
                                          <p:tavLst>
                                            <p:tav tm="0">
                                              <p:val>
                                                <p:fltVal val="0"/>
                                              </p:val>
                                            </p:tav>
                                            <p:tav tm="100000">
                                              <p:val>
                                                <p:strVal val="#ppt_w"/>
                                              </p:val>
                                            </p:tav>
                                          </p:tavLst>
                                        </p:anim>
                                        <p:anim calcmode="lin" valueType="num">
                                          <p:cBhvr>
                                            <p:cTn id="34" dur="500" fill="hold"/>
                                            <p:tgtEl>
                                              <p:spTgt spid="8"/>
                                            </p:tgtEl>
                                            <p:attrNameLst>
                                              <p:attrName>ppt_h</p:attrName>
                                            </p:attrNameLst>
                                          </p:cBhvr>
                                          <p:tavLst>
                                            <p:tav tm="0">
                                              <p:val>
                                                <p:fltVal val="0"/>
                                              </p:val>
                                            </p:tav>
                                            <p:tav tm="100000">
                                              <p:val>
                                                <p:strVal val="#ppt_h"/>
                                              </p:val>
                                            </p:tav>
                                          </p:tavLst>
                                        </p:anim>
                                        <p:anim calcmode="lin" valueType="num">
                                          <p:cBhvr>
                                            <p:cTn id="35" dur="500" fill="hold"/>
                                            <p:tgtEl>
                                              <p:spTgt spid="8"/>
                                            </p:tgtEl>
                                            <p:attrNameLst>
                                              <p:attrName>style.rotation</p:attrName>
                                            </p:attrNameLst>
                                          </p:cBhvr>
                                          <p:tavLst>
                                            <p:tav tm="0">
                                              <p:val>
                                                <p:fltVal val="360"/>
                                              </p:val>
                                            </p:tav>
                                            <p:tav tm="100000">
                                              <p:val>
                                                <p:fltVal val="0"/>
                                              </p:val>
                                            </p:tav>
                                          </p:tavLst>
                                        </p:anim>
                                        <p:animEffect transition="in" filter="fade">
                                          <p:cBhvr>
                                            <p:cTn id="36" dur="500"/>
                                            <p:tgtEl>
                                              <p:spTgt spid="8"/>
                                            </p:tgtEl>
                                          </p:cBhvr>
                                        </p:animEffect>
                                      </p:childTnLst>
                                    </p:cTn>
                                  </p:par>
                                </p:childTnLst>
                              </p:cTn>
                            </p:par>
                            <p:par>
                              <p:cTn id="37" fill="hold">
                                <p:stCondLst>
                                  <p:cond delay="3750"/>
                                </p:stCondLst>
                                <p:childTnLst>
                                  <p:par>
                                    <p:cTn id="38" presetID="6" presetClass="emph" presetSubtype="0" fill="hold" nodeType="afterEffect">
                                      <p:stCondLst>
                                        <p:cond delay="0"/>
                                      </p:stCondLst>
                                      <p:childTnLst>
                                        <p:animScale>
                                          <p:cBhvr>
                                            <p:cTn id="39" dur="2000" fill="hold"/>
                                            <p:tgtEl>
                                              <p:spTgt spid="8"/>
                                            </p:tgtEl>
                                          </p:cBhvr>
                                          <p:by x="75000" y="75000"/>
                                        </p:animScale>
                                      </p:childTnLst>
                                    </p:cTn>
                                  </p:par>
                                  <p:par>
                                    <p:cTn id="40" presetID="56" presetClass="path" presetSubtype="0" accel="50000" decel="50000" fill="hold" nodeType="withEffect">
                                      <p:stCondLst>
                                        <p:cond delay="250"/>
                                      </p:stCondLst>
                                      <p:childTnLst>
                                        <p:animMotion origin="layout" path="M -5.55556E-7 -8.64198E-7 L -0.04496 -0.17037 " pathEditMode="relative" rAng="0" ptsTypes="AA">
                                          <p:cBhvr>
                                            <p:cTn id="41" dur="750" fill="hold"/>
                                            <p:tgtEl>
                                              <p:spTgt spid="8"/>
                                            </p:tgtEl>
                                            <p:attrNameLst>
                                              <p:attrName>ppt_x</p:attrName>
                                              <p:attrName>ppt_y</p:attrName>
                                            </p:attrNameLst>
                                          </p:cBhvr>
                                          <p:rCtr x="-2257" y="-8519"/>
                                        </p:animMotion>
                                      </p:childTnLst>
                                    </p:cTn>
                                  </p:par>
                                </p:childTnLst>
                              </p:cTn>
                            </p:par>
                            <p:par>
                              <p:cTn id="42" fill="hold">
                                <p:stCondLst>
                                  <p:cond delay="5750"/>
                                </p:stCondLst>
                                <p:childTnLst>
                                  <p:par>
                                    <p:cTn id="43" presetID="42" presetClass="entr" presetSubtype="0" fill="hold" grpId="0" nodeType="afterEffect">
                                      <p:stCondLst>
                                        <p:cond delay="0"/>
                                      </p:stCondLst>
                                      <p:childTnLst>
                                        <p:set>
                                          <p:cBhvr>
                                            <p:cTn id="44" dur="1" fill="hold">
                                              <p:stCondLst>
                                                <p:cond delay="0"/>
                                              </p:stCondLst>
                                            </p:cTn>
                                            <p:tgtEl>
                                              <p:spTgt spid="5"/>
                                            </p:tgtEl>
                                            <p:attrNameLst>
                                              <p:attrName>style.visibility</p:attrName>
                                            </p:attrNameLst>
                                          </p:cBhvr>
                                          <p:to>
                                            <p:strVal val="visible"/>
                                          </p:to>
                                        </p:set>
                                        <p:animEffect transition="in" filter="fade">
                                          <p:cBhvr>
                                            <p:cTn id="45" dur="1000"/>
                                            <p:tgtEl>
                                              <p:spTgt spid="5"/>
                                            </p:tgtEl>
                                          </p:cBhvr>
                                        </p:animEffect>
                                        <p:anim calcmode="lin" valueType="num">
                                          <p:cBhvr>
                                            <p:cTn id="46" dur="1000" fill="hold"/>
                                            <p:tgtEl>
                                              <p:spTgt spid="5"/>
                                            </p:tgtEl>
                                            <p:attrNameLst>
                                              <p:attrName>ppt_x</p:attrName>
                                            </p:attrNameLst>
                                          </p:cBhvr>
                                          <p:tavLst>
                                            <p:tav tm="0">
                                              <p:val>
                                                <p:strVal val="#ppt_x"/>
                                              </p:val>
                                            </p:tav>
                                            <p:tav tm="100000">
                                              <p:val>
                                                <p:strVal val="#ppt_x"/>
                                              </p:val>
                                            </p:tav>
                                          </p:tavLst>
                                        </p:anim>
                                        <p:anim calcmode="lin" valueType="num">
                                          <p:cBhvr>
                                            <p:cTn id="47" dur="1000" fill="hold"/>
                                            <p:tgtEl>
                                              <p:spTgt spid="5"/>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250"/>
                                      </p:stCondLst>
                                      <p:childTnLst>
                                        <p:set>
                                          <p:cBhvr>
                                            <p:cTn id="49" dur="1" fill="hold">
                                              <p:stCondLst>
                                                <p:cond delay="0"/>
                                              </p:stCondLst>
                                            </p:cTn>
                                            <p:tgtEl>
                                              <p:spTgt spid="3"/>
                                            </p:tgtEl>
                                            <p:attrNameLst>
                                              <p:attrName>style.visibility</p:attrName>
                                            </p:attrNameLst>
                                          </p:cBhvr>
                                          <p:to>
                                            <p:strVal val="visible"/>
                                          </p:to>
                                        </p:set>
                                        <p:animEffect transition="in" filter="fade">
                                          <p:cBhvr>
                                            <p:cTn id="50" dur="1000"/>
                                            <p:tgtEl>
                                              <p:spTgt spid="3"/>
                                            </p:tgtEl>
                                          </p:cBhvr>
                                        </p:animEffect>
                                        <p:anim calcmode="lin" valueType="num">
                                          <p:cBhvr>
                                            <p:cTn id="51" dur="1000" fill="hold"/>
                                            <p:tgtEl>
                                              <p:spTgt spid="3"/>
                                            </p:tgtEl>
                                            <p:attrNameLst>
                                              <p:attrName>ppt_x</p:attrName>
                                            </p:attrNameLst>
                                          </p:cBhvr>
                                          <p:tavLst>
                                            <p:tav tm="0">
                                              <p:val>
                                                <p:strVal val="#ppt_x"/>
                                              </p:val>
                                            </p:tav>
                                            <p:tav tm="100000">
                                              <p:val>
                                                <p:strVal val="#ppt_x"/>
                                              </p:val>
                                            </p:tav>
                                          </p:tavLst>
                                        </p:anim>
                                        <p:anim calcmode="lin" valueType="num">
                                          <p:cBhvr>
                                            <p:cTn id="52" dur="1000" fill="hold"/>
                                            <p:tgtEl>
                                              <p:spTgt spid="3"/>
                                            </p:tgtEl>
                                            <p:attrNameLst>
                                              <p:attrName>ppt_y</p:attrName>
                                            </p:attrNameLst>
                                          </p:cBhvr>
                                          <p:tavLst>
                                            <p:tav tm="0">
                                              <p:val>
                                                <p:strVal val="#ppt_y+.1"/>
                                              </p:val>
                                            </p:tav>
                                            <p:tav tm="100000">
                                              <p:val>
                                                <p:strVal val="#ppt_y"/>
                                              </p:val>
                                            </p:tav>
                                          </p:tavLst>
                                        </p:anim>
                                      </p:childTnLst>
                                    </p:cTn>
                                  </p:par>
                                </p:childTnLst>
                              </p:cTn>
                            </p:par>
                            <p:par>
                              <p:cTn id="53" fill="hold">
                                <p:stCondLst>
                                  <p:cond delay="6750"/>
                                </p:stCondLst>
                                <p:childTnLst>
                                  <p:par>
                                    <p:cTn id="54" presetID="49" presetClass="entr" presetSubtype="0" decel="100000" fill="hold" nodeType="afterEffect">
                                      <p:stCondLst>
                                        <p:cond delay="0"/>
                                      </p:stCondLst>
                                      <p:childTnLst>
                                        <p:set>
                                          <p:cBhvr>
                                            <p:cTn id="55" dur="1" fill="hold">
                                              <p:stCondLst>
                                                <p:cond delay="0"/>
                                              </p:stCondLst>
                                            </p:cTn>
                                            <p:tgtEl>
                                              <p:spTgt spid="9"/>
                                            </p:tgtEl>
                                            <p:attrNameLst>
                                              <p:attrName>style.visibility</p:attrName>
                                            </p:attrNameLst>
                                          </p:cBhvr>
                                          <p:to>
                                            <p:strVal val="visible"/>
                                          </p:to>
                                        </p:set>
                                        <p:anim calcmode="lin" valueType="num">
                                          <p:cBhvr>
                                            <p:cTn id="56" dur="500" fill="hold"/>
                                            <p:tgtEl>
                                              <p:spTgt spid="9"/>
                                            </p:tgtEl>
                                            <p:attrNameLst>
                                              <p:attrName>ppt_w</p:attrName>
                                            </p:attrNameLst>
                                          </p:cBhvr>
                                          <p:tavLst>
                                            <p:tav tm="0">
                                              <p:val>
                                                <p:fltVal val="0"/>
                                              </p:val>
                                            </p:tav>
                                            <p:tav tm="100000">
                                              <p:val>
                                                <p:strVal val="#ppt_w"/>
                                              </p:val>
                                            </p:tav>
                                          </p:tavLst>
                                        </p:anim>
                                        <p:anim calcmode="lin" valueType="num">
                                          <p:cBhvr>
                                            <p:cTn id="57" dur="500" fill="hold"/>
                                            <p:tgtEl>
                                              <p:spTgt spid="9"/>
                                            </p:tgtEl>
                                            <p:attrNameLst>
                                              <p:attrName>ppt_h</p:attrName>
                                            </p:attrNameLst>
                                          </p:cBhvr>
                                          <p:tavLst>
                                            <p:tav tm="0">
                                              <p:val>
                                                <p:fltVal val="0"/>
                                              </p:val>
                                            </p:tav>
                                            <p:tav tm="100000">
                                              <p:val>
                                                <p:strVal val="#ppt_h"/>
                                              </p:val>
                                            </p:tav>
                                          </p:tavLst>
                                        </p:anim>
                                        <p:anim calcmode="lin" valueType="num">
                                          <p:cBhvr>
                                            <p:cTn id="58" dur="500" fill="hold"/>
                                            <p:tgtEl>
                                              <p:spTgt spid="9"/>
                                            </p:tgtEl>
                                            <p:attrNameLst>
                                              <p:attrName>style.rotation</p:attrName>
                                            </p:attrNameLst>
                                          </p:cBhvr>
                                          <p:tavLst>
                                            <p:tav tm="0">
                                              <p:val>
                                                <p:fltVal val="360"/>
                                              </p:val>
                                            </p:tav>
                                            <p:tav tm="100000">
                                              <p:val>
                                                <p:fltVal val="0"/>
                                              </p:val>
                                            </p:tav>
                                          </p:tavLst>
                                        </p:anim>
                                        <p:animEffect transition="in" filter="fade">
                                          <p:cBhvr>
                                            <p:cTn id="59" dur="500"/>
                                            <p:tgtEl>
                                              <p:spTgt spid="9"/>
                                            </p:tgtEl>
                                          </p:cBhvr>
                                        </p:animEffect>
                                      </p:childTnLst>
                                    </p:cTn>
                                  </p:par>
                                </p:childTnLst>
                              </p:cTn>
                            </p:par>
                            <p:par>
                              <p:cTn id="60" fill="hold">
                                <p:stCondLst>
                                  <p:cond delay="7250"/>
                                </p:stCondLst>
                                <p:childTnLst>
                                  <p:par>
                                    <p:cTn id="61" presetID="6" presetClass="emph" presetSubtype="0" fill="hold" nodeType="afterEffect">
                                      <p:stCondLst>
                                        <p:cond delay="0"/>
                                      </p:stCondLst>
                                      <p:childTnLst>
                                        <p:animScale>
                                          <p:cBhvr>
                                            <p:cTn id="62" dur="2000" fill="hold"/>
                                            <p:tgtEl>
                                              <p:spTgt spid="9"/>
                                            </p:tgtEl>
                                          </p:cBhvr>
                                          <p:by x="75000" y="75000"/>
                                        </p:animScale>
                                      </p:childTnLst>
                                    </p:cTn>
                                  </p:par>
                                  <p:par>
                                    <p:cTn id="63" presetID="56" presetClass="path" presetSubtype="0" accel="50000" decel="50000" fill="hold" nodeType="withEffect">
                                      <p:stCondLst>
                                        <p:cond delay="250"/>
                                      </p:stCondLst>
                                      <p:childTnLst>
                                        <p:animMotion origin="layout" path="M 3.05556E-6 0 L -0.00625 -0.16028 " pathEditMode="relative" rAng="0" ptsTypes="AA">
                                          <p:cBhvr>
                                            <p:cTn id="64" dur="750" fill="hold"/>
                                            <p:tgtEl>
                                              <p:spTgt spid="9"/>
                                            </p:tgtEl>
                                            <p:attrNameLst>
                                              <p:attrName>ppt_x</p:attrName>
                                              <p:attrName>ppt_y</p:attrName>
                                            </p:attrNameLst>
                                          </p:cBhvr>
                                          <p:rCtr x="-313" y="-8028"/>
                                        </p:animMotion>
                                      </p:childTnLst>
                                    </p:cTn>
                                  </p:par>
                                </p:childTnLst>
                              </p:cTn>
                            </p:par>
                            <p:par>
                              <p:cTn id="65" fill="hold">
                                <p:stCondLst>
                                  <p:cond delay="9250"/>
                                </p:stCondLst>
                                <p:childTnLst>
                                  <p:par>
                                    <p:cTn id="66" presetID="42" presetClass="entr" presetSubtype="0" fill="hold" grpId="0" nodeType="afterEffect">
                                      <p:stCondLst>
                                        <p:cond delay="0"/>
                                      </p:stCondLst>
                                      <p:childTnLst>
                                        <p:set>
                                          <p:cBhvr>
                                            <p:cTn id="67" dur="1" fill="hold">
                                              <p:stCondLst>
                                                <p:cond delay="0"/>
                                              </p:stCondLst>
                                            </p:cTn>
                                            <p:tgtEl>
                                              <p:spTgt spid="6"/>
                                            </p:tgtEl>
                                            <p:attrNameLst>
                                              <p:attrName>style.visibility</p:attrName>
                                            </p:attrNameLst>
                                          </p:cBhvr>
                                          <p:to>
                                            <p:strVal val="visible"/>
                                          </p:to>
                                        </p:set>
                                        <p:animEffect transition="in" filter="fade">
                                          <p:cBhvr>
                                            <p:cTn id="68" dur="1000"/>
                                            <p:tgtEl>
                                              <p:spTgt spid="6"/>
                                            </p:tgtEl>
                                          </p:cBhvr>
                                        </p:animEffect>
                                        <p:anim calcmode="lin" valueType="num">
                                          <p:cBhvr>
                                            <p:cTn id="69" dur="1000" fill="hold"/>
                                            <p:tgtEl>
                                              <p:spTgt spid="6"/>
                                            </p:tgtEl>
                                            <p:attrNameLst>
                                              <p:attrName>ppt_x</p:attrName>
                                            </p:attrNameLst>
                                          </p:cBhvr>
                                          <p:tavLst>
                                            <p:tav tm="0">
                                              <p:val>
                                                <p:strVal val="#ppt_x"/>
                                              </p:val>
                                            </p:tav>
                                            <p:tav tm="100000">
                                              <p:val>
                                                <p:strVal val="#ppt_x"/>
                                              </p:val>
                                            </p:tav>
                                          </p:tavLst>
                                        </p:anim>
                                        <p:anim calcmode="lin" valueType="num">
                                          <p:cBhvr>
                                            <p:cTn id="70" dur="1000" fill="hold"/>
                                            <p:tgtEl>
                                              <p:spTgt spid="6"/>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250"/>
                                      </p:stCondLst>
                                      <p:childTnLst>
                                        <p:set>
                                          <p:cBhvr>
                                            <p:cTn id="72" dur="1" fill="hold">
                                              <p:stCondLst>
                                                <p:cond delay="0"/>
                                              </p:stCondLst>
                                            </p:cTn>
                                            <p:tgtEl>
                                              <p:spTgt spid="7"/>
                                            </p:tgtEl>
                                            <p:attrNameLst>
                                              <p:attrName>style.visibility</p:attrName>
                                            </p:attrNameLst>
                                          </p:cBhvr>
                                          <p:to>
                                            <p:strVal val="visible"/>
                                          </p:to>
                                        </p:set>
                                        <p:animEffect transition="in" filter="fade">
                                          <p:cBhvr>
                                            <p:cTn id="73" dur="1000"/>
                                            <p:tgtEl>
                                              <p:spTgt spid="7"/>
                                            </p:tgtEl>
                                          </p:cBhvr>
                                        </p:animEffect>
                                        <p:anim calcmode="lin" valueType="num">
                                          <p:cBhvr>
                                            <p:cTn id="74" dur="1000" fill="hold"/>
                                            <p:tgtEl>
                                              <p:spTgt spid="7"/>
                                            </p:tgtEl>
                                            <p:attrNameLst>
                                              <p:attrName>ppt_x</p:attrName>
                                            </p:attrNameLst>
                                          </p:cBhvr>
                                          <p:tavLst>
                                            <p:tav tm="0">
                                              <p:val>
                                                <p:strVal val="#ppt_x"/>
                                              </p:val>
                                            </p:tav>
                                            <p:tav tm="100000">
                                              <p:val>
                                                <p:strVal val="#ppt_x"/>
                                              </p:val>
                                            </p:tav>
                                          </p:tavLst>
                                        </p:anim>
                                        <p:anim calcmode="lin" valueType="num">
                                          <p:cBhvr>
                                            <p:cTn id="75" dur="1000" fill="hold"/>
                                            <p:tgtEl>
                                              <p:spTgt spid="7"/>
                                            </p:tgtEl>
                                            <p:attrNameLst>
                                              <p:attrName>ppt_y</p:attrName>
                                            </p:attrNameLst>
                                          </p:cBhvr>
                                          <p:tavLst>
                                            <p:tav tm="0">
                                              <p:val>
                                                <p:strVal val="#ppt_y+.1"/>
                                              </p:val>
                                            </p:tav>
                                            <p:tav tm="100000">
                                              <p:val>
                                                <p:strVal val="#ppt_y"/>
                                              </p:val>
                                            </p:tav>
                                          </p:tavLst>
                                        </p:anim>
                                      </p:childTnLst>
                                    </p:cTn>
                                  </p:par>
                                </p:childTnLst>
                              </p:cTn>
                            </p:par>
                            <p:par>
                              <p:cTn id="76" fill="hold">
                                <p:stCondLst>
                                  <p:cond delay="10250"/>
                                </p:stCondLst>
                                <p:childTnLst>
                                  <p:par>
                                    <p:cTn id="77" presetID="49" presetClass="entr" presetSubtype="0" decel="100000" fill="hold" nodeType="afterEffect">
                                      <p:stCondLst>
                                        <p:cond delay="0"/>
                                      </p:stCondLst>
                                      <p:childTnLst>
                                        <p:set>
                                          <p:cBhvr>
                                            <p:cTn id="78" dur="1" fill="hold">
                                              <p:stCondLst>
                                                <p:cond delay="0"/>
                                              </p:stCondLst>
                                            </p:cTn>
                                            <p:tgtEl>
                                              <p:spTgt spid="10"/>
                                            </p:tgtEl>
                                            <p:attrNameLst>
                                              <p:attrName>style.visibility</p:attrName>
                                            </p:attrNameLst>
                                          </p:cBhvr>
                                          <p:to>
                                            <p:strVal val="visible"/>
                                          </p:to>
                                        </p:set>
                                        <p:anim calcmode="lin" valueType="num">
                                          <p:cBhvr>
                                            <p:cTn id="79" dur="500" fill="hold"/>
                                            <p:tgtEl>
                                              <p:spTgt spid="10"/>
                                            </p:tgtEl>
                                            <p:attrNameLst>
                                              <p:attrName>ppt_w</p:attrName>
                                            </p:attrNameLst>
                                          </p:cBhvr>
                                          <p:tavLst>
                                            <p:tav tm="0">
                                              <p:val>
                                                <p:fltVal val="0"/>
                                              </p:val>
                                            </p:tav>
                                            <p:tav tm="100000">
                                              <p:val>
                                                <p:strVal val="#ppt_w"/>
                                              </p:val>
                                            </p:tav>
                                          </p:tavLst>
                                        </p:anim>
                                        <p:anim calcmode="lin" valueType="num">
                                          <p:cBhvr>
                                            <p:cTn id="80" dur="500" fill="hold"/>
                                            <p:tgtEl>
                                              <p:spTgt spid="10"/>
                                            </p:tgtEl>
                                            <p:attrNameLst>
                                              <p:attrName>ppt_h</p:attrName>
                                            </p:attrNameLst>
                                          </p:cBhvr>
                                          <p:tavLst>
                                            <p:tav tm="0">
                                              <p:val>
                                                <p:fltVal val="0"/>
                                              </p:val>
                                            </p:tav>
                                            <p:tav tm="100000">
                                              <p:val>
                                                <p:strVal val="#ppt_h"/>
                                              </p:val>
                                            </p:tav>
                                          </p:tavLst>
                                        </p:anim>
                                        <p:anim calcmode="lin" valueType="num">
                                          <p:cBhvr>
                                            <p:cTn id="81" dur="500" fill="hold"/>
                                            <p:tgtEl>
                                              <p:spTgt spid="10"/>
                                            </p:tgtEl>
                                            <p:attrNameLst>
                                              <p:attrName>style.rotation</p:attrName>
                                            </p:attrNameLst>
                                          </p:cBhvr>
                                          <p:tavLst>
                                            <p:tav tm="0">
                                              <p:val>
                                                <p:fltVal val="360"/>
                                              </p:val>
                                            </p:tav>
                                            <p:tav tm="100000">
                                              <p:val>
                                                <p:fltVal val="0"/>
                                              </p:val>
                                            </p:tav>
                                          </p:tavLst>
                                        </p:anim>
                                        <p:animEffect transition="in" filter="fade">
                                          <p:cBhvr>
                                            <p:cTn id="8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P spid="6" grpId="0" animBg="1"/>
          <p:bldP spid="7" grpId="0"/>
          <p:bldP spid="13"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0-#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1+#ppt_w/2"/>
                                              </p:val>
                                            </p:tav>
                                            <p:tav tm="100000">
                                              <p:val>
                                                <p:strVal val="#ppt_x"/>
                                              </p:val>
                                            </p:tav>
                                          </p:tavLst>
                                        </p:anim>
                                        <p:anim calcmode="lin" valueType="num">
                                          <p:cBhvr additive="base">
                                            <p:cTn id="12" dur="500" fill="hold"/>
                                            <p:tgtEl>
                                              <p:spTgt spid="12"/>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additive="base">
                                            <p:cTn id="16" dur="500" fill="hold"/>
                                            <p:tgtEl>
                                              <p:spTgt spid="13"/>
                                            </p:tgtEl>
                                            <p:attrNameLst>
                                              <p:attrName>ppt_x</p:attrName>
                                            </p:attrNameLst>
                                          </p:cBhvr>
                                          <p:tavLst>
                                            <p:tav tm="0">
                                              <p:val>
                                                <p:strVal val="#ppt_x"/>
                                              </p:val>
                                            </p:tav>
                                            <p:tav tm="100000">
                                              <p:val>
                                                <p:strVal val="#ppt_x"/>
                                              </p:val>
                                            </p:tav>
                                          </p:tavLst>
                                        </p:anim>
                                        <p:anim calcmode="lin" valueType="num">
                                          <p:cBhvr additive="base">
                                            <p:cTn id="17" dur="500" fill="hold"/>
                                            <p:tgtEl>
                                              <p:spTgt spid="13"/>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42" presetClass="entr" presetSubtype="0" fill="hold" grpId="0"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2" presetClass="entr" presetSubtype="0" fill="hold" grpId="0" nodeType="afterEffect">
                                      <p:stCondLst>
                                        <p:cond delay="25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1000"/>
                                            <p:tgtEl>
                                              <p:spTgt spid="2"/>
                                            </p:tgtEl>
                                          </p:cBhvr>
                                        </p:animEffect>
                                        <p:anim calcmode="lin" valueType="num">
                                          <p:cBhvr>
                                            <p:cTn id="28" dur="1000" fill="hold"/>
                                            <p:tgtEl>
                                              <p:spTgt spid="2"/>
                                            </p:tgtEl>
                                            <p:attrNameLst>
                                              <p:attrName>ppt_x</p:attrName>
                                            </p:attrNameLst>
                                          </p:cBhvr>
                                          <p:tavLst>
                                            <p:tav tm="0">
                                              <p:val>
                                                <p:strVal val="#ppt_x"/>
                                              </p:val>
                                            </p:tav>
                                            <p:tav tm="100000">
                                              <p:val>
                                                <p:strVal val="#ppt_x"/>
                                              </p:val>
                                            </p:tav>
                                          </p:tavLst>
                                        </p:anim>
                                        <p:anim calcmode="lin" valueType="num">
                                          <p:cBhvr>
                                            <p:cTn id="29" dur="1000" fill="hold"/>
                                            <p:tgtEl>
                                              <p:spTgt spid="2"/>
                                            </p:tgtEl>
                                            <p:attrNameLst>
                                              <p:attrName>ppt_y</p:attrName>
                                            </p:attrNameLst>
                                          </p:cBhvr>
                                          <p:tavLst>
                                            <p:tav tm="0">
                                              <p:val>
                                                <p:strVal val="#ppt_y+.1"/>
                                              </p:val>
                                            </p:tav>
                                            <p:tav tm="100000">
                                              <p:val>
                                                <p:strVal val="#ppt_y"/>
                                              </p:val>
                                            </p:tav>
                                          </p:tavLst>
                                        </p:anim>
                                      </p:childTnLst>
                                    </p:cTn>
                                  </p:par>
                                </p:childTnLst>
                              </p:cTn>
                            </p:par>
                            <p:par>
                              <p:cTn id="30" fill="hold">
                                <p:stCondLst>
                                  <p:cond delay="3250"/>
                                </p:stCondLst>
                                <p:childTnLst>
                                  <p:par>
                                    <p:cTn id="31" presetID="49" presetClass="entr" presetSubtype="0" decel="100000" fill="hold" nodeType="after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500" fill="hold"/>
                                            <p:tgtEl>
                                              <p:spTgt spid="8"/>
                                            </p:tgtEl>
                                            <p:attrNameLst>
                                              <p:attrName>ppt_w</p:attrName>
                                            </p:attrNameLst>
                                          </p:cBhvr>
                                          <p:tavLst>
                                            <p:tav tm="0">
                                              <p:val>
                                                <p:fltVal val="0"/>
                                              </p:val>
                                            </p:tav>
                                            <p:tav tm="100000">
                                              <p:val>
                                                <p:strVal val="#ppt_w"/>
                                              </p:val>
                                            </p:tav>
                                          </p:tavLst>
                                        </p:anim>
                                        <p:anim calcmode="lin" valueType="num">
                                          <p:cBhvr>
                                            <p:cTn id="34" dur="500" fill="hold"/>
                                            <p:tgtEl>
                                              <p:spTgt spid="8"/>
                                            </p:tgtEl>
                                            <p:attrNameLst>
                                              <p:attrName>ppt_h</p:attrName>
                                            </p:attrNameLst>
                                          </p:cBhvr>
                                          <p:tavLst>
                                            <p:tav tm="0">
                                              <p:val>
                                                <p:fltVal val="0"/>
                                              </p:val>
                                            </p:tav>
                                            <p:tav tm="100000">
                                              <p:val>
                                                <p:strVal val="#ppt_h"/>
                                              </p:val>
                                            </p:tav>
                                          </p:tavLst>
                                        </p:anim>
                                        <p:anim calcmode="lin" valueType="num">
                                          <p:cBhvr>
                                            <p:cTn id="35" dur="500" fill="hold"/>
                                            <p:tgtEl>
                                              <p:spTgt spid="8"/>
                                            </p:tgtEl>
                                            <p:attrNameLst>
                                              <p:attrName>style.rotation</p:attrName>
                                            </p:attrNameLst>
                                          </p:cBhvr>
                                          <p:tavLst>
                                            <p:tav tm="0">
                                              <p:val>
                                                <p:fltVal val="360"/>
                                              </p:val>
                                            </p:tav>
                                            <p:tav tm="100000">
                                              <p:val>
                                                <p:fltVal val="0"/>
                                              </p:val>
                                            </p:tav>
                                          </p:tavLst>
                                        </p:anim>
                                        <p:animEffect transition="in" filter="fade">
                                          <p:cBhvr>
                                            <p:cTn id="36" dur="500"/>
                                            <p:tgtEl>
                                              <p:spTgt spid="8"/>
                                            </p:tgtEl>
                                          </p:cBhvr>
                                        </p:animEffect>
                                      </p:childTnLst>
                                    </p:cTn>
                                  </p:par>
                                </p:childTnLst>
                              </p:cTn>
                            </p:par>
                            <p:par>
                              <p:cTn id="37" fill="hold">
                                <p:stCondLst>
                                  <p:cond delay="3750"/>
                                </p:stCondLst>
                                <p:childTnLst>
                                  <p:par>
                                    <p:cTn id="38" presetID="6" presetClass="emph" presetSubtype="0" fill="hold" nodeType="afterEffect">
                                      <p:stCondLst>
                                        <p:cond delay="0"/>
                                      </p:stCondLst>
                                      <p:childTnLst>
                                        <p:animScale>
                                          <p:cBhvr>
                                            <p:cTn id="39" dur="2000" fill="hold"/>
                                            <p:tgtEl>
                                              <p:spTgt spid="8"/>
                                            </p:tgtEl>
                                          </p:cBhvr>
                                          <p:by x="75000" y="75000"/>
                                        </p:animScale>
                                      </p:childTnLst>
                                    </p:cTn>
                                  </p:par>
                                  <p:par>
                                    <p:cTn id="40" presetID="56" presetClass="path" presetSubtype="0" accel="50000" decel="50000" fill="hold" nodeType="withEffect">
                                      <p:stCondLst>
                                        <p:cond delay="250"/>
                                      </p:stCondLst>
                                      <p:childTnLst>
                                        <p:animMotion origin="layout" path="M -5.55556E-7 -8.64198E-7 L -0.04496 -0.17037 " pathEditMode="relative" rAng="0" ptsTypes="AA">
                                          <p:cBhvr>
                                            <p:cTn id="41" dur="750" fill="hold"/>
                                            <p:tgtEl>
                                              <p:spTgt spid="8"/>
                                            </p:tgtEl>
                                            <p:attrNameLst>
                                              <p:attrName>ppt_x</p:attrName>
                                              <p:attrName>ppt_y</p:attrName>
                                            </p:attrNameLst>
                                          </p:cBhvr>
                                          <p:rCtr x="-2257" y="-8519"/>
                                        </p:animMotion>
                                      </p:childTnLst>
                                    </p:cTn>
                                  </p:par>
                                </p:childTnLst>
                              </p:cTn>
                            </p:par>
                            <p:par>
                              <p:cTn id="42" fill="hold">
                                <p:stCondLst>
                                  <p:cond delay="5750"/>
                                </p:stCondLst>
                                <p:childTnLst>
                                  <p:par>
                                    <p:cTn id="43" presetID="42" presetClass="entr" presetSubtype="0" fill="hold" grpId="0" nodeType="afterEffect">
                                      <p:stCondLst>
                                        <p:cond delay="0"/>
                                      </p:stCondLst>
                                      <p:childTnLst>
                                        <p:set>
                                          <p:cBhvr>
                                            <p:cTn id="44" dur="1" fill="hold">
                                              <p:stCondLst>
                                                <p:cond delay="0"/>
                                              </p:stCondLst>
                                            </p:cTn>
                                            <p:tgtEl>
                                              <p:spTgt spid="5"/>
                                            </p:tgtEl>
                                            <p:attrNameLst>
                                              <p:attrName>style.visibility</p:attrName>
                                            </p:attrNameLst>
                                          </p:cBhvr>
                                          <p:to>
                                            <p:strVal val="visible"/>
                                          </p:to>
                                        </p:set>
                                        <p:animEffect transition="in" filter="fade">
                                          <p:cBhvr>
                                            <p:cTn id="45" dur="1000"/>
                                            <p:tgtEl>
                                              <p:spTgt spid="5"/>
                                            </p:tgtEl>
                                          </p:cBhvr>
                                        </p:animEffect>
                                        <p:anim calcmode="lin" valueType="num">
                                          <p:cBhvr>
                                            <p:cTn id="46" dur="1000" fill="hold"/>
                                            <p:tgtEl>
                                              <p:spTgt spid="5"/>
                                            </p:tgtEl>
                                            <p:attrNameLst>
                                              <p:attrName>ppt_x</p:attrName>
                                            </p:attrNameLst>
                                          </p:cBhvr>
                                          <p:tavLst>
                                            <p:tav tm="0">
                                              <p:val>
                                                <p:strVal val="#ppt_x"/>
                                              </p:val>
                                            </p:tav>
                                            <p:tav tm="100000">
                                              <p:val>
                                                <p:strVal val="#ppt_x"/>
                                              </p:val>
                                            </p:tav>
                                          </p:tavLst>
                                        </p:anim>
                                        <p:anim calcmode="lin" valueType="num">
                                          <p:cBhvr>
                                            <p:cTn id="47" dur="1000" fill="hold"/>
                                            <p:tgtEl>
                                              <p:spTgt spid="5"/>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250"/>
                                      </p:stCondLst>
                                      <p:childTnLst>
                                        <p:set>
                                          <p:cBhvr>
                                            <p:cTn id="49" dur="1" fill="hold">
                                              <p:stCondLst>
                                                <p:cond delay="0"/>
                                              </p:stCondLst>
                                            </p:cTn>
                                            <p:tgtEl>
                                              <p:spTgt spid="3"/>
                                            </p:tgtEl>
                                            <p:attrNameLst>
                                              <p:attrName>style.visibility</p:attrName>
                                            </p:attrNameLst>
                                          </p:cBhvr>
                                          <p:to>
                                            <p:strVal val="visible"/>
                                          </p:to>
                                        </p:set>
                                        <p:animEffect transition="in" filter="fade">
                                          <p:cBhvr>
                                            <p:cTn id="50" dur="1000"/>
                                            <p:tgtEl>
                                              <p:spTgt spid="3"/>
                                            </p:tgtEl>
                                          </p:cBhvr>
                                        </p:animEffect>
                                        <p:anim calcmode="lin" valueType="num">
                                          <p:cBhvr>
                                            <p:cTn id="51" dur="1000" fill="hold"/>
                                            <p:tgtEl>
                                              <p:spTgt spid="3"/>
                                            </p:tgtEl>
                                            <p:attrNameLst>
                                              <p:attrName>ppt_x</p:attrName>
                                            </p:attrNameLst>
                                          </p:cBhvr>
                                          <p:tavLst>
                                            <p:tav tm="0">
                                              <p:val>
                                                <p:strVal val="#ppt_x"/>
                                              </p:val>
                                            </p:tav>
                                            <p:tav tm="100000">
                                              <p:val>
                                                <p:strVal val="#ppt_x"/>
                                              </p:val>
                                            </p:tav>
                                          </p:tavLst>
                                        </p:anim>
                                        <p:anim calcmode="lin" valueType="num">
                                          <p:cBhvr>
                                            <p:cTn id="52" dur="1000" fill="hold"/>
                                            <p:tgtEl>
                                              <p:spTgt spid="3"/>
                                            </p:tgtEl>
                                            <p:attrNameLst>
                                              <p:attrName>ppt_y</p:attrName>
                                            </p:attrNameLst>
                                          </p:cBhvr>
                                          <p:tavLst>
                                            <p:tav tm="0">
                                              <p:val>
                                                <p:strVal val="#ppt_y+.1"/>
                                              </p:val>
                                            </p:tav>
                                            <p:tav tm="100000">
                                              <p:val>
                                                <p:strVal val="#ppt_y"/>
                                              </p:val>
                                            </p:tav>
                                          </p:tavLst>
                                        </p:anim>
                                      </p:childTnLst>
                                    </p:cTn>
                                  </p:par>
                                </p:childTnLst>
                              </p:cTn>
                            </p:par>
                            <p:par>
                              <p:cTn id="53" fill="hold">
                                <p:stCondLst>
                                  <p:cond delay="6750"/>
                                </p:stCondLst>
                                <p:childTnLst>
                                  <p:par>
                                    <p:cTn id="54" presetID="49" presetClass="entr" presetSubtype="0" decel="100000" fill="hold" nodeType="afterEffect">
                                      <p:stCondLst>
                                        <p:cond delay="0"/>
                                      </p:stCondLst>
                                      <p:childTnLst>
                                        <p:set>
                                          <p:cBhvr>
                                            <p:cTn id="55" dur="1" fill="hold">
                                              <p:stCondLst>
                                                <p:cond delay="0"/>
                                              </p:stCondLst>
                                            </p:cTn>
                                            <p:tgtEl>
                                              <p:spTgt spid="9"/>
                                            </p:tgtEl>
                                            <p:attrNameLst>
                                              <p:attrName>style.visibility</p:attrName>
                                            </p:attrNameLst>
                                          </p:cBhvr>
                                          <p:to>
                                            <p:strVal val="visible"/>
                                          </p:to>
                                        </p:set>
                                        <p:anim calcmode="lin" valueType="num">
                                          <p:cBhvr>
                                            <p:cTn id="56" dur="500" fill="hold"/>
                                            <p:tgtEl>
                                              <p:spTgt spid="9"/>
                                            </p:tgtEl>
                                            <p:attrNameLst>
                                              <p:attrName>ppt_w</p:attrName>
                                            </p:attrNameLst>
                                          </p:cBhvr>
                                          <p:tavLst>
                                            <p:tav tm="0">
                                              <p:val>
                                                <p:fltVal val="0"/>
                                              </p:val>
                                            </p:tav>
                                            <p:tav tm="100000">
                                              <p:val>
                                                <p:strVal val="#ppt_w"/>
                                              </p:val>
                                            </p:tav>
                                          </p:tavLst>
                                        </p:anim>
                                        <p:anim calcmode="lin" valueType="num">
                                          <p:cBhvr>
                                            <p:cTn id="57" dur="500" fill="hold"/>
                                            <p:tgtEl>
                                              <p:spTgt spid="9"/>
                                            </p:tgtEl>
                                            <p:attrNameLst>
                                              <p:attrName>ppt_h</p:attrName>
                                            </p:attrNameLst>
                                          </p:cBhvr>
                                          <p:tavLst>
                                            <p:tav tm="0">
                                              <p:val>
                                                <p:fltVal val="0"/>
                                              </p:val>
                                            </p:tav>
                                            <p:tav tm="100000">
                                              <p:val>
                                                <p:strVal val="#ppt_h"/>
                                              </p:val>
                                            </p:tav>
                                          </p:tavLst>
                                        </p:anim>
                                        <p:anim calcmode="lin" valueType="num">
                                          <p:cBhvr>
                                            <p:cTn id="58" dur="500" fill="hold"/>
                                            <p:tgtEl>
                                              <p:spTgt spid="9"/>
                                            </p:tgtEl>
                                            <p:attrNameLst>
                                              <p:attrName>style.rotation</p:attrName>
                                            </p:attrNameLst>
                                          </p:cBhvr>
                                          <p:tavLst>
                                            <p:tav tm="0">
                                              <p:val>
                                                <p:fltVal val="360"/>
                                              </p:val>
                                            </p:tav>
                                            <p:tav tm="100000">
                                              <p:val>
                                                <p:fltVal val="0"/>
                                              </p:val>
                                            </p:tav>
                                          </p:tavLst>
                                        </p:anim>
                                        <p:animEffect transition="in" filter="fade">
                                          <p:cBhvr>
                                            <p:cTn id="59" dur="500"/>
                                            <p:tgtEl>
                                              <p:spTgt spid="9"/>
                                            </p:tgtEl>
                                          </p:cBhvr>
                                        </p:animEffect>
                                      </p:childTnLst>
                                    </p:cTn>
                                  </p:par>
                                </p:childTnLst>
                              </p:cTn>
                            </p:par>
                            <p:par>
                              <p:cTn id="60" fill="hold">
                                <p:stCondLst>
                                  <p:cond delay="7250"/>
                                </p:stCondLst>
                                <p:childTnLst>
                                  <p:par>
                                    <p:cTn id="61" presetID="6" presetClass="emph" presetSubtype="0" fill="hold" nodeType="afterEffect">
                                      <p:stCondLst>
                                        <p:cond delay="0"/>
                                      </p:stCondLst>
                                      <p:childTnLst>
                                        <p:animScale>
                                          <p:cBhvr>
                                            <p:cTn id="62" dur="2000" fill="hold"/>
                                            <p:tgtEl>
                                              <p:spTgt spid="9"/>
                                            </p:tgtEl>
                                          </p:cBhvr>
                                          <p:by x="75000" y="75000"/>
                                        </p:animScale>
                                      </p:childTnLst>
                                    </p:cTn>
                                  </p:par>
                                  <p:par>
                                    <p:cTn id="63" presetID="56" presetClass="path" presetSubtype="0" accel="50000" decel="50000" fill="hold" nodeType="withEffect">
                                      <p:stCondLst>
                                        <p:cond delay="250"/>
                                      </p:stCondLst>
                                      <p:childTnLst>
                                        <p:animMotion origin="layout" path="M 3.05556E-6 0 L -0.00625 -0.16028 " pathEditMode="relative" rAng="0" ptsTypes="AA">
                                          <p:cBhvr>
                                            <p:cTn id="64" dur="750" fill="hold"/>
                                            <p:tgtEl>
                                              <p:spTgt spid="9"/>
                                            </p:tgtEl>
                                            <p:attrNameLst>
                                              <p:attrName>ppt_x</p:attrName>
                                              <p:attrName>ppt_y</p:attrName>
                                            </p:attrNameLst>
                                          </p:cBhvr>
                                          <p:rCtr x="-313" y="-8028"/>
                                        </p:animMotion>
                                      </p:childTnLst>
                                    </p:cTn>
                                  </p:par>
                                </p:childTnLst>
                              </p:cTn>
                            </p:par>
                            <p:par>
                              <p:cTn id="65" fill="hold">
                                <p:stCondLst>
                                  <p:cond delay="9250"/>
                                </p:stCondLst>
                                <p:childTnLst>
                                  <p:par>
                                    <p:cTn id="66" presetID="42" presetClass="entr" presetSubtype="0" fill="hold" grpId="0" nodeType="afterEffect">
                                      <p:stCondLst>
                                        <p:cond delay="0"/>
                                      </p:stCondLst>
                                      <p:childTnLst>
                                        <p:set>
                                          <p:cBhvr>
                                            <p:cTn id="67" dur="1" fill="hold">
                                              <p:stCondLst>
                                                <p:cond delay="0"/>
                                              </p:stCondLst>
                                            </p:cTn>
                                            <p:tgtEl>
                                              <p:spTgt spid="6"/>
                                            </p:tgtEl>
                                            <p:attrNameLst>
                                              <p:attrName>style.visibility</p:attrName>
                                            </p:attrNameLst>
                                          </p:cBhvr>
                                          <p:to>
                                            <p:strVal val="visible"/>
                                          </p:to>
                                        </p:set>
                                        <p:animEffect transition="in" filter="fade">
                                          <p:cBhvr>
                                            <p:cTn id="68" dur="1000"/>
                                            <p:tgtEl>
                                              <p:spTgt spid="6"/>
                                            </p:tgtEl>
                                          </p:cBhvr>
                                        </p:animEffect>
                                        <p:anim calcmode="lin" valueType="num">
                                          <p:cBhvr>
                                            <p:cTn id="69" dur="1000" fill="hold"/>
                                            <p:tgtEl>
                                              <p:spTgt spid="6"/>
                                            </p:tgtEl>
                                            <p:attrNameLst>
                                              <p:attrName>ppt_x</p:attrName>
                                            </p:attrNameLst>
                                          </p:cBhvr>
                                          <p:tavLst>
                                            <p:tav tm="0">
                                              <p:val>
                                                <p:strVal val="#ppt_x"/>
                                              </p:val>
                                            </p:tav>
                                            <p:tav tm="100000">
                                              <p:val>
                                                <p:strVal val="#ppt_x"/>
                                              </p:val>
                                            </p:tav>
                                          </p:tavLst>
                                        </p:anim>
                                        <p:anim calcmode="lin" valueType="num">
                                          <p:cBhvr>
                                            <p:cTn id="70" dur="1000" fill="hold"/>
                                            <p:tgtEl>
                                              <p:spTgt spid="6"/>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250"/>
                                      </p:stCondLst>
                                      <p:childTnLst>
                                        <p:set>
                                          <p:cBhvr>
                                            <p:cTn id="72" dur="1" fill="hold">
                                              <p:stCondLst>
                                                <p:cond delay="0"/>
                                              </p:stCondLst>
                                            </p:cTn>
                                            <p:tgtEl>
                                              <p:spTgt spid="7"/>
                                            </p:tgtEl>
                                            <p:attrNameLst>
                                              <p:attrName>style.visibility</p:attrName>
                                            </p:attrNameLst>
                                          </p:cBhvr>
                                          <p:to>
                                            <p:strVal val="visible"/>
                                          </p:to>
                                        </p:set>
                                        <p:animEffect transition="in" filter="fade">
                                          <p:cBhvr>
                                            <p:cTn id="73" dur="1000"/>
                                            <p:tgtEl>
                                              <p:spTgt spid="7"/>
                                            </p:tgtEl>
                                          </p:cBhvr>
                                        </p:animEffect>
                                        <p:anim calcmode="lin" valueType="num">
                                          <p:cBhvr>
                                            <p:cTn id="74" dur="1000" fill="hold"/>
                                            <p:tgtEl>
                                              <p:spTgt spid="7"/>
                                            </p:tgtEl>
                                            <p:attrNameLst>
                                              <p:attrName>ppt_x</p:attrName>
                                            </p:attrNameLst>
                                          </p:cBhvr>
                                          <p:tavLst>
                                            <p:tav tm="0">
                                              <p:val>
                                                <p:strVal val="#ppt_x"/>
                                              </p:val>
                                            </p:tav>
                                            <p:tav tm="100000">
                                              <p:val>
                                                <p:strVal val="#ppt_x"/>
                                              </p:val>
                                            </p:tav>
                                          </p:tavLst>
                                        </p:anim>
                                        <p:anim calcmode="lin" valueType="num">
                                          <p:cBhvr>
                                            <p:cTn id="75" dur="1000" fill="hold"/>
                                            <p:tgtEl>
                                              <p:spTgt spid="7"/>
                                            </p:tgtEl>
                                            <p:attrNameLst>
                                              <p:attrName>ppt_y</p:attrName>
                                            </p:attrNameLst>
                                          </p:cBhvr>
                                          <p:tavLst>
                                            <p:tav tm="0">
                                              <p:val>
                                                <p:strVal val="#ppt_y+.1"/>
                                              </p:val>
                                            </p:tav>
                                            <p:tav tm="100000">
                                              <p:val>
                                                <p:strVal val="#ppt_y"/>
                                              </p:val>
                                            </p:tav>
                                          </p:tavLst>
                                        </p:anim>
                                      </p:childTnLst>
                                    </p:cTn>
                                  </p:par>
                                </p:childTnLst>
                              </p:cTn>
                            </p:par>
                            <p:par>
                              <p:cTn id="76" fill="hold">
                                <p:stCondLst>
                                  <p:cond delay="10250"/>
                                </p:stCondLst>
                                <p:childTnLst>
                                  <p:par>
                                    <p:cTn id="77" presetID="49" presetClass="entr" presetSubtype="0" decel="100000" fill="hold" nodeType="afterEffect">
                                      <p:stCondLst>
                                        <p:cond delay="0"/>
                                      </p:stCondLst>
                                      <p:childTnLst>
                                        <p:set>
                                          <p:cBhvr>
                                            <p:cTn id="78" dur="1" fill="hold">
                                              <p:stCondLst>
                                                <p:cond delay="0"/>
                                              </p:stCondLst>
                                            </p:cTn>
                                            <p:tgtEl>
                                              <p:spTgt spid="10"/>
                                            </p:tgtEl>
                                            <p:attrNameLst>
                                              <p:attrName>style.visibility</p:attrName>
                                            </p:attrNameLst>
                                          </p:cBhvr>
                                          <p:to>
                                            <p:strVal val="visible"/>
                                          </p:to>
                                        </p:set>
                                        <p:anim calcmode="lin" valueType="num">
                                          <p:cBhvr>
                                            <p:cTn id="79" dur="500" fill="hold"/>
                                            <p:tgtEl>
                                              <p:spTgt spid="10"/>
                                            </p:tgtEl>
                                            <p:attrNameLst>
                                              <p:attrName>ppt_w</p:attrName>
                                            </p:attrNameLst>
                                          </p:cBhvr>
                                          <p:tavLst>
                                            <p:tav tm="0">
                                              <p:val>
                                                <p:fltVal val="0"/>
                                              </p:val>
                                            </p:tav>
                                            <p:tav tm="100000">
                                              <p:val>
                                                <p:strVal val="#ppt_w"/>
                                              </p:val>
                                            </p:tav>
                                          </p:tavLst>
                                        </p:anim>
                                        <p:anim calcmode="lin" valueType="num">
                                          <p:cBhvr>
                                            <p:cTn id="80" dur="500" fill="hold"/>
                                            <p:tgtEl>
                                              <p:spTgt spid="10"/>
                                            </p:tgtEl>
                                            <p:attrNameLst>
                                              <p:attrName>ppt_h</p:attrName>
                                            </p:attrNameLst>
                                          </p:cBhvr>
                                          <p:tavLst>
                                            <p:tav tm="0">
                                              <p:val>
                                                <p:fltVal val="0"/>
                                              </p:val>
                                            </p:tav>
                                            <p:tav tm="100000">
                                              <p:val>
                                                <p:strVal val="#ppt_h"/>
                                              </p:val>
                                            </p:tav>
                                          </p:tavLst>
                                        </p:anim>
                                        <p:anim calcmode="lin" valueType="num">
                                          <p:cBhvr>
                                            <p:cTn id="81" dur="500" fill="hold"/>
                                            <p:tgtEl>
                                              <p:spTgt spid="10"/>
                                            </p:tgtEl>
                                            <p:attrNameLst>
                                              <p:attrName>style.rotation</p:attrName>
                                            </p:attrNameLst>
                                          </p:cBhvr>
                                          <p:tavLst>
                                            <p:tav tm="0">
                                              <p:val>
                                                <p:fltVal val="360"/>
                                              </p:val>
                                            </p:tav>
                                            <p:tav tm="100000">
                                              <p:val>
                                                <p:fltVal val="0"/>
                                              </p:val>
                                            </p:tav>
                                          </p:tavLst>
                                        </p:anim>
                                        <p:animEffect transition="in" filter="fade">
                                          <p:cBhvr>
                                            <p:cTn id="8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P spid="6" grpId="0" animBg="1"/>
          <p:bldP spid="7" grpId="0"/>
          <p:bldP spid="13" grpId="0"/>
        </p:bldLst>
      </p:timing>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258"/>
          <p:cNvSpPr>
            <a:spLocks noChangeArrowheads="1"/>
          </p:cNvSpPr>
          <p:nvPr/>
        </p:nvSpPr>
        <p:spPr bwMode="auto">
          <a:xfrm>
            <a:off x="857551" y="2139704"/>
            <a:ext cx="7530876" cy="1039240"/>
          </a:xfrm>
          <a:prstGeom prst="roundRect">
            <a:avLst>
              <a:gd name="adj" fmla="val 50000"/>
            </a:avLst>
          </a:prstGeom>
          <a:solidFill>
            <a:srgbClr val="314865"/>
          </a:solidFill>
          <a:ln w="34925">
            <a:solidFill>
              <a:schemeClr val="bg1"/>
            </a:solidFill>
            <a:round/>
          </a:ln>
        </p:spPr>
        <p:txBody>
          <a:bodyPr anchor="ctr"/>
          <a:lstStyle/>
          <a:p>
            <a:pPr algn="ctr"/>
            <a:endParaRPr lang="zh-CN" altLang="zh-CN" sz="1600">
              <a:solidFill>
                <a:srgbClr val="FFFFFF"/>
              </a:solidFill>
              <a:latin typeface="宋体" panose="02010600030101010101" pitchFamily="2" charset="-122"/>
              <a:sym typeface="宋体" panose="02010600030101010101" pitchFamily="2" charset="-122"/>
            </a:endParaRPr>
          </a:p>
        </p:txBody>
      </p:sp>
      <p:grpSp>
        <p:nvGrpSpPr>
          <p:cNvPr id="3" name="组合 2"/>
          <p:cNvGrpSpPr/>
          <p:nvPr/>
        </p:nvGrpSpPr>
        <p:grpSpPr>
          <a:xfrm>
            <a:off x="950884" y="2209253"/>
            <a:ext cx="893128" cy="865406"/>
            <a:chOff x="950884" y="2209253"/>
            <a:chExt cx="893128" cy="865406"/>
          </a:xfrm>
        </p:grpSpPr>
        <p:sp>
          <p:nvSpPr>
            <p:cNvPr id="4" name="椭圆 259"/>
            <p:cNvSpPr>
              <a:spLocks noChangeArrowheads="1"/>
            </p:cNvSpPr>
            <p:nvPr/>
          </p:nvSpPr>
          <p:spPr bwMode="auto">
            <a:xfrm rot="16200000">
              <a:off x="978485" y="2262247"/>
              <a:ext cx="812259" cy="812566"/>
            </a:xfrm>
            <a:prstGeom prst="ellipse">
              <a:avLst/>
            </a:prstGeom>
            <a:solidFill>
              <a:schemeClr val="bg1"/>
            </a:solidFill>
            <a:ln w="25400">
              <a:solidFill>
                <a:srgbClr val="E2E9E9"/>
              </a:solidFill>
              <a:round/>
            </a:ln>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5" name="Text Box 39"/>
            <p:cNvSpPr>
              <a:spLocks noChangeArrowheads="1"/>
            </p:cNvSpPr>
            <p:nvPr/>
          </p:nvSpPr>
          <p:spPr bwMode="auto">
            <a:xfrm>
              <a:off x="950884" y="2209253"/>
              <a:ext cx="893128" cy="752385"/>
            </a:xfrm>
            <a:prstGeom prst="rect">
              <a:avLst/>
            </a:prstGeom>
            <a:noFill/>
            <a:ln w="9525">
              <a:noFill/>
              <a:miter lim="800000"/>
            </a:ln>
          </p:spPr>
          <p:txBody>
            <a:bodyPr>
              <a:spAutoFit/>
            </a:bodyPr>
            <a:lstStyle/>
            <a:p>
              <a:pPr algn="ctr">
                <a:lnSpc>
                  <a:spcPct val="150000"/>
                </a:lnSpc>
              </a:pPr>
              <a:r>
                <a:rPr lang="en-US" altLang="zh-CN" sz="3200" dirty="0" smtClean="0">
                  <a:solidFill>
                    <a:srgbClr val="314865"/>
                  </a:solidFill>
                  <a:latin typeface="微软雅黑" panose="020B0503020204020204" pitchFamily="34" charset="-122"/>
                  <a:sym typeface="微软雅黑" panose="020B0503020204020204" pitchFamily="34" charset="-122"/>
                </a:rPr>
                <a:t>5</a:t>
              </a:r>
              <a:endParaRPr lang="zh-CN" altLang="en-US" dirty="0">
                <a:solidFill>
                  <a:srgbClr val="314865"/>
                </a:solidFill>
              </a:endParaRPr>
            </a:p>
          </p:txBody>
        </p:sp>
      </p:grpSp>
      <p:sp>
        <p:nvSpPr>
          <p:cNvPr id="6" name="Text Box 39"/>
          <p:cNvSpPr>
            <a:spLocks noChangeArrowheads="1"/>
          </p:cNvSpPr>
          <p:nvPr/>
        </p:nvSpPr>
        <p:spPr bwMode="auto">
          <a:xfrm>
            <a:off x="2267744" y="2097909"/>
            <a:ext cx="4248471" cy="905889"/>
          </a:xfrm>
          <a:prstGeom prst="rect">
            <a:avLst/>
          </a:prstGeom>
          <a:noFill/>
          <a:ln w="9525">
            <a:noFill/>
            <a:miter lim="800000"/>
          </a:ln>
        </p:spPr>
        <p:txBody>
          <a:bodyPr wrap="square">
            <a:spAutoFit/>
          </a:bodyPr>
          <a:lstStyle/>
          <a:p>
            <a:pPr algn="ctr">
              <a:lnSpc>
                <a:spcPct val="150000"/>
              </a:lnSpc>
              <a:buClr>
                <a:schemeClr val="tx1"/>
              </a:buClr>
            </a:pPr>
            <a:r>
              <a:rPr lang="zh-CN" altLang="en-US" sz="4000" b="1"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本选题的总结建议</a:t>
            </a:r>
            <a:endParaRPr lang="en-US" sz="6000" b="1" dirty="0">
              <a:latin typeface="微软雅黑" panose="020B0503020204020204" pitchFamily="34" charset="-122"/>
              <a:ea typeface="微软雅黑" panose="020B0503020204020204" pitchFamily="34" charset="-122"/>
            </a:endParaRPr>
          </a:p>
        </p:txBody>
      </p:sp>
      <p:grpSp>
        <p:nvGrpSpPr>
          <p:cNvPr id="7" name="组合 6"/>
          <p:cNvGrpSpPr/>
          <p:nvPr/>
        </p:nvGrpSpPr>
        <p:grpSpPr>
          <a:xfrm>
            <a:off x="0" y="264841"/>
            <a:ext cx="1790898" cy="449319"/>
            <a:chOff x="-1" y="588691"/>
            <a:chExt cx="3026771" cy="449319"/>
          </a:xfrm>
          <a:solidFill>
            <a:srgbClr val="314865"/>
          </a:solidFill>
        </p:grpSpPr>
        <p:sp>
          <p:nvSpPr>
            <p:cNvPr id="8" name="矩形 1"/>
            <p:cNvSpPr/>
            <p:nvPr/>
          </p:nvSpPr>
          <p:spPr>
            <a:xfrm>
              <a:off x="-1" y="588691"/>
              <a:ext cx="3026771" cy="449319"/>
            </a:xfrm>
            <a:custGeom>
              <a:avLst/>
              <a:gdLst>
                <a:gd name="connsiteX0" fmla="*/ 0 w 2411760"/>
                <a:gd name="connsiteY0" fmla="*/ 0 h 484751"/>
                <a:gd name="connsiteX1" fmla="*/ 2411760 w 2411760"/>
                <a:gd name="connsiteY1" fmla="*/ 0 h 484751"/>
                <a:gd name="connsiteX2" fmla="*/ 2411760 w 2411760"/>
                <a:gd name="connsiteY2" fmla="*/ 484751 h 484751"/>
                <a:gd name="connsiteX3" fmla="*/ 0 w 2411760"/>
                <a:gd name="connsiteY3" fmla="*/ 484751 h 484751"/>
                <a:gd name="connsiteX4" fmla="*/ 0 w 2411760"/>
                <a:gd name="connsiteY4" fmla="*/ 0 h 484751"/>
                <a:gd name="connsiteX0-1" fmla="*/ 0 w 2849910"/>
                <a:gd name="connsiteY0-2" fmla="*/ 0 h 484751"/>
                <a:gd name="connsiteX1-3" fmla="*/ 2411760 w 2849910"/>
                <a:gd name="connsiteY1-4" fmla="*/ 0 h 484751"/>
                <a:gd name="connsiteX2-5" fmla="*/ 2849910 w 2849910"/>
                <a:gd name="connsiteY2-6" fmla="*/ 484751 h 484751"/>
                <a:gd name="connsiteX3-7" fmla="*/ 0 w 2849910"/>
                <a:gd name="connsiteY3-8" fmla="*/ 484751 h 484751"/>
                <a:gd name="connsiteX4-9" fmla="*/ 0 w 2849910"/>
                <a:gd name="connsiteY4-10" fmla="*/ 0 h 48475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849910" h="484751">
                  <a:moveTo>
                    <a:pt x="0" y="0"/>
                  </a:moveTo>
                  <a:lnTo>
                    <a:pt x="2411760" y="0"/>
                  </a:lnTo>
                  <a:lnTo>
                    <a:pt x="2849910" y="484751"/>
                  </a:lnTo>
                  <a:lnTo>
                    <a:pt x="0" y="484751"/>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bg1"/>
                </a:solidFill>
              </a:endParaRPr>
            </a:p>
          </p:txBody>
        </p:sp>
        <p:sp>
          <p:nvSpPr>
            <p:cNvPr id="9" name="矩形 8"/>
            <p:cNvSpPr/>
            <p:nvPr/>
          </p:nvSpPr>
          <p:spPr>
            <a:xfrm>
              <a:off x="610875" y="628375"/>
              <a:ext cx="1612523" cy="400110"/>
            </a:xfrm>
            <a:prstGeom prst="rect">
              <a:avLst/>
            </a:prstGeom>
            <a:grpFill/>
          </p:spPr>
          <p:txBody>
            <a:bodyPr wrap="none">
              <a:spAutoFit/>
            </a:bodyPr>
            <a:lstStyle/>
            <a:p>
              <a:r>
                <a:rPr lang="zh-CN" altLang="en-US" sz="2000" b="1" kern="0" dirty="0" smtClean="0">
                  <a:solidFill>
                    <a:schemeClr val="bg1"/>
                  </a:solidFill>
                  <a:latin typeface="微软雅黑" panose="020B0503020204020204" pitchFamily="34" charset="-122"/>
                  <a:ea typeface="微软雅黑" panose="020B0503020204020204" pitchFamily="34" charset="-122"/>
                </a:rPr>
                <a:t>过渡页</a:t>
              </a:r>
              <a:endParaRPr lang="zh-CN" altLang="en-US" sz="2000" b="1" dirty="0">
                <a:solidFill>
                  <a:schemeClr val="bg1"/>
                </a:solidFill>
              </a:endParaRPr>
            </a:p>
          </p:txBody>
        </p:sp>
      </p:grpSp>
    </p:spTree>
  </p:cSld>
  <p:clrMapOvr>
    <a:masterClrMapping/>
  </p:clrMapOvr>
  <p:transition spd="slow">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53" presetClass="entr" presetSubtype="16"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left)">
                                      <p:cBhvr>
                                        <p:cTn id="17" dur="2000"/>
                                        <p:tgtEl>
                                          <p:spTgt spid="2"/>
                                        </p:tgtEl>
                                      </p:cBhvr>
                                    </p:animEffect>
                                  </p:childTnLst>
                                </p:cTn>
                              </p:par>
                            </p:childTnLst>
                          </p:cTn>
                        </p:par>
                        <p:par>
                          <p:cTn id="18" fill="hold">
                            <p:stCondLst>
                              <p:cond delay="2500"/>
                            </p:stCondLst>
                            <p:childTnLst>
                              <p:par>
                                <p:cTn id="19" presetID="41" presetClass="entr" presetSubtype="0" fill="hold" grpId="0" nodeType="afterEffect">
                                  <p:stCondLst>
                                    <p:cond delay="0"/>
                                  </p:stCondLst>
                                  <p:iterate type="lt">
                                    <p:tmPct val="10000"/>
                                  </p:iterate>
                                  <p:childTnLst>
                                    <p:set>
                                      <p:cBhvr>
                                        <p:cTn id="20" dur="1" fill="hold">
                                          <p:stCondLst>
                                            <p:cond delay="0"/>
                                          </p:stCondLst>
                                        </p:cTn>
                                        <p:tgtEl>
                                          <p:spTgt spid="6"/>
                                        </p:tgtEl>
                                        <p:attrNameLst>
                                          <p:attrName>style.visibility</p:attrName>
                                        </p:attrNameLst>
                                      </p:cBhvr>
                                      <p:to>
                                        <p:strVal val="visible"/>
                                      </p:to>
                                    </p:set>
                                    <p:anim calcmode="lin" valueType="num">
                                      <p:cBhvr>
                                        <p:cTn id="21"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6"/>
                                        </p:tgtEl>
                                        <p:attrNameLst>
                                          <p:attrName>ppt_y</p:attrName>
                                        </p:attrNameLst>
                                      </p:cBhvr>
                                      <p:tavLst>
                                        <p:tav tm="0">
                                          <p:val>
                                            <p:strVal val="#ppt_y"/>
                                          </p:val>
                                        </p:tav>
                                        <p:tav tm="100000">
                                          <p:val>
                                            <p:strVal val="#ppt_y"/>
                                          </p:val>
                                        </p:tav>
                                      </p:tavLst>
                                    </p:anim>
                                    <p:anim calcmode="lin" valueType="num">
                                      <p:cBhvr>
                                        <p:cTn id="23"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箭头3"/>
          <p:cNvSpPr/>
          <p:nvPr/>
        </p:nvSpPr>
        <p:spPr bwMode="gray">
          <a:xfrm flipV="1">
            <a:off x="1991577" y="2505671"/>
            <a:ext cx="1207014" cy="1407319"/>
          </a:xfrm>
          <a:custGeom>
            <a:avLst/>
            <a:gdLst>
              <a:gd name="T0" fmla="*/ 118 w 933"/>
              <a:gd name="T1" fmla="*/ 1044 h 1182"/>
              <a:gd name="T2" fmla="*/ 128 w 933"/>
              <a:gd name="T3" fmla="*/ 340 h 1182"/>
              <a:gd name="T4" fmla="*/ 264 w 933"/>
              <a:gd name="T5" fmla="*/ 210 h 1182"/>
              <a:gd name="T6" fmla="*/ 720 w 933"/>
              <a:gd name="T7" fmla="*/ 202 h 1182"/>
              <a:gd name="T8" fmla="*/ 720 w 933"/>
              <a:gd name="T9" fmla="*/ 320 h 1182"/>
              <a:gd name="T10" fmla="*/ 933 w 933"/>
              <a:gd name="T11" fmla="*/ 153 h 1182"/>
              <a:gd name="T12" fmla="*/ 712 w 933"/>
              <a:gd name="T13" fmla="*/ 0 h 1182"/>
              <a:gd name="T14" fmla="*/ 714 w 933"/>
              <a:gd name="T15" fmla="*/ 92 h 1182"/>
              <a:gd name="T16" fmla="*/ 234 w 933"/>
              <a:gd name="T17" fmla="*/ 94 h 1182"/>
              <a:gd name="T18" fmla="*/ 0 w 933"/>
              <a:gd name="T19" fmla="*/ 298 h 1182"/>
              <a:gd name="T20" fmla="*/ 0 w 933"/>
              <a:gd name="T21" fmla="*/ 1058 h 1182"/>
              <a:gd name="T22" fmla="*/ 118 w 933"/>
              <a:gd name="T23" fmla="*/ 1044 h 1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3" h="1182">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rgbClr val="314865"/>
          </a:solidFill>
          <a:ln>
            <a:noFill/>
          </a:ln>
          <a:effectLst/>
        </p:spPr>
        <p:txBody>
          <a:bodyPr wrap="none"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1350">
              <a:solidFill>
                <a:sysClr val="windowText" lastClr="000000"/>
              </a:solidFill>
              <a:latin typeface="Calibri" panose="020F0502020204030204"/>
              <a:ea typeface="宋体" panose="02010600030101010101" pitchFamily="2" charset="-122"/>
            </a:endParaRPr>
          </a:p>
        </p:txBody>
      </p:sp>
      <p:sp>
        <p:nvSpPr>
          <p:cNvPr id="3" name="箭头2"/>
          <p:cNvSpPr/>
          <p:nvPr/>
        </p:nvSpPr>
        <p:spPr bwMode="gray">
          <a:xfrm rot="16200000">
            <a:off x="2309812" y="1806772"/>
            <a:ext cx="358379" cy="1434704"/>
          </a:xfrm>
          <a:custGeom>
            <a:avLst/>
            <a:gdLst>
              <a:gd name="T0" fmla="*/ 37 w 142"/>
              <a:gd name="T1" fmla="*/ 1 h 604"/>
              <a:gd name="T2" fmla="*/ 45 w 142"/>
              <a:gd name="T3" fmla="*/ 472 h 604"/>
              <a:gd name="T4" fmla="*/ 0 w 142"/>
              <a:gd name="T5" fmla="*/ 474 h 604"/>
              <a:gd name="T6" fmla="*/ 72 w 142"/>
              <a:gd name="T7" fmla="*/ 604 h 604"/>
              <a:gd name="T8" fmla="*/ 142 w 142"/>
              <a:gd name="T9" fmla="*/ 474 h 604"/>
              <a:gd name="T10" fmla="*/ 100 w 142"/>
              <a:gd name="T11" fmla="*/ 474 h 604"/>
              <a:gd name="T12" fmla="*/ 99 w 142"/>
              <a:gd name="T13" fmla="*/ 0 h 604"/>
              <a:gd name="T14" fmla="*/ 37 w 142"/>
              <a:gd name="T15" fmla="*/ 1 h 6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604">
                <a:moveTo>
                  <a:pt x="37" y="1"/>
                </a:moveTo>
                <a:lnTo>
                  <a:pt x="45" y="472"/>
                </a:lnTo>
                <a:lnTo>
                  <a:pt x="0" y="474"/>
                </a:lnTo>
                <a:lnTo>
                  <a:pt x="72" y="604"/>
                </a:lnTo>
                <a:lnTo>
                  <a:pt x="142" y="474"/>
                </a:lnTo>
                <a:lnTo>
                  <a:pt x="100" y="474"/>
                </a:lnTo>
                <a:lnTo>
                  <a:pt x="99" y="0"/>
                </a:lnTo>
                <a:lnTo>
                  <a:pt x="37" y="1"/>
                </a:lnTo>
                <a:close/>
              </a:path>
            </a:pathLst>
          </a:custGeom>
          <a:solidFill>
            <a:srgbClr val="314865"/>
          </a:solidFill>
          <a:ln>
            <a:noFill/>
          </a:ln>
          <a:effectLst/>
        </p:spPr>
        <p:txBody>
          <a:bodyPr wrap="none"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1350">
              <a:solidFill>
                <a:sysClr val="windowText" lastClr="000000"/>
              </a:solidFill>
              <a:latin typeface="Calibri" panose="020F0502020204030204"/>
              <a:ea typeface="宋体" panose="02010600030101010101" pitchFamily="2" charset="-122"/>
            </a:endParaRPr>
          </a:p>
        </p:txBody>
      </p:sp>
      <p:sp>
        <p:nvSpPr>
          <p:cNvPr id="4" name="箭头1"/>
          <p:cNvSpPr/>
          <p:nvPr/>
        </p:nvSpPr>
        <p:spPr bwMode="gray">
          <a:xfrm>
            <a:off x="1983815" y="1209080"/>
            <a:ext cx="1207014" cy="1407319"/>
          </a:xfrm>
          <a:custGeom>
            <a:avLst/>
            <a:gdLst>
              <a:gd name="T0" fmla="*/ 118 w 933"/>
              <a:gd name="T1" fmla="*/ 1044 h 1182"/>
              <a:gd name="T2" fmla="*/ 128 w 933"/>
              <a:gd name="T3" fmla="*/ 340 h 1182"/>
              <a:gd name="T4" fmla="*/ 264 w 933"/>
              <a:gd name="T5" fmla="*/ 210 h 1182"/>
              <a:gd name="T6" fmla="*/ 720 w 933"/>
              <a:gd name="T7" fmla="*/ 202 h 1182"/>
              <a:gd name="T8" fmla="*/ 720 w 933"/>
              <a:gd name="T9" fmla="*/ 320 h 1182"/>
              <a:gd name="T10" fmla="*/ 933 w 933"/>
              <a:gd name="T11" fmla="*/ 153 h 1182"/>
              <a:gd name="T12" fmla="*/ 712 w 933"/>
              <a:gd name="T13" fmla="*/ 0 h 1182"/>
              <a:gd name="T14" fmla="*/ 714 w 933"/>
              <a:gd name="T15" fmla="*/ 92 h 1182"/>
              <a:gd name="T16" fmla="*/ 234 w 933"/>
              <a:gd name="T17" fmla="*/ 94 h 1182"/>
              <a:gd name="T18" fmla="*/ 0 w 933"/>
              <a:gd name="T19" fmla="*/ 298 h 1182"/>
              <a:gd name="T20" fmla="*/ 0 w 933"/>
              <a:gd name="T21" fmla="*/ 1058 h 1182"/>
              <a:gd name="T22" fmla="*/ 118 w 933"/>
              <a:gd name="T23" fmla="*/ 1044 h 1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3" h="1182">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rgbClr val="314865"/>
          </a:solidFill>
          <a:ln>
            <a:noFill/>
          </a:ln>
          <a:effectLst/>
        </p:spPr>
        <p:txBody>
          <a:bodyPr wrap="none"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1350">
              <a:solidFill>
                <a:sysClr val="windowText" lastClr="000000"/>
              </a:solidFill>
              <a:latin typeface="Calibri" panose="020F0502020204030204"/>
              <a:ea typeface="宋体" panose="02010600030101010101" pitchFamily="2" charset="-122"/>
            </a:endParaRPr>
          </a:p>
        </p:txBody>
      </p:sp>
      <p:sp>
        <p:nvSpPr>
          <p:cNvPr id="5" name="文本1"/>
          <p:cNvSpPr>
            <a:spLocks noChangeArrowheads="1"/>
          </p:cNvSpPr>
          <p:nvPr/>
        </p:nvSpPr>
        <p:spPr bwMode="gray">
          <a:xfrm>
            <a:off x="3711179" y="953097"/>
            <a:ext cx="4093369" cy="960508"/>
          </a:xfrm>
          <a:prstGeom prst="roundRect">
            <a:avLst>
              <a:gd name="adj" fmla="val 11505"/>
            </a:avLst>
          </a:prstGeom>
          <a:solidFill>
            <a:srgbClr val="E2E9E9"/>
          </a:solidFill>
          <a:ln w="25400" cap="flat" cmpd="sng" algn="ctr">
            <a:noFill/>
            <a:prstDash val="solid"/>
          </a:ln>
          <a:effec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lnSpc>
                <a:spcPct val="120000"/>
              </a:lnSpc>
              <a:spcBef>
                <a:spcPct val="0"/>
              </a:spcBef>
              <a:spcAft>
                <a:spcPct val="0"/>
              </a:spcAft>
              <a:defRPr/>
            </a:pPr>
            <a:r>
              <a:rPr lang="zh-CN" altLang="en-US" sz="2000" b="1" dirty="0">
                <a:solidFill>
                  <a:srgbClr val="314865"/>
                </a:solidFill>
                <a:latin typeface="微软雅黑" panose="020B0503020204020204" pitchFamily="34" charset="-122"/>
                <a:ea typeface="微软雅黑" panose="020B0503020204020204" pitchFamily="34" charset="-122"/>
              </a:rPr>
              <a:t>单击此处添加文本</a:t>
            </a:r>
            <a:r>
              <a:rPr lang="en-US" altLang="zh-CN" sz="2000" b="1" dirty="0">
                <a:solidFill>
                  <a:srgbClr val="314865"/>
                </a:solidFill>
                <a:latin typeface="微软雅黑" panose="020B0503020204020204" pitchFamily="34" charset="-122"/>
                <a:ea typeface="微软雅黑" panose="020B0503020204020204" pitchFamily="34" charset="-122"/>
              </a:rPr>
              <a:t>1</a:t>
            </a:r>
            <a:endParaRPr lang="zh-CN" altLang="zh-CN" sz="2000" b="1" dirty="0">
              <a:solidFill>
                <a:srgbClr val="314865"/>
              </a:solidFill>
              <a:latin typeface="微软雅黑" panose="020B0503020204020204" pitchFamily="34" charset="-122"/>
              <a:ea typeface="微软雅黑" panose="020B0503020204020204" pitchFamily="34" charset="-122"/>
            </a:endParaRPr>
          </a:p>
        </p:txBody>
      </p:sp>
      <p:sp>
        <p:nvSpPr>
          <p:cNvPr id="6" name="标题1"/>
          <p:cNvSpPr>
            <a:spLocks noChangeArrowheads="1"/>
          </p:cNvSpPr>
          <p:nvPr/>
        </p:nvSpPr>
        <p:spPr bwMode="gray">
          <a:xfrm>
            <a:off x="3274219" y="941191"/>
            <a:ext cx="1221581" cy="973931"/>
          </a:xfrm>
          <a:prstGeom prst="roundRect">
            <a:avLst>
              <a:gd name="adj" fmla="val 11921"/>
            </a:avLst>
          </a:prstGeom>
          <a:solidFill>
            <a:srgbClr val="314865"/>
          </a:solidFill>
          <a:ln w="25400" cap="flat" cmpd="sng" algn="ctr">
            <a:noFill/>
            <a:prstDash val="solid"/>
          </a:ln>
          <a:effec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lnSpc>
                <a:spcPct val="120000"/>
              </a:lnSpc>
              <a:spcBef>
                <a:spcPct val="0"/>
              </a:spcBef>
              <a:spcAft>
                <a:spcPct val="0"/>
              </a:spcAft>
              <a:defRPr/>
            </a:pPr>
            <a:r>
              <a:rPr lang="zh-CN" altLang="en-US" sz="1050" b="1">
                <a:solidFill>
                  <a:sysClr val="window" lastClr="FFFFFF">
                    <a:lumMod val="95000"/>
                  </a:sysClr>
                </a:solidFill>
                <a:latin typeface="微软雅黑" panose="020B0503020204020204" pitchFamily="34" charset="-122"/>
                <a:ea typeface="微软雅黑" panose="020B0503020204020204" pitchFamily="34" charset="-122"/>
              </a:rPr>
              <a:t>此处添加标题</a:t>
            </a:r>
            <a:r>
              <a:rPr lang="en-US" altLang="zh-CN" sz="1050" b="1" dirty="0">
                <a:solidFill>
                  <a:sysClr val="window" lastClr="FFFFFF">
                    <a:lumMod val="95000"/>
                  </a:sysClr>
                </a:solidFill>
                <a:latin typeface="微软雅黑" panose="020B0503020204020204" pitchFamily="34" charset="-122"/>
                <a:ea typeface="微软雅黑" panose="020B0503020204020204" pitchFamily="34" charset="-122"/>
              </a:rPr>
              <a:t>1</a:t>
            </a:r>
            <a:endParaRPr lang="zh-CN" altLang="zh-CN" sz="1050" b="1" dirty="0">
              <a:solidFill>
                <a:sysClr val="window" lastClr="FFFFFF">
                  <a:lumMod val="95000"/>
                </a:sysClr>
              </a:solidFill>
              <a:latin typeface="微软雅黑" panose="020B0503020204020204" pitchFamily="34" charset="-122"/>
              <a:ea typeface="微软雅黑" panose="020B0503020204020204" pitchFamily="34" charset="-122"/>
            </a:endParaRPr>
          </a:p>
        </p:txBody>
      </p:sp>
      <p:sp>
        <p:nvSpPr>
          <p:cNvPr id="7" name="文本2"/>
          <p:cNvSpPr>
            <a:spLocks noChangeArrowheads="1"/>
          </p:cNvSpPr>
          <p:nvPr/>
        </p:nvSpPr>
        <p:spPr bwMode="gray">
          <a:xfrm>
            <a:off x="3711179" y="2074666"/>
            <a:ext cx="4093369" cy="967190"/>
          </a:xfrm>
          <a:prstGeom prst="roundRect">
            <a:avLst>
              <a:gd name="adj" fmla="val 11505"/>
            </a:avLst>
          </a:prstGeom>
          <a:solidFill>
            <a:srgbClr val="E2E9E9"/>
          </a:solidFill>
          <a:ln w="25400" cap="flat" cmpd="sng" algn="ctr">
            <a:noFill/>
            <a:prstDash val="solid"/>
          </a:ln>
          <a:effec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lnSpc>
                <a:spcPct val="120000"/>
              </a:lnSpc>
              <a:spcBef>
                <a:spcPct val="0"/>
              </a:spcBef>
              <a:spcAft>
                <a:spcPct val="0"/>
              </a:spcAft>
              <a:defRPr/>
            </a:pPr>
            <a:r>
              <a:rPr lang="zh-CN" altLang="en-US" sz="2000" b="1" dirty="0">
                <a:solidFill>
                  <a:srgbClr val="314865"/>
                </a:solidFill>
                <a:latin typeface="微软雅黑" panose="020B0503020204020204" pitchFamily="34" charset="-122"/>
                <a:ea typeface="微软雅黑" panose="020B0503020204020204" pitchFamily="34" charset="-122"/>
              </a:rPr>
              <a:t>单击此处添加文本</a:t>
            </a:r>
            <a:r>
              <a:rPr lang="en-US" altLang="zh-CN" sz="2000" b="1" dirty="0">
                <a:solidFill>
                  <a:srgbClr val="314865"/>
                </a:solidFill>
                <a:latin typeface="微软雅黑" panose="020B0503020204020204" pitchFamily="34" charset="-122"/>
                <a:ea typeface="微软雅黑" panose="020B0503020204020204" pitchFamily="34" charset="-122"/>
              </a:rPr>
              <a:t>2</a:t>
            </a:r>
            <a:endParaRPr lang="zh-CN" altLang="zh-CN" sz="2000" b="1" dirty="0">
              <a:solidFill>
                <a:srgbClr val="314865"/>
              </a:solidFill>
              <a:latin typeface="微软雅黑" panose="020B0503020204020204" pitchFamily="34" charset="-122"/>
              <a:ea typeface="微软雅黑" panose="020B0503020204020204" pitchFamily="34" charset="-122"/>
            </a:endParaRPr>
          </a:p>
        </p:txBody>
      </p:sp>
      <p:sp>
        <p:nvSpPr>
          <p:cNvPr id="8" name="标题2"/>
          <p:cNvSpPr>
            <a:spLocks noChangeArrowheads="1"/>
          </p:cNvSpPr>
          <p:nvPr/>
        </p:nvSpPr>
        <p:spPr bwMode="gray">
          <a:xfrm>
            <a:off x="3283744" y="2067522"/>
            <a:ext cx="1221581" cy="973931"/>
          </a:xfrm>
          <a:prstGeom prst="roundRect">
            <a:avLst>
              <a:gd name="adj" fmla="val 11921"/>
            </a:avLst>
          </a:prstGeom>
          <a:solidFill>
            <a:srgbClr val="314865"/>
          </a:solidFill>
          <a:ln w="25400" cap="flat" cmpd="sng" algn="ctr">
            <a:noFill/>
            <a:prstDash val="solid"/>
          </a:ln>
          <a:effec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lnSpc>
                <a:spcPct val="120000"/>
              </a:lnSpc>
              <a:spcBef>
                <a:spcPct val="0"/>
              </a:spcBef>
              <a:spcAft>
                <a:spcPct val="0"/>
              </a:spcAft>
              <a:defRPr/>
            </a:pPr>
            <a:r>
              <a:rPr lang="zh-CN" altLang="en-US" sz="1050" b="1">
                <a:solidFill>
                  <a:sysClr val="window" lastClr="FFFFFF">
                    <a:lumMod val="95000"/>
                  </a:sysClr>
                </a:solidFill>
                <a:latin typeface="微软雅黑" panose="020B0503020204020204" pitchFamily="34" charset="-122"/>
                <a:ea typeface="微软雅黑" panose="020B0503020204020204" pitchFamily="34" charset="-122"/>
              </a:rPr>
              <a:t>此处添加标题</a:t>
            </a:r>
            <a:r>
              <a:rPr lang="en-US" altLang="zh-CN" sz="1050" b="1" dirty="0">
                <a:solidFill>
                  <a:sysClr val="window" lastClr="FFFFFF">
                    <a:lumMod val="95000"/>
                  </a:sysClr>
                </a:solidFill>
                <a:latin typeface="微软雅黑" panose="020B0503020204020204" pitchFamily="34" charset="-122"/>
                <a:ea typeface="微软雅黑" panose="020B0503020204020204" pitchFamily="34" charset="-122"/>
              </a:rPr>
              <a:t>2</a:t>
            </a:r>
            <a:endParaRPr lang="zh-CN" altLang="zh-CN" sz="1050" b="1" dirty="0">
              <a:solidFill>
                <a:sysClr val="window" lastClr="FFFFFF">
                  <a:lumMod val="95000"/>
                </a:sysClr>
              </a:solidFill>
              <a:latin typeface="微软雅黑" panose="020B0503020204020204" pitchFamily="34" charset="-122"/>
              <a:ea typeface="微软雅黑" panose="020B0503020204020204" pitchFamily="34" charset="-122"/>
            </a:endParaRPr>
          </a:p>
        </p:txBody>
      </p:sp>
      <p:sp>
        <p:nvSpPr>
          <p:cNvPr id="9" name="文本3"/>
          <p:cNvSpPr>
            <a:spLocks noChangeArrowheads="1"/>
          </p:cNvSpPr>
          <p:nvPr/>
        </p:nvSpPr>
        <p:spPr bwMode="ltGray">
          <a:xfrm>
            <a:off x="3739753" y="3216475"/>
            <a:ext cx="4067175" cy="964694"/>
          </a:xfrm>
          <a:prstGeom prst="roundRect">
            <a:avLst>
              <a:gd name="adj" fmla="val 11505"/>
            </a:avLst>
          </a:prstGeom>
          <a:solidFill>
            <a:srgbClr val="E2E9E9"/>
          </a:solidFill>
          <a:ln w="25400" cap="flat" cmpd="sng" algn="ctr">
            <a:noFill/>
            <a:prstDash val="solid"/>
          </a:ln>
          <a:effec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lnSpc>
                <a:spcPct val="120000"/>
              </a:lnSpc>
              <a:spcBef>
                <a:spcPct val="0"/>
              </a:spcBef>
              <a:spcAft>
                <a:spcPct val="0"/>
              </a:spcAft>
              <a:defRPr/>
            </a:pPr>
            <a:r>
              <a:rPr lang="zh-CN" altLang="en-US" sz="2000" b="1" dirty="0">
                <a:solidFill>
                  <a:srgbClr val="314865"/>
                </a:solidFill>
                <a:latin typeface="微软雅黑" panose="020B0503020204020204" pitchFamily="34" charset="-122"/>
                <a:ea typeface="微软雅黑" panose="020B0503020204020204" pitchFamily="34" charset="-122"/>
              </a:rPr>
              <a:t>单击此处添加文本</a:t>
            </a:r>
            <a:r>
              <a:rPr lang="en-US" altLang="zh-CN" sz="2000" b="1" dirty="0">
                <a:solidFill>
                  <a:srgbClr val="314865"/>
                </a:solidFill>
                <a:latin typeface="微软雅黑" panose="020B0503020204020204" pitchFamily="34" charset="-122"/>
                <a:ea typeface="微软雅黑" panose="020B0503020204020204" pitchFamily="34" charset="-122"/>
              </a:rPr>
              <a:t>3</a:t>
            </a:r>
            <a:endParaRPr lang="zh-CN" altLang="zh-CN" sz="2000" b="1" dirty="0">
              <a:solidFill>
                <a:srgbClr val="314865"/>
              </a:solidFill>
              <a:latin typeface="微软雅黑" panose="020B0503020204020204" pitchFamily="34" charset="-122"/>
              <a:ea typeface="微软雅黑" panose="020B0503020204020204" pitchFamily="34" charset="-122"/>
            </a:endParaRPr>
          </a:p>
        </p:txBody>
      </p:sp>
      <p:sp>
        <p:nvSpPr>
          <p:cNvPr id="10" name="标题3"/>
          <p:cNvSpPr>
            <a:spLocks noChangeArrowheads="1"/>
          </p:cNvSpPr>
          <p:nvPr/>
        </p:nvSpPr>
        <p:spPr bwMode="gray">
          <a:xfrm>
            <a:off x="3269457" y="3209331"/>
            <a:ext cx="1221581" cy="973931"/>
          </a:xfrm>
          <a:prstGeom prst="roundRect">
            <a:avLst>
              <a:gd name="adj" fmla="val 11921"/>
            </a:avLst>
          </a:prstGeom>
          <a:solidFill>
            <a:srgbClr val="314865"/>
          </a:solidFill>
          <a:ln w="25400" cap="flat" cmpd="sng" algn="ctr">
            <a:noFill/>
            <a:prstDash val="solid"/>
          </a:ln>
          <a:effec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lnSpc>
                <a:spcPct val="120000"/>
              </a:lnSpc>
              <a:spcBef>
                <a:spcPct val="0"/>
              </a:spcBef>
              <a:spcAft>
                <a:spcPct val="0"/>
              </a:spcAft>
              <a:defRPr/>
            </a:pPr>
            <a:r>
              <a:rPr lang="zh-CN" altLang="en-US" sz="1050" b="1">
                <a:solidFill>
                  <a:sysClr val="window" lastClr="FFFFFF">
                    <a:lumMod val="95000"/>
                  </a:sysClr>
                </a:solidFill>
                <a:latin typeface="微软雅黑" panose="020B0503020204020204" pitchFamily="34" charset="-122"/>
                <a:ea typeface="微软雅黑" panose="020B0503020204020204" pitchFamily="34" charset="-122"/>
              </a:rPr>
              <a:t>此处添加标题</a:t>
            </a:r>
            <a:r>
              <a:rPr lang="en-US" altLang="zh-CN" sz="1050" b="1" dirty="0">
                <a:solidFill>
                  <a:sysClr val="window" lastClr="FFFFFF">
                    <a:lumMod val="95000"/>
                  </a:sysClr>
                </a:solidFill>
                <a:latin typeface="微软雅黑" panose="020B0503020204020204" pitchFamily="34" charset="-122"/>
                <a:ea typeface="微软雅黑" panose="020B0503020204020204" pitchFamily="34" charset="-122"/>
              </a:rPr>
              <a:t>3</a:t>
            </a:r>
            <a:endParaRPr lang="zh-CN" altLang="zh-CN" sz="1050" b="1" dirty="0">
              <a:solidFill>
                <a:sysClr val="window" lastClr="FFFFFF">
                  <a:lumMod val="95000"/>
                </a:sysClr>
              </a:solidFill>
              <a:latin typeface="微软雅黑" panose="020B0503020204020204" pitchFamily="34" charset="-122"/>
              <a:ea typeface="微软雅黑" panose="020B0503020204020204" pitchFamily="34" charset="-122"/>
            </a:endParaRPr>
          </a:p>
        </p:txBody>
      </p:sp>
      <p:sp>
        <p:nvSpPr>
          <p:cNvPr id="12" name="Oval 19"/>
          <p:cNvSpPr>
            <a:spLocks noChangeArrowheads="1"/>
          </p:cNvSpPr>
          <p:nvPr/>
        </p:nvSpPr>
        <p:spPr bwMode="auto">
          <a:xfrm>
            <a:off x="1373286" y="1847550"/>
            <a:ext cx="1314717" cy="1315014"/>
          </a:xfrm>
          <a:prstGeom prst="ellipse">
            <a:avLst/>
          </a:prstGeom>
          <a:solidFill>
            <a:srgbClr val="314865"/>
          </a:solidFill>
          <a:ln w="9525">
            <a:noFill/>
            <a:round/>
          </a:ln>
          <a:effectLst/>
        </p:spPr>
        <p:txBody>
          <a:bodyPr anchor="ctr"/>
          <a:lstStyle/>
          <a:p>
            <a:pPr algn="ctr">
              <a:lnSpc>
                <a:spcPct val="120000"/>
              </a:lnSpc>
              <a:defRPr/>
            </a:pPr>
            <a:r>
              <a:rPr lang="zh-CN" altLang="en-US" sz="1400" kern="0" dirty="0">
                <a:solidFill>
                  <a:schemeClr val="bg1"/>
                </a:solidFill>
                <a:latin typeface="Arial" panose="020B0604020202020204" pitchFamily="34" charset="0"/>
                <a:ea typeface="微软雅黑" panose="020B0503020204020204" pitchFamily="34" charset="-122"/>
              </a:rPr>
              <a:t>点击此处添加文本</a:t>
            </a:r>
            <a:endParaRPr lang="zh-CN" altLang="en-US" sz="1400" kern="0" dirty="0">
              <a:solidFill>
                <a:schemeClr val="bg1"/>
              </a:solidFill>
              <a:latin typeface="Arial" panose="020B0604020202020204" pitchFamily="34" charset="0"/>
              <a:ea typeface="微软雅黑" panose="020B0503020204020204" pitchFamily="34" charset="-122"/>
            </a:endParaRPr>
          </a:p>
        </p:txBody>
      </p:sp>
      <p:cxnSp>
        <p:nvCxnSpPr>
          <p:cNvPr id="14" name="直接连接符 13"/>
          <p:cNvCxnSpPr/>
          <p:nvPr/>
        </p:nvCxnSpPr>
        <p:spPr>
          <a:xfrm>
            <a:off x="0"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5364088"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sp>
        <p:nvSpPr>
          <p:cNvPr id="16" name="TextBox 500"/>
          <p:cNvSpPr txBox="1"/>
          <p:nvPr/>
        </p:nvSpPr>
        <p:spPr>
          <a:xfrm>
            <a:off x="3779912" y="155416"/>
            <a:ext cx="1584176" cy="400110"/>
          </a:xfrm>
          <a:prstGeom prst="rect">
            <a:avLst/>
          </a:prstGeom>
          <a:noFill/>
        </p:spPr>
        <p:txBody>
          <a:bodyPr wrap="square" rtlCol="0">
            <a:spAutoFit/>
          </a:bodyPr>
          <a:lstStyle/>
          <a:p>
            <a:pPr algn="ctr"/>
            <a:r>
              <a:rPr lang="zh-CN" altLang="en-US" sz="2000" b="1" dirty="0" smtClean="0">
                <a:solidFill>
                  <a:srgbClr val="314865"/>
                </a:solidFill>
              </a:rPr>
              <a:t>总结建议</a:t>
            </a:r>
            <a:endParaRPr lang="zh-CN" altLang="en-US" sz="2000" b="1" dirty="0">
              <a:solidFill>
                <a:srgbClr val="314865"/>
              </a:solidFill>
            </a:endParaRPr>
          </a:p>
        </p:txBody>
      </p:sp>
    </p:spTree>
  </p:cSld>
  <p:clrMapOvr>
    <a:masterClrMapping/>
  </p:clrMapOvr>
  <p:transition spd="slow">
    <p:cover dir="rd"/>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0-#ppt_w/2"/>
                                              </p:val>
                                            </p:tav>
                                            <p:tav tm="100000">
                                              <p:val>
                                                <p:strVal val="#ppt_x"/>
                                              </p:val>
                                            </p:tav>
                                          </p:tavLst>
                                        </p:anim>
                                        <p:anim calcmode="lin" valueType="num">
                                          <p:cBhvr additive="base">
                                            <p:cTn id="8" dur="500" fill="hold"/>
                                            <p:tgtEl>
                                              <p:spTgt spid="14"/>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1+#ppt_w/2"/>
                                              </p:val>
                                            </p:tav>
                                            <p:tav tm="100000">
                                              <p:val>
                                                <p:strVal val="#ppt_x"/>
                                              </p:val>
                                            </p:tav>
                                          </p:tavLst>
                                        </p:anim>
                                        <p:anim calcmode="lin" valueType="num">
                                          <p:cBhvr additive="base">
                                            <p:cTn id="12" dur="500" fill="hold"/>
                                            <p:tgtEl>
                                              <p:spTgt spid="15"/>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14:presetBounceEnd="52000">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14:bounceEnd="52000">
                                          <p:cBhvr additive="base">
                                            <p:cTn id="16" dur="500" fill="hold"/>
                                            <p:tgtEl>
                                              <p:spTgt spid="16"/>
                                            </p:tgtEl>
                                            <p:attrNameLst>
                                              <p:attrName>ppt_x</p:attrName>
                                            </p:attrNameLst>
                                          </p:cBhvr>
                                          <p:tavLst>
                                            <p:tav tm="0">
                                              <p:val>
                                                <p:strVal val="#ppt_x"/>
                                              </p:val>
                                            </p:tav>
                                            <p:tav tm="100000">
                                              <p:val>
                                                <p:strVal val="#ppt_x"/>
                                              </p:val>
                                            </p:tav>
                                          </p:tavLst>
                                        </p:anim>
                                        <p:anim calcmode="lin" valueType="num" p14:bounceEnd="52000">
                                          <p:cBhvr additive="base">
                                            <p:cTn id="17" dur="500" fill="hold"/>
                                            <p:tgtEl>
                                              <p:spTgt spid="16"/>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53" presetClass="entr" presetSubtype="16"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ppt_w</p:attrName>
                                            </p:attrNameLst>
                                          </p:cBhvr>
                                          <p:tavLst>
                                            <p:tav tm="0">
                                              <p:val>
                                                <p:fltVal val="0"/>
                                              </p:val>
                                            </p:tav>
                                            <p:tav tm="100000">
                                              <p:val>
                                                <p:strVal val="#ppt_w"/>
                                              </p:val>
                                            </p:tav>
                                          </p:tavLst>
                                        </p:anim>
                                        <p:anim calcmode="lin" valueType="num">
                                          <p:cBhvr>
                                            <p:cTn id="22" dur="500" fill="hold"/>
                                            <p:tgtEl>
                                              <p:spTgt spid="12"/>
                                            </p:tgtEl>
                                            <p:attrNameLst>
                                              <p:attrName>ppt_h</p:attrName>
                                            </p:attrNameLst>
                                          </p:cBhvr>
                                          <p:tavLst>
                                            <p:tav tm="0">
                                              <p:val>
                                                <p:fltVal val="0"/>
                                              </p:val>
                                            </p:tav>
                                            <p:tav tm="100000">
                                              <p:val>
                                                <p:strVal val="#ppt_h"/>
                                              </p:val>
                                            </p:tav>
                                          </p:tavLst>
                                        </p:anim>
                                        <p:animEffect transition="in" filter="fade">
                                          <p:cBhvr>
                                            <p:cTn id="23" dur="500"/>
                                            <p:tgtEl>
                                              <p:spTgt spid="12"/>
                                            </p:tgtEl>
                                          </p:cBhvr>
                                        </p:animEffect>
                                      </p:childTnLst>
                                    </p:cTn>
                                  </p:par>
                                </p:childTnLst>
                              </p:cTn>
                            </p:par>
                            <p:par>
                              <p:cTn id="24" fill="hold">
                                <p:stCondLst>
                                  <p:cond delay="1500"/>
                                </p:stCondLst>
                                <p:childTnLst>
                                  <p:par>
                                    <p:cTn id="25" presetID="22" presetClass="entr" presetSubtype="8" fill="hold" grpId="0" nodeType="after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left)">
                                          <p:cBhvr>
                                            <p:cTn id="27" dur="500"/>
                                            <p:tgtEl>
                                              <p:spTgt spid="4"/>
                                            </p:tgtEl>
                                          </p:cBhvr>
                                        </p:animEffect>
                                      </p:childTnLst>
                                    </p:cTn>
                                  </p:par>
                                </p:childTnLst>
                              </p:cTn>
                            </p:par>
                            <p:par>
                              <p:cTn id="28" fill="hold">
                                <p:stCondLst>
                                  <p:cond delay="2000"/>
                                </p:stCondLst>
                                <p:childTnLst>
                                  <p:par>
                                    <p:cTn id="29" presetID="22" presetClass="entr" presetSubtype="8" fill="hold" grpId="0" nodeType="after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wipe(left)">
                                          <p:cBhvr>
                                            <p:cTn id="31" dur="500"/>
                                            <p:tgtEl>
                                              <p:spTgt spid="6"/>
                                            </p:tgtEl>
                                          </p:cBhvr>
                                        </p:animEffect>
                                      </p:childTnLst>
                                    </p:cTn>
                                  </p:par>
                                </p:childTnLst>
                              </p:cTn>
                            </p:par>
                            <p:par>
                              <p:cTn id="32" fill="hold">
                                <p:stCondLst>
                                  <p:cond delay="2500"/>
                                </p:stCondLst>
                                <p:childTnLst>
                                  <p:par>
                                    <p:cTn id="33" presetID="22" presetClass="entr" presetSubtype="8" fill="hold" grpId="0" nodeType="after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wipe(left)">
                                          <p:cBhvr>
                                            <p:cTn id="35" dur="500"/>
                                            <p:tgtEl>
                                              <p:spTgt spid="5"/>
                                            </p:tgtEl>
                                          </p:cBhvr>
                                        </p:animEffect>
                                      </p:childTnLst>
                                    </p:cTn>
                                  </p:par>
                                </p:childTnLst>
                              </p:cTn>
                            </p:par>
                            <p:par>
                              <p:cTn id="36" fill="hold">
                                <p:stCondLst>
                                  <p:cond delay="3000"/>
                                </p:stCondLst>
                                <p:childTnLst>
                                  <p:par>
                                    <p:cTn id="37" presetID="22" presetClass="entr" presetSubtype="8" fill="hold" grpId="0" nodeType="afterEffect">
                                      <p:stCondLst>
                                        <p:cond delay="0"/>
                                      </p:stCondLst>
                                      <p:childTnLst>
                                        <p:set>
                                          <p:cBhvr>
                                            <p:cTn id="38" dur="1" fill="hold">
                                              <p:stCondLst>
                                                <p:cond delay="0"/>
                                              </p:stCondLst>
                                            </p:cTn>
                                            <p:tgtEl>
                                              <p:spTgt spid="3"/>
                                            </p:tgtEl>
                                            <p:attrNameLst>
                                              <p:attrName>style.visibility</p:attrName>
                                            </p:attrNameLst>
                                          </p:cBhvr>
                                          <p:to>
                                            <p:strVal val="visible"/>
                                          </p:to>
                                        </p:set>
                                        <p:animEffect transition="in" filter="wipe(left)">
                                          <p:cBhvr>
                                            <p:cTn id="39" dur="500"/>
                                            <p:tgtEl>
                                              <p:spTgt spid="3"/>
                                            </p:tgtEl>
                                          </p:cBhvr>
                                        </p:animEffect>
                                      </p:childTnLst>
                                    </p:cTn>
                                  </p:par>
                                </p:childTnLst>
                              </p:cTn>
                            </p:par>
                            <p:par>
                              <p:cTn id="40" fill="hold">
                                <p:stCondLst>
                                  <p:cond delay="3500"/>
                                </p:stCondLst>
                                <p:childTnLst>
                                  <p:par>
                                    <p:cTn id="41" presetID="22" presetClass="entr" presetSubtype="8" fill="hold" grpId="0" nodeType="after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wipe(left)">
                                          <p:cBhvr>
                                            <p:cTn id="43" dur="500"/>
                                            <p:tgtEl>
                                              <p:spTgt spid="8"/>
                                            </p:tgtEl>
                                          </p:cBhvr>
                                        </p:animEffect>
                                      </p:childTnLst>
                                    </p:cTn>
                                  </p:par>
                                </p:childTnLst>
                              </p:cTn>
                            </p:par>
                            <p:par>
                              <p:cTn id="44" fill="hold">
                                <p:stCondLst>
                                  <p:cond delay="4000"/>
                                </p:stCondLst>
                                <p:childTnLst>
                                  <p:par>
                                    <p:cTn id="45" presetID="22" presetClass="entr" presetSubtype="8" fill="hold" grpId="0" nodeType="after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wipe(left)">
                                          <p:cBhvr>
                                            <p:cTn id="47" dur="500"/>
                                            <p:tgtEl>
                                              <p:spTgt spid="7"/>
                                            </p:tgtEl>
                                          </p:cBhvr>
                                        </p:animEffect>
                                      </p:childTnLst>
                                    </p:cTn>
                                  </p:par>
                                </p:childTnLst>
                              </p:cTn>
                            </p:par>
                            <p:par>
                              <p:cTn id="48" fill="hold">
                                <p:stCondLst>
                                  <p:cond delay="4500"/>
                                </p:stCondLst>
                                <p:childTnLst>
                                  <p:par>
                                    <p:cTn id="49" presetID="22" presetClass="entr" presetSubtype="8" fill="hold" grpId="0" nodeType="afterEffect">
                                      <p:stCondLst>
                                        <p:cond delay="0"/>
                                      </p:stCondLst>
                                      <p:childTnLst>
                                        <p:set>
                                          <p:cBhvr>
                                            <p:cTn id="50" dur="1" fill="hold">
                                              <p:stCondLst>
                                                <p:cond delay="0"/>
                                              </p:stCondLst>
                                            </p:cTn>
                                            <p:tgtEl>
                                              <p:spTgt spid="2"/>
                                            </p:tgtEl>
                                            <p:attrNameLst>
                                              <p:attrName>style.visibility</p:attrName>
                                            </p:attrNameLst>
                                          </p:cBhvr>
                                          <p:to>
                                            <p:strVal val="visible"/>
                                          </p:to>
                                        </p:set>
                                        <p:animEffect transition="in" filter="wipe(left)">
                                          <p:cBhvr>
                                            <p:cTn id="51" dur="500"/>
                                            <p:tgtEl>
                                              <p:spTgt spid="2"/>
                                            </p:tgtEl>
                                          </p:cBhvr>
                                        </p:animEffect>
                                      </p:childTnLst>
                                    </p:cTn>
                                  </p:par>
                                </p:childTnLst>
                              </p:cTn>
                            </p:par>
                            <p:par>
                              <p:cTn id="52" fill="hold">
                                <p:stCondLst>
                                  <p:cond delay="5000"/>
                                </p:stCondLst>
                                <p:childTnLst>
                                  <p:par>
                                    <p:cTn id="53" presetID="22" presetClass="entr" presetSubtype="8" fill="hold" grpId="0" nodeType="afterEffect">
                                      <p:stCondLst>
                                        <p:cond delay="0"/>
                                      </p:stCondLst>
                                      <p:childTnLst>
                                        <p:set>
                                          <p:cBhvr>
                                            <p:cTn id="54" dur="1" fill="hold">
                                              <p:stCondLst>
                                                <p:cond delay="0"/>
                                              </p:stCondLst>
                                            </p:cTn>
                                            <p:tgtEl>
                                              <p:spTgt spid="10"/>
                                            </p:tgtEl>
                                            <p:attrNameLst>
                                              <p:attrName>style.visibility</p:attrName>
                                            </p:attrNameLst>
                                          </p:cBhvr>
                                          <p:to>
                                            <p:strVal val="visible"/>
                                          </p:to>
                                        </p:set>
                                        <p:animEffect transition="in" filter="wipe(left)">
                                          <p:cBhvr>
                                            <p:cTn id="55" dur="500"/>
                                            <p:tgtEl>
                                              <p:spTgt spid="10"/>
                                            </p:tgtEl>
                                          </p:cBhvr>
                                        </p:animEffect>
                                      </p:childTnLst>
                                    </p:cTn>
                                  </p:par>
                                </p:childTnLst>
                              </p:cTn>
                            </p:par>
                            <p:par>
                              <p:cTn id="56" fill="hold">
                                <p:stCondLst>
                                  <p:cond delay="5500"/>
                                </p:stCondLst>
                                <p:childTnLst>
                                  <p:par>
                                    <p:cTn id="57" presetID="22" presetClass="entr" presetSubtype="8" fill="hold" grpId="0" nodeType="afterEffect">
                                      <p:stCondLst>
                                        <p:cond delay="0"/>
                                      </p:stCondLst>
                                      <p:childTnLst>
                                        <p:set>
                                          <p:cBhvr>
                                            <p:cTn id="58" dur="1" fill="hold">
                                              <p:stCondLst>
                                                <p:cond delay="0"/>
                                              </p:stCondLst>
                                            </p:cTn>
                                            <p:tgtEl>
                                              <p:spTgt spid="9"/>
                                            </p:tgtEl>
                                            <p:attrNameLst>
                                              <p:attrName>style.visibility</p:attrName>
                                            </p:attrNameLst>
                                          </p:cBhvr>
                                          <p:to>
                                            <p:strVal val="visible"/>
                                          </p:to>
                                        </p:set>
                                        <p:animEffect transition="in" filter="wipe(left)">
                                          <p:cBhvr>
                                            <p:cTn id="5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2" grpId="0" animBg="1"/>
          <p:bldP spid="16"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0-#ppt_w/2"/>
                                              </p:val>
                                            </p:tav>
                                            <p:tav tm="100000">
                                              <p:val>
                                                <p:strVal val="#ppt_x"/>
                                              </p:val>
                                            </p:tav>
                                          </p:tavLst>
                                        </p:anim>
                                        <p:anim calcmode="lin" valueType="num">
                                          <p:cBhvr additive="base">
                                            <p:cTn id="8" dur="500" fill="hold"/>
                                            <p:tgtEl>
                                              <p:spTgt spid="14"/>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1+#ppt_w/2"/>
                                              </p:val>
                                            </p:tav>
                                            <p:tav tm="100000">
                                              <p:val>
                                                <p:strVal val="#ppt_x"/>
                                              </p:val>
                                            </p:tav>
                                          </p:tavLst>
                                        </p:anim>
                                        <p:anim calcmode="lin" valueType="num">
                                          <p:cBhvr additive="base">
                                            <p:cTn id="12" dur="500" fill="hold"/>
                                            <p:tgtEl>
                                              <p:spTgt spid="15"/>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additive="base">
                                            <p:cTn id="16" dur="500" fill="hold"/>
                                            <p:tgtEl>
                                              <p:spTgt spid="16"/>
                                            </p:tgtEl>
                                            <p:attrNameLst>
                                              <p:attrName>ppt_x</p:attrName>
                                            </p:attrNameLst>
                                          </p:cBhvr>
                                          <p:tavLst>
                                            <p:tav tm="0">
                                              <p:val>
                                                <p:strVal val="#ppt_x"/>
                                              </p:val>
                                            </p:tav>
                                            <p:tav tm="100000">
                                              <p:val>
                                                <p:strVal val="#ppt_x"/>
                                              </p:val>
                                            </p:tav>
                                          </p:tavLst>
                                        </p:anim>
                                        <p:anim calcmode="lin" valueType="num">
                                          <p:cBhvr additive="base">
                                            <p:cTn id="17" dur="500" fill="hold"/>
                                            <p:tgtEl>
                                              <p:spTgt spid="16"/>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53" presetClass="entr" presetSubtype="16"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ppt_w</p:attrName>
                                            </p:attrNameLst>
                                          </p:cBhvr>
                                          <p:tavLst>
                                            <p:tav tm="0">
                                              <p:val>
                                                <p:fltVal val="0"/>
                                              </p:val>
                                            </p:tav>
                                            <p:tav tm="100000">
                                              <p:val>
                                                <p:strVal val="#ppt_w"/>
                                              </p:val>
                                            </p:tav>
                                          </p:tavLst>
                                        </p:anim>
                                        <p:anim calcmode="lin" valueType="num">
                                          <p:cBhvr>
                                            <p:cTn id="22" dur="500" fill="hold"/>
                                            <p:tgtEl>
                                              <p:spTgt spid="12"/>
                                            </p:tgtEl>
                                            <p:attrNameLst>
                                              <p:attrName>ppt_h</p:attrName>
                                            </p:attrNameLst>
                                          </p:cBhvr>
                                          <p:tavLst>
                                            <p:tav tm="0">
                                              <p:val>
                                                <p:fltVal val="0"/>
                                              </p:val>
                                            </p:tav>
                                            <p:tav tm="100000">
                                              <p:val>
                                                <p:strVal val="#ppt_h"/>
                                              </p:val>
                                            </p:tav>
                                          </p:tavLst>
                                        </p:anim>
                                        <p:animEffect transition="in" filter="fade">
                                          <p:cBhvr>
                                            <p:cTn id="23" dur="500"/>
                                            <p:tgtEl>
                                              <p:spTgt spid="12"/>
                                            </p:tgtEl>
                                          </p:cBhvr>
                                        </p:animEffect>
                                      </p:childTnLst>
                                    </p:cTn>
                                  </p:par>
                                </p:childTnLst>
                              </p:cTn>
                            </p:par>
                            <p:par>
                              <p:cTn id="24" fill="hold">
                                <p:stCondLst>
                                  <p:cond delay="1500"/>
                                </p:stCondLst>
                                <p:childTnLst>
                                  <p:par>
                                    <p:cTn id="25" presetID="22" presetClass="entr" presetSubtype="8" fill="hold" grpId="0" nodeType="after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left)">
                                          <p:cBhvr>
                                            <p:cTn id="27" dur="500"/>
                                            <p:tgtEl>
                                              <p:spTgt spid="4"/>
                                            </p:tgtEl>
                                          </p:cBhvr>
                                        </p:animEffect>
                                      </p:childTnLst>
                                    </p:cTn>
                                  </p:par>
                                </p:childTnLst>
                              </p:cTn>
                            </p:par>
                            <p:par>
                              <p:cTn id="28" fill="hold">
                                <p:stCondLst>
                                  <p:cond delay="2000"/>
                                </p:stCondLst>
                                <p:childTnLst>
                                  <p:par>
                                    <p:cTn id="29" presetID="22" presetClass="entr" presetSubtype="8" fill="hold" grpId="0" nodeType="after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wipe(left)">
                                          <p:cBhvr>
                                            <p:cTn id="31" dur="500"/>
                                            <p:tgtEl>
                                              <p:spTgt spid="6"/>
                                            </p:tgtEl>
                                          </p:cBhvr>
                                        </p:animEffect>
                                      </p:childTnLst>
                                    </p:cTn>
                                  </p:par>
                                </p:childTnLst>
                              </p:cTn>
                            </p:par>
                            <p:par>
                              <p:cTn id="32" fill="hold">
                                <p:stCondLst>
                                  <p:cond delay="2500"/>
                                </p:stCondLst>
                                <p:childTnLst>
                                  <p:par>
                                    <p:cTn id="33" presetID="22" presetClass="entr" presetSubtype="8" fill="hold" grpId="0" nodeType="after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wipe(left)">
                                          <p:cBhvr>
                                            <p:cTn id="35" dur="500"/>
                                            <p:tgtEl>
                                              <p:spTgt spid="5"/>
                                            </p:tgtEl>
                                          </p:cBhvr>
                                        </p:animEffect>
                                      </p:childTnLst>
                                    </p:cTn>
                                  </p:par>
                                </p:childTnLst>
                              </p:cTn>
                            </p:par>
                            <p:par>
                              <p:cTn id="36" fill="hold">
                                <p:stCondLst>
                                  <p:cond delay="3000"/>
                                </p:stCondLst>
                                <p:childTnLst>
                                  <p:par>
                                    <p:cTn id="37" presetID="22" presetClass="entr" presetSubtype="8" fill="hold" grpId="0" nodeType="afterEffect">
                                      <p:stCondLst>
                                        <p:cond delay="0"/>
                                      </p:stCondLst>
                                      <p:childTnLst>
                                        <p:set>
                                          <p:cBhvr>
                                            <p:cTn id="38" dur="1" fill="hold">
                                              <p:stCondLst>
                                                <p:cond delay="0"/>
                                              </p:stCondLst>
                                            </p:cTn>
                                            <p:tgtEl>
                                              <p:spTgt spid="3"/>
                                            </p:tgtEl>
                                            <p:attrNameLst>
                                              <p:attrName>style.visibility</p:attrName>
                                            </p:attrNameLst>
                                          </p:cBhvr>
                                          <p:to>
                                            <p:strVal val="visible"/>
                                          </p:to>
                                        </p:set>
                                        <p:animEffect transition="in" filter="wipe(left)">
                                          <p:cBhvr>
                                            <p:cTn id="39" dur="500"/>
                                            <p:tgtEl>
                                              <p:spTgt spid="3"/>
                                            </p:tgtEl>
                                          </p:cBhvr>
                                        </p:animEffect>
                                      </p:childTnLst>
                                    </p:cTn>
                                  </p:par>
                                </p:childTnLst>
                              </p:cTn>
                            </p:par>
                            <p:par>
                              <p:cTn id="40" fill="hold">
                                <p:stCondLst>
                                  <p:cond delay="3500"/>
                                </p:stCondLst>
                                <p:childTnLst>
                                  <p:par>
                                    <p:cTn id="41" presetID="22" presetClass="entr" presetSubtype="8" fill="hold" grpId="0" nodeType="after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wipe(left)">
                                          <p:cBhvr>
                                            <p:cTn id="43" dur="500"/>
                                            <p:tgtEl>
                                              <p:spTgt spid="8"/>
                                            </p:tgtEl>
                                          </p:cBhvr>
                                        </p:animEffect>
                                      </p:childTnLst>
                                    </p:cTn>
                                  </p:par>
                                </p:childTnLst>
                              </p:cTn>
                            </p:par>
                            <p:par>
                              <p:cTn id="44" fill="hold">
                                <p:stCondLst>
                                  <p:cond delay="4000"/>
                                </p:stCondLst>
                                <p:childTnLst>
                                  <p:par>
                                    <p:cTn id="45" presetID="22" presetClass="entr" presetSubtype="8" fill="hold" grpId="0" nodeType="after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wipe(left)">
                                          <p:cBhvr>
                                            <p:cTn id="47" dur="500"/>
                                            <p:tgtEl>
                                              <p:spTgt spid="7"/>
                                            </p:tgtEl>
                                          </p:cBhvr>
                                        </p:animEffect>
                                      </p:childTnLst>
                                    </p:cTn>
                                  </p:par>
                                </p:childTnLst>
                              </p:cTn>
                            </p:par>
                            <p:par>
                              <p:cTn id="48" fill="hold">
                                <p:stCondLst>
                                  <p:cond delay="4500"/>
                                </p:stCondLst>
                                <p:childTnLst>
                                  <p:par>
                                    <p:cTn id="49" presetID="22" presetClass="entr" presetSubtype="8" fill="hold" grpId="0" nodeType="afterEffect">
                                      <p:stCondLst>
                                        <p:cond delay="0"/>
                                      </p:stCondLst>
                                      <p:childTnLst>
                                        <p:set>
                                          <p:cBhvr>
                                            <p:cTn id="50" dur="1" fill="hold">
                                              <p:stCondLst>
                                                <p:cond delay="0"/>
                                              </p:stCondLst>
                                            </p:cTn>
                                            <p:tgtEl>
                                              <p:spTgt spid="2"/>
                                            </p:tgtEl>
                                            <p:attrNameLst>
                                              <p:attrName>style.visibility</p:attrName>
                                            </p:attrNameLst>
                                          </p:cBhvr>
                                          <p:to>
                                            <p:strVal val="visible"/>
                                          </p:to>
                                        </p:set>
                                        <p:animEffect transition="in" filter="wipe(left)">
                                          <p:cBhvr>
                                            <p:cTn id="51" dur="500"/>
                                            <p:tgtEl>
                                              <p:spTgt spid="2"/>
                                            </p:tgtEl>
                                          </p:cBhvr>
                                        </p:animEffect>
                                      </p:childTnLst>
                                    </p:cTn>
                                  </p:par>
                                </p:childTnLst>
                              </p:cTn>
                            </p:par>
                            <p:par>
                              <p:cTn id="52" fill="hold">
                                <p:stCondLst>
                                  <p:cond delay="5000"/>
                                </p:stCondLst>
                                <p:childTnLst>
                                  <p:par>
                                    <p:cTn id="53" presetID="22" presetClass="entr" presetSubtype="8" fill="hold" grpId="0" nodeType="afterEffect">
                                      <p:stCondLst>
                                        <p:cond delay="0"/>
                                      </p:stCondLst>
                                      <p:childTnLst>
                                        <p:set>
                                          <p:cBhvr>
                                            <p:cTn id="54" dur="1" fill="hold">
                                              <p:stCondLst>
                                                <p:cond delay="0"/>
                                              </p:stCondLst>
                                            </p:cTn>
                                            <p:tgtEl>
                                              <p:spTgt spid="10"/>
                                            </p:tgtEl>
                                            <p:attrNameLst>
                                              <p:attrName>style.visibility</p:attrName>
                                            </p:attrNameLst>
                                          </p:cBhvr>
                                          <p:to>
                                            <p:strVal val="visible"/>
                                          </p:to>
                                        </p:set>
                                        <p:animEffect transition="in" filter="wipe(left)">
                                          <p:cBhvr>
                                            <p:cTn id="55" dur="500"/>
                                            <p:tgtEl>
                                              <p:spTgt spid="10"/>
                                            </p:tgtEl>
                                          </p:cBhvr>
                                        </p:animEffect>
                                      </p:childTnLst>
                                    </p:cTn>
                                  </p:par>
                                </p:childTnLst>
                              </p:cTn>
                            </p:par>
                            <p:par>
                              <p:cTn id="56" fill="hold">
                                <p:stCondLst>
                                  <p:cond delay="5500"/>
                                </p:stCondLst>
                                <p:childTnLst>
                                  <p:par>
                                    <p:cTn id="57" presetID="22" presetClass="entr" presetSubtype="8" fill="hold" grpId="0" nodeType="afterEffect">
                                      <p:stCondLst>
                                        <p:cond delay="0"/>
                                      </p:stCondLst>
                                      <p:childTnLst>
                                        <p:set>
                                          <p:cBhvr>
                                            <p:cTn id="58" dur="1" fill="hold">
                                              <p:stCondLst>
                                                <p:cond delay="0"/>
                                              </p:stCondLst>
                                            </p:cTn>
                                            <p:tgtEl>
                                              <p:spTgt spid="9"/>
                                            </p:tgtEl>
                                            <p:attrNameLst>
                                              <p:attrName>style.visibility</p:attrName>
                                            </p:attrNameLst>
                                          </p:cBhvr>
                                          <p:to>
                                            <p:strVal val="visible"/>
                                          </p:to>
                                        </p:set>
                                        <p:animEffect transition="in" filter="wipe(left)">
                                          <p:cBhvr>
                                            <p:cTn id="5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2" grpId="0" animBg="1"/>
          <p:bldP spid="16" grpId="0"/>
        </p:bldLst>
      </p:timing>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0"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cxnSp>
        <p:nvCxnSpPr>
          <p:cNvPr id="3" name="直接连接符 2"/>
          <p:cNvCxnSpPr/>
          <p:nvPr/>
        </p:nvCxnSpPr>
        <p:spPr>
          <a:xfrm>
            <a:off x="5364088"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sp>
        <p:nvSpPr>
          <p:cNvPr id="4" name="TextBox 500"/>
          <p:cNvSpPr txBox="1"/>
          <p:nvPr/>
        </p:nvSpPr>
        <p:spPr>
          <a:xfrm>
            <a:off x="3779912" y="155416"/>
            <a:ext cx="1584176" cy="400110"/>
          </a:xfrm>
          <a:prstGeom prst="rect">
            <a:avLst/>
          </a:prstGeom>
          <a:noFill/>
        </p:spPr>
        <p:txBody>
          <a:bodyPr wrap="square" rtlCol="0">
            <a:spAutoFit/>
          </a:bodyPr>
          <a:lstStyle/>
          <a:p>
            <a:pPr algn="ctr"/>
            <a:r>
              <a:rPr lang="zh-CN" altLang="en-US" sz="2000" b="1" dirty="0" smtClean="0">
                <a:solidFill>
                  <a:srgbClr val="314865"/>
                </a:solidFill>
              </a:rPr>
              <a:t>总结建议</a:t>
            </a:r>
            <a:endParaRPr lang="zh-CN" altLang="en-US" sz="2000" b="1" dirty="0">
              <a:solidFill>
                <a:srgbClr val="314865"/>
              </a:solidFill>
            </a:endParaRPr>
          </a:p>
        </p:txBody>
      </p:sp>
      <p:grpSp>
        <p:nvGrpSpPr>
          <p:cNvPr id="5" name="组合 4"/>
          <p:cNvGrpSpPr/>
          <p:nvPr/>
        </p:nvGrpSpPr>
        <p:grpSpPr>
          <a:xfrm>
            <a:off x="4031940" y="1379883"/>
            <a:ext cx="1080120" cy="931138"/>
            <a:chOff x="3851920" y="1839843"/>
            <a:chExt cx="1440160" cy="1241517"/>
          </a:xfrm>
          <a:effectLst/>
        </p:grpSpPr>
        <p:sp>
          <p:nvSpPr>
            <p:cNvPr id="6" name="六边形 5"/>
            <p:cNvSpPr/>
            <p:nvPr/>
          </p:nvSpPr>
          <p:spPr>
            <a:xfrm>
              <a:off x="3851920" y="1839843"/>
              <a:ext cx="1440160" cy="1241517"/>
            </a:xfrm>
            <a:prstGeom prst="hexagon">
              <a:avLst/>
            </a:prstGeom>
            <a:solidFill>
              <a:srgbClr val="314865"/>
            </a:solidFill>
            <a:ln w="3175" cap="flat" cmpd="sng" algn="ctr">
              <a:solidFill>
                <a:srgbClr val="D7D7D7"/>
              </a:solidFill>
              <a:prstDash val="solid"/>
            </a:ln>
            <a:effectLst/>
          </p:spPr>
          <p:txBody>
            <a:bodyPr lIns="0" rIns="0" anchor="ctr"/>
            <a:lstStyle/>
            <a:p>
              <a:pPr algn="ctr" fontAlgn="base">
                <a:lnSpc>
                  <a:spcPct val="120000"/>
                </a:lnSpc>
                <a:spcBef>
                  <a:spcPts val="450"/>
                </a:spcBef>
                <a:spcAft>
                  <a:spcPts val="450"/>
                </a:spcAft>
                <a:defRPr/>
              </a:pPr>
              <a:endParaRPr lang="zh-CN" altLang="en-US" sz="2100" kern="0" dirty="0">
                <a:solidFill>
                  <a:sysClr val="window" lastClr="FFFFFF"/>
                </a:solidFill>
                <a:latin typeface="Impact" panose="020B0806030902050204" pitchFamily="34" charset="0"/>
                <a:ea typeface="微软雅黑" panose="020B0503020204020204" pitchFamily="34" charset="-122"/>
              </a:endParaRPr>
            </a:p>
          </p:txBody>
        </p:sp>
        <p:sp>
          <p:nvSpPr>
            <p:cNvPr id="7" name="TextBox 53"/>
            <p:cNvSpPr txBox="1">
              <a:spLocks noChangeArrowheads="1"/>
            </p:cNvSpPr>
            <p:nvPr/>
          </p:nvSpPr>
          <p:spPr bwMode="auto">
            <a:xfrm>
              <a:off x="3977935" y="2137435"/>
              <a:ext cx="1188132" cy="508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spAutoFit/>
            </a:bodyPr>
            <a:lstStyle/>
            <a:p>
              <a:pPr algn="ctr" fontAlgn="base">
                <a:spcBef>
                  <a:spcPct val="0"/>
                </a:spcBef>
                <a:spcAft>
                  <a:spcPct val="0"/>
                </a:spcAft>
                <a:defRPr/>
              </a:pPr>
              <a:r>
                <a:rPr lang="zh-CN" altLang="en-US" sz="1015" b="1" kern="0" dirty="0">
                  <a:solidFill>
                    <a:srgbClr val="FFFFFF"/>
                  </a:solidFill>
                  <a:latin typeface="微软雅黑" panose="020B0503020204020204" pitchFamily="34" charset="-122"/>
                  <a:ea typeface="微软雅黑" panose="020B0503020204020204" pitchFamily="34" charset="-122"/>
                  <a:cs typeface="宋体" panose="02010600030101010101" pitchFamily="2" charset="-122"/>
                </a:rPr>
                <a:t>单击此处添加标题</a:t>
              </a:r>
              <a:endParaRPr lang="zh-CN" altLang="en-US" sz="2100" kern="0" dirty="0">
                <a:solidFill>
                  <a:srgbClr val="FFFFFF"/>
                </a:solidFill>
                <a:latin typeface="微软雅黑" panose="020B0503020204020204" pitchFamily="34" charset="-122"/>
                <a:ea typeface="微软雅黑" panose="020B0503020204020204" pitchFamily="34" charset="-122"/>
                <a:cs typeface="宋体" panose="02010600030101010101" pitchFamily="2" charset="-122"/>
              </a:endParaRPr>
            </a:p>
          </p:txBody>
        </p:sp>
      </p:grpSp>
      <p:grpSp>
        <p:nvGrpSpPr>
          <p:cNvPr id="8" name="组合 13"/>
          <p:cNvGrpSpPr/>
          <p:nvPr/>
        </p:nvGrpSpPr>
        <p:grpSpPr>
          <a:xfrm>
            <a:off x="3167844" y="2832482"/>
            <a:ext cx="1080120" cy="931138"/>
            <a:chOff x="2699792" y="3776641"/>
            <a:chExt cx="1440160" cy="1241517"/>
          </a:xfrm>
          <a:effectLst/>
        </p:grpSpPr>
        <p:sp>
          <p:nvSpPr>
            <p:cNvPr id="9" name="六边形 8"/>
            <p:cNvSpPr/>
            <p:nvPr/>
          </p:nvSpPr>
          <p:spPr>
            <a:xfrm>
              <a:off x="2699792" y="3776641"/>
              <a:ext cx="1440160" cy="1241517"/>
            </a:xfrm>
            <a:prstGeom prst="hexagon">
              <a:avLst/>
            </a:prstGeom>
            <a:solidFill>
              <a:srgbClr val="314865"/>
            </a:solidFill>
            <a:ln w="3175" cap="flat" cmpd="sng" algn="ctr">
              <a:solidFill>
                <a:srgbClr val="D7D7D7"/>
              </a:solidFill>
              <a:prstDash val="solid"/>
            </a:ln>
            <a:effectLst/>
          </p:spPr>
          <p:txBody>
            <a:bodyPr lIns="0" rIns="0" anchor="ctr"/>
            <a:lstStyle/>
            <a:p>
              <a:pPr algn="ctr" fontAlgn="base">
                <a:lnSpc>
                  <a:spcPct val="120000"/>
                </a:lnSpc>
                <a:spcBef>
                  <a:spcPts val="450"/>
                </a:spcBef>
                <a:spcAft>
                  <a:spcPts val="450"/>
                </a:spcAft>
                <a:defRPr/>
              </a:pPr>
              <a:endParaRPr lang="zh-CN" altLang="en-US" sz="2100" kern="0" dirty="0">
                <a:solidFill>
                  <a:sysClr val="window" lastClr="FFFFFF"/>
                </a:solidFill>
                <a:latin typeface="Impact" panose="020B0806030902050204" pitchFamily="34" charset="0"/>
                <a:ea typeface="微软雅黑" panose="020B0503020204020204" pitchFamily="34" charset="-122"/>
              </a:endParaRPr>
            </a:p>
          </p:txBody>
        </p:sp>
        <p:sp>
          <p:nvSpPr>
            <p:cNvPr id="10" name="TextBox 53"/>
            <p:cNvSpPr txBox="1">
              <a:spLocks noChangeArrowheads="1"/>
            </p:cNvSpPr>
            <p:nvPr/>
          </p:nvSpPr>
          <p:spPr bwMode="auto">
            <a:xfrm>
              <a:off x="2825807" y="4074233"/>
              <a:ext cx="1188132" cy="508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spAutoFit/>
            </a:bodyPr>
            <a:lstStyle/>
            <a:p>
              <a:pPr algn="ctr" fontAlgn="base">
                <a:spcBef>
                  <a:spcPct val="0"/>
                </a:spcBef>
                <a:spcAft>
                  <a:spcPct val="0"/>
                </a:spcAft>
                <a:defRPr/>
              </a:pPr>
              <a:r>
                <a:rPr lang="zh-CN" altLang="en-US" sz="1015" b="1" kern="0" dirty="0">
                  <a:solidFill>
                    <a:srgbClr val="FFFFFF"/>
                  </a:solidFill>
                  <a:latin typeface="微软雅黑" panose="020B0503020204020204" pitchFamily="34" charset="-122"/>
                  <a:ea typeface="微软雅黑" panose="020B0503020204020204" pitchFamily="34" charset="-122"/>
                  <a:cs typeface="宋体" panose="02010600030101010101" pitchFamily="2" charset="-122"/>
                </a:rPr>
                <a:t>单击此处添加标题</a:t>
              </a:r>
              <a:endParaRPr lang="zh-CN" altLang="en-US" sz="2100" kern="0" dirty="0">
                <a:solidFill>
                  <a:srgbClr val="FFFFFF"/>
                </a:solidFill>
                <a:latin typeface="微软雅黑" panose="020B0503020204020204" pitchFamily="34" charset="-122"/>
                <a:ea typeface="微软雅黑" panose="020B0503020204020204" pitchFamily="34" charset="-122"/>
                <a:cs typeface="宋体" panose="02010600030101010101" pitchFamily="2" charset="-122"/>
              </a:endParaRPr>
            </a:p>
          </p:txBody>
        </p:sp>
      </p:grpSp>
      <p:grpSp>
        <p:nvGrpSpPr>
          <p:cNvPr id="11" name="组合 11"/>
          <p:cNvGrpSpPr/>
          <p:nvPr/>
        </p:nvGrpSpPr>
        <p:grpSpPr>
          <a:xfrm>
            <a:off x="4896036" y="2832482"/>
            <a:ext cx="1080120" cy="931138"/>
            <a:chOff x="5004048" y="3776641"/>
            <a:chExt cx="1440160" cy="1241517"/>
          </a:xfrm>
          <a:effectLst/>
        </p:grpSpPr>
        <p:sp>
          <p:nvSpPr>
            <p:cNvPr id="12" name="六边形 11"/>
            <p:cNvSpPr/>
            <p:nvPr/>
          </p:nvSpPr>
          <p:spPr>
            <a:xfrm>
              <a:off x="5004048" y="3776641"/>
              <a:ext cx="1440160" cy="1241517"/>
            </a:xfrm>
            <a:prstGeom prst="hexagon">
              <a:avLst/>
            </a:prstGeom>
            <a:solidFill>
              <a:srgbClr val="314865"/>
            </a:solidFill>
            <a:ln w="3175" cap="flat" cmpd="sng" algn="ctr">
              <a:solidFill>
                <a:srgbClr val="D7D7D7"/>
              </a:solidFill>
              <a:prstDash val="solid"/>
            </a:ln>
            <a:effectLst/>
          </p:spPr>
          <p:txBody>
            <a:bodyPr lIns="0" rIns="0" anchor="ctr"/>
            <a:lstStyle/>
            <a:p>
              <a:pPr algn="ctr" fontAlgn="base">
                <a:lnSpc>
                  <a:spcPct val="120000"/>
                </a:lnSpc>
                <a:spcBef>
                  <a:spcPts val="450"/>
                </a:spcBef>
                <a:spcAft>
                  <a:spcPts val="450"/>
                </a:spcAft>
                <a:defRPr/>
              </a:pPr>
              <a:endParaRPr lang="zh-CN" altLang="en-US" sz="2100" kern="0" dirty="0">
                <a:solidFill>
                  <a:sysClr val="window" lastClr="FFFFFF"/>
                </a:solidFill>
                <a:latin typeface="Impact" panose="020B0806030902050204" pitchFamily="34" charset="0"/>
                <a:ea typeface="微软雅黑" panose="020B0503020204020204" pitchFamily="34" charset="-122"/>
              </a:endParaRPr>
            </a:p>
          </p:txBody>
        </p:sp>
        <p:sp>
          <p:nvSpPr>
            <p:cNvPr id="13" name="TextBox 53"/>
            <p:cNvSpPr txBox="1">
              <a:spLocks noChangeArrowheads="1"/>
            </p:cNvSpPr>
            <p:nvPr/>
          </p:nvSpPr>
          <p:spPr bwMode="auto">
            <a:xfrm>
              <a:off x="5130063" y="4074233"/>
              <a:ext cx="1188132" cy="508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spAutoFit/>
            </a:bodyPr>
            <a:lstStyle/>
            <a:p>
              <a:pPr algn="ctr" fontAlgn="base">
                <a:spcBef>
                  <a:spcPct val="0"/>
                </a:spcBef>
                <a:spcAft>
                  <a:spcPct val="0"/>
                </a:spcAft>
                <a:defRPr/>
              </a:pPr>
              <a:r>
                <a:rPr lang="zh-CN" altLang="en-US" sz="1015" b="1" kern="0" dirty="0">
                  <a:solidFill>
                    <a:srgbClr val="FFFFFF"/>
                  </a:solidFill>
                  <a:latin typeface="微软雅黑" panose="020B0503020204020204" pitchFamily="34" charset="-122"/>
                  <a:ea typeface="微软雅黑" panose="020B0503020204020204" pitchFamily="34" charset="-122"/>
                  <a:cs typeface="宋体" panose="02010600030101010101" pitchFamily="2" charset="-122"/>
                </a:rPr>
                <a:t>单击此处添加标题</a:t>
              </a:r>
              <a:endParaRPr lang="zh-CN" altLang="en-US" sz="2100" kern="0" dirty="0">
                <a:solidFill>
                  <a:srgbClr val="FFFFFF"/>
                </a:solidFill>
                <a:latin typeface="微软雅黑" panose="020B0503020204020204" pitchFamily="34" charset="-122"/>
                <a:ea typeface="微软雅黑" panose="020B0503020204020204" pitchFamily="34" charset="-122"/>
                <a:cs typeface="宋体" panose="02010600030101010101" pitchFamily="2" charset="-122"/>
              </a:endParaRPr>
            </a:p>
          </p:txBody>
        </p:sp>
      </p:grpSp>
      <p:grpSp>
        <p:nvGrpSpPr>
          <p:cNvPr id="14" name="组合 12"/>
          <p:cNvGrpSpPr/>
          <p:nvPr/>
        </p:nvGrpSpPr>
        <p:grpSpPr>
          <a:xfrm>
            <a:off x="4031940" y="2340269"/>
            <a:ext cx="1080120" cy="931138"/>
            <a:chOff x="3851920" y="3120357"/>
            <a:chExt cx="1440160" cy="1241517"/>
          </a:xfrm>
          <a:effectLst/>
        </p:grpSpPr>
        <p:sp>
          <p:nvSpPr>
            <p:cNvPr id="15" name="六边形 14"/>
            <p:cNvSpPr/>
            <p:nvPr/>
          </p:nvSpPr>
          <p:spPr>
            <a:xfrm>
              <a:off x="3851920" y="3120357"/>
              <a:ext cx="1440160" cy="1241517"/>
            </a:xfrm>
            <a:prstGeom prst="hexagon">
              <a:avLst/>
            </a:prstGeom>
            <a:solidFill>
              <a:srgbClr val="E2E9E9"/>
            </a:solidFill>
            <a:ln w="3175" cap="flat" cmpd="sng" algn="ctr">
              <a:solidFill>
                <a:srgbClr val="EAEAEA"/>
              </a:solidFill>
              <a:prstDash val="solid"/>
            </a:ln>
            <a:effectLst/>
          </p:spPr>
          <p:txBody>
            <a:bodyPr anchor="ctr"/>
            <a:lstStyle/>
            <a:p>
              <a:pPr algn="ctr" fontAlgn="base">
                <a:lnSpc>
                  <a:spcPct val="120000"/>
                </a:lnSpc>
                <a:spcBef>
                  <a:spcPct val="0"/>
                </a:spcBef>
                <a:spcAft>
                  <a:spcPct val="0"/>
                </a:spcAft>
                <a:defRPr/>
              </a:pPr>
              <a:endParaRPr lang="zh-CN" altLang="en-US" sz="900" kern="0" dirty="0">
                <a:solidFill>
                  <a:srgbClr val="404040"/>
                </a:solidFill>
                <a:latin typeface="微软雅黑" panose="020B0503020204020204" pitchFamily="34" charset="-122"/>
                <a:ea typeface="微软雅黑" panose="020B0503020204020204" pitchFamily="34" charset="-122"/>
              </a:endParaRPr>
            </a:p>
          </p:txBody>
        </p:sp>
        <p:sp>
          <p:nvSpPr>
            <p:cNvPr id="16" name="TextBox 53"/>
            <p:cNvSpPr txBox="1">
              <a:spLocks noChangeArrowheads="1"/>
            </p:cNvSpPr>
            <p:nvPr/>
          </p:nvSpPr>
          <p:spPr bwMode="auto">
            <a:xfrm>
              <a:off x="3977935" y="3417950"/>
              <a:ext cx="1188132" cy="508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spAutoFit/>
            </a:bodyPr>
            <a:lstStyle/>
            <a:p>
              <a:pPr algn="ctr" fontAlgn="base">
                <a:spcBef>
                  <a:spcPct val="0"/>
                </a:spcBef>
                <a:spcAft>
                  <a:spcPct val="0"/>
                </a:spcAft>
                <a:defRPr/>
              </a:pPr>
              <a:r>
                <a:rPr lang="zh-CN" altLang="en-US" sz="1015" b="1" kern="0" dirty="0">
                  <a:solidFill>
                    <a:srgbClr val="314865"/>
                  </a:solidFill>
                  <a:latin typeface="微软雅黑" panose="020B0503020204020204" pitchFamily="34" charset="-122"/>
                  <a:ea typeface="微软雅黑" panose="020B0503020204020204" pitchFamily="34" charset="-122"/>
                  <a:cs typeface="宋体" panose="02010600030101010101" pitchFamily="2" charset="-122"/>
                </a:rPr>
                <a:t>单击此处添加标题</a:t>
              </a:r>
              <a:endParaRPr lang="zh-CN" altLang="en-US" sz="2100" kern="0" dirty="0">
                <a:solidFill>
                  <a:srgbClr val="314865"/>
                </a:solidFill>
                <a:latin typeface="微软雅黑" panose="020B0503020204020204" pitchFamily="34" charset="-122"/>
                <a:ea typeface="微软雅黑" panose="020B0503020204020204" pitchFamily="34" charset="-122"/>
                <a:cs typeface="宋体" panose="02010600030101010101" pitchFamily="2" charset="-122"/>
              </a:endParaRPr>
            </a:p>
          </p:txBody>
        </p:sp>
      </p:grpSp>
    </p:spTree>
  </p:cSld>
  <p:clrMapOvr>
    <a:masterClrMapping/>
  </p:clrMapOvr>
  <p:transition spd="slow">
    <p:cover dir="rd"/>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14:presetBounceEnd="52000">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14:bounceEnd="52000">
                                          <p:cBhvr additive="base">
                                            <p:cTn id="16" dur="500" fill="hold"/>
                                            <p:tgtEl>
                                              <p:spTgt spid="4"/>
                                            </p:tgtEl>
                                            <p:attrNameLst>
                                              <p:attrName>ppt_x</p:attrName>
                                            </p:attrNameLst>
                                          </p:cBhvr>
                                          <p:tavLst>
                                            <p:tav tm="0">
                                              <p:val>
                                                <p:strVal val="#ppt_x"/>
                                              </p:val>
                                            </p:tav>
                                            <p:tav tm="100000">
                                              <p:val>
                                                <p:strVal val="#ppt_x"/>
                                              </p:val>
                                            </p:tav>
                                          </p:tavLst>
                                        </p:anim>
                                        <p:anim calcmode="lin" valueType="num" p14:bounceEnd="52000">
                                          <p:cBhvr additive="base">
                                            <p:cTn id="17" dur="500" fill="hold"/>
                                            <p:tgtEl>
                                              <p:spTgt spid="4"/>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53" presetClass="entr" presetSubtype="16" fill="hold" nodeType="after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p:cTn id="21" dur="500" fill="hold"/>
                                            <p:tgtEl>
                                              <p:spTgt spid="14"/>
                                            </p:tgtEl>
                                            <p:attrNameLst>
                                              <p:attrName>ppt_w</p:attrName>
                                            </p:attrNameLst>
                                          </p:cBhvr>
                                          <p:tavLst>
                                            <p:tav tm="0">
                                              <p:val>
                                                <p:fltVal val="0"/>
                                              </p:val>
                                            </p:tav>
                                            <p:tav tm="100000">
                                              <p:val>
                                                <p:strVal val="#ppt_w"/>
                                              </p:val>
                                            </p:tav>
                                          </p:tavLst>
                                        </p:anim>
                                        <p:anim calcmode="lin" valueType="num">
                                          <p:cBhvr>
                                            <p:cTn id="22" dur="500" fill="hold"/>
                                            <p:tgtEl>
                                              <p:spTgt spid="14"/>
                                            </p:tgtEl>
                                            <p:attrNameLst>
                                              <p:attrName>ppt_h</p:attrName>
                                            </p:attrNameLst>
                                          </p:cBhvr>
                                          <p:tavLst>
                                            <p:tav tm="0">
                                              <p:val>
                                                <p:fltVal val="0"/>
                                              </p:val>
                                            </p:tav>
                                            <p:tav tm="100000">
                                              <p:val>
                                                <p:strVal val="#ppt_h"/>
                                              </p:val>
                                            </p:tav>
                                          </p:tavLst>
                                        </p:anim>
                                        <p:animEffect transition="in" filter="fade">
                                          <p:cBhvr>
                                            <p:cTn id="23" dur="500"/>
                                            <p:tgtEl>
                                              <p:spTgt spid="14"/>
                                            </p:tgtEl>
                                          </p:cBhvr>
                                        </p:animEffect>
                                      </p:childTnLst>
                                    </p:cTn>
                                  </p:par>
                                </p:childTnLst>
                              </p:cTn>
                            </p:par>
                            <p:par>
                              <p:cTn id="24" fill="hold">
                                <p:stCondLst>
                                  <p:cond delay="1500"/>
                                </p:stCondLst>
                                <p:childTnLst>
                                  <p:par>
                                    <p:cTn id="25" presetID="53" presetClass="entr" presetSubtype="16"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500" fill="hold"/>
                                            <p:tgtEl>
                                              <p:spTgt spid="5"/>
                                            </p:tgtEl>
                                            <p:attrNameLst>
                                              <p:attrName>ppt_w</p:attrName>
                                            </p:attrNameLst>
                                          </p:cBhvr>
                                          <p:tavLst>
                                            <p:tav tm="0">
                                              <p:val>
                                                <p:fltVal val="0"/>
                                              </p:val>
                                            </p:tav>
                                            <p:tav tm="100000">
                                              <p:val>
                                                <p:strVal val="#ppt_w"/>
                                              </p:val>
                                            </p:tav>
                                          </p:tavLst>
                                        </p:anim>
                                        <p:anim calcmode="lin" valueType="num">
                                          <p:cBhvr>
                                            <p:cTn id="28" dur="500" fill="hold"/>
                                            <p:tgtEl>
                                              <p:spTgt spid="5"/>
                                            </p:tgtEl>
                                            <p:attrNameLst>
                                              <p:attrName>ppt_h</p:attrName>
                                            </p:attrNameLst>
                                          </p:cBhvr>
                                          <p:tavLst>
                                            <p:tav tm="0">
                                              <p:val>
                                                <p:fltVal val="0"/>
                                              </p:val>
                                            </p:tav>
                                            <p:tav tm="100000">
                                              <p:val>
                                                <p:strVal val="#ppt_h"/>
                                              </p:val>
                                            </p:tav>
                                          </p:tavLst>
                                        </p:anim>
                                        <p:animEffect transition="in" filter="fade">
                                          <p:cBhvr>
                                            <p:cTn id="29" dur="500"/>
                                            <p:tgtEl>
                                              <p:spTgt spid="5"/>
                                            </p:tgtEl>
                                          </p:cBhvr>
                                        </p:animEffect>
                                      </p:childTnLst>
                                    </p:cTn>
                                  </p:par>
                                </p:childTnLst>
                              </p:cTn>
                            </p:par>
                            <p:par>
                              <p:cTn id="30" fill="hold">
                                <p:stCondLst>
                                  <p:cond delay="2000"/>
                                </p:stCondLst>
                                <p:childTnLst>
                                  <p:par>
                                    <p:cTn id="31" presetID="53" presetClass="entr" presetSubtype="16" fill="hold" nodeType="after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p:cTn id="33" dur="500" fill="hold"/>
                                            <p:tgtEl>
                                              <p:spTgt spid="11"/>
                                            </p:tgtEl>
                                            <p:attrNameLst>
                                              <p:attrName>ppt_w</p:attrName>
                                            </p:attrNameLst>
                                          </p:cBhvr>
                                          <p:tavLst>
                                            <p:tav tm="0">
                                              <p:val>
                                                <p:fltVal val="0"/>
                                              </p:val>
                                            </p:tav>
                                            <p:tav tm="100000">
                                              <p:val>
                                                <p:strVal val="#ppt_w"/>
                                              </p:val>
                                            </p:tav>
                                          </p:tavLst>
                                        </p:anim>
                                        <p:anim calcmode="lin" valueType="num">
                                          <p:cBhvr>
                                            <p:cTn id="34" dur="500" fill="hold"/>
                                            <p:tgtEl>
                                              <p:spTgt spid="11"/>
                                            </p:tgtEl>
                                            <p:attrNameLst>
                                              <p:attrName>ppt_h</p:attrName>
                                            </p:attrNameLst>
                                          </p:cBhvr>
                                          <p:tavLst>
                                            <p:tav tm="0">
                                              <p:val>
                                                <p:fltVal val="0"/>
                                              </p:val>
                                            </p:tav>
                                            <p:tav tm="100000">
                                              <p:val>
                                                <p:strVal val="#ppt_h"/>
                                              </p:val>
                                            </p:tav>
                                          </p:tavLst>
                                        </p:anim>
                                        <p:animEffect transition="in" filter="fade">
                                          <p:cBhvr>
                                            <p:cTn id="35" dur="500"/>
                                            <p:tgtEl>
                                              <p:spTgt spid="11"/>
                                            </p:tgtEl>
                                          </p:cBhvr>
                                        </p:animEffect>
                                      </p:childTnLst>
                                    </p:cTn>
                                  </p:par>
                                </p:childTnLst>
                              </p:cTn>
                            </p:par>
                            <p:par>
                              <p:cTn id="36" fill="hold">
                                <p:stCondLst>
                                  <p:cond delay="2500"/>
                                </p:stCondLst>
                                <p:childTnLst>
                                  <p:par>
                                    <p:cTn id="37" presetID="53" presetClass="entr" presetSubtype="16"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p:cTn id="39" dur="500" fill="hold"/>
                                            <p:tgtEl>
                                              <p:spTgt spid="8"/>
                                            </p:tgtEl>
                                            <p:attrNameLst>
                                              <p:attrName>ppt_w</p:attrName>
                                            </p:attrNameLst>
                                          </p:cBhvr>
                                          <p:tavLst>
                                            <p:tav tm="0">
                                              <p:val>
                                                <p:fltVal val="0"/>
                                              </p:val>
                                            </p:tav>
                                            <p:tav tm="100000">
                                              <p:val>
                                                <p:strVal val="#ppt_w"/>
                                              </p:val>
                                            </p:tav>
                                          </p:tavLst>
                                        </p:anim>
                                        <p:anim calcmode="lin" valueType="num">
                                          <p:cBhvr>
                                            <p:cTn id="40" dur="500" fill="hold"/>
                                            <p:tgtEl>
                                              <p:spTgt spid="8"/>
                                            </p:tgtEl>
                                            <p:attrNameLst>
                                              <p:attrName>ppt_h</p:attrName>
                                            </p:attrNameLst>
                                          </p:cBhvr>
                                          <p:tavLst>
                                            <p:tav tm="0">
                                              <p:val>
                                                <p:fltVal val="0"/>
                                              </p:val>
                                            </p:tav>
                                            <p:tav tm="100000">
                                              <p:val>
                                                <p:strVal val="#ppt_h"/>
                                              </p:val>
                                            </p:tav>
                                          </p:tavLst>
                                        </p:anim>
                                        <p:animEffect transition="in" filter="fade">
                                          <p:cBhvr>
                                            <p:cTn id="4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500" fill="hold"/>
                                            <p:tgtEl>
                                              <p:spTgt spid="4"/>
                                            </p:tgtEl>
                                            <p:attrNameLst>
                                              <p:attrName>ppt_x</p:attrName>
                                            </p:attrNameLst>
                                          </p:cBhvr>
                                          <p:tavLst>
                                            <p:tav tm="0">
                                              <p:val>
                                                <p:strVal val="#ppt_x"/>
                                              </p:val>
                                            </p:tav>
                                            <p:tav tm="100000">
                                              <p:val>
                                                <p:strVal val="#ppt_x"/>
                                              </p:val>
                                            </p:tav>
                                          </p:tavLst>
                                        </p:anim>
                                        <p:anim calcmode="lin" valueType="num">
                                          <p:cBhvr additive="base">
                                            <p:cTn id="17" dur="500" fill="hold"/>
                                            <p:tgtEl>
                                              <p:spTgt spid="4"/>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53" presetClass="entr" presetSubtype="16" fill="hold" nodeType="after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p:cTn id="21" dur="500" fill="hold"/>
                                            <p:tgtEl>
                                              <p:spTgt spid="14"/>
                                            </p:tgtEl>
                                            <p:attrNameLst>
                                              <p:attrName>ppt_w</p:attrName>
                                            </p:attrNameLst>
                                          </p:cBhvr>
                                          <p:tavLst>
                                            <p:tav tm="0">
                                              <p:val>
                                                <p:fltVal val="0"/>
                                              </p:val>
                                            </p:tav>
                                            <p:tav tm="100000">
                                              <p:val>
                                                <p:strVal val="#ppt_w"/>
                                              </p:val>
                                            </p:tav>
                                          </p:tavLst>
                                        </p:anim>
                                        <p:anim calcmode="lin" valueType="num">
                                          <p:cBhvr>
                                            <p:cTn id="22" dur="500" fill="hold"/>
                                            <p:tgtEl>
                                              <p:spTgt spid="14"/>
                                            </p:tgtEl>
                                            <p:attrNameLst>
                                              <p:attrName>ppt_h</p:attrName>
                                            </p:attrNameLst>
                                          </p:cBhvr>
                                          <p:tavLst>
                                            <p:tav tm="0">
                                              <p:val>
                                                <p:fltVal val="0"/>
                                              </p:val>
                                            </p:tav>
                                            <p:tav tm="100000">
                                              <p:val>
                                                <p:strVal val="#ppt_h"/>
                                              </p:val>
                                            </p:tav>
                                          </p:tavLst>
                                        </p:anim>
                                        <p:animEffect transition="in" filter="fade">
                                          <p:cBhvr>
                                            <p:cTn id="23" dur="500"/>
                                            <p:tgtEl>
                                              <p:spTgt spid="14"/>
                                            </p:tgtEl>
                                          </p:cBhvr>
                                        </p:animEffect>
                                      </p:childTnLst>
                                    </p:cTn>
                                  </p:par>
                                </p:childTnLst>
                              </p:cTn>
                            </p:par>
                            <p:par>
                              <p:cTn id="24" fill="hold">
                                <p:stCondLst>
                                  <p:cond delay="1500"/>
                                </p:stCondLst>
                                <p:childTnLst>
                                  <p:par>
                                    <p:cTn id="25" presetID="53" presetClass="entr" presetSubtype="16"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500" fill="hold"/>
                                            <p:tgtEl>
                                              <p:spTgt spid="5"/>
                                            </p:tgtEl>
                                            <p:attrNameLst>
                                              <p:attrName>ppt_w</p:attrName>
                                            </p:attrNameLst>
                                          </p:cBhvr>
                                          <p:tavLst>
                                            <p:tav tm="0">
                                              <p:val>
                                                <p:fltVal val="0"/>
                                              </p:val>
                                            </p:tav>
                                            <p:tav tm="100000">
                                              <p:val>
                                                <p:strVal val="#ppt_w"/>
                                              </p:val>
                                            </p:tav>
                                          </p:tavLst>
                                        </p:anim>
                                        <p:anim calcmode="lin" valueType="num">
                                          <p:cBhvr>
                                            <p:cTn id="28" dur="500" fill="hold"/>
                                            <p:tgtEl>
                                              <p:spTgt spid="5"/>
                                            </p:tgtEl>
                                            <p:attrNameLst>
                                              <p:attrName>ppt_h</p:attrName>
                                            </p:attrNameLst>
                                          </p:cBhvr>
                                          <p:tavLst>
                                            <p:tav tm="0">
                                              <p:val>
                                                <p:fltVal val="0"/>
                                              </p:val>
                                            </p:tav>
                                            <p:tav tm="100000">
                                              <p:val>
                                                <p:strVal val="#ppt_h"/>
                                              </p:val>
                                            </p:tav>
                                          </p:tavLst>
                                        </p:anim>
                                        <p:animEffect transition="in" filter="fade">
                                          <p:cBhvr>
                                            <p:cTn id="29" dur="500"/>
                                            <p:tgtEl>
                                              <p:spTgt spid="5"/>
                                            </p:tgtEl>
                                          </p:cBhvr>
                                        </p:animEffect>
                                      </p:childTnLst>
                                    </p:cTn>
                                  </p:par>
                                </p:childTnLst>
                              </p:cTn>
                            </p:par>
                            <p:par>
                              <p:cTn id="30" fill="hold">
                                <p:stCondLst>
                                  <p:cond delay="2000"/>
                                </p:stCondLst>
                                <p:childTnLst>
                                  <p:par>
                                    <p:cTn id="31" presetID="53" presetClass="entr" presetSubtype="16" fill="hold" nodeType="after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p:cTn id="33" dur="500" fill="hold"/>
                                            <p:tgtEl>
                                              <p:spTgt spid="11"/>
                                            </p:tgtEl>
                                            <p:attrNameLst>
                                              <p:attrName>ppt_w</p:attrName>
                                            </p:attrNameLst>
                                          </p:cBhvr>
                                          <p:tavLst>
                                            <p:tav tm="0">
                                              <p:val>
                                                <p:fltVal val="0"/>
                                              </p:val>
                                            </p:tav>
                                            <p:tav tm="100000">
                                              <p:val>
                                                <p:strVal val="#ppt_w"/>
                                              </p:val>
                                            </p:tav>
                                          </p:tavLst>
                                        </p:anim>
                                        <p:anim calcmode="lin" valueType="num">
                                          <p:cBhvr>
                                            <p:cTn id="34" dur="500" fill="hold"/>
                                            <p:tgtEl>
                                              <p:spTgt spid="11"/>
                                            </p:tgtEl>
                                            <p:attrNameLst>
                                              <p:attrName>ppt_h</p:attrName>
                                            </p:attrNameLst>
                                          </p:cBhvr>
                                          <p:tavLst>
                                            <p:tav tm="0">
                                              <p:val>
                                                <p:fltVal val="0"/>
                                              </p:val>
                                            </p:tav>
                                            <p:tav tm="100000">
                                              <p:val>
                                                <p:strVal val="#ppt_h"/>
                                              </p:val>
                                            </p:tav>
                                          </p:tavLst>
                                        </p:anim>
                                        <p:animEffect transition="in" filter="fade">
                                          <p:cBhvr>
                                            <p:cTn id="35" dur="500"/>
                                            <p:tgtEl>
                                              <p:spTgt spid="11"/>
                                            </p:tgtEl>
                                          </p:cBhvr>
                                        </p:animEffect>
                                      </p:childTnLst>
                                    </p:cTn>
                                  </p:par>
                                </p:childTnLst>
                              </p:cTn>
                            </p:par>
                            <p:par>
                              <p:cTn id="36" fill="hold">
                                <p:stCondLst>
                                  <p:cond delay="2500"/>
                                </p:stCondLst>
                                <p:childTnLst>
                                  <p:par>
                                    <p:cTn id="37" presetID="53" presetClass="entr" presetSubtype="16"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p:cTn id="39" dur="500" fill="hold"/>
                                            <p:tgtEl>
                                              <p:spTgt spid="8"/>
                                            </p:tgtEl>
                                            <p:attrNameLst>
                                              <p:attrName>ppt_w</p:attrName>
                                            </p:attrNameLst>
                                          </p:cBhvr>
                                          <p:tavLst>
                                            <p:tav tm="0">
                                              <p:val>
                                                <p:fltVal val="0"/>
                                              </p:val>
                                            </p:tav>
                                            <p:tav tm="100000">
                                              <p:val>
                                                <p:strVal val="#ppt_w"/>
                                              </p:val>
                                            </p:tav>
                                          </p:tavLst>
                                        </p:anim>
                                        <p:anim calcmode="lin" valueType="num">
                                          <p:cBhvr>
                                            <p:cTn id="40" dur="500" fill="hold"/>
                                            <p:tgtEl>
                                              <p:spTgt spid="8"/>
                                            </p:tgtEl>
                                            <p:attrNameLst>
                                              <p:attrName>ppt_h</p:attrName>
                                            </p:attrNameLst>
                                          </p:cBhvr>
                                          <p:tavLst>
                                            <p:tav tm="0">
                                              <p:val>
                                                <p:fltVal val="0"/>
                                              </p:val>
                                            </p:tav>
                                            <p:tav tm="100000">
                                              <p:val>
                                                <p:strVal val="#ppt_h"/>
                                              </p:val>
                                            </p:tav>
                                          </p:tavLst>
                                        </p:anim>
                                        <p:animEffect transition="in" filter="fade">
                                          <p:cBhvr>
                                            <p:cTn id="4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深色1"/>
          <p:cNvSpPr/>
          <p:nvPr/>
        </p:nvSpPr>
        <p:spPr>
          <a:xfrm>
            <a:off x="1358505" y="952111"/>
            <a:ext cx="3132535" cy="269081"/>
          </a:xfrm>
          <a:prstGeom prst="flowChartProcess">
            <a:avLst/>
          </a:prstGeom>
          <a:solidFill>
            <a:srgbClr val="314865"/>
          </a:solidFill>
          <a:ln w="3175" cap="flat" cmpd="sng" algn="ctr">
            <a:solidFill>
              <a:srgbClr val="D7D7D7"/>
            </a:solidFill>
            <a:prstDash val="solid"/>
          </a:ln>
          <a:effectLst/>
        </p:spPr>
        <p:txBody>
          <a:bodyPr anchor="ctr"/>
          <a:lstStyle/>
          <a:p>
            <a:pPr algn="ctr">
              <a:lnSpc>
                <a:spcPct val="120000"/>
              </a:lnSpc>
              <a:defRPr/>
            </a:pPr>
            <a:r>
              <a:rPr lang="zh-CN" altLang="en-US" sz="1050" b="1" kern="0" dirty="0">
                <a:solidFill>
                  <a:srgbClr val="FFFFFF"/>
                </a:solidFill>
                <a:latin typeface="微软雅黑" panose="020B0503020204020204" pitchFamily="34" charset="-122"/>
                <a:ea typeface="微软雅黑" panose="020B0503020204020204" pitchFamily="34" charset="-122"/>
              </a:rPr>
              <a:t>单击此处添加标题</a:t>
            </a:r>
            <a:endParaRPr lang="zh-CN" altLang="en-US" sz="1050" b="1" kern="0" dirty="0">
              <a:solidFill>
                <a:srgbClr val="FFFFFF"/>
              </a:solidFill>
              <a:latin typeface="微软雅黑" panose="020B0503020204020204" pitchFamily="34" charset="-122"/>
              <a:ea typeface="微软雅黑" panose="020B0503020204020204" pitchFamily="34" charset="-122"/>
            </a:endParaRPr>
          </a:p>
        </p:txBody>
      </p:sp>
      <p:sp>
        <p:nvSpPr>
          <p:cNvPr id="3" name="深色2"/>
          <p:cNvSpPr/>
          <p:nvPr/>
        </p:nvSpPr>
        <p:spPr>
          <a:xfrm>
            <a:off x="4652963" y="952111"/>
            <a:ext cx="3132534" cy="269081"/>
          </a:xfrm>
          <a:prstGeom prst="flowChartProcess">
            <a:avLst/>
          </a:prstGeom>
          <a:solidFill>
            <a:srgbClr val="314865"/>
          </a:solidFill>
          <a:ln w="3175" cap="flat" cmpd="sng" algn="ctr">
            <a:solidFill>
              <a:srgbClr val="D7D7D7"/>
            </a:solidFill>
            <a:prstDash val="solid"/>
          </a:ln>
          <a:effectLst/>
        </p:spPr>
        <p:txBody>
          <a:bodyPr anchor="ctr"/>
          <a:lstStyle/>
          <a:p>
            <a:pPr algn="ctr">
              <a:lnSpc>
                <a:spcPct val="120000"/>
              </a:lnSpc>
              <a:defRPr/>
            </a:pPr>
            <a:r>
              <a:rPr lang="zh-CN" altLang="en-US" sz="1050" b="1" kern="0" dirty="0">
                <a:solidFill>
                  <a:srgbClr val="FFFFFF"/>
                </a:solidFill>
                <a:latin typeface="微软雅黑" panose="020B0503020204020204" pitchFamily="34" charset="-122"/>
                <a:ea typeface="微软雅黑" panose="020B0503020204020204" pitchFamily="34" charset="-122"/>
              </a:rPr>
              <a:t>单击此处添加标题</a:t>
            </a:r>
            <a:endParaRPr lang="zh-CN" altLang="en-US" sz="1050" b="1" kern="0" dirty="0">
              <a:solidFill>
                <a:srgbClr val="FFFFFF"/>
              </a:solidFill>
              <a:latin typeface="微软雅黑" panose="020B0503020204020204" pitchFamily="34" charset="-122"/>
              <a:ea typeface="微软雅黑" panose="020B0503020204020204" pitchFamily="34" charset="-122"/>
            </a:endParaRPr>
          </a:p>
        </p:txBody>
      </p:sp>
      <p:sp>
        <p:nvSpPr>
          <p:cNvPr id="4" name="深色3"/>
          <p:cNvSpPr/>
          <p:nvPr/>
        </p:nvSpPr>
        <p:spPr>
          <a:xfrm>
            <a:off x="1358505" y="2626129"/>
            <a:ext cx="3132535" cy="270272"/>
          </a:xfrm>
          <a:prstGeom prst="flowChartProcess">
            <a:avLst/>
          </a:prstGeom>
          <a:solidFill>
            <a:srgbClr val="314865"/>
          </a:solidFill>
          <a:ln w="3175" cap="flat" cmpd="sng" algn="ctr">
            <a:solidFill>
              <a:srgbClr val="D7D7D7"/>
            </a:solidFill>
            <a:prstDash val="solid"/>
          </a:ln>
          <a:effectLst/>
        </p:spPr>
        <p:txBody>
          <a:bodyPr anchor="ctr"/>
          <a:lstStyle/>
          <a:p>
            <a:pPr algn="ctr">
              <a:lnSpc>
                <a:spcPct val="120000"/>
              </a:lnSpc>
              <a:defRPr/>
            </a:pPr>
            <a:r>
              <a:rPr lang="zh-CN" altLang="en-US" sz="1050" b="1" kern="0" dirty="0">
                <a:solidFill>
                  <a:srgbClr val="FFFFFF"/>
                </a:solidFill>
                <a:latin typeface="微软雅黑" panose="020B0503020204020204" pitchFamily="34" charset="-122"/>
                <a:ea typeface="微软雅黑" panose="020B0503020204020204" pitchFamily="34" charset="-122"/>
              </a:rPr>
              <a:t>单击此处添加标题</a:t>
            </a:r>
            <a:endParaRPr lang="zh-CN" altLang="en-US" sz="1050" b="1" kern="0" dirty="0">
              <a:solidFill>
                <a:srgbClr val="FFFFFF"/>
              </a:solidFill>
              <a:latin typeface="微软雅黑" panose="020B0503020204020204" pitchFamily="34" charset="-122"/>
              <a:ea typeface="微软雅黑" panose="020B0503020204020204" pitchFamily="34" charset="-122"/>
            </a:endParaRPr>
          </a:p>
        </p:txBody>
      </p:sp>
      <p:sp>
        <p:nvSpPr>
          <p:cNvPr id="5" name="深色4"/>
          <p:cNvSpPr/>
          <p:nvPr/>
        </p:nvSpPr>
        <p:spPr>
          <a:xfrm>
            <a:off x="4652963" y="2626129"/>
            <a:ext cx="3132534" cy="270272"/>
          </a:xfrm>
          <a:prstGeom prst="flowChartProcess">
            <a:avLst/>
          </a:prstGeom>
          <a:solidFill>
            <a:srgbClr val="314865"/>
          </a:solidFill>
          <a:ln w="3175" cap="flat" cmpd="sng" algn="ctr">
            <a:solidFill>
              <a:srgbClr val="D7D7D7"/>
            </a:solidFill>
            <a:prstDash val="solid"/>
          </a:ln>
          <a:effectLst/>
        </p:spPr>
        <p:txBody>
          <a:bodyPr anchor="ctr"/>
          <a:lstStyle/>
          <a:p>
            <a:pPr algn="ctr">
              <a:lnSpc>
                <a:spcPct val="120000"/>
              </a:lnSpc>
              <a:defRPr/>
            </a:pPr>
            <a:r>
              <a:rPr lang="zh-CN" altLang="en-US" sz="1050" b="1" kern="0" dirty="0">
                <a:solidFill>
                  <a:srgbClr val="FFFFFF"/>
                </a:solidFill>
                <a:latin typeface="微软雅黑" panose="020B0503020204020204" pitchFamily="34" charset="-122"/>
                <a:ea typeface="微软雅黑" panose="020B0503020204020204" pitchFamily="34" charset="-122"/>
              </a:rPr>
              <a:t>单击此处添加标题</a:t>
            </a:r>
            <a:endParaRPr lang="zh-CN" altLang="en-US" sz="1050" b="1" kern="0" dirty="0">
              <a:solidFill>
                <a:srgbClr val="FFFFFF"/>
              </a:solidFill>
              <a:latin typeface="微软雅黑" panose="020B0503020204020204" pitchFamily="34" charset="-122"/>
              <a:ea typeface="微软雅黑" panose="020B0503020204020204" pitchFamily="34" charset="-122"/>
            </a:endParaRPr>
          </a:p>
        </p:txBody>
      </p:sp>
      <p:sp>
        <p:nvSpPr>
          <p:cNvPr id="6" name="文本1"/>
          <p:cNvSpPr>
            <a:spLocks noChangeArrowheads="1"/>
          </p:cNvSpPr>
          <p:nvPr/>
        </p:nvSpPr>
        <p:spPr bwMode="auto">
          <a:xfrm>
            <a:off x="1358505" y="1221193"/>
            <a:ext cx="3132535" cy="1296590"/>
          </a:xfrm>
          <a:prstGeom prst="rect">
            <a:avLst/>
          </a:prstGeom>
          <a:solidFill>
            <a:srgbClr val="E2E9E9"/>
          </a:solidFill>
          <a:ln w="3175" cap="flat" cmpd="sng" algn="ctr">
            <a:solidFill>
              <a:srgbClr val="D7D7D7"/>
            </a:solidFill>
            <a:prstDash val="solid"/>
          </a:ln>
          <a:effectLst/>
        </p:spPr>
        <p:txBody>
          <a:bodyPr lIns="135000" tIns="135000" rIns="540000" anchor="t"/>
          <a:lstStyle/>
          <a:p>
            <a:pPr marL="128905" indent="-128905">
              <a:lnSpc>
                <a:spcPct val="150000"/>
              </a:lnSpc>
              <a:spcBef>
                <a:spcPts val="450"/>
              </a:spcBef>
              <a:buFont typeface="Arial" panose="020B0604020202020204" pitchFamily="34" charset="0"/>
              <a:buChar char="•"/>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单击此处添加段落文本单击此处添加段落文本单击此处添加段落文本单击此处添加段落文本</a:t>
            </a:r>
            <a:endParaRPr lang="en-US" altLang="zh-CN" sz="900" kern="0" dirty="0">
              <a:solidFill>
                <a:srgbClr val="314865"/>
              </a:solidFill>
              <a:latin typeface="微软雅黑" panose="020B0503020204020204" pitchFamily="34" charset="-122"/>
              <a:ea typeface="微软雅黑" panose="020B0503020204020204" pitchFamily="34" charset="-122"/>
            </a:endParaRPr>
          </a:p>
          <a:p>
            <a:pPr marL="128905" indent="-128905">
              <a:lnSpc>
                <a:spcPct val="150000"/>
              </a:lnSpc>
              <a:spcBef>
                <a:spcPts val="450"/>
              </a:spcBef>
              <a:buFont typeface="Arial" panose="020B0604020202020204" pitchFamily="34" charset="0"/>
              <a:buChar char="•"/>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单击此处添加段落文本单击此处添加段落文本</a:t>
            </a:r>
            <a:endParaRPr lang="zh-CN" altLang="en-US" sz="900" kern="0" dirty="0">
              <a:solidFill>
                <a:srgbClr val="314865"/>
              </a:solidFill>
              <a:latin typeface="微软雅黑" panose="020B0503020204020204" pitchFamily="34" charset="-122"/>
              <a:ea typeface="微软雅黑" panose="020B0503020204020204" pitchFamily="34" charset="-122"/>
            </a:endParaRPr>
          </a:p>
        </p:txBody>
      </p:sp>
      <p:sp>
        <p:nvSpPr>
          <p:cNvPr id="7" name="文本2"/>
          <p:cNvSpPr>
            <a:spLocks noChangeArrowheads="1"/>
          </p:cNvSpPr>
          <p:nvPr/>
        </p:nvSpPr>
        <p:spPr bwMode="auto">
          <a:xfrm>
            <a:off x="4652963" y="1221193"/>
            <a:ext cx="3132534" cy="1296590"/>
          </a:xfrm>
          <a:prstGeom prst="rect">
            <a:avLst/>
          </a:prstGeom>
          <a:solidFill>
            <a:srgbClr val="E2E9E9"/>
          </a:solidFill>
          <a:ln w="3175" cap="flat" cmpd="sng" algn="ctr">
            <a:solidFill>
              <a:srgbClr val="D7D7D7"/>
            </a:solidFill>
            <a:prstDash val="solid"/>
          </a:ln>
          <a:effectLst/>
        </p:spPr>
        <p:txBody>
          <a:bodyPr lIns="540000" tIns="135000" rIns="135000" anchor="t"/>
          <a:lstStyle/>
          <a:p>
            <a:pPr marL="128905" indent="-128905">
              <a:lnSpc>
                <a:spcPct val="150000"/>
              </a:lnSpc>
              <a:spcBef>
                <a:spcPts val="450"/>
              </a:spcBef>
              <a:buFont typeface="Arial" panose="020B0604020202020204" pitchFamily="34" charset="0"/>
              <a:buChar char="•"/>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单击此处添加段落文本单击此处添加段落文本单击此处添加段落文本单击此处添加段落文本</a:t>
            </a:r>
            <a:endParaRPr lang="en-US" altLang="zh-CN" sz="900" kern="0" dirty="0">
              <a:solidFill>
                <a:srgbClr val="314865"/>
              </a:solidFill>
              <a:latin typeface="微软雅黑" panose="020B0503020204020204" pitchFamily="34" charset="-122"/>
              <a:ea typeface="微软雅黑" panose="020B0503020204020204" pitchFamily="34" charset="-122"/>
            </a:endParaRPr>
          </a:p>
          <a:p>
            <a:pPr marL="128905" indent="-128905">
              <a:lnSpc>
                <a:spcPct val="150000"/>
              </a:lnSpc>
              <a:spcBef>
                <a:spcPts val="450"/>
              </a:spcBef>
              <a:buFont typeface="Arial" panose="020B0604020202020204" pitchFamily="34" charset="0"/>
              <a:buChar char="•"/>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单击此处添加段落文本单击此处添加段落文本</a:t>
            </a:r>
            <a:endParaRPr lang="zh-CN" altLang="en-US" sz="900" kern="0" dirty="0">
              <a:solidFill>
                <a:srgbClr val="314865"/>
              </a:solidFill>
              <a:latin typeface="微软雅黑" panose="020B0503020204020204" pitchFamily="34" charset="-122"/>
              <a:ea typeface="微软雅黑" panose="020B0503020204020204" pitchFamily="34" charset="-122"/>
            </a:endParaRPr>
          </a:p>
        </p:txBody>
      </p:sp>
      <p:sp>
        <p:nvSpPr>
          <p:cNvPr id="8" name="文本3"/>
          <p:cNvSpPr>
            <a:spLocks noChangeArrowheads="1"/>
          </p:cNvSpPr>
          <p:nvPr/>
        </p:nvSpPr>
        <p:spPr bwMode="auto">
          <a:xfrm>
            <a:off x="1358505" y="2896400"/>
            <a:ext cx="3132535" cy="1295400"/>
          </a:xfrm>
          <a:prstGeom prst="rect">
            <a:avLst/>
          </a:prstGeom>
          <a:solidFill>
            <a:srgbClr val="E2E9E9"/>
          </a:solidFill>
          <a:ln w="3175" cap="flat" cmpd="sng" algn="ctr">
            <a:solidFill>
              <a:srgbClr val="D7D7D7"/>
            </a:solidFill>
            <a:prstDash val="solid"/>
          </a:ln>
          <a:effectLst/>
        </p:spPr>
        <p:txBody>
          <a:bodyPr lIns="135000" tIns="135000" rIns="540000" anchor="t"/>
          <a:lstStyle/>
          <a:p>
            <a:pPr marL="128905" indent="-128905">
              <a:lnSpc>
                <a:spcPct val="150000"/>
              </a:lnSpc>
              <a:spcBef>
                <a:spcPts val="450"/>
              </a:spcBef>
              <a:buFont typeface="Arial" panose="020B0604020202020204" pitchFamily="34" charset="0"/>
              <a:buChar char="•"/>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单击此处添加段落文本单击此处添加段落文本单击此处添加段落文本单击此处添加段落文本</a:t>
            </a:r>
            <a:endParaRPr lang="en-US" altLang="zh-CN" sz="900" kern="0" dirty="0">
              <a:solidFill>
                <a:srgbClr val="314865"/>
              </a:solidFill>
              <a:latin typeface="微软雅黑" panose="020B0503020204020204" pitchFamily="34" charset="-122"/>
              <a:ea typeface="微软雅黑" panose="020B0503020204020204" pitchFamily="34" charset="-122"/>
            </a:endParaRPr>
          </a:p>
          <a:p>
            <a:pPr marL="128905" indent="-128905">
              <a:lnSpc>
                <a:spcPct val="150000"/>
              </a:lnSpc>
              <a:spcBef>
                <a:spcPts val="450"/>
              </a:spcBef>
              <a:buFont typeface="Arial" panose="020B0604020202020204" pitchFamily="34" charset="0"/>
              <a:buChar char="•"/>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单击此处添加段落文本单击此处添加段落文本</a:t>
            </a:r>
            <a:endParaRPr lang="zh-CN" altLang="en-US" sz="900" kern="0" dirty="0">
              <a:solidFill>
                <a:srgbClr val="314865"/>
              </a:solidFill>
              <a:latin typeface="微软雅黑" panose="020B0503020204020204" pitchFamily="34" charset="-122"/>
              <a:ea typeface="微软雅黑" panose="020B0503020204020204" pitchFamily="34" charset="-122"/>
            </a:endParaRPr>
          </a:p>
        </p:txBody>
      </p:sp>
      <p:sp>
        <p:nvSpPr>
          <p:cNvPr id="9" name="文本4"/>
          <p:cNvSpPr>
            <a:spLocks noChangeArrowheads="1"/>
          </p:cNvSpPr>
          <p:nvPr/>
        </p:nvSpPr>
        <p:spPr bwMode="auto">
          <a:xfrm>
            <a:off x="4652963" y="2896400"/>
            <a:ext cx="3132534" cy="1295400"/>
          </a:xfrm>
          <a:prstGeom prst="rect">
            <a:avLst/>
          </a:prstGeom>
          <a:solidFill>
            <a:srgbClr val="E2E9E9"/>
          </a:solidFill>
          <a:ln w="3175" cap="flat" cmpd="sng" algn="ctr">
            <a:solidFill>
              <a:srgbClr val="D7D7D7"/>
            </a:solidFill>
            <a:prstDash val="solid"/>
          </a:ln>
          <a:effectLst/>
        </p:spPr>
        <p:txBody>
          <a:bodyPr lIns="540000" tIns="135000" rIns="135000" anchor="t"/>
          <a:lstStyle/>
          <a:p>
            <a:pPr marL="128905" indent="-128905">
              <a:lnSpc>
                <a:spcPct val="150000"/>
              </a:lnSpc>
              <a:spcBef>
                <a:spcPts val="450"/>
              </a:spcBef>
              <a:buFont typeface="Arial" panose="020B0604020202020204" pitchFamily="34" charset="0"/>
              <a:buChar char="•"/>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单击此处添加段落文本单击此处添加段落文本单击此处添加段落文本单击此处添加段落文本</a:t>
            </a:r>
            <a:endParaRPr lang="en-US" altLang="zh-CN" sz="900" kern="0" dirty="0">
              <a:solidFill>
                <a:srgbClr val="314865"/>
              </a:solidFill>
              <a:latin typeface="微软雅黑" panose="020B0503020204020204" pitchFamily="34" charset="-122"/>
              <a:ea typeface="微软雅黑" panose="020B0503020204020204" pitchFamily="34" charset="-122"/>
            </a:endParaRPr>
          </a:p>
          <a:p>
            <a:pPr marL="128905" indent="-128905">
              <a:lnSpc>
                <a:spcPct val="150000"/>
              </a:lnSpc>
              <a:spcBef>
                <a:spcPts val="450"/>
              </a:spcBef>
              <a:buFont typeface="Arial" panose="020B0604020202020204" pitchFamily="34" charset="0"/>
              <a:buChar char="•"/>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单击此处添加段落文本单击此处添加段落文本</a:t>
            </a:r>
            <a:endParaRPr lang="zh-CN" altLang="en-US" sz="900" kern="0" dirty="0">
              <a:solidFill>
                <a:srgbClr val="314865"/>
              </a:solidFill>
              <a:latin typeface="微软雅黑" panose="020B0503020204020204" pitchFamily="34" charset="-122"/>
              <a:ea typeface="微软雅黑" panose="020B0503020204020204" pitchFamily="34" charset="-122"/>
            </a:endParaRPr>
          </a:p>
        </p:txBody>
      </p:sp>
      <p:grpSp>
        <p:nvGrpSpPr>
          <p:cNvPr id="10" name="灰色1"/>
          <p:cNvGrpSpPr/>
          <p:nvPr/>
        </p:nvGrpSpPr>
        <p:grpSpPr>
          <a:xfrm>
            <a:off x="3789761" y="1815314"/>
            <a:ext cx="1512094" cy="1512094"/>
            <a:chOff x="3492500" y="2708275"/>
            <a:chExt cx="2016125" cy="2016125"/>
          </a:xfrm>
        </p:grpSpPr>
        <p:sp>
          <p:nvSpPr>
            <p:cNvPr id="11" name="椭圆 10"/>
            <p:cNvSpPr/>
            <p:nvPr/>
          </p:nvSpPr>
          <p:spPr>
            <a:xfrm>
              <a:off x="3492500" y="2708275"/>
              <a:ext cx="2016125" cy="2016125"/>
            </a:xfrm>
            <a:prstGeom prst="ellipse">
              <a:avLst/>
            </a:prstGeom>
            <a:solidFill>
              <a:srgbClr val="314865"/>
            </a:solidFill>
            <a:ln w="3175" cap="flat" cmpd="sng" algn="ctr">
              <a:solidFill>
                <a:srgbClr val="C5C5C5"/>
              </a:solidFill>
              <a:prstDash val="solid"/>
            </a:ln>
            <a:effectLst/>
          </p:spPr>
          <p:txBody>
            <a:bodyPr vert="eaVert" anchor="ctr"/>
            <a:lstStyle/>
            <a:p>
              <a:pPr algn="ctr">
                <a:defRPr/>
              </a:pPr>
              <a:endParaRPr lang="zh-CN" altLang="en-US" sz="2400" kern="0" dirty="0">
                <a:solidFill>
                  <a:sysClr val="window" lastClr="FFFFFF"/>
                </a:solidFill>
                <a:latin typeface="微软雅黑" panose="020B0503020204020204" pitchFamily="34" charset="-122"/>
                <a:ea typeface="微软雅黑" panose="020B0503020204020204" pitchFamily="34" charset="-122"/>
              </a:endParaRPr>
            </a:p>
          </p:txBody>
        </p:sp>
        <p:grpSp>
          <p:nvGrpSpPr>
            <p:cNvPr id="12" name="组合 11"/>
            <p:cNvGrpSpPr/>
            <p:nvPr/>
          </p:nvGrpSpPr>
          <p:grpSpPr>
            <a:xfrm rot="20362313">
              <a:off x="3635896" y="3053570"/>
              <a:ext cx="1656184" cy="1208747"/>
              <a:chOff x="7307974" y="1757427"/>
              <a:chExt cx="1728787" cy="1208747"/>
            </a:xfrm>
          </p:grpSpPr>
          <p:sp>
            <p:nvSpPr>
              <p:cNvPr id="13" name="TextBox 19"/>
              <p:cNvSpPr txBox="1">
                <a:spLocks noChangeArrowheads="1"/>
              </p:cNvSpPr>
              <p:nvPr/>
            </p:nvSpPr>
            <p:spPr bwMode="auto">
              <a:xfrm>
                <a:off x="7308305" y="1757427"/>
                <a:ext cx="1728239" cy="38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20000"/>
                  </a:lnSpc>
                  <a:defRPr/>
                </a:pPr>
                <a:r>
                  <a:rPr lang="zh-CN" altLang="en-US" sz="1050" b="1" kern="0" dirty="0">
                    <a:solidFill>
                      <a:srgbClr val="F9F9F9"/>
                    </a:solidFill>
                    <a:latin typeface="微软雅黑" panose="020B0503020204020204" pitchFamily="34" charset="-122"/>
                    <a:ea typeface="微软雅黑" panose="020B0503020204020204" pitchFamily="34" charset="-122"/>
                  </a:rPr>
                  <a:t>此处添加标题</a:t>
                </a:r>
                <a:endParaRPr lang="zh-CN" altLang="en-US" sz="1050" b="1" kern="0" dirty="0">
                  <a:solidFill>
                    <a:srgbClr val="F9F9F9"/>
                  </a:solidFill>
                  <a:latin typeface="微软雅黑" panose="020B0503020204020204" pitchFamily="34" charset="-122"/>
                  <a:ea typeface="微软雅黑" panose="020B0503020204020204" pitchFamily="34" charset="-122"/>
                </a:endParaRPr>
              </a:p>
            </p:txBody>
          </p:sp>
          <p:sp>
            <p:nvSpPr>
              <p:cNvPr id="14" name="TextBox 13"/>
              <p:cNvSpPr txBox="1"/>
              <p:nvPr/>
            </p:nvSpPr>
            <p:spPr bwMode="auto">
              <a:xfrm>
                <a:off x="7307974" y="2081317"/>
                <a:ext cx="1728787" cy="884857"/>
              </a:xfrm>
              <a:prstGeom prst="rect">
                <a:avLst/>
              </a:prstGeom>
              <a:noFill/>
            </p:spPr>
            <p:txBody>
              <a:bodyPr>
                <a:spAutoFit/>
              </a:bodyPr>
              <a:lstStyle/>
              <a:p>
                <a:pPr algn="ctr">
                  <a:lnSpc>
                    <a:spcPct val="150000"/>
                  </a:lnSpc>
                  <a:defRPr/>
                </a:pPr>
                <a:r>
                  <a:rPr lang="zh-CN" altLang="en-US" sz="825" kern="0" dirty="0">
                    <a:solidFill>
                      <a:srgbClr val="F9F9F9"/>
                    </a:solidFill>
                    <a:latin typeface="微软雅黑" panose="020B0503020204020204" pitchFamily="34" charset="-122"/>
                    <a:ea typeface="微软雅黑" panose="020B0503020204020204" pitchFamily="34" charset="-122"/>
                  </a:rPr>
                  <a:t>单击此处添加段落文本单击此处添加段落文本单击此处添加段落文本</a:t>
                </a:r>
                <a:endParaRPr lang="zh-CN" altLang="en-US" sz="825" kern="0" dirty="0">
                  <a:solidFill>
                    <a:srgbClr val="F9F9F9"/>
                  </a:solidFill>
                  <a:latin typeface="微软雅黑" panose="020B0503020204020204" pitchFamily="34" charset="-122"/>
                  <a:ea typeface="微软雅黑" panose="020B0503020204020204" pitchFamily="34" charset="-122"/>
                </a:endParaRPr>
              </a:p>
            </p:txBody>
          </p:sp>
        </p:grpSp>
      </p:grpSp>
      <p:cxnSp>
        <p:nvCxnSpPr>
          <p:cNvPr id="15" name="直接连接符 14"/>
          <p:cNvCxnSpPr/>
          <p:nvPr/>
        </p:nvCxnSpPr>
        <p:spPr>
          <a:xfrm>
            <a:off x="0"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5364088"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sp>
        <p:nvSpPr>
          <p:cNvPr id="17" name="TextBox 500"/>
          <p:cNvSpPr txBox="1"/>
          <p:nvPr/>
        </p:nvSpPr>
        <p:spPr>
          <a:xfrm>
            <a:off x="3779912" y="155416"/>
            <a:ext cx="1584176" cy="400110"/>
          </a:xfrm>
          <a:prstGeom prst="rect">
            <a:avLst/>
          </a:prstGeom>
          <a:noFill/>
        </p:spPr>
        <p:txBody>
          <a:bodyPr wrap="square" rtlCol="0">
            <a:spAutoFit/>
          </a:bodyPr>
          <a:lstStyle/>
          <a:p>
            <a:pPr algn="ctr"/>
            <a:r>
              <a:rPr lang="zh-CN" altLang="en-US" sz="2000" b="1" dirty="0" smtClean="0">
                <a:solidFill>
                  <a:srgbClr val="314865"/>
                </a:solidFill>
              </a:rPr>
              <a:t>总结建议</a:t>
            </a:r>
            <a:endParaRPr lang="zh-CN" altLang="en-US" sz="2000" b="1" dirty="0">
              <a:solidFill>
                <a:srgbClr val="314865"/>
              </a:solidFill>
            </a:endParaRPr>
          </a:p>
        </p:txBody>
      </p:sp>
    </p:spTree>
  </p:cSld>
  <p:clrMapOvr>
    <a:masterClrMapping/>
  </p:clrMapOvr>
  <p:transition spd="slow">
    <p:cover dir="rd"/>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0-#ppt_w/2"/>
                                              </p:val>
                                            </p:tav>
                                            <p:tav tm="100000">
                                              <p:val>
                                                <p:strVal val="#ppt_x"/>
                                              </p:val>
                                            </p:tav>
                                          </p:tavLst>
                                        </p:anim>
                                        <p:anim calcmode="lin" valueType="num">
                                          <p:cBhvr additive="base">
                                            <p:cTn id="8" dur="500" fill="hold"/>
                                            <p:tgtEl>
                                              <p:spTgt spid="15"/>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1+#ppt_w/2"/>
                                              </p:val>
                                            </p:tav>
                                            <p:tav tm="100000">
                                              <p:val>
                                                <p:strVal val="#ppt_x"/>
                                              </p:val>
                                            </p:tav>
                                          </p:tavLst>
                                        </p:anim>
                                        <p:anim calcmode="lin" valueType="num">
                                          <p:cBhvr additive="base">
                                            <p:cTn id="12" dur="500" fill="hold"/>
                                            <p:tgtEl>
                                              <p:spTgt spid="16"/>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14:presetBounceEnd="52000">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14:bounceEnd="52000">
                                          <p:cBhvr additive="base">
                                            <p:cTn id="16" dur="500" fill="hold"/>
                                            <p:tgtEl>
                                              <p:spTgt spid="17"/>
                                            </p:tgtEl>
                                            <p:attrNameLst>
                                              <p:attrName>ppt_x</p:attrName>
                                            </p:attrNameLst>
                                          </p:cBhvr>
                                          <p:tavLst>
                                            <p:tav tm="0">
                                              <p:val>
                                                <p:strVal val="#ppt_x"/>
                                              </p:val>
                                            </p:tav>
                                            <p:tav tm="100000">
                                              <p:val>
                                                <p:strVal val="#ppt_x"/>
                                              </p:val>
                                            </p:tav>
                                          </p:tavLst>
                                        </p:anim>
                                        <p:anim calcmode="lin" valueType="num" p14:bounceEnd="52000">
                                          <p:cBhvr additive="base">
                                            <p:cTn id="17" dur="500" fill="hold"/>
                                            <p:tgtEl>
                                              <p:spTgt spid="17"/>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16" presetClass="entr" presetSubtype="21"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barn(inVertical)">
                                          <p:cBhvr>
                                            <p:cTn id="21" dur="500"/>
                                            <p:tgtEl>
                                              <p:spTgt spid="2"/>
                                            </p:tgtEl>
                                          </p:cBhvr>
                                        </p:animEffect>
                                      </p:childTnLst>
                                    </p:cTn>
                                  </p:par>
                                </p:childTnLst>
                              </p:cTn>
                            </p:par>
                            <p:par>
                              <p:cTn id="22" fill="hold">
                                <p:stCondLst>
                                  <p:cond delay="1500"/>
                                </p:stCondLst>
                                <p:childTnLst>
                                  <p:par>
                                    <p:cTn id="23" presetID="22" presetClass="entr" presetSubtype="1" fill="hold" grpId="0"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up)">
                                          <p:cBhvr>
                                            <p:cTn id="25" dur="500"/>
                                            <p:tgtEl>
                                              <p:spTgt spid="6"/>
                                            </p:tgtEl>
                                          </p:cBhvr>
                                        </p:animEffect>
                                      </p:childTnLst>
                                    </p:cTn>
                                  </p:par>
                                </p:childTnLst>
                              </p:cTn>
                            </p:par>
                            <p:par>
                              <p:cTn id="26" fill="hold">
                                <p:stCondLst>
                                  <p:cond delay="2000"/>
                                </p:stCondLst>
                                <p:childTnLst>
                                  <p:par>
                                    <p:cTn id="27" presetID="16" presetClass="entr" presetSubtype="21" fill="hold" grpId="0" nodeType="after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barn(inVertical)">
                                          <p:cBhvr>
                                            <p:cTn id="29" dur="500"/>
                                            <p:tgtEl>
                                              <p:spTgt spid="3"/>
                                            </p:tgtEl>
                                          </p:cBhvr>
                                        </p:animEffect>
                                      </p:childTnLst>
                                    </p:cTn>
                                  </p:par>
                                </p:childTnLst>
                              </p:cTn>
                            </p:par>
                            <p:par>
                              <p:cTn id="30" fill="hold">
                                <p:stCondLst>
                                  <p:cond delay="2500"/>
                                </p:stCondLst>
                                <p:childTnLst>
                                  <p:par>
                                    <p:cTn id="31" presetID="22" presetClass="entr" presetSubtype="1" fill="hold" grpId="0" nodeType="after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wipe(up)">
                                          <p:cBhvr>
                                            <p:cTn id="33" dur="500"/>
                                            <p:tgtEl>
                                              <p:spTgt spid="7"/>
                                            </p:tgtEl>
                                          </p:cBhvr>
                                        </p:animEffect>
                                      </p:childTnLst>
                                    </p:cTn>
                                  </p:par>
                                </p:childTnLst>
                              </p:cTn>
                            </p:par>
                            <p:par>
                              <p:cTn id="34" fill="hold">
                                <p:stCondLst>
                                  <p:cond delay="3000"/>
                                </p:stCondLst>
                                <p:childTnLst>
                                  <p:par>
                                    <p:cTn id="35" presetID="16" presetClass="entr" presetSubtype="21" fill="hold" grpId="0" nodeType="after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barn(inVertical)">
                                          <p:cBhvr>
                                            <p:cTn id="37" dur="500"/>
                                            <p:tgtEl>
                                              <p:spTgt spid="4"/>
                                            </p:tgtEl>
                                          </p:cBhvr>
                                        </p:animEffect>
                                      </p:childTnLst>
                                    </p:cTn>
                                  </p:par>
                                </p:childTnLst>
                              </p:cTn>
                            </p:par>
                            <p:par>
                              <p:cTn id="38" fill="hold">
                                <p:stCondLst>
                                  <p:cond delay="3500"/>
                                </p:stCondLst>
                                <p:childTnLst>
                                  <p:par>
                                    <p:cTn id="39" presetID="22" presetClass="entr" presetSubtype="1" fill="hold" grpId="0" nodeType="after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wipe(up)">
                                          <p:cBhvr>
                                            <p:cTn id="41" dur="500"/>
                                            <p:tgtEl>
                                              <p:spTgt spid="8"/>
                                            </p:tgtEl>
                                          </p:cBhvr>
                                        </p:animEffect>
                                      </p:childTnLst>
                                    </p:cTn>
                                  </p:par>
                                </p:childTnLst>
                              </p:cTn>
                            </p:par>
                            <p:par>
                              <p:cTn id="42" fill="hold">
                                <p:stCondLst>
                                  <p:cond delay="4000"/>
                                </p:stCondLst>
                                <p:childTnLst>
                                  <p:par>
                                    <p:cTn id="43" presetID="16" presetClass="entr" presetSubtype="21" fill="hold" grpId="0" nodeType="afterEffect">
                                      <p:stCondLst>
                                        <p:cond delay="0"/>
                                      </p:stCondLst>
                                      <p:childTnLst>
                                        <p:set>
                                          <p:cBhvr>
                                            <p:cTn id="44" dur="1" fill="hold">
                                              <p:stCondLst>
                                                <p:cond delay="0"/>
                                              </p:stCondLst>
                                            </p:cTn>
                                            <p:tgtEl>
                                              <p:spTgt spid="5"/>
                                            </p:tgtEl>
                                            <p:attrNameLst>
                                              <p:attrName>style.visibility</p:attrName>
                                            </p:attrNameLst>
                                          </p:cBhvr>
                                          <p:to>
                                            <p:strVal val="visible"/>
                                          </p:to>
                                        </p:set>
                                        <p:animEffect transition="in" filter="barn(inVertical)">
                                          <p:cBhvr>
                                            <p:cTn id="45" dur="500"/>
                                            <p:tgtEl>
                                              <p:spTgt spid="5"/>
                                            </p:tgtEl>
                                          </p:cBhvr>
                                        </p:animEffect>
                                      </p:childTnLst>
                                    </p:cTn>
                                  </p:par>
                                </p:childTnLst>
                              </p:cTn>
                            </p:par>
                            <p:par>
                              <p:cTn id="46" fill="hold">
                                <p:stCondLst>
                                  <p:cond delay="4500"/>
                                </p:stCondLst>
                                <p:childTnLst>
                                  <p:par>
                                    <p:cTn id="47" presetID="22" presetClass="entr" presetSubtype="1" fill="hold" grpId="0" nodeType="after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wipe(up)">
                                          <p:cBhvr>
                                            <p:cTn id="49" dur="500"/>
                                            <p:tgtEl>
                                              <p:spTgt spid="9"/>
                                            </p:tgtEl>
                                          </p:cBhvr>
                                        </p:animEffect>
                                      </p:childTnLst>
                                    </p:cTn>
                                  </p:par>
                                </p:childTnLst>
                              </p:cTn>
                            </p:par>
                            <p:par>
                              <p:cTn id="50" fill="hold">
                                <p:stCondLst>
                                  <p:cond delay="5000"/>
                                </p:stCondLst>
                                <p:childTnLst>
                                  <p:par>
                                    <p:cTn id="51" presetID="31" presetClass="entr" presetSubtype="0" fill="hold" nodeType="afterEffect">
                                      <p:stCondLst>
                                        <p:cond delay="0"/>
                                      </p:stCondLst>
                                      <p:childTnLst>
                                        <p:set>
                                          <p:cBhvr>
                                            <p:cTn id="52" dur="1" fill="hold">
                                              <p:stCondLst>
                                                <p:cond delay="0"/>
                                              </p:stCondLst>
                                            </p:cTn>
                                            <p:tgtEl>
                                              <p:spTgt spid="10"/>
                                            </p:tgtEl>
                                            <p:attrNameLst>
                                              <p:attrName>style.visibility</p:attrName>
                                            </p:attrNameLst>
                                          </p:cBhvr>
                                          <p:to>
                                            <p:strVal val="visible"/>
                                          </p:to>
                                        </p:set>
                                        <p:anim calcmode="lin" valueType="num">
                                          <p:cBhvr>
                                            <p:cTn id="53" dur="1000" fill="hold"/>
                                            <p:tgtEl>
                                              <p:spTgt spid="10"/>
                                            </p:tgtEl>
                                            <p:attrNameLst>
                                              <p:attrName>ppt_w</p:attrName>
                                            </p:attrNameLst>
                                          </p:cBhvr>
                                          <p:tavLst>
                                            <p:tav tm="0">
                                              <p:val>
                                                <p:fltVal val="0"/>
                                              </p:val>
                                            </p:tav>
                                            <p:tav tm="100000">
                                              <p:val>
                                                <p:strVal val="#ppt_w"/>
                                              </p:val>
                                            </p:tav>
                                          </p:tavLst>
                                        </p:anim>
                                        <p:anim calcmode="lin" valueType="num">
                                          <p:cBhvr>
                                            <p:cTn id="54" dur="1000" fill="hold"/>
                                            <p:tgtEl>
                                              <p:spTgt spid="10"/>
                                            </p:tgtEl>
                                            <p:attrNameLst>
                                              <p:attrName>ppt_h</p:attrName>
                                            </p:attrNameLst>
                                          </p:cBhvr>
                                          <p:tavLst>
                                            <p:tav tm="0">
                                              <p:val>
                                                <p:fltVal val="0"/>
                                              </p:val>
                                            </p:tav>
                                            <p:tav tm="100000">
                                              <p:val>
                                                <p:strVal val="#ppt_h"/>
                                              </p:val>
                                            </p:tav>
                                          </p:tavLst>
                                        </p:anim>
                                        <p:anim calcmode="lin" valueType="num">
                                          <p:cBhvr>
                                            <p:cTn id="55" dur="1000" fill="hold"/>
                                            <p:tgtEl>
                                              <p:spTgt spid="10"/>
                                            </p:tgtEl>
                                            <p:attrNameLst>
                                              <p:attrName>style.rotation</p:attrName>
                                            </p:attrNameLst>
                                          </p:cBhvr>
                                          <p:tavLst>
                                            <p:tav tm="0">
                                              <p:val>
                                                <p:fltVal val="90"/>
                                              </p:val>
                                            </p:tav>
                                            <p:tav tm="100000">
                                              <p:val>
                                                <p:fltVal val="0"/>
                                              </p:val>
                                            </p:tav>
                                          </p:tavLst>
                                        </p:anim>
                                        <p:animEffect transition="in" filter="fade">
                                          <p:cBhvr>
                                            <p:cTn id="56"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7"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0-#ppt_w/2"/>
                                              </p:val>
                                            </p:tav>
                                            <p:tav tm="100000">
                                              <p:val>
                                                <p:strVal val="#ppt_x"/>
                                              </p:val>
                                            </p:tav>
                                          </p:tavLst>
                                        </p:anim>
                                        <p:anim calcmode="lin" valueType="num">
                                          <p:cBhvr additive="base">
                                            <p:cTn id="8" dur="500" fill="hold"/>
                                            <p:tgtEl>
                                              <p:spTgt spid="15"/>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1+#ppt_w/2"/>
                                              </p:val>
                                            </p:tav>
                                            <p:tav tm="100000">
                                              <p:val>
                                                <p:strVal val="#ppt_x"/>
                                              </p:val>
                                            </p:tav>
                                          </p:tavLst>
                                        </p:anim>
                                        <p:anim calcmode="lin" valueType="num">
                                          <p:cBhvr additive="base">
                                            <p:cTn id="12" dur="500" fill="hold"/>
                                            <p:tgtEl>
                                              <p:spTgt spid="16"/>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16" presetClass="entr" presetSubtype="21"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barn(inVertical)">
                                          <p:cBhvr>
                                            <p:cTn id="21" dur="500"/>
                                            <p:tgtEl>
                                              <p:spTgt spid="2"/>
                                            </p:tgtEl>
                                          </p:cBhvr>
                                        </p:animEffect>
                                      </p:childTnLst>
                                    </p:cTn>
                                  </p:par>
                                </p:childTnLst>
                              </p:cTn>
                            </p:par>
                            <p:par>
                              <p:cTn id="22" fill="hold">
                                <p:stCondLst>
                                  <p:cond delay="1500"/>
                                </p:stCondLst>
                                <p:childTnLst>
                                  <p:par>
                                    <p:cTn id="23" presetID="22" presetClass="entr" presetSubtype="1" fill="hold" grpId="0"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up)">
                                          <p:cBhvr>
                                            <p:cTn id="25" dur="500"/>
                                            <p:tgtEl>
                                              <p:spTgt spid="6"/>
                                            </p:tgtEl>
                                          </p:cBhvr>
                                        </p:animEffect>
                                      </p:childTnLst>
                                    </p:cTn>
                                  </p:par>
                                </p:childTnLst>
                              </p:cTn>
                            </p:par>
                            <p:par>
                              <p:cTn id="26" fill="hold">
                                <p:stCondLst>
                                  <p:cond delay="2000"/>
                                </p:stCondLst>
                                <p:childTnLst>
                                  <p:par>
                                    <p:cTn id="27" presetID="16" presetClass="entr" presetSubtype="21" fill="hold" grpId="0" nodeType="after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barn(inVertical)">
                                          <p:cBhvr>
                                            <p:cTn id="29" dur="500"/>
                                            <p:tgtEl>
                                              <p:spTgt spid="3"/>
                                            </p:tgtEl>
                                          </p:cBhvr>
                                        </p:animEffect>
                                      </p:childTnLst>
                                    </p:cTn>
                                  </p:par>
                                </p:childTnLst>
                              </p:cTn>
                            </p:par>
                            <p:par>
                              <p:cTn id="30" fill="hold">
                                <p:stCondLst>
                                  <p:cond delay="2500"/>
                                </p:stCondLst>
                                <p:childTnLst>
                                  <p:par>
                                    <p:cTn id="31" presetID="22" presetClass="entr" presetSubtype="1" fill="hold" grpId="0" nodeType="after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wipe(up)">
                                          <p:cBhvr>
                                            <p:cTn id="33" dur="500"/>
                                            <p:tgtEl>
                                              <p:spTgt spid="7"/>
                                            </p:tgtEl>
                                          </p:cBhvr>
                                        </p:animEffect>
                                      </p:childTnLst>
                                    </p:cTn>
                                  </p:par>
                                </p:childTnLst>
                              </p:cTn>
                            </p:par>
                            <p:par>
                              <p:cTn id="34" fill="hold">
                                <p:stCondLst>
                                  <p:cond delay="3000"/>
                                </p:stCondLst>
                                <p:childTnLst>
                                  <p:par>
                                    <p:cTn id="35" presetID="16" presetClass="entr" presetSubtype="21" fill="hold" grpId="0" nodeType="after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barn(inVertical)">
                                          <p:cBhvr>
                                            <p:cTn id="37" dur="500"/>
                                            <p:tgtEl>
                                              <p:spTgt spid="4"/>
                                            </p:tgtEl>
                                          </p:cBhvr>
                                        </p:animEffect>
                                      </p:childTnLst>
                                    </p:cTn>
                                  </p:par>
                                </p:childTnLst>
                              </p:cTn>
                            </p:par>
                            <p:par>
                              <p:cTn id="38" fill="hold">
                                <p:stCondLst>
                                  <p:cond delay="3500"/>
                                </p:stCondLst>
                                <p:childTnLst>
                                  <p:par>
                                    <p:cTn id="39" presetID="22" presetClass="entr" presetSubtype="1" fill="hold" grpId="0" nodeType="after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wipe(up)">
                                          <p:cBhvr>
                                            <p:cTn id="41" dur="500"/>
                                            <p:tgtEl>
                                              <p:spTgt spid="8"/>
                                            </p:tgtEl>
                                          </p:cBhvr>
                                        </p:animEffect>
                                      </p:childTnLst>
                                    </p:cTn>
                                  </p:par>
                                </p:childTnLst>
                              </p:cTn>
                            </p:par>
                            <p:par>
                              <p:cTn id="42" fill="hold">
                                <p:stCondLst>
                                  <p:cond delay="4000"/>
                                </p:stCondLst>
                                <p:childTnLst>
                                  <p:par>
                                    <p:cTn id="43" presetID="16" presetClass="entr" presetSubtype="21" fill="hold" grpId="0" nodeType="afterEffect">
                                      <p:stCondLst>
                                        <p:cond delay="0"/>
                                      </p:stCondLst>
                                      <p:childTnLst>
                                        <p:set>
                                          <p:cBhvr>
                                            <p:cTn id="44" dur="1" fill="hold">
                                              <p:stCondLst>
                                                <p:cond delay="0"/>
                                              </p:stCondLst>
                                            </p:cTn>
                                            <p:tgtEl>
                                              <p:spTgt spid="5"/>
                                            </p:tgtEl>
                                            <p:attrNameLst>
                                              <p:attrName>style.visibility</p:attrName>
                                            </p:attrNameLst>
                                          </p:cBhvr>
                                          <p:to>
                                            <p:strVal val="visible"/>
                                          </p:to>
                                        </p:set>
                                        <p:animEffect transition="in" filter="barn(inVertical)">
                                          <p:cBhvr>
                                            <p:cTn id="45" dur="500"/>
                                            <p:tgtEl>
                                              <p:spTgt spid="5"/>
                                            </p:tgtEl>
                                          </p:cBhvr>
                                        </p:animEffect>
                                      </p:childTnLst>
                                    </p:cTn>
                                  </p:par>
                                </p:childTnLst>
                              </p:cTn>
                            </p:par>
                            <p:par>
                              <p:cTn id="46" fill="hold">
                                <p:stCondLst>
                                  <p:cond delay="4500"/>
                                </p:stCondLst>
                                <p:childTnLst>
                                  <p:par>
                                    <p:cTn id="47" presetID="22" presetClass="entr" presetSubtype="1" fill="hold" grpId="0" nodeType="after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wipe(up)">
                                          <p:cBhvr>
                                            <p:cTn id="49" dur="500"/>
                                            <p:tgtEl>
                                              <p:spTgt spid="9"/>
                                            </p:tgtEl>
                                          </p:cBhvr>
                                        </p:animEffect>
                                      </p:childTnLst>
                                    </p:cTn>
                                  </p:par>
                                </p:childTnLst>
                              </p:cTn>
                            </p:par>
                            <p:par>
                              <p:cTn id="50" fill="hold">
                                <p:stCondLst>
                                  <p:cond delay="5000"/>
                                </p:stCondLst>
                                <p:childTnLst>
                                  <p:par>
                                    <p:cTn id="51" presetID="31" presetClass="entr" presetSubtype="0" fill="hold" nodeType="afterEffect">
                                      <p:stCondLst>
                                        <p:cond delay="0"/>
                                      </p:stCondLst>
                                      <p:childTnLst>
                                        <p:set>
                                          <p:cBhvr>
                                            <p:cTn id="52" dur="1" fill="hold">
                                              <p:stCondLst>
                                                <p:cond delay="0"/>
                                              </p:stCondLst>
                                            </p:cTn>
                                            <p:tgtEl>
                                              <p:spTgt spid="10"/>
                                            </p:tgtEl>
                                            <p:attrNameLst>
                                              <p:attrName>style.visibility</p:attrName>
                                            </p:attrNameLst>
                                          </p:cBhvr>
                                          <p:to>
                                            <p:strVal val="visible"/>
                                          </p:to>
                                        </p:set>
                                        <p:anim calcmode="lin" valueType="num">
                                          <p:cBhvr>
                                            <p:cTn id="53" dur="1000" fill="hold"/>
                                            <p:tgtEl>
                                              <p:spTgt spid="10"/>
                                            </p:tgtEl>
                                            <p:attrNameLst>
                                              <p:attrName>ppt_w</p:attrName>
                                            </p:attrNameLst>
                                          </p:cBhvr>
                                          <p:tavLst>
                                            <p:tav tm="0">
                                              <p:val>
                                                <p:fltVal val="0"/>
                                              </p:val>
                                            </p:tav>
                                            <p:tav tm="100000">
                                              <p:val>
                                                <p:strVal val="#ppt_w"/>
                                              </p:val>
                                            </p:tav>
                                          </p:tavLst>
                                        </p:anim>
                                        <p:anim calcmode="lin" valueType="num">
                                          <p:cBhvr>
                                            <p:cTn id="54" dur="1000" fill="hold"/>
                                            <p:tgtEl>
                                              <p:spTgt spid="10"/>
                                            </p:tgtEl>
                                            <p:attrNameLst>
                                              <p:attrName>ppt_h</p:attrName>
                                            </p:attrNameLst>
                                          </p:cBhvr>
                                          <p:tavLst>
                                            <p:tav tm="0">
                                              <p:val>
                                                <p:fltVal val="0"/>
                                              </p:val>
                                            </p:tav>
                                            <p:tav tm="100000">
                                              <p:val>
                                                <p:strVal val="#ppt_h"/>
                                              </p:val>
                                            </p:tav>
                                          </p:tavLst>
                                        </p:anim>
                                        <p:anim calcmode="lin" valueType="num">
                                          <p:cBhvr>
                                            <p:cTn id="55" dur="1000" fill="hold"/>
                                            <p:tgtEl>
                                              <p:spTgt spid="10"/>
                                            </p:tgtEl>
                                            <p:attrNameLst>
                                              <p:attrName>style.rotation</p:attrName>
                                            </p:attrNameLst>
                                          </p:cBhvr>
                                          <p:tavLst>
                                            <p:tav tm="0">
                                              <p:val>
                                                <p:fltVal val="90"/>
                                              </p:val>
                                            </p:tav>
                                            <p:tav tm="100000">
                                              <p:val>
                                                <p:fltVal val="0"/>
                                              </p:val>
                                            </p:tav>
                                          </p:tavLst>
                                        </p:anim>
                                        <p:animEffect transition="in" filter="fade">
                                          <p:cBhvr>
                                            <p:cTn id="56"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7" grpId="0"/>
        </p:bldLst>
      </p:timing>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深色1"/>
          <p:cNvSpPr txBox="1"/>
          <p:nvPr/>
        </p:nvSpPr>
        <p:spPr>
          <a:xfrm>
            <a:off x="2789802" y="1249256"/>
            <a:ext cx="415498" cy="507831"/>
          </a:xfrm>
          <a:prstGeom prst="rect">
            <a:avLst/>
          </a:prstGeom>
          <a:noFill/>
        </p:spPr>
        <p:txBody>
          <a:bodyPr wrap="none" rtlCol="0">
            <a:spAutoFit/>
          </a:bodyPr>
          <a:lstStyle/>
          <a:p>
            <a:pPr>
              <a:defRPr/>
            </a:pPr>
            <a:r>
              <a:rPr lang="en-US" altLang="zh-CN" sz="2700" kern="0" dirty="0">
                <a:solidFill>
                  <a:srgbClr val="314865"/>
                </a:solidFill>
                <a:latin typeface="Arial Black" panose="020B0A04020102020204" pitchFamily="34" charset="0"/>
              </a:rPr>
              <a:t>1</a:t>
            </a:r>
            <a:endParaRPr lang="zh-CN" altLang="en-US" sz="2700" kern="0" dirty="0">
              <a:solidFill>
                <a:srgbClr val="314865"/>
              </a:solidFill>
              <a:latin typeface="Arial Black" panose="020B0A04020102020204" pitchFamily="34" charset="0"/>
            </a:endParaRPr>
          </a:p>
        </p:txBody>
      </p:sp>
      <p:sp>
        <p:nvSpPr>
          <p:cNvPr id="3" name="深色2"/>
          <p:cNvSpPr txBox="1"/>
          <p:nvPr/>
        </p:nvSpPr>
        <p:spPr>
          <a:xfrm>
            <a:off x="4301970" y="1249256"/>
            <a:ext cx="415498" cy="507831"/>
          </a:xfrm>
          <a:prstGeom prst="rect">
            <a:avLst/>
          </a:prstGeom>
          <a:noFill/>
        </p:spPr>
        <p:txBody>
          <a:bodyPr wrap="none" rtlCol="0">
            <a:spAutoFit/>
          </a:bodyPr>
          <a:lstStyle/>
          <a:p>
            <a:pPr>
              <a:defRPr/>
            </a:pPr>
            <a:r>
              <a:rPr lang="en-US" altLang="zh-CN" sz="2700" kern="0" dirty="0">
                <a:solidFill>
                  <a:srgbClr val="314865"/>
                </a:solidFill>
                <a:latin typeface="Arial Black" panose="020B0A04020102020204" pitchFamily="34" charset="0"/>
              </a:rPr>
              <a:t>2</a:t>
            </a:r>
            <a:endParaRPr lang="zh-CN" altLang="en-US" sz="2700" kern="0" dirty="0">
              <a:solidFill>
                <a:srgbClr val="314865"/>
              </a:solidFill>
              <a:latin typeface="Arial Black" panose="020B0A04020102020204" pitchFamily="34" charset="0"/>
            </a:endParaRPr>
          </a:p>
        </p:txBody>
      </p:sp>
      <p:sp>
        <p:nvSpPr>
          <p:cNvPr id="4" name="深色3"/>
          <p:cNvSpPr txBox="1"/>
          <p:nvPr/>
        </p:nvSpPr>
        <p:spPr>
          <a:xfrm>
            <a:off x="5868144" y="1249256"/>
            <a:ext cx="415498" cy="507831"/>
          </a:xfrm>
          <a:prstGeom prst="rect">
            <a:avLst/>
          </a:prstGeom>
          <a:noFill/>
        </p:spPr>
        <p:txBody>
          <a:bodyPr wrap="none" rtlCol="0">
            <a:spAutoFit/>
          </a:bodyPr>
          <a:lstStyle/>
          <a:p>
            <a:pPr>
              <a:defRPr/>
            </a:pPr>
            <a:r>
              <a:rPr lang="en-US" altLang="zh-CN" sz="2700" kern="0" dirty="0">
                <a:solidFill>
                  <a:srgbClr val="314865"/>
                </a:solidFill>
                <a:latin typeface="Arial Black" panose="020B0A04020102020204" pitchFamily="34" charset="0"/>
              </a:rPr>
              <a:t>3</a:t>
            </a:r>
            <a:endParaRPr lang="zh-CN" altLang="en-US" sz="2700" kern="0" dirty="0">
              <a:solidFill>
                <a:srgbClr val="314865"/>
              </a:solidFill>
              <a:latin typeface="Arial Black" panose="020B0A04020102020204" pitchFamily="34" charset="0"/>
            </a:endParaRPr>
          </a:p>
        </p:txBody>
      </p:sp>
      <p:grpSp>
        <p:nvGrpSpPr>
          <p:cNvPr id="5" name="文本1"/>
          <p:cNvGrpSpPr/>
          <p:nvPr/>
        </p:nvGrpSpPr>
        <p:grpSpPr>
          <a:xfrm>
            <a:off x="2379990" y="1491629"/>
            <a:ext cx="1188581" cy="2243768"/>
            <a:chOff x="1649319" y="1988839"/>
            <a:chExt cx="1584774" cy="2991690"/>
          </a:xfrm>
          <a:effectLst/>
        </p:grpSpPr>
        <p:sp>
          <p:nvSpPr>
            <p:cNvPr id="6" name="矩形 2"/>
            <p:cNvSpPr/>
            <p:nvPr/>
          </p:nvSpPr>
          <p:spPr>
            <a:xfrm>
              <a:off x="1649869" y="1988839"/>
              <a:ext cx="1584176" cy="2991690"/>
            </a:xfrm>
            <a:custGeom>
              <a:avLst/>
              <a:gdLst/>
              <a:ahLst/>
              <a:cxnLst/>
              <a:rect l="l" t="t" r="r" b="b"/>
              <a:pathLst>
                <a:path w="1584176" h="2991690">
                  <a:moveTo>
                    <a:pt x="0" y="0"/>
                  </a:moveTo>
                  <a:lnTo>
                    <a:pt x="533923" y="0"/>
                  </a:lnTo>
                  <a:lnTo>
                    <a:pt x="533923" y="96493"/>
                  </a:lnTo>
                  <a:lnTo>
                    <a:pt x="209147" y="96493"/>
                  </a:lnTo>
                  <a:lnTo>
                    <a:pt x="796178" y="464695"/>
                  </a:lnTo>
                  <a:lnTo>
                    <a:pt x="1383209" y="96493"/>
                  </a:lnTo>
                  <a:lnTo>
                    <a:pt x="1058433" y="96493"/>
                  </a:lnTo>
                  <a:lnTo>
                    <a:pt x="1058433" y="0"/>
                  </a:lnTo>
                  <a:lnTo>
                    <a:pt x="1584176" y="0"/>
                  </a:lnTo>
                  <a:lnTo>
                    <a:pt x="1584176" y="2991690"/>
                  </a:lnTo>
                  <a:lnTo>
                    <a:pt x="0" y="2991690"/>
                  </a:lnTo>
                  <a:close/>
                </a:path>
              </a:pathLst>
            </a:custGeom>
            <a:solidFill>
              <a:srgbClr val="314865"/>
            </a:solidFill>
            <a:ln w="3175" cap="flat" cmpd="sng" algn="ctr">
              <a:solidFill>
                <a:srgbClr val="D7D7D7"/>
              </a:solidFill>
              <a:prstDash val="solid"/>
            </a:ln>
            <a:effectLst/>
          </p:spPr>
          <p:txBody>
            <a:bodyPr lIns="0" rIns="0" anchor="ctr"/>
            <a:lstStyle/>
            <a:p>
              <a:pPr algn="ctr" fontAlgn="base">
                <a:lnSpc>
                  <a:spcPct val="120000"/>
                </a:lnSpc>
                <a:spcBef>
                  <a:spcPts val="450"/>
                </a:spcBef>
                <a:spcAft>
                  <a:spcPts val="450"/>
                </a:spcAft>
                <a:defRPr/>
              </a:pPr>
              <a:endParaRPr lang="zh-CN" altLang="en-US" sz="2100" kern="0" dirty="0">
                <a:solidFill>
                  <a:srgbClr val="FFFFFF"/>
                </a:solidFill>
                <a:latin typeface="Impact" panose="020B0806030902050204" pitchFamily="34" charset="0"/>
                <a:ea typeface="微软雅黑" panose="020B0503020204020204" pitchFamily="34" charset="-122"/>
              </a:endParaRPr>
            </a:p>
          </p:txBody>
        </p:sp>
        <p:sp>
          <p:nvSpPr>
            <p:cNvPr id="7" name="TextBox 6"/>
            <p:cNvSpPr txBox="1"/>
            <p:nvPr/>
          </p:nvSpPr>
          <p:spPr bwMode="auto">
            <a:xfrm>
              <a:off x="1649319" y="3022829"/>
              <a:ext cx="1584727" cy="707887"/>
            </a:xfrm>
            <a:prstGeom prst="rect">
              <a:avLst/>
            </a:prstGeom>
            <a:noFill/>
          </p:spPr>
          <p:txBody>
            <a:bodyPr vert="horz" wrap="square" lIns="68580" tIns="34290" rIns="68580" bIns="34290" numCol="1" anchor="t" anchorCtr="0" compatLnSpc="1">
              <a:spAutoFit/>
            </a:bodyPr>
            <a:lstStyle/>
            <a:p>
              <a:pPr algn="ctr" fontAlgn="base">
                <a:spcBef>
                  <a:spcPct val="0"/>
                </a:spcBef>
                <a:spcAft>
                  <a:spcPct val="0"/>
                </a:spcAft>
                <a:defRPr/>
              </a:pPr>
              <a:r>
                <a:rPr lang="zh-CN" altLang="en-US" sz="750" kern="0" dirty="0">
                  <a:solidFill>
                    <a:srgbClr val="FFFFFF"/>
                  </a:solidFill>
                  <a:latin typeface="微软雅黑" panose="020B0503020204020204" pitchFamily="34" charset="-122"/>
                  <a:ea typeface="微软雅黑" panose="020B0503020204020204" pitchFamily="34" charset="-122"/>
                  <a:cs typeface="宋体" panose="02010600030101010101" pitchFamily="2" charset="-122"/>
                </a:rPr>
                <a:t>单击此处添加段落文本单击此处添加段落文本单击此处添加段落文本单击此处添加段落文本</a:t>
              </a:r>
              <a:endParaRPr lang="zh-CN" altLang="en-US" sz="1015" kern="0" dirty="0">
                <a:solidFill>
                  <a:srgbClr val="FFFFFF"/>
                </a:solidFill>
                <a:latin typeface="Arial" panose="020B0604020202020204" pitchFamily="34" charset="0"/>
                <a:ea typeface="宋体" panose="02010600030101010101" pitchFamily="2" charset="-122"/>
                <a:cs typeface="宋体" panose="02010600030101010101" pitchFamily="2" charset="-122"/>
              </a:endParaRPr>
            </a:p>
          </p:txBody>
        </p:sp>
        <p:sp>
          <p:nvSpPr>
            <p:cNvPr id="8" name="TextBox 53"/>
            <p:cNvSpPr txBox="1">
              <a:spLocks noChangeArrowheads="1"/>
            </p:cNvSpPr>
            <p:nvPr/>
          </p:nvSpPr>
          <p:spPr bwMode="auto">
            <a:xfrm>
              <a:off x="1649870" y="2708920"/>
              <a:ext cx="158422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spAutoFit/>
            </a:bodyPr>
            <a:lstStyle/>
            <a:p>
              <a:pPr algn="ctr" fontAlgn="base">
                <a:spcBef>
                  <a:spcPct val="0"/>
                </a:spcBef>
                <a:spcAft>
                  <a:spcPct val="0"/>
                </a:spcAft>
                <a:defRPr/>
              </a:pPr>
              <a:r>
                <a:rPr lang="zh-CN" altLang="en-US" sz="900" b="1" kern="0" dirty="0">
                  <a:solidFill>
                    <a:srgbClr val="FFFFFF"/>
                  </a:solidFill>
                  <a:latin typeface="微软雅黑" panose="020B0503020204020204" pitchFamily="34" charset="-122"/>
                  <a:ea typeface="微软雅黑" panose="020B0503020204020204" pitchFamily="34" charset="-122"/>
                  <a:cs typeface="宋体" panose="02010600030101010101" pitchFamily="2" charset="-122"/>
                </a:rPr>
                <a:t>单击此处添加标题</a:t>
              </a:r>
              <a:endParaRPr lang="zh-CN" altLang="en-US" sz="1015" kern="0" dirty="0">
                <a:solidFill>
                  <a:srgbClr val="FFFFFF"/>
                </a:solidFill>
                <a:latin typeface="Arial" panose="020B0604020202020204" pitchFamily="34" charset="0"/>
                <a:ea typeface="宋体" panose="02010600030101010101" pitchFamily="2" charset="-122"/>
                <a:cs typeface="宋体" panose="02010600030101010101" pitchFamily="2" charset="-122"/>
              </a:endParaRPr>
            </a:p>
          </p:txBody>
        </p:sp>
      </p:grpSp>
      <p:grpSp>
        <p:nvGrpSpPr>
          <p:cNvPr id="9" name="文本2"/>
          <p:cNvGrpSpPr/>
          <p:nvPr/>
        </p:nvGrpSpPr>
        <p:grpSpPr>
          <a:xfrm>
            <a:off x="3892158" y="1491629"/>
            <a:ext cx="1188581" cy="2243768"/>
            <a:chOff x="3665543" y="1988839"/>
            <a:chExt cx="1584774" cy="2991690"/>
          </a:xfrm>
          <a:effectLst/>
        </p:grpSpPr>
        <p:sp>
          <p:nvSpPr>
            <p:cNvPr id="10" name="矩形 2"/>
            <p:cNvSpPr/>
            <p:nvPr/>
          </p:nvSpPr>
          <p:spPr>
            <a:xfrm>
              <a:off x="3666093" y="1988839"/>
              <a:ext cx="1584176" cy="2991690"/>
            </a:xfrm>
            <a:custGeom>
              <a:avLst/>
              <a:gdLst/>
              <a:ahLst/>
              <a:cxnLst/>
              <a:rect l="l" t="t" r="r" b="b"/>
              <a:pathLst>
                <a:path w="1584176" h="2991690">
                  <a:moveTo>
                    <a:pt x="0" y="0"/>
                  </a:moveTo>
                  <a:lnTo>
                    <a:pt x="533923" y="0"/>
                  </a:lnTo>
                  <a:lnTo>
                    <a:pt x="533923" y="96493"/>
                  </a:lnTo>
                  <a:lnTo>
                    <a:pt x="209147" y="96493"/>
                  </a:lnTo>
                  <a:lnTo>
                    <a:pt x="796178" y="464695"/>
                  </a:lnTo>
                  <a:lnTo>
                    <a:pt x="1383209" y="96493"/>
                  </a:lnTo>
                  <a:lnTo>
                    <a:pt x="1058433" y="96493"/>
                  </a:lnTo>
                  <a:lnTo>
                    <a:pt x="1058433" y="0"/>
                  </a:lnTo>
                  <a:lnTo>
                    <a:pt x="1584176" y="0"/>
                  </a:lnTo>
                  <a:lnTo>
                    <a:pt x="1584176" y="2991690"/>
                  </a:lnTo>
                  <a:lnTo>
                    <a:pt x="0" y="2991690"/>
                  </a:lnTo>
                  <a:close/>
                </a:path>
              </a:pathLst>
            </a:custGeom>
            <a:solidFill>
              <a:srgbClr val="314865"/>
            </a:solidFill>
            <a:ln w="3175" cap="flat" cmpd="sng" algn="ctr">
              <a:solidFill>
                <a:srgbClr val="D7D7D7"/>
              </a:solidFill>
              <a:prstDash val="solid"/>
            </a:ln>
            <a:effectLst/>
          </p:spPr>
          <p:txBody>
            <a:bodyPr lIns="0" rIns="0" anchor="ctr"/>
            <a:lstStyle/>
            <a:p>
              <a:pPr algn="ctr" fontAlgn="base">
                <a:lnSpc>
                  <a:spcPct val="120000"/>
                </a:lnSpc>
                <a:spcBef>
                  <a:spcPts val="450"/>
                </a:spcBef>
                <a:spcAft>
                  <a:spcPts val="450"/>
                </a:spcAft>
                <a:defRPr/>
              </a:pPr>
              <a:endParaRPr lang="zh-CN" altLang="en-US" sz="2100" kern="0" dirty="0">
                <a:solidFill>
                  <a:srgbClr val="FFFFFF"/>
                </a:solidFill>
                <a:latin typeface="Impact" panose="020B0806030902050204" pitchFamily="34" charset="0"/>
                <a:ea typeface="微软雅黑" panose="020B0503020204020204" pitchFamily="34" charset="-122"/>
              </a:endParaRPr>
            </a:p>
          </p:txBody>
        </p:sp>
        <p:sp>
          <p:nvSpPr>
            <p:cNvPr id="11" name="TextBox 10"/>
            <p:cNvSpPr txBox="1"/>
            <p:nvPr/>
          </p:nvSpPr>
          <p:spPr bwMode="auto">
            <a:xfrm>
              <a:off x="3665543" y="3022829"/>
              <a:ext cx="1584727" cy="707887"/>
            </a:xfrm>
            <a:prstGeom prst="rect">
              <a:avLst/>
            </a:prstGeom>
            <a:noFill/>
          </p:spPr>
          <p:txBody>
            <a:bodyPr vert="horz" wrap="square" lIns="68580" tIns="34290" rIns="68580" bIns="34290" numCol="1" anchor="t" anchorCtr="0" compatLnSpc="1">
              <a:spAutoFit/>
            </a:bodyPr>
            <a:lstStyle/>
            <a:p>
              <a:pPr algn="ctr" fontAlgn="base">
                <a:spcBef>
                  <a:spcPct val="0"/>
                </a:spcBef>
                <a:spcAft>
                  <a:spcPct val="0"/>
                </a:spcAft>
                <a:defRPr/>
              </a:pPr>
              <a:r>
                <a:rPr lang="zh-CN" altLang="en-US" sz="750" kern="0" dirty="0">
                  <a:solidFill>
                    <a:srgbClr val="FFFFFF"/>
                  </a:solidFill>
                  <a:latin typeface="微软雅黑" panose="020B0503020204020204" pitchFamily="34" charset="-122"/>
                  <a:ea typeface="微软雅黑" panose="020B0503020204020204" pitchFamily="34" charset="-122"/>
                  <a:cs typeface="宋体" panose="02010600030101010101" pitchFamily="2" charset="-122"/>
                </a:rPr>
                <a:t>单击此处添加段落文本单击此处添加段落文本单击此处添加段落文本单击此处添加段落文本</a:t>
              </a:r>
              <a:endParaRPr lang="zh-CN" altLang="en-US" sz="1015" kern="0" dirty="0">
                <a:solidFill>
                  <a:srgbClr val="FFFFFF"/>
                </a:solidFill>
                <a:latin typeface="Arial" panose="020B0604020202020204" pitchFamily="34" charset="0"/>
                <a:ea typeface="宋体" panose="02010600030101010101" pitchFamily="2" charset="-122"/>
                <a:cs typeface="宋体" panose="02010600030101010101" pitchFamily="2" charset="-122"/>
              </a:endParaRPr>
            </a:p>
          </p:txBody>
        </p:sp>
        <p:sp>
          <p:nvSpPr>
            <p:cNvPr id="12" name="TextBox 53"/>
            <p:cNvSpPr txBox="1">
              <a:spLocks noChangeArrowheads="1"/>
            </p:cNvSpPr>
            <p:nvPr/>
          </p:nvSpPr>
          <p:spPr bwMode="auto">
            <a:xfrm>
              <a:off x="3666094" y="2708920"/>
              <a:ext cx="158422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spAutoFit/>
            </a:bodyPr>
            <a:lstStyle/>
            <a:p>
              <a:pPr algn="ctr" fontAlgn="base">
                <a:spcBef>
                  <a:spcPct val="0"/>
                </a:spcBef>
                <a:spcAft>
                  <a:spcPct val="0"/>
                </a:spcAft>
                <a:defRPr/>
              </a:pPr>
              <a:r>
                <a:rPr lang="zh-CN" altLang="en-US" sz="900" b="1" kern="0" dirty="0">
                  <a:solidFill>
                    <a:srgbClr val="FFFFFF"/>
                  </a:solidFill>
                  <a:latin typeface="微软雅黑" panose="020B0503020204020204" pitchFamily="34" charset="-122"/>
                  <a:ea typeface="微软雅黑" panose="020B0503020204020204" pitchFamily="34" charset="-122"/>
                  <a:cs typeface="宋体" panose="02010600030101010101" pitchFamily="2" charset="-122"/>
                </a:rPr>
                <a:t>单击此处添加标题</a:t>
              </a:r>
              <a:endParaRPr lang="zh-CN" altLang="en-US" sz="1015" kern="0" dirty="0">
                <a:solidFill>
                  <a:srgbClr val="FFFFFF"/>
                </a:solidFill>
                <a:latin typeface="Arial" panose="020B0604020202020204" pitchFamily="34" charset="0"/>
                <a:ea typeface="宋体" panose="02010600030101010101" pitchFamily="2" charset="-122"/>
                <a:cs typeface="宋体" panose="02010600030101010101" pitchFamily="2" charset="-122"/>
              </a:endParaRPr>
            </a:p>
          </p:txBody>
        </p:sp>
      </p:grpSp>
      <p:grpSp>
        <p:nvGrpSpPr>
          <p:cNvPr id="13" name="文本3"/>
          <p:cNvGrpSpPr/>
          <p:nvPr/>
        </p:nvGrpSpPr>
        <p:grpSpPr>
          <a:xfrm>
            <a:off x="5458333" y="1491629"/>
            <a:ext cx="1188581" cy="2243768"/>
            <a:chOff x="5753775" y="1988839"/>
            <a:chExt cx="1584774" cy="2991690"/>
          </a:xfrm>
          <a:effectLst/>
        </p:grpSpPr>
        <p:sp>
          <p:nvSpPr>
            <p:cNvPr id="14" name="矩形 2"/>
            <p:cNvSpPr/>
            <p:nvPr/>
          </p:nvSpPr>
          <p:spPr>
            <a:xfrm>
              <a:off x="5754325" y="1988839"/>
              <a:ext cx="1584176" cy="2991690"/>
            </a:xfrm>
            <a:custGeom>
              <a:avLst/>
              <a:gdLst/>
              <a:ahLst/>
              <a:cxnLst/>
              <a:rect l="l" t="t" r="r" b="b"/>
              <a:pathLst>
                <a:path w="1584176" h="2991690">
                  <a:moveTo>
                    <a:pt x="0" y="0"/>
                  </a:moveTo>
                  <a:lnTo>
                    <a:pt x="533923" y="0"/>
                  </a:lnTo>
                  <a:lnTo>
                    <a:pt x="533923" y="96493"/>
                  </a:lnTo>
                  <a:lnTo>
                    <a:pt x="209147" y="96493"/>
                  </a:lnTo>
                  <a:lnTo>
                    <a:pt x="796178" y="464695"/>
                  </a:lnTo>
                  <a:lnTo>
                    <a:pt x="1383209" y="96493"/>
                  </a:lnTo>
                  <a:lnTo>
                    <a:pt x="1058433" y="96493"/>
                  </a:lnTo>
                  <a:lnTo>
                    <a:pt x="1058433" y="0"/>
                  </a:lnTo>
                  <a:lnTo>
                    <a:pt x="1584176" y="0"/>
                  </a:lnTo>
                  <a:lnTo>
                    <a:pt x="1584176" y="2991690"/>
                  </a:lnTo>
                  <a:lnTo>
                    <a:pt x="0" y="2991690"/>
                  </a:lnTo>
                  <a:close/>
                </a:path>
              </a:pathLst>
            </a:custGeom>
            <a:solidFill>
              <a:srgbClr val="314865"/>
            </a:solidFill>
            <a:ln w="3175" cap="flat" cmpd="sng" algn="ctr">
              <a:solidFill>
                <a:srgbClr val="D7D7D7"/>
              </a:solidFill>
              <a:prstDash val="solid"/>
            </a:ln>
            <a:effectLst/>
          </p:spPr>
          <p:txBody>
            <a:bodyPr lIns="0" rIns="0" anchor="ctr"/>
            <a:lstStyle/>
            <a:p>
              <a:pPr algn="ctr" fontAlgn="base">
                <a:lnSpc>
                  <a:spcPct val="120000"/>
                </a:lnSpc>
                <a:spcBef>
                  <a:spcPts val="450"/>
                </a:spcBef>
                <a:spcAft>
                  <a:spcPts val="450"/>
                </a:spcAft>
                <a:defRPr/>
              </a:pPr>
              <a:endParaRPr lang="zh-CN" altLang="en-US" sz="2100" kern="0" dirty="0">
                <a:solidFill>
                  <a:srgbClr val="FFFFFF"/>
                </a:solidFill>
                <a:latin typeface="Impact" panose="020B0806030902050204" pitchFamily="34" charset="0"/>
                <a:ea typeface="微软雅黑" panose="020B0503020204020204" pitchFamily="34" charset="-122"/>
              </a:endParaRPr>
            </a:p>
          </p:txBody>
        </p:sp>
        <p:sp>
          <p:nvSpPr>
            <p:cNvPr id="15" name="TextBox 14"/>
            <p:cNvSpPr txBox="1"/>
            <p:nvPr/>
          </p:nvSpPr>
          <p:spPr bwMode="auto">
            <a:xfrm>
              <a:off x="5753775" y="3022829"/>
              <a:ext cx="1584727" cy="707887"/>
            </a:xfrm>
            <a:prstGeom prst="rect">
              <a:avLst/>
            </a:prstGeom>
            <a:noFill/>
          </p:spPr>
          <p:txBody>
            <a:bodyPr vert="horz" wrap="square" lIns="68580" tIns="34290" rIns="68580" bIns="34290" numCol="1" anchor="t" anchorCtr="0" compatLnSpc="1">
              <a:spAutoFit/>
            </a:bodyPr>
            <a:lstStyle/>
            <a:p>
              <a:pPr algn="ctr" fontAlgn="base">
                <a:spcBef>
                  <a:spcPct val="0"/>
                </a:spcBef>
                <a:spcAft>
                  <a:spcPct val="0"/>
                </a:spcAft>
                <a:defRPr/>
              </a:pPr>
              <a:r>
                <a:rPr lang="zh-CN" altLang="en-US" sz="750" kern="0" dirty="0">
                  <a:solidFill>
                    <a:srgbClr val="FFFFFF"/>
                  </a:solidFill>
                  <a:latin typeface="微软雅黑" panose="020B0503020204020204" pitchFamily="34" charset="-122"/>
                  <a:ea typeface="微软雅黑" panose="020B0503020204020204" pitchFamily="34" charset="-122"/>
                  <a:cs typeface="宋体" panose="02010600030101010101" pitchFamily="2" charset="-122"/>
                </a:rPr>
                <a:t>单击此处添加段落文本单击此处添加段落文本单击此处添加段落文本单击此处添加段落文本</a:t>
              </a:r>
              <a:endParaRPr lang="zh-CN" altLang="en-US" sz="1015" kern="0" dirty="0">
                <a:solidFill>
                  <a:srgbClr val="FFFFFF"/>
                </a:solidFill>
                <a:latin typeface="Arial" panose="020B0604020202020204" pitchFamily="34" charset="0"/>
                <a:ea typeface="宋体" panose="02010600030101010101" pitchFamily="2" charset="-122"/>
                <a:cs typeface="宋体" panose="02010600030101010101" pitchFamily="2" charset="-122"/>
              </a:endParaRPr>
            </a:p>
          </p:txBody>
        </p:sp>
        <p:sp>
          <p:nvSpPr>
            <p:cNvPr id="16" name="TextBox 53"/>
            <p:cNvSpPr txBox="1">
              <a:spLocks noChangeArrowheads="1"/>
            </p:cNvSpPr>
            <p:nvPr/>
          </p:nvSpPr>
          <p:spPr bwMode="auto">
            <a:xfrm>
              <a:off x="5754326" y="2708920"/>
              <a:ext cx="158422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spAutoFit/>
            </a:bodyPr>
            <a:lstStyle/>
            <a:p>
              <a:pPr algn="ctr" fontAlgn="base">
                <a:spcBef>
                  <a:spcPct val="0"/>
                </a:spcBef>
                <a:spcAft>
                  <a:spcPct val="0"/>
                </a:spcAft>
                <a:defRPr/>
              </a:pPr>
              <a:r>
                <a:rPr lang="zh-CN" altLang="en-US" sz="900" b="1" kern="0" dirty="0">
                  <a:solidFill>
                    <a:srgbClr val="FFFFFF"/>
                  </a:solidFill>
                  <a:latin typeface="微软雅黑" panose="020B0503020204020204" pitchFamily="34" charset="-122"/>
                  <a:ea typeface="微软雅黑" panose="020B0503020204020204" pitchFamily="34" charset="-122"/>
                  <a:cs typeface="宋体" panose="02010600030101010101" pitchFamily="2" charset="-122"/>
                </a:rPr>
                <a:t>单击此处添加标题</a:t>
              </a:r>
              <a:endParaRPr lang="zh-CN" altLang="en-US" sz="1015" kern="0" dirty="0">
                <a:solidFill>
                  <a:srgbClr val="FFFFFF"/>
                </a:solidFill>
                <a:latin typeface="Arial" panose="020B0604020202020204" pitchFamily="34" charset="0"/>
                <a:ea typeface="宋体" panose="02010600030101010101" pitchFamily="2" charset="-122"/>
                <a:cs typeface="宋体" panose="02010600030101010101" pitchFamily="2" charset="-122"/>
              </a:endParaRPr>
            </a:p>
          </p:txBody>
        </p:sp>
      </p:grpSp>
      <p:cxnSp>
        <p:nvCxnSpPr>
          <p:cNvPr id="17" name="直接连接符 16"/>
          <p:cNvCxnSpPr/>
          <p:nvPr/>
        </p:nvCxnSpPr>
        <p:spPr>
          <a:xfrm>
            <a:off x="0"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364088"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sp>
        <p:nvSpPr>
          <p:cNvPr id="19" name="TextBox 500"/>
          <p:cNvSpPr txBox="1"/>
          <p:nvPr/>
        </p:nvSpPr>
        <p:spPr>
          <a:xfrm>
            <a:off x="3779912" y="155416"/>
            <a:ext cx="1584176" cy="400110"/>
          </a:xfrm>
          <a:prstGeom prst="rect">
            <a:avLst/>
          </a:prstGeom>
          <a:noFill/>
        </p:spPr>
        <p:txBody>
          <a:bodyPr wrap="square" rtlCol="0">
            <a:spAutoFit/>
          </a:bodyPr>
          <a:lstStyle/>
          <a:p>
            <a:pPr algn="ctr"/>
            <a:r>
              <a:rPr lang="zh-CN" altLang="en-US" sz="2000" b="1" dirty="0" smtClean="0">
                <a:solidFill>
                  <a:srgbClr val="314865"/>
                </a:solidFill>
              </a:rPr>
              <a:t>总结建议</a:t>
            </a:r>
            <a:endParaRPr lang="zh-CN" altLang="en-US" sz="2000" b="1" dirty="0">
              <a:solidFill>
                <a:srgbClr val="314865"/>
              </a:solidFill>
            </a:endParaRPr>
          </a:p>
        </p:txBody>
      </p:sp>
    </p:spTree>
  </p:cSld>
  <p:clrMapOvr>
    <a:masterClrMapping/>
  </p:clrMapOvr>
  <p:transition spd="slow">
    <p:cover dir="rd"/>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0-#ppt_w/2"/>
                                              </p:val>
                                            </p:tav>
                                            <p:tav tm="100000">
                                              <p:val>
                                                <p:strVal val="#ppt_x"/>
                                              </p:val>
                                            </p:tav>
                                          </p:tavLst>
                                        </p:anim>
                                        <p:anim calcmode="lin" valueType="num">
                                          <p:cBhvr additive="base">
                                            <p:cTn id="8" dur="500" fill="hold"/>
                                            <p:tgtEl>
                                              <p:spTgt spid="17"/>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1+#ppt_w/2"/>
                                              </p:val>
                                            </p:tav>
                                            <p:tav tm="100000">
                                              <p:val>
                                                <p:strVal val="#ppt_x"/>
                                              </p:val>
                                            </p:tav>
                                          </p:tavLst>
                                        </p:anim>
                                        <p:anim calcmode="lin" valueType="num">
                                          <p:cBhvr additive="base">
                                            <p:cTn id="12" dur="500" fill="hold"/>
                                            <p:tgtEl>
                                              <p:spTgt spid="18"/>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14:presetBounceEnd="52000">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14:bounceEnd="52000">
                                          <p:cBhvr additive="base">
                                            <p:cTn id="16" dur="500" fill="hold"/>
                                            <p:tgtEl>
                                              <p:spTgt spid="19"/>
                                            </p:tgtEl>
                                            <p:attrNameLst>
                                              <p:attrName>ppt_x</p:attrName>
                                            </p:attrNameLst>
                                          </p:cBhvr>
                                          <p:tavLst>
                                            <p:tav tm="0">
                                              <p:val>
                                                <p:strVal val="#ppt_x"/>
                                              </p:val>
                                            </p:tav>
                                            <p:tav tm="100000">
                                              <p:val>
                                                <p:strVal val="#ppt_x"/>
                                              </p:val>
                                            </p:tav>
                                          </p:tavLst>
                                        </p:anim>
                                        <p:anim calcmode="lin" valueType="num" p14:bounceEnd="52000">
                                          <p:cBhvr additive="base">
                                            <p:cTn id="17" dur="500" fill="hold"/>
                                            <p:tgtEl>
                                              <p:spTgt spid="19"/>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53" presetClass="entr" presetSubtype="16"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p:cTn id="21" dur="500" fill="hold"/>
                                            <p:tgtEl>
                                              <p:spTgt spid="2"/>
                                            </p:tgtEl>
                                            <p:attrNameLst>
                                              <p:attrName>ppt_w</p:attrName>
                                            </p:attrNameLst>
                                          </p:cBhvr>
                                          <p:tavLst>
                                            <p:tav tm="0">
                                              <p:val>
                                                <p:fltVal val="0"/>
                                              </p:val>
                                            </p:tav>
                                            <p:tav tm="100000">
                                              <p:val>
                                                <p:strVal val="#ppt_w"/>
                                              </p:val>
                                            </p:tav>
                                          </p:tavLst>
                                        </p:anim>
                                        <p:anim calcmode="lin" valueType="num">
                                          <p:cBhvr>
                                            <p:cTn id="22" dur="500" fill="hold"/>
                                            <p:tgtEl>
                                              <p:spTgt spid="2"/>
                                            </p:tgtEl>
                                            <p:attrNameLst>
                                              <p:attrName>ppt_h</p:attrName>
                                            </p:attrNameLst>
                                          </p:cBhvr>
                                          <p:tavLst>
                                            <p:tav tm="0">
                                              <p:val>
                                                <p:fltVal val="0"/>
                                              </p:val>
                                            </p:tav>
                                            <p:tav tm="100000">
                                              <p:val>
                                                <p:strVal val="#ppt_h"/>
                                              </p:val>
                                            </p:tav>
                                          </p:tavLst>
                                        </p:anim>
                                        <p:animEffect transition="in" filter="fade">
                                          <p:cBhvr>
                                            <p:cTn id="23" dur="500"/>
                                            <p:tgtEl>
                                              <p:spTgt spid="2"/>
                                            </p:tgtEl>
                                          </p:cBhvr>
                                        </p:animEffect>
                                      </p:childTnLst>
                                    </p:cTn>
                                  </p:par>
                                </p:childTnLst>
                              </p:cTn>
                            </p:par>
                            <p:par>
                              <p:cTn id="24" fill="hold">
                                <p:stCondLst>
                                  <p:cond delay="1500"/>
                                </p:stCondLst>
                                <p:childTnLst>
                                  <p:par>
                                    <p:cTn id="25" presetID="22" presetClass="entr" presetSubtype="1"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up)">
                                          <p:cBhvr>
                                            <p:cTn id="27" dur="500"/>
                                            <p:tgtEl>
                                              <p:spTgt spid="5"/>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3"/>
                                            </p:tgtEl>
                                            <p:attrNameLst>
                                              <p:attrName>style.visibility</p:attrName>
                                            </p:attrNameLst>
                                          </p:cBhvr>
                                          <p:to>
                                            <p:strVal val="visible"/>
                                          </p:to>
                                        </p:set>
                                        <p:anim calcmode="lin" valueType="num">
                                          <p:cBhvr>
                                            <p:cTn id="31" dur="500" fill="hold"/>
                                            <p:tgtEl>
                                              <p:spTgt spid="3"/>
                                            </p:tgtEl>
                                            <p:attrNameLst>
                                              <p:attrName>ppt_w</p:attrName>
                                            </p:attrNameLst>
                                          </p:cBhvr>
                                          <p:tavLst>
                                            <p:tav tm="0">
                                              <p:val>
                                                <p:fltVal val="0"/>
                                              </p:val>
                                            </p:tav>
                                            <p:tav tm="100000">
                                              <p:val>
                                                <p:strVal val="#ppt_w"/>
                                              </p:val>
                                            </p:tav>
                                          </p:tavLst>
                                        </p:anim>
                                        <p:anim calcmode="lin" valueType="num">
                                          <p:cBhvr>
                                            <p:cTn id="32" dur="500" fill="hold"/>
                                            <p:tgtEl>
                                              <p:spTgt spid="3"/>
                                            </p:tgtEl>
                                            <p:attrNameLst>
                                              <p:attrName>ppt_h</p:attrName>
                                            </p:attrNameLst>
                                          </p:cBhvr>
                                          <p:tavLst>
                                            <p:tav tm="0">
                                              <p:val>
                                                <p:fltVal val="0"/>
                                              </p:val>
                                            </p:tav>
                                            <p:tav tm="100000">
                                              <p:val>
                                                <p:strVal val="#ppt_h"/>
                                              </p:val>
                                            </p:tav>
                                          </p:tavLst>
                                        </p:anim>
                                        <p:animEffect transition="in" filter="fade">
                                          <p:cBhvr>
                                            <p:cTn id="33" dur="500"/>
                                            <p:tgtEl>
                                              <p:spTgt spid="3"/>
                                            </p:tgtEl>
                                          </p:cBhvr>
                                        </p:animEffect>
                                      </p:childTnLst>
                                    </p:cTn>
                                  </p:par>
                                </p:childTnLst>
                              </p:cTn>
                            </p:par>
                            <p:par>
                              <p:cTn id="34" fill="hold">
                                <p:stCondLst>
                                  <p:cond delay="2500"/>
                                </p:stCondLst>
                                <p:childTnLst>
                                  <p:par>
                                    <p:cTn id="35" presetID="22" presetClass="entr" presetSubtype="1" fill="hold" nodeType="after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wipe(up)">
                                          <p:cBhvr>
                                            <p:cTn id="37" dur="500"/>
                                            <p:tgtEl>
                                              <p:spTgt spid="9"/>
                                            </p:tgtEl>
                                          </p:cBhvr>
                                        </p:animEffect>
                                      </p:childTnLst>
                                    </p:cTn>
                                  </p:par>
                                </p:childTnLst>
                              </p:cTn>
                            </p:par>
                            <p:par>
                              <p:cTn id="38" fill="hold">
                                <p:stCondLst>
                                  <p:cond delay="3000"/>
                                </p:stCondLst>
                                <p:childTnLst>
                                  <p:par>
                                    <p:cTn id="39" presetID="53" presetClass="entr" presetSubtype="16" fill="hold" grpId="0" nodeType="afterEffect">
                                      <p:stCondLst>
                                        <p:cond delay="0"/>
                                      </p:stCondLst>
                                      <p:childTnLst>
                                        <p:set>
                                          <p:cBhvr>
                                            <p:cTn id="40" dur="1" fill="hold">
                                              <p:stCondLst>
                                                <p:cond delay="0"/>
                                              </p:stCondLst>
                                            </p:cTn>
                                            <p:tgtEl>
                                              <p:spTgt spid="4"/>
                                            </p:tgtEl>
                                            <p:attrNameLst>
                                              <p:attrName>style.visibility</p:attrName>
                                            </p:attrNameLst>
                                          </p:cBhvr>
                                          <p:to>
                                            <p:strVal val="visible"/>
                                          </p:to>
                                        </p:set>
                                        <p:anim calcmode="lin" valueType="num">
                                          <p:cBhvr>
                                            <p:cTn id="41" dur="500" fill="hold"/>
                                            <p:tgtEl>
                                              <p:spTgt spid="4"/>
                                            </p:tgtEl>
                                            <p:attrNameLst>
                                              <p:attrName>ppt_w</p:attrName>
                                            </p:attrNameLst>
                                          </p:cBhvr>
                                          <p:tavLst>
                                            <p:tav tm="0">
                                              <p:val>
                                                <p:fltVal val="0"/>
                                              </p:val>
                                            </p:tav>
                                            <p:tav tm="100000">
                                              <p:val>
                                                <p:strVal val="#ppt_w"/>
                                              </p:val>
                                            </p:tav>
                                          </p:tavLst>
                                        </p:anim>
                                        <p:anim calcmode="lin" valueType="num">
                                          <p:cBhvr>
                                            <p:cTn id="42" dur="500" fill="hold"/>
                                            <p:tgtEl>
                                              <p:spTgt spid="4"/>
                                            </p:tgtEl>
                                            <p:attrNameLst>
                                              <p:attrName>ppt_h</p:attrName>
                                            </p:attrNameLst>
                                          </p:cBhvr>
                                          <p:tavLst>
                                            <p:tav tm="0">
                                              <p:val>
                                                <p:fltVal val="0"/>
                                              </p:val>
                                            </p:tav>
                                            <p:tav tm="100000">
                                              <p:val>
                                                <p:strVal val="#ppt_h"/>
                                              </p:val>
                                            </p:tav>
                                          </p:tavLst>
                                        </p:anim>
                                        <p:animEffect transition="in" filter="fade">
                                          <p:cBhvr>
                                            <p:cTn id="43" dur="500"/>
                                            <p:tgtEl>
                                              <p:spTgt spid="4"/>
                                            </p:tgtEl>
                                          </p:cBhvr>
                                        </p:animEffect>
                                      </p:childTnLst>
                                    </p:cTn>
                                  </p:par>
                                </p:childTnLst>
                              </p:cTn>
                            </p:par>
                            <p:par>
                              <p:cTn id="44" fill="hold">
                                <p:stCondLst>
                                  <p:cond delay="3500"/>
                                </p:stCondLst>
                                <p:childTnLst>
                                  <p:par>
                                    <p:cTn id="45" presetID="22" presetClass="entr" presetSubtype="1" fill="hold" nodeType="after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wipe(up)">
                                          <p:cBhvr>
                                            <p:cTn id="4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19"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0-#ppt_w/2"/>
                                              </p:val>
                                            </p:tav>
                                            <p:tav tm="100000">
                                              <p:val>
                                                <p:strVal val="#ppt_x"/>
                                              </p:val>
                                            </p:tav>
                                          </p:tavLst>
                                        </p:anim>
                                        <p:anim calcmode="lin" valueType="num">
                                          <p:cBhvr additive="base">
                                            <p:cTn id="8" dur="500" fill="hold"/>
                                            <p:tgtEl>
                                              <p:spTgt spid="17"/>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1+#ppt_w/2"/>
                                              </p:val>
                                            </p:tav>
                                            <p:tav tm="100000">
                                              <p:val>
                                                <p:strVal val="#ppt_x"/>
                                              </p:val>
                                            </p:tav>
                                          </p:tavLst>
                                        </p:anim>
                                        <p:anim calcmode="lin" valueType="num">
                                          <p:cBhvr additive="base">
                                            <p:cTn id="12" dur="500" fill="hold"/>
                                            <p:tgtEl>
                                              <p:spTgt spid="18"/>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ppt_x"/>
                                              </p:val>
                                            </p:tav>
                                            <p:tav tm="100000">
                                              <p:val>
                                                <p:strVal val="#ppt_x"/>
                                              </p:val>
                                            </p:tav>
                                          </p:tavLst>
                                        </p:anim>
                                        <p:anim calcmode="lin" valueType="num">
                                          <p:cBhvr additive="base">
                                            <p:cTn id="17" dur="500" fill="hold"/>
                                            <p:tgtEl>
                                              <p:spTgt spid="19"/>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53" presetClass="entr" presetSubtype="16"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p:cTn id="21" dur="500" fill="hold"/>
                                            <p:tgtEl>
                                              <p:spTgt spid="2"/>
                                            </p:tgtEl>
                                            <p:attrNameLst>
                                              <p:attrName>ppt_w</p:attrName>
                                            </p:attrNameLst>
                                          </p:cBhvr>
                                          <p:tavLst>
                                            <p:tav tm="0">
                                              <p:val>
                                                <p:fltVal val="0"/>
                                              </p:val>
                                            </p:tav>
                                            <p:tav tm="100000">
                                              <p:val>
                                                <p:strVal val="#ppt_w"/>
                                              </p:val>
                                            </p:tav>
                                          </p:tavLst>
                                        </p:anim>
                                        <p:anim calcmode="lin" valueType="num">
                                          <p:cBhvr>
                                            <p:cTn id="22" dur="500" fill="hold"/>
                                            <p:tgtEl>
                                              <p:spTgt spid="2"/>
                                            </p:tgtEl>
                                            <p:attrNameLst>
                                              <p:attrName>ppt_h</p:attrName>
                                            </p:attrNameLst>
                                          </p:cBhvr>
                                          <p:tavLst>
                                            <p:tav tm="0">
                                              <p:val>
                                                <p:fltVal val="0"/>
                                              </p:val>
                                            </p:tav>
                                            <p:tav tm="100000">
                                              <p:val>
                                                <p:strVal val="#ppt_h"/>
                                              </p:val>
                                            </p:tav>
                                          </p:tavLst>
                                        </p:anim>
                                        <p:animEffect transition="in" filter="fade">
                                          <p:cBhvr>
                                            <p:cTn id="23" dur="500"/>
                                            <p:tgtEl>
                                              <p:spTgt spid="2"/>
                                            </p:tgtEl>
                                          </p:cBhvr>
                                        </p:animEffect>
                                      </p:childTnLst>
                                    </p:cTn>
                                  </p:par>
                                </p:childTnLst>
                              </p:cTn>
                            </p:par>
                            <p:par>
                              <p:cTn id="24" fill="hold">
                                <p:stCondLst>
                                  <p:cond delay="1500"/>
                                </p:stCondLst>
                                <p:childTnLst>
                                  <p:par>
                                    <p:cTn id="25" presetID="22" presetClass="entr" presetSubtype="1"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up)">
                                          <p:cBhvr>
                                            <p:cTn id="27" dur="500"/>
                                            <p:tgtEl>
                                              <p:spTgt spid="5"/>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3"/>
                                            </p:tgtEl>
                                            <p:attrNameLst>
                                              <p:attrName>style.visibility</p:attrName>
                                            </p:attrNameLst>
                                          </p:cBhvr>
                                          <p:to>
                                            <p:strVal val="visible"/>
                                          </p:to>
                                        </p:set>
                                        <p:anim calcmode="lin" valueType="num">
                                          <p:cBhvr>
                                            <p:cTn id="31" dur="500" fill="hold"/>
                                            <p:tgtEl>
                                              <p:spTgt spid="3"/>
                                            </p:tgtEl>
                                            <p:attrNameLst>
                                              <p:attrName>ppt_w</p:attrName>
                                            </p:attrNameLst>
                                          </p:cBhvr>
                                          <p:tavLst>
                                            <p:tav tm="0">
                                              <p:val>
                                                <p:fltVal val="0"/>
                                              </p:val>
                                            </p:tav>
                                            <p:tav tm="100000">
                                              <p:val>
                                                <p:strVal val="#ppt_w"/>
                                              </p:val>
                                            </p:tav>
                                          </p:tavLst>
                                        </p:anim>
                                        <p:anim calcmode="lin" valueType="num">
                                          <p:cBhvr>
                                            <p:cTn id="32" dur="500" fill="hold"/>
                                            <p:tgtEl>
                                              <p:spTgt spid="3"/>
                                            </p:tgtEl>
                                            <p:attrNameLst>
                                              <p:attrName>ppt_h</p:attrName>
                                            </p:attrNameLst>
                                          </p:cBhvr>
                                          <p:tavLst>
                                            <p:tav tm="0">
                                              <p:val>
                                                <p:fltVal val="0"/>
                                              </p:val>
                                            </p:tav>
                                            <p:tav tm="100000">
                                              <p:val>
                                                <p:strVal val="#ppt_h"/>
                                              </p:val>
                                            </p:tav>
                                          </p:tavLst>
                                        </p:anim>
                                        <p:animEffect transition="in" filter="fade">
                                          <p:cBhvr>
                                            <p:cTn id="33" dur="500"/>
                                            <p:tgtEl>
                                              <p:spTgt spid="3"/>
                                            </p:tgtEl>
                                          </p:cBhvr>
                                        </p:animEffect>
                                      </p:childTnLst>
                                    </p:cTn>
                                  </p:par>
                                </p:childTnLst>
                              </p:cTn>
                            </p:par>
                            <p:par>
                              <p:cTn id="34" fill="hold">
                                <p:stCondLst>
                                  <p:cond delay="2500"/>
                                </p:stCondLst>
                                <p:childTnLst>
                                  <p:par>
                                    <p:cTn id="35" presetID="22" presetClass="entr" presetSubtype="1" fill="hold" nodeType="after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wipe(up)">
                                          <p:cBhvr>
                                            <p:cTn id="37" dur="500"/>
                                            <p:tgtEl>
                                              <p:spTgt spid="9"/>
                                            </p:tgtEl>
                                          </p:cBhvr>
                                        </p:animEffect>
                                      </p:childTnLst>
                                    </p:cTn>
                                  </p:par>
                                </p:childTnLst>
                              </p:cTn>
                            </p:par>
                            <p:par>
                              <p:cTn id="38" fill="hold">
                                <p:stCondLst>
                                  <p:cond delay="3000"/>
                                </p:stCondLst>
                                <p:childTnLst>
                                  <p:par>
                                    <p:cTn id="39" presetID="53" presetClass="entr" presetSubtype="16" fill="hold" grpId="0" nodeType="afterEffect">
                                      <p:stCondLst>
                                        <p:cond delay="0"/>
                                      </p:stCondLst>
                                      <p:childTnLst>
                                        <p:set>
                                          <p:cBhvr>
                                            <p:cTn id="40" dur="1" fill="hold">
                                              <p:stCondLst>
                                                <p:cond delay="0"/>
                                              </p:stCondLst>
                                            </p:cTn>
                                            <p:tgtEl>
                                              <p:spTgt spid="4"/>
                                            </p:tgtEl>
                                            <p:attrNameLst>
                                              <p:attrName>style.visibility</p:attrName>
                                            </p:attrNameLst>
                                          </p:cBhvr>
                                          <p:to>
                                            <p:strVal val="visible"/>
                                          </p:to>
                                        </p:set>
                                        <p:anim calcmode="lin" valueType="num">
                                          <p:cBhvr>
                                            <p:cTn id="41" dur="500" fill="hold"/>
                                            <p:tgtEl>
                                              <p:spTgt spid="4"/>
                                            </p:tgtEl>
                                            <p:attrNameLst>
                                              <p:attrName>ppt_w</p:attrName>
                                            </p:attrNameLst>
                                          </p:cBhvr>
                                          <p:tavLst>
                                            <p:tav tm="0">
                                              <p:val>
                                                <p:fltVal val="0"/>
                                              </p:val>
                                            </p:tav>
                                            <p:tav tm="100000">
                                              <p:val>
                                                <p:strVal val="#ppt_w"/>
                                              </p:val>
                                            </p:tav>
                                          </p:tavLst>
                                        </p:anim>
                                        <p:anim calcmode="lin" valueType="num">
                                          <p:cBhvr>
                                            <p:cTn id="42" dur="500" fill="hold"/>
                                            <p:tgtEl>
                                              <p:spTgt spid="4"/>
                                            </p:tgtEl>
                                            <p:attrNameLst>
                                              <p:attrName>ppt_h</p:attrName>
                                            </p:attrNameLst>
                                          </p:cBhvr>
                                          <p:tavLst>
                                            <p:tav tm="0">
                                              <p:val>
                                                <p:fltVal val="0"/>
                                              </p:val>
                                            </p:tav>
                                            <p:tav tm="100000">
                                              <p:val>
                                                <p:strVal val="#ppt_h"/>
                                              </p:val>
                                            </p:tav>
                                          </p:tavLst>
                                        </p:anim>
                                        <p:animEffect transition="in" filter="fade">
                                          <p:cBhvr>
                                            <p:cTn id="43" dur="500"/>
                                            <p:tgtEl>
                                              <p:spTgt spid="4"/>
                                            </p:tgtEl>
                                          </p:cBhvr>
                                        </p:animEffect>
                                      </p:childTnLst>
                                    </p:cTn>
                                  </p:par>
                                </p:childTnLst>
                              </p:cTn>
                            </p:par>
                            <p:par>
                              <p:cTn id="44" fill="hold">
                                <p:stCondLst>
                                  <p:cond delay="3500"/>
                                </p:stCondLst>
                                <p:childTnLst>
                                  <p:par>
                                    <p:cTn id="45" presetID="22" presetClass="entr" presetSubtype="1" fill="hold" nodeType="after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wipe(up)">
                                          <p:cBhvr>
                                            <p:cTn id="4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19" grpId="0"/>
        </p:bldLst>
      </p:timing>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58"/>
          <p:cNvSpPr>
            <a:spLocks noChangeArrowheads="1"/>
          </p:cNvSpPr>
          <p:nvPr/>
        </p:nvSpPr>
        <p:spPr bwMode="auto">
          <a:xfrm>
            <a:off x="857551" y="2139704"/>
            <a:ext cx="7530876" cy="1039240"/>
          </a:xfrm>
          <a:prstGeom prst="roundRect">
            <a:avLst>
              <a:gd name="adj" fmla="val 50000"/>
            </a:avLst>
          </a:prstGeom>
          <a:solidFill>
            <a:srgbClr val="314865"/>
          </a:solidFill>
          <a:ln w="34925">
            <a:solidFill>
              <a:schemeClr val="bg1"/>
            </a:solidFill>
            <a:round/>
          </a:ln>
        </p:spPr>
        <p:txBody>
          <a:bodyPr anchor="ctr"/>
          <a:lstStyle/>
          <a:p>
            <a:pPr algn="ctr"/>
            <a:endParaRPr lang="zh-CN" altLang="zh-CN" sz="1600">
              <a:solidFill>
                <a:srgbClr val="FFFFFF"/>
              </a:solidFill>
              <a:latin typeface="宋体" panose="02010600030101010101" pitchFamily="2" charset="-122"/>
              <a:sym typeface="宋体" panose="02010600030101010101" pitchFamily="2" charset="-122"/>
            </a:endParaRPr>
          </a:p>
        </p:txBody>
      </p:sp>
      <p:grpSp>
        <p:nvGrpSpPr>
          <p:cNvPr id="7" name="组合 6"/>
          <p:cNvGrpSpPr/>
          <p:nvPr/>
        </p:nvGrpSpPr>
        <p:grpSpPr>
          <a:xfrm>
            <a:off x="950884" y="2209253"/>
            <a:ext cx="893128" cy="865406"/>
            <a:chOff x="950884" y="2209253"/>
            <a:chExt cx="893128" cy="865406"/>
          </a:xfrm>
        </p:grpSpPr>
        <p:sp>
          <p:nvSpPr>
            <p:cNvPr id="4" name="椭圆 259"/>
            <p:cNvSpPr>
              <a:spLocks noChangeArrowheads="1"/>
            </p:cNvSpPr>
            <p:nvPr/>
          </p:nvSpPr>
          <p:spPr bwMode="auto">
            <a:xfrm rot="16200000">
              <a:off x="978485" y="2262247"/>
              <a:ext cx="812259" cy="812566"/>
            </a:xfrm>
            <a:prstGeom prst="ellipse">
              <a:avLst/>
            </a:prstGeom>
            <a:solidFill>
              <a:schemeClr val="bg1"/>
            </a:solidFill>
            <a:ln w="25400">
              <a:noFill/>
              <a:round/>
            </a:ln>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5" name="Text Box 39"/>
            <p:cNvSpPr>
              <a:spLocks noChangeArrowheads="1"/>
            </p:cNvSpPr>
            <p:nvPr/>
          </p:nvSpPr>
          <p:spPr bwMode="auto">
            <a:xfrm>
              <a:off x="950884" y="2209253"/>
              <a:ext cx="893128" cy="752385"/>
            </a:xfrm>
            <a:prstGeom prst="rect">
              <a:avLst/>
            </a:prstGeom>
            <a:noFill/>
            <a:ln w="9525">
              <a:noFill/>
              <a:miter lim="800000"/>
            </a:ln>
          </p:spPr>
          <p:txBody>
            <a:bodyPr>
              <a:spAutoFit/>
            </a:bodyPr>
            <a:lstStyle/>
            <a:p>
              <a:pPr algn="ctr">
                <a:lnSpc>
                  <a:spcPct val="150000"/>
                </a:lnSpc>
              </a:pPr>
              <a:r>
                <a:rPr lang="en-US" altLang="zh-CN" sz="3200" dirty="0">
                  <a:solidFill>
                    <a:srgbClr val="314865"/>
                  </a:solidFill>
                  <a:latin typeface="微软雅黑" panose="020B0503020204020204" pitchFamily="34" charset="-122"/>
                  <a:sym typeface="微软雅黑" panose="020B0503020204020204" pitchFamily="34" charset="-122"/>
                </a:rPr>
                <a:t>1</a:t>
              </a:r>
              <a:endParaRPr lang="zh-CN" altLang="en-US" dirty="0">
                <a:solidFill>
                  <a:srgbClr val="314865"/>
                </a:solidFill>
              </a:endParaRPr>
            </a:p>
          </p:txBody>
        </p:sp>
      </p:grpSp>
      <p:sp>
        <p:nvSpPr>
          <p:cNvPr id="6" name="Text Box 39"/>
          <p:cNvSpPr>
            <a:spLocks noChangeArrowheads="1"/>
          </p:cNvSpPr>
          <p:nvPr/>
        </p:nvSpPr>
        <p:spPr bwMode="auto">
          <a:xfrm>
            <a:off x="1384243" y="2097909"/>
            <a:ext cx="4248471" cy="906915"/>
          </a:xfrm>
          <a:prstGeom prst="rect">
            <a:avLst/>
          </a:prstGeom>
          <a:noFill/>
          <a:ln w="9525">
            <a:noFill/>
            <a:miter lim="800000"/>
          </a:ln>
        </p:spPr>
        <p:txBody>
          <a:bodyPr wrap="square">
            <a:spAutoFit/>
          </a:bodyPr>
          <a:lstStyle/>
          <a:p>
            <a:pPr algn="ctr">
              <a:lnSpc>
                <a:spcPct val="150000"/>
              </a:lnSpc>
              <a:buClr>
                <a:schemeClr val="tx1"/>
              </a:buClr>
            </a:pPr>
            <a:r>
              <a:rPr lang="zh-CN" altLang="en-US" sz="4000" b="1"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本选题的意义</a:t>
            </a:r>
            <a:endParaRPr lang="en-US" sz="6000" b="1" dirty="0">
              <a:latin typeface="微软雅黑" panose="020B0503020204020204" pitchFamily="34" charset="-122"/>
              <a:ea typeface="微软雅黑" panose="020B0503020204020204" pitchFamily="34" charset="-122"/>
            </a:endParaRPr>
          </a:p>
        </p:txBody>
      </p:sp>
      <p:grpSp>
        <p:nvGrpSpPr>
          <p:cNvPr id="8" name="组合 7"/>
          <p:cNvGrpSpPr/>
          <p:nvPr/>
        </p:nvGrpSpPr>
        <p:grpSpPr>
          <a:xfrm>
            <a:off x="0" y="264841"/>
            <a:ext cx="1790898" cy="449319"/>
            <a:chOff x="-1" y="588691"/>
            <a:chExt cx="3026771" cy="449319"/>
          </a:xfrm>
          <a:solidFill>
            <a:srgbClr val="314865"/>
          </a:solidFill>
        </p:grpSpPr>
        <p:sp>
          <p:nvSpPr>
            <p:cNvPr id="9" name="矩形 1"/>
            <p:cNvSpPr/>
            <p:nvPr/>
          </p:nvSpPr>
          <p:spPr>
            <a:xfrm>
              <a:off x="-1" y="588691"/>
              <a:ext cx="3026771" cy="449319"/>
            </a:xfrm>
            <a:custGeom>
              <a:avLst/>
              <a:gdLst>
                <a:gd name="connsiteX0" fmla="*/ 0 w 2411760"/>
                <a:gd name="connsiteY0" fmla="*/ 0 h 484751"/>
                <a:gd name="connsiteX1" fmla="*/ 2411760 w 2411760"/>
                <a:gd name="connsiteY1" fmla="*/ 0 h 484751"/>
                <a:gd name="connsiteX2" fmla="*/ 2411760 w 2411760"/>
                <a:gd name="connsiteY2" fmla="*/ 484751 h 484751"/>
                <a:gd name="connsiteX3" fmla="*/ 0 w 2411760"/>
                <a:gd name="connsiteY3" fmla="*/ 484751 h 484751"/>
                <a:gd name="connsiteX4" fmla="*/ 0 w 2411760"/>
                <a:gd name="connsiteY4" fmla="*/ 0 h 484751"/>
                <a:gd name="connsiteX0-1" fmla="*/ 0 w 2849910"/>
                <a:gd name="connsiteY0-2" fmla="*/ 0 h 484751"/>
                <a:gd name="connsiteX1-3" fmla="*/ 2411760 w 2849910"/>
                <a:gd name="connsiteY1-4" fmla="*/ 0 h 484751"/>
                <a:gd name="connsiteX2-5" fmla="*/ 2849910 w 2849910"/>
                <a:gd name="connsiteY2-6" fmla="*/ 484751 h 484751"/>
                <a:gd name="connsiteX3-7" fmla="*/ 0 w 2849910"/>
                <a:gd name="connsiteY3-8" fmla="*/ 484751 h 484751"/>
                <a:gd name="connsiteX4-9" fmla="*/ 0 w 2849910"/>
                <a:gd name="connsiteY4-10" fmla="*/ 0 h 48475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849910" h="484751">
                  <a:moveTo>
                    <a:pt x="0" y="0"/>
                  </a:moveTo>
                  <a:lnTo>
                    <a:pt x="2411760" y="0"/>
                  </a:lnTo>
                  <a:lnTo>
                    <a:pt x="2849910" y="484751"/>
                  </a:lnTo>
                  <a:lnTo>
                    <a:pt x="0" y="484751"/>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bg1"/>
                </a:solidFill>
              </a:endParaRPr>
            </a:p>
          </p:txBody>
        </p:sp>
        <p:sp>
          <p:nvSpPr>
            <p:cNvPr id="10" name="矩形 9"/>
            <p:cNvSpPr/>
            <p:nvPr/>
          </p:nvSpPr>
          <p:spPr>
            <a:xfrm>
              <a:off x="610875" y="628375"/>
              <a:ext cx="1612523" cy="400110"/>
            </a:xfrm>
            <a:prstGeom prst="rect">
              <a:avLst/>
            </a:prstGeom>
            <a:grpFill/>
          </p:spPr>
          <p:txBody>
            <a:bodyPr wrap="none">
              <a:spAutoFit/>
            </a:bodyPr>
            <a:lstStyle/>
            <a:p>
              <a:r>
                <a:rPr lang="zh-CN" altLang="en-US" sz="2000" b="1" kern="0" dirty="0" smtClean="0">
                  <a:solidFill>
                    <a:schemeClr val="bg1"/>
                  </a:solidFill>
                  <a:latin typeface="微软雅黑" panose="020B0503020204020204" pitchFamily="34" charset="-122"/>
                  <a:ea typeface="微软雅黑" panose="020B0503020204020204" pitchFamily="34" charset="-122"/>
                </a:rPr>
                <a:t>过渡页</a:t>
              </a:r>
              <a:endParaRPr lang="zh-CN" altLang="en-US" sz="2000" b="1" dirty="0">
                <a:solidFill>
                  <a:schemeClr val="bg1"/>
                </a:solidFill>
              </a:endParaRPr>
            </a:p>
          </p:txBody>
        </p:sp>
      </p:grpSp>
    </p:spTree>
  </p:cSld>
  <p:clrMapOvr>
    <a:masterClrMapping/>
  </p:clrMapOvr>
  <p:transition spd="slow">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53" presetClass="entr" presetSubtype="16"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childTnLst>
                          </p:cTn>
                        </p:par>
                        <p:par>
                          <p:cTn id="14" fill="hold">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left)">
                                      <p:cBhvr>
                                        <p:cTn id="17" dur="2000"/>
                                        <p:tgtEl>
                                          <p:spTgt spid="3"/>
                                        </p:tgtEl>
                                      </p:cBhvr>
                                    </p:animEffect>
                                  </p:childTnLst>
                                </p:cTn>
                              </p:par>
                            </p:childTnLst>
                          </p:cTn>
                        </p:par>
                        <p:par>
                          <p:cTn id="18" fill="hold">
                            <p:stCondLst>
                              <p:cond delay="2500"/>
                            </p:stCondLst>
                            <p:childTnLst>
                              <p:par>
                                <p:cTn id="19" presetID="41" presetClass="entr" presetSubtype="0" fill="hold" grpId="0" nodeType="afterEffect">
                                  <p:stCondLst>
                                    <p:cond delay="0"/>
                                  </p:stCondLst>
                                  <p:iterate type="lt">
                                    <p:tmPct val="10000"/>
                                  </p:iterate>
                                  <p:childTnLst>
                                    <p:set>
                                      <p:cBhvr>
                                        <p:cTn id="20" dur="1" fill="hold">
                                          <p:stCondLst>
                                            <p:cond delay="0"/>
                                          </p:stCondLst>
                                        </p:cTn>
                                        <p:tgtEl>
                                          <p:spTgt spid="6"/>
                                        </p:tgtEl>
                                        <p:attrNameLst>
                                          <p:attrName>style.visibility</p:attrName>
                                        </p:attrNameLst>
                                      </p:cBhvr>
                                      <p:to>
                                        <p:strVal val="visible"/>
                                      </p:to>
                                    </p:set>
                                    <p:anim calcmode="lin" valueType="num">
                                      <p:cBhvr>
                                        <p:cTn id="21"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6"/>
                                        </p:tgtEl>
                                        <p:attrNameLst>
                                          <p:attrName>ppt_y</p:attrName>
                                        </p:attrNameLst>
                                      </p:cBhvr>
                                      <p:tavLst>
                                        <p:tav tm="0">
                                          <p:val>
                                            <p:strVal val="#ppt_y"/>
                                          </p:val>
                                        </p:tav>
                                        <p:tav tm="100000">
                                          <p:val>
                                            <p:strVal val="#ppt_y"/>
                                          </p:val>
                                        </p:tav>
                                      </p:tavLst>
                                    </p:anim>
                                    <p:anim calcmode="lin" valueType="num">
                                      <p:cBhvr>
                                        <p:cTn id="23"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1"/>
          <p:cNvSpPr/>
          <p:nvPr/>
        </p:nvSpPr>
        <p:spPr>
          <a:xfrm>
            <a:off x="0" y="0"/>
            <a:ext cx="9144000" cy="5143501"/>
          </a:xfrm>
          <a:custGeom>
            <a:avLst/>
            <a:gdLst>
              <a:gd name="connsiteX0" fmla="*/ 0 w 12192000"/>
              <a:gd name="connsiteY0" fmla="*/ 0 h 5943600"/>
              <a:gd name="connsiteX1" fmla="*/ 12192000 w 12192000"/>
              <a:gd name="connsiteY1" fmla="*/ 0 h 5943600"/>
              <a:gd name="connsiteX2" fmla="*/ 12192000 w 12192000"/>
              <a:gd name="connsiteY2" fmla="*/ 5943600 h 5943600"/>
              <a:gd name="connsiteX3" fmla="*/ 0 w 12192000"/>
              <a:gd name="connsiteY3" fmla="*/ 5943600 h 5943600"/>
              <a:gd name="connsiteX4" fmla="*/ 0 w 12192000"/>
              <a:gd name="connsiteY4" fmla="*/ 0 h 5943600"/>
              <a:gd name="connsiteX0-1" fmla="*/ 0 w 12192000"/>
              <a:gd name="connsiteY0-2" fmla="*/ 0 h 5943600"/>
              <a:gd name="connsiteX1-3" fmla="*/ 10000343 w 12192000"/>
              <a:gd name="connsiteY1-4" fmla="*/ 1233714 h 5943600"/>
              <a:gd name="connsiteX2-5" fmla="*/ 12192000 w 12192000"/>
              <a:gd name="connsiteY2-6" fmla="*/ 5943600 h 5943600"/>
              <a:gd name="connsiteX3-7" fmla="*/ 0 w 12192000"/>
              <a:gd name="connsiteY3-8" fmla="*/ 5943600 h 5943600"/>
              <a:gd name="connsiteX4-9" fmla="*/ 0 w 12192000"/>
              <a:gd name="connsiteY4-10" fmla="*/ 0 h 5943600"/>
              <a:gd name="connsiteX0-11" fmla="*/ 0 w 12192000"/>
              <a:gd name="connsiteY0-12" fmla="*/ 0 h 5943600"/>
              <a:gd name="connsiteX1-13" fmla="*/ 10537372 w 12192000"/>
              <a:gd name="connsiteY1-14" fmla="*/ 1623664 h 5943600"/>
              <a:gd name="connsiteX2-15" fmla="*/ 12192000 w 12192000"/>
              <a:gd name="connsiteY2-16" fmla="*/ 5943600 h 5943600"/>
              <a:gd name="connsiteX3-17" fmla="*/ 0 w 12192000"/>
              <a:gd name="connsiteY3-18" fmla="*/ 5943600 h 5943600"/>
              <a:gd name="connsiteX4-19" fmla="*/ 0 w 12192000"/>
              <a:gd name="connsiteY4-20" fmla="*/ 0 h 59436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5943600">
                <a:moveTo>
                  <a:pt x="0" y="0"/>
                </a:moveTo>
                <a:lnTo>
                  <a:pt x="10537372" y="1623664"/>
                </a:lnTo>
                <a:lnTo>
                  <a:pt x="12192000" y="5943600"/>
                </a:lnTo>
                <a:lnTo>
                  <a:pt x="0" y="5943600"/>
                </a:lnTo>
                <a:lnTo>
                  <a:pt x="0" y="0"/>
                </a:lnTo>
                <a:close/>
              </a:path>
            </a:pathLst>
          </a:custGeom>
          <a:solidFill>
            <a:srgbClr val="314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sp>
        <p:nvSpPr>
          <p:cNvPr id="5" name="等腰三角形 4"/>
          <p:cNvSpPr/>
          <p:nvPr/>
        </p:nvSpPr>
        <p:spPr>
          <a:xfrm>
            <a:off x="7037887" y="1400175"/>
            <a:ext cx="2111828" cy="3743326"/>
          </a:xfrm>
          <a:prstGeom prst="triangle">
            <a:avLst>
              <a:gd name="adj" fmla="val 41044"/>
            </a:avLst>
          </a:prstGeom>
          <a:solidFill>
            <a:srgbClr val="E2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sp>
        <p:nvSpPr>
          <p:cNvPr id="6" name="矩形 6"/>
          <p:cNvSpPr/>
          <p:nvPr/>
        </p:nvSpPr>
        <p:spPr>
          <a:xfrm>
            <a:off x="7851337" y="1"/>
            <a:ext cx="1292663" cy="664028"/>
          </a:xfrm>
          <a:custGeom>
            <a:avLst/>
            <a:gdLst>
              <a:gd name="connsiteX0" fmla="*/ 0 w 1723550"/>
              <a:gd name="connsiteY0" fmla="*/ 0 h 885371"/>
              <a:gd name="connsiteX1" fmla="*/ 1723550 w 1723550"/>
              <a:gd name="connsiteY1" fmla="*/ 0 h 885371"/>
              <a:gd name="connsiteX2" fmla="*/ 1723550 w 1723550"/>
              <a:gd name="connsiteY2" fmla="*/ 885371 h 885371"/>
              <a:gd name="connsiteX3" fmla="*/ 0 w 1723550"/>
              <a:gd name="connsiteY3" fmla="*/ 885371 h 885371"/>
              <a:gd name="connsiteX4" fmla="*/ 0 w 1723550"/>
              <a:gd name="connsiteY4" fmla="*/ 0 h 885371"/>
              <a:gd name="connsiteX0-1" fmla="*/ 0 w 1723550"/>
              <a:gd name="connsiteY0-2" fmla="*/ 0 h 885371"/>
              <a:gd name="connsiteX1-3" fmla="*/ 1723550 w 1723550"/>
              <a:gd name="connsiteY1-4" fmla="*/ 0 h 885371"/>
              <a:gd name="connsiteX2-5" fmla="*/ 1723550 w 1723550"/>
              <a:gd name="connsiteY2-6" fmla="*/ 885371 h 885371"/>
              <a:gd name="connsiteX3-7" fmla="*/ 1451428 w 1723550"/>
              <a:gd name="connsiteY3-8" fmla="*/ 275771 h 885371"/>
              <a:gd name="connsiteX4-9" fmla="*/ 0 w 1723550"/>
              <a:gd name="connsiteY4-10" fmla="*/ 0 h 88537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723550" h="885371">
                <a:moveTo>
                  <a:pt x="0" y="0"/>
                </a:moveTo>
                <a:lnTo>
                  <a:pt x="1723550" y="0"/>
                </a:lnTo>
                <a:lnTo>
                  <a:pt x="1723550" y="885371"/>
                </a:lnTo>
                <a:lnTo>
                  <a:pt x="1451428" y="275771"/>
                </a:lnTo>
                <a:lnTo>
                  <a:pt x="0" y="0"/>
                </a:lnTo>
                <a:close/>
              </a:path>
            </a:pathLst>
          </a:custGeom>
          <a:solidFill>
            <a:srgbClr val="314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sp>
        <p:nvSpPr>
          <p:cNvPr id="7" name="矩形 6"/>
          <p:cNvSpPr/>
          <p:nvPr/>
        </p:nvSpPr>
        <p:spPr>
          <a:xfrm>
            <a:off x="1988929" y="2256175"/>
            <a:ext cx="4110421" cy="1015663"/>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altLang="zh-CN" sz="6000" dirty="0" smtClean="0">
                <a:ln>
                  <a:prstDash val="solid"/>
                </a:ln>
                <a:solidFill>
                  <a:schemeClr val="bg1"/>
                </a:solidFill>
                <a:latin typeface="汉仪菱心体简" panose="02010609000101010101" pitchFamily="49" charset="-122"/>
                <a:ea typeface="汉仪菱心体简" panose="02010609000101010101" pitchFamily="49" charset="-122"/>
              </a:rPr>
              <a:t>THANKS</a:t>
            </a:r>
            <a:endParaRPr lang="zh-CN" altLang="en-US" sz="6000" dirty="0">
              <a:ln>
                <a:prstDash val="solid"/>
              </a:ln>
              <a:solidFill>
                <a:schemeClr val="bg1"/>
              </a:solidFill>
              <a:latin typeface="汉仪菱心体简" panose="02010609000101010101" pitchFamily="49" charset="-122"/>
              <a:ea typeface="汉仪菱心体简" panose="02010609000101010101" pitchFamily="49" charset="-122"/>
            </a:endParaRPr>
          </a:p>
        </p:txBody>
      </p:sp>
    </p:spTree>
  </p:cSld>
  <p:clrMapOvr>
    <a:masterClrMapping/>
  </p:clrMapOvr>
  <p:transition spd="slow">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7144" y="-27146"/>
            <a:ext cx="9136856" cy="51706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015"/>
          </a:p>
        </p:txBody>
      </p:sp>
      <p:sp>
        <p:nvSpPr>
          <p:cNvPr id="7" name="矩形 6"/>
          <p:cNvSpPr/>
          <p:nvPr/>
        </p:nvSpPr>
        <p:spPr>
          <a:xfrm>
            <a:off x="476" y="1940243"/>
            <a:ext cx="9143524" cy="928211"/>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1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085"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3632359" y="1050131"/>
            <a:ext cx="1878806" cy="571500"/>
          </a:xfrm>
          <a:prstGeom prst="rect">
            <a:avLst/>
          </a:prstGeom>
        </p:spPr>
      </p:pic>
      <p:sp>
        <p:nvSpPr>
          <p:cNvPr id="5" name="文本框 4"/>
          <p:cNvSpPr txBox="1"/>
          <p:nvPr/>
        </p:nvSpPr>
        <p:spPr>
          <a:xfrm>
            <a:off x="3150394" y="3100864"/>
            <a:ext cx="2850356" cy="829945"/>
          </a:xfrm>
          <a:prstGeom prst="rect">
            <a:avLst/>
          </a:prstGeom>
          <a:noFill/>
        </p:spPr>
        <p:txBody>
          <a:bodyPr wrap="square" rtlCol="0">
            <a:spAutoFit/>
          </a:bodyPr>
          <a:p>
            <a:pPr algn="ctr"/>
            <a:r>
              <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p:cNvSpPr>
            <a:spLocks noChangeArrowheads="1"/>
          </p:cNvSpPr>
          <p:nvPr/>
        </p:nvSpPr>
        <p:spPr bwMode="gray">
          <a:xfrm>
            <a:off x="4850123" y="1451726"/>
            <a:ext cx="2977753" cy="2795587"/>
          </a:xfrm>
          <a:prstGeom prst="roundRect">
            <a:avLst>
              <a:gd name="adj" fmla="val 2259"/>
            </a:avLst>
          </a:prstGeom>
          <a:solidFill>
            <a:srgbClr val="E2E9E9"/>
          </a:solidFill>
          <a:ln w="3175" cap="flat" cmpd="sng" algn="ctr">
            <a:solidFill>
              <a:srgbClr val="D7D7D7"/>
            </a:solidFill>
            <a:prstDash val="solid"/>
          </a:ln>
          <a:effectLst/>
        </p:spPr>
        <p:txBody>
          <a:bodyPr lIns="135000" anchor="ctr"/>
          <a:lstStyle/>
          <a:p>
            <a:pPr>
              <a:lnSpc>
                <a:spcPct val="150000"/>
              </a:lnSpc>
              <a:defRPr/>
            </a:pPr>
            <a:endParaRPr lang="zh-CN" altLang="en-US" sz="900" kern="0" dirty="0">
              <a:solidFill>
                <a:schemeClr val="bg1"/>
              </a:solidFill>
              <a:latin typeface="微软雅黑" panose="020B0503020204020204" pitchFamily="34" charset="-122"/>
              <a:ea typeface="微软雅黑" panose="020B0503020204020204" pitchFamily="34" charset="-122"/>
            </a:endParaRPr>
          </a:p>
        </p:txBody>
      </p:sp>
      <p:grpSp>
        <p:nvGrpSpPr>
          <p:cNvPr id="22" name="组合 21"/>
          <p:cNvGrpSpPr/>
          <p:nvPr/>
        </p:nvGrpSpPr>
        <p:grpSpPr>
          <a:xfrm>
            <a:off x="2387385" y="2287019"/>
            <a:ext cx="1490523" cy="1153051"/>
            <a:chOff x="2387385" y="2287019"/>
            <a:chExt cx="1490523" cy="1153051"/>
          </a:xfrm>
        </p:grpSpPr>
        <p:cxnSp>
          <p:nvCxnSpPr>
            <p:cNvPr id="11" name="AutoShape 11"/>
            <p:cNvCxnSpPr>
              <a:cxnSpLocks noChangeShapeType="1"/>
              <a:stCxn id="7" idx="0"/>
            </p:cNvCxnSpPr>
            <p:nvPr/>
          </p:nvCxnSpPr>
          <p:spPr bwMode="gray">
            <a:xfrm flipH="1" flipV="1">
              <a:off x="3164198" y="3086454"/>
              <a:ext cx="7144" cy="353616"/>
            </a:xfrm>
            <a:prstGeom prst="straightConnector1">
              <a:avLst/>
            </a:prstGeom>
            <a:noFill/>
            <a:ln w="9525">
              <a:solidFill>
                <a:srgbClr val="2B2E30"/>
              </a:solidFill>
              <a:round/>
            </a:ln>
            <a:extLst>
              <a:ext uri="{909E8E84-426E-40DD-AFC4-6F175D3DCCD1}">
                <a14:hiddenFill xmlns:a14="http://schemas.microsoft.com/office/drawing/2010/main">
                  <a:noFill/>
                </a14:hiddenFill>
              </a:ext>
            </a:extLst>
          </p:spPr>
        </p:cxnSp>
        <p:cxnSp>
          <p:nvCxnSpPr>
            <p:cNvPr id="12" name="AutoShape 12"/>
            <p:cNvCxnSpPr>
              <a:cxnSpLocks noChangeShapeType="1"/>
              <a:stCxn id="6" idx="3"/>
            </p:cNvCxnSpPr>
            <p:nvPr/>
          </p:nvCxnSpPr>
          <p:spPr bwMode="gray">
            <a:xfrm flipH="1">
              <a:off x="3569011" y="2287019"/>
              <a:ext cx="308897" cy="96967"/>
            </a:xfrm>
            <a:prstGeom prst="straightConnector1">
              <a:avLst/>
            </a:prstGeom>
            <a:noFill/>
            <a:ln w="9525">
              <a:solidFill>
                <a:srgbClr val="2B2E30"/>
              </a:solidFill>
              <a:round/>
            </a:ln>
            <a:extLst>
              <a:ext uri="{909E8E84-426E-40DD-AFC4-6F175D3DCCD1}">
                <a14:hiddenFill xmlns:a14="http://schemas.microsoft.com/office/drawing/2010/main">
                  <a:noFill/>
                </a14:hiddenFill>
              </a:ext>
            </a:extLst>
          </p:spPr>
        </p:cxnSp>
        <p:cxnSp>
          <p:nvCxnSpPr>
            <p:cNvPr id="13" name="AutoShape 13"/>
            <p:cNvCxnSpPr>
              <a:cxnSpLocks noChangeShapeType="1"/>
              <a:stCxn id="5" idx="5"/>
            </p:cNvCxnSpPr>
            <p:nvPr/>
          </p:nvCxnSpPr>
          <p:spPr bwMode="gray">
            <a:xfrm>
              <a:off x="2387385" y="2287019"/>
              <a:ext cx="372001" cy="96967"/>
            </a:xfrm>
            <a:prstGeom prst="straightConnector1">
              <a:avLst/>
            </a:prstGeom>
            <a:noFill/>
            <a:ln w="9525">
              <a:solidFill>
                <a:srgbClr val="2B2E30"/>
              </a:solidFill>
              <a:round/>
            </a:ln>
            <a:extLst>
              <a:ext uri="{909E8E84-426E-40DD-AFC4-6F175D3DCCD1}">
                <a14:hiddenFill xmlns:a14="http://schemas.microsoft.com/office/drawing/2010/main">
                  <a:noFill/>
                </a14:hiddenFill>
              </a:ext>
            </a:extLst>
          </p:spPr>
        </p:cxnSp>
      </p:grpSp>
      <p:sp>
        <p:nvSpPr>
          <p:cNvPr id="14" name="AutoShape 22"/>
          <p:cNvSpPr>
            <a:spLocks noChangeArrowheads="1"/>
          </p:cNvSpPr>
          <p:nvPr/>
        </p:nvSpPr>
        <p:spPr bwMode="gray">
          <a:xfrm>
            <a:off x="4956089" y="1243367"/>
            <a:ext cx="2764631" cy="376237"/>
          </a:xfrm>
          <a:prstGeom prst="roundRect">
            <a:avLst>
              <a:gd name="adj" fmla="val 0"/>
            </a:avLst>
          </a:prstGeom>
          <a:solidFill>
            <a:srgbClr val="314865"/>
          </a:solidFill>
          <a:ln w="3175" cap="flat" cmpd="sng" algn="ctr">
            <a:solidFill>
              <a:srgbClr val="D7D7D7"/>
            </a:solidFill>
            <a:prstDash val="solid"/>
          </a:ln>
          <a:effectLst/>
        </p:spPr>
        <p:txBody>
          <a:bodyPr anchor="ctr"/>
          <a:lstStyle/>
          <a:p>
            <a:pPr algn="ctr">
              <a:lnSpc>
                <a:spcPct val="120000"/>
              </a:lnSpc>
              <a:defRPr/>
            </a:pPr>
            <a:r>
              <a:rPr lang="zh-CN" altLang="en-US" sz="1200" b="1" kern="0" dirty="0">
                <a:solidFill>
                  <a:srgbClr val="FFFFFF"/>
                </a:solidFill>
                <a:latin typeface="微软雅黑" panose="020B0503020204020204" pitchFamily="34" charset="-122"/>
                <a:ea typeface="微软雅黑" panose="020B0503020204020204" pitchFamily="34" charset="-122"/>
              </a:rPr>
              <a:t>单击此处添加文本</a:t>
            </a:r>
            <a:endParaRPr lang="zh-CN" altLang="en-US" sz="1200" b="1" kern="0" dirty="0">
              <a:solidFill>
                <a:srgbClr val="FFFFFF"/>
              </a:solidFill>
              <a:latin typeface="微软雅黑" panose="020B0503020204020204" pitchFamily="34" charset="-122"/>
              <a:ea typeface="微软雅黑" panose="020B0503020204020204" pitchFamily="34" charset="-122"/>
            </a:endParaRPr>
          </a:p>
        </p:txBody>
      </p:sp>
      <p:sp>
        <p:nvSpPr>
          <p:cNvPr id="15" name="Oval 16"/>
          <p:cNvSpPr>
            <a:spLocks noChangeArrowheads="1"/>
          </p:cNvSpPr>
          <p:nvPr/>
        </p:nvSpPr>
        <p:spPr bwMode="gray">
          <a:xfrm>
            <a:off x="2596679" y="2019468"/>
            <a:ext cx="1104266" cy="1080120"/>
          </a:xfrm>
          <a:prstGeom prst="ellipse">
            <a:avLst/>
          </a:prstGeom>
          <a:solidFill>
            <a:srgbClr val="314865"/>
          </a:solidFill>
          <a:ln w="38100" algn="ctr">
            <a:noFill/>
            <a:round/>
          </a:ln>
          <a:effectLst/>
        </p:spPr>
        <p:txBody>
          <a:bodyPr wrap="none" anchor="ctr"/>
          <a:lstStyle/>
          <a:p>
            <a:pPr algn="ctr">
              <a:defRPr/>
            </a:pPr>
            <a:r>
              <a:rPr lang="zh-CN" altLang="en-US" sz="1800" b="1" kern="0" dirty="0">
                <a:solidFill>
                  <a:srgbClr val="FFFFFF"/>
                </a:solidFill>
                <a:latin typeface="Impact" panose="020B0806030902050204" pitchFamily="34" charset="0"/>
                <a:ea typeface="微软雅黑" panose="020B0503020204020204" pitchFamily="34" charset="-122"/>
              </a:rPr>
              <a:t>标题</a:t>
            </a:r>
            <a:endParaRPr lang="zh-CN" altLang="en-US" b="1" kern="0" dirty="0">
              <a:solidFill>
                <a:srgbClr val="FFFFFF"/>
              </a:solidFill>
              <a:latin typeface="Impact" panose="020B0806030902050204" pitchFamily="34" charset="0"/>
              <a:ea typeface="微软雅黑" panose="020B0503020204020204" pitchFamily="34" charset="-122"/>
            </a:endParaRPr>
          </a:p>
        </p:txBody>
      </p:sp>
      <p:cxnSp>
        <p:nvCxnSpPr>
          <p:cNvPr id="19" name="直接连接符 18"/>
          <p:cNvCxnSpPr/>
          <p:nvPr/>
        </p:nvCxnSpPr>
        <p:spPr>
          <a:xfrm>
            <a:off x="0"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5364088"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sp>
        <p:nvSpPr>
          <p:cNvPr id="21" name="TextBox 500"/>
          <p:cNvSpPr txBox="1"/>
          <p:nvPr/>
        </p:nvSpPr>
        <p:spPr>
          <a:xfrm>
            <a:off x="3779912" y="155416"/>
            <a:ext cx="1584176" cy="400110"/>
          </a:xfrm>
          <a:prstGeom prst="rect">
            <a:avLst/>
          </a:prstGeom>
          <a:noFill/>
        </p:spPr>
        <p:txBody>
          <a:bodyPr wrap="square" rtlCol="0">
            <a:spAutoFit/>
          </a:bodyPr>
          <a:lstStyle/>
          <a:p>
            <a:pPr algn="ctr"/>
            <a:r>
              <a:rPr lang="zh-CN" altLang="en-US" sz="2000" b="1" dirty="0" smtClean="0">
                <a:solidFill>
                  <a:srgbClr val="314865"/>
                </a:solidFill>
              </a:rPr>
              <a:t>选题意义</a:t>
            </a:r>
            <a:endParaRPr lang="zh-CN" altLang="en-US" sz="2000" b="1" dirty="0">
              <a:solidFill>
                <a:srgbClr val="314865"/>
              </a:solidFill>
            </a:endParaRPr>
          </a:p>
        </p:txBody>
      </p:sp>
      <p:grpSp>
        <p:nvGrpSpPr>
          <p:cNvPr id="24" name="组合 23"/>
          <p:cNvGrpSpPr/>
          <p:nvPr/>
        </p:nvGrpSpPr>
        <p:grpSpPr>
          <a:xfrm>
            <a:off x="1655676" y="1113589"/>
            <a:ext cx="2953941" cy="3183731"/>
            <a:chOff x="1655676" y="1113589"/>
            <a:chExt cx="2953941" cy="3183731"/>
          </a:xfrm>
        </p:grpSpPr>
        <p:grpSp>
          <p:nvGrpSpPr>
            <p:cNvPr id="23" name="组合 22"/>
            <p:cNvGrpSpPr/>
            <p:nvPr/>
          </p:nvGrpSpPr>
          <p:grpSpPr>
            <a:xfrm>
              <a:off x="1655676" y="1113589"/>
              <a:ext cx="2953941" cy="2772965"/>
              <a:chOff x="1655676" y="1113589"/>
              <a:chExt cx="2953941" cy="2772965"/>
            </a:xfrm>
          </p:grpSpPr>
          <p:sp>
            <p:nvSpPr>
              <p:cNvPr id="4" name="Oval 4"/>
              <p:cNvSpPr>
                <a:spLocks noChangeArrowheads="1"/>
              </p:cNvSpPr>
              <p:nvPr/>
            </p:nvSpPr>
            <p:spPr bwMode="gray">
              <a:xfrm>
                <a:off x="1890230" y="1369573"/>
                <a:ext cx="2516981" cy="2516981"/>
              </a:xfrm>
              <a:prstGeom prst="ellipse">
                <a:avLst/>
              </a:prstGeom>
              <a:noFill/>
              <a:ln w="12700" algn="ctr">
                <a:solidFill>
                  <a:srgbClr val="2B2E30"/>
                </a:solidFill>
                <a:prstDash val="dash"/>
                <a:round/>
              </a:ln>
              <a:extLst>
                <a:ext uri="{909E8E84-426E-40DD-AFC4-6F175D3DCCD1}">
                  <a14:hiddenFill xmlns:a14="http://schemas.microsoft.com/office/drawing/2010/main">
                    <a:solidFill>
                      <a:srgbClr val="FFFFFF"/>
                    </a:solidFill>
                  </a14:hiddenFill>
                </a:ext>
              </a:extLst>
            </p:spPr>
            <p:txBody>
              <a:bodyPr wrap="none" anchor="ctr"/>
              <a:lstStyle/>
              <a:p>
                <a:pPr>
                  <a:defRPr/>
                </a:pPr>
                <a:endParaRPr lang="zh-CN" altLang="en-US" kern="0" dirty="0">
                  <a:solidFill>
                    <a:sysClr val="windowText" lastClr="000000"/>
                  </a:solidFill>
                  <a:latin typeface="Impact" panose="020B0806030902050204" pitchFamily="34" charset="0"/>
                  <a:ea typeface="微软雅黑" panose="020B0503020204020204" pitchFamily="34" charset="-122"/>
                </a:endParaRPr>
              </a:p>
            </p:txBody>
          </p:sp>
          <p:sp>
            <p:nvSpPr>
              <p:cNvPr id="5" name="Oval 5"/>
              <p:cNvSpPr>
                <a:spLocks noChangeArrowheads="1"/>
              </p:cNvSpPr>
              <p:nvPr/>
            </p:nvSpPr>
            <p:spPr bwMode="gray">
              <a:xfrm>
                <a:off x="1655676" y="1555310"/>
                <a:ext cx="857250" cy="857250"/>
              </a:xfrm>
              <a:prstGeom prst="ellipse">
                <a:avLst/>
              </a:prstGeom>
              <a:solidFill>
                <a:srgbClr val="314865"/>
              </a:solidFill>
              <a:ln w="38100" algn="ctr">
                <a:noFill/>
                <a:round/>
              </a:ln>
              <a:effectLst/>
            </p:spPr>
            <p:txBody>
              <a:bodyPr wrap="square" anchor="ctr"/>
              <a:lstStyle/>
              <a:p>
                <a:pPr algn="ctr">
                  <a:defRPr/>
                </a:pPr>
                <a:r>
                  <a:rPr lang="zh-CN" altLang="en-US" sz="900" kern="0" dirty="0">
                    <a:solidFill>
                      <a:srgbClr val="FFFFFF"/>
                    </a:solidFill>
                    <a:latin typeface="Impact" panose="020B0806030902050204" pitchFamily="34" charset="0"/>
                    <a:ea typeface="微软雅黑" panose="020B0503020204020204" pitchFamily="34" charset="-122"/>
                  </a:rPr>
                  <a:t>添加文本</a:t>
                </a:r>
                <a:r>
                  <a:rPr lang="en-US" altLang="zh-CN" sz="900" kern="0" dirty="0">
                    <a:solidFill>
                      <a:srgbClr val="FFFFFF"/>
                    </a:solidFill>
                    <a:latin typeface="Impact" panose="020B0806030902050204" pitchFamily="34" charset="0"/>
                    <a:ea typeface="微软雅黑" panose="020B0503020204020204" pitchFamily="34" charset="-122"/>
                  </a:rPr>
                  <a:t>3</a:t>
                </a:r>
                <a:endParaRPr lang="zh-CN" altLang="en-US" sz="900" kern="0" dirty="0">
                  <a:solidFill>
                    <a:srgbClr val="FFFFFF"/>
                  </a:solidFill>
                  <a:latin typeface="Impact" panose="020B0806030902050204" pitchFamily="34" charset="0"/>
                  <a:ea typeface="微软雅黑" panose="020B0503020204020204" pitchFamily="34" charset="-122"/>
                </a:endParaRPr>
              </a:p>
            </p:txBody>
          </p:sp>
          <p:sp>
            <p:nvSpPr>
              <p:cNvPr id="6" name="Oval 6"/>
              <p:cNvSpPr>
                <a:spLocks noChangeArrowheads="1"/>
              </p:cNvSpPr>
              <p:nvPr/>
            </p:nvSpPr>
            <p:spPr bwMode="gray">
              <a:xfrm>
                <a:off x="3752367" y="1555310"/>
                <a:ext cx="857250" cy="857250"/>
              </a:xfrm>
              <a:prstGeom prst="ellipse">
                <a:avLst/>
              </a:prstGeom>
              <a:solidFill>
                <a:srgbClr val="314865"/>
              </a:solidFill>
              <a:ln w="38100" algn="ctr">
                <a:noFill/>
                <a:round/>
              </a:ln>
              <a:effectLst/>
            </p:spPr>
            <p:txBody>
              <a:bodyPr wrap="square" anchor="ctr"/>
              <a:lstStyle/>
              <a:p>
                <a:pPr algn="ctr"/>
                <a:r>
                  <a:rPr lang="zh-CN" altLang="en-US" sz="1015" kern="0" dirty="0">
                    <a:solidFill>
                      <a:srgbClr val="FFFFFF"/>
                    </a:solidFill>
                    <a:latin typeface="Impact" panose="020B0806030902050204" pitchFamily="34" charset="0"/>
                    <a:ea typeface="微软雅黑" panose="020B0503020204020204" pitchFamily="34" charset="-122"/>
                  </a:rPr>
                  <a:t>添加文本</a:t>
                </a:r>
                <a:r>
                  <a:rPr lang="en-US" altLang="zh-CN" sz="1015" kern="0" dirty="0">
                    <a:solidFill>
                      <a:srgbClr val="FFFFFF"/>
                    </a:solidFill>
                    <a:latin typeface="Impact" panose="020B0806030902050204" pitchFamily="34" charset="0"/>
                    <a:ea typeface="微软雅黑" panose="020B0503020204020204" pitchFamily="34" charset="-122"/>
                  </a:rPr>
                  <a:t>1</a:t>
                </a:r>
                <a:endParaRPr lang="zh-CN" altLang="en-US" sz="1015" kern="0" dirty="0">
                  <a:solidFill>
                    <a:srgbClr val="FFFFFF"/>
                  </a:solidFill>
                  <a:latin typeface="Impact" panose="020B0806030902050204" pitchFamily="34" charset="0"/>
                  <a:ea typeface="微软雅黑" panose="020B0503020204020204" pitchFamily="34" charset="-122"/>
                </a:endParaRPr>
              </a:p>
            </p:txBody>
          </p:sp>
          <p:sp>
            <p:nvSpPr>
              <p:cNvPr id="8" name="Oval 8"/>
              <p:cNvSpPr>
                <a:spLocks noChangeArrowheads="1"/>
              </p:cNvSpPr>
              <p:nvPr/>
            </p:nvSpPr>
            <p:spPr bwMode="gray">
              <a:xfrm>
                <a:off x="2842730" y="1113589"/>
                <a:ext cx="583406" cy="583406"/>
              </a:xfrm>
              <a:prstGeom prst="ellipse">
                <a:avLst/>
              </a:prstGeom>
              <a:solidFill>
                <a:srgbClr val="314865"/>
              </a:solidFill>
              <a:ln w="38100" algn="ctr">
                <a:noFill/>
                <a:round/>
              </a:ln>
              <a:effectLst/>
            </p:spPr>
            <p:txBody>
              <a:bodyPr wrap="none" anchor="ctr"/>
              <a:lstStyle/>
              <a:p>
                <a:pPr algn="ctr">
                  <a:defRPr/>
                </a:pPr>
                <a:r>
                  <a:rPr lang="zh-CN" altLang="en-US" sz="900" kern="0">
                    <a:solidFill>
                      <a:srgbClr val="FFFFFF"/>
                    </a:solidFill>
                    <a:latin typeface="Impact" panose="020B0806030902050204" pitchFamily="34" charset="0"/>
                    <a:ea typeface="微软雅黑" panose="020B0503020204020204" pitchFamily="34" charset="-122"/>
                  </a:rPr>
                  <a:t>文本</a:t>
                </a:r>
                <a:r>
                  <a:rPr lang="en-US" altLang="zh-CN" sz="900" kern="0" dirty="0">
                    <a:solidFill>
                      <a:srgbClr val="FFFFFF"/>
                    </a:solidFill>
                    <a:latin typeface="Impact" panose="020B0806030902050204" pitchFamily="34" charset="0"/>
                    <a:ea typeface="微软雅黑" panose="020B0503020204020204" pitchFamily="34" charset="-122"/>
                  </a:rPr>
                  <a:t>1</a:t>
                </a:r>
                <a:endParaRPr lang="zh-CN" altLang="en-US" sz="900" kern="0" dirty="0">
                  <a:solidFill>
                    <a:srgbClr val="FFFFFF"/>
                  </a:solidFill>
                  <a:latin typeface="Impact" panose="020B0806030902050204" pitchFamily="34" charset="0"/>
                  <a:ea typeface="微软雅黑" panose="020B0503020204020204" pitchFamily="34" charset="-122"/>
                </a:endParaRPr>
              </a:p>
            </p:txBody>
          </p:sp>
          <p:sp>
            <p:nvSpPr>
              <p:cNvPr id="9" name="Oval 9"/>
              <p:cNvSpPr>
                <a:spLocks noChangeArrowheads="1"/>
              </p:cNvSpPr>
              <p:nvPr/>
            </p:nvSpPr>
            <p:spPr bwMode="gray">
              <a:xfrm>
                <a:off x="3935723" y="2892383"/>
                <a:ext cx="583406" cy="583406"/>
              </a:xfrm>
              <a:prstGeom prst="ellipse">
                <a:avLst/>
              </a:prstGeom>
              <a:solidFill>
                <a:srgbClr val="314865"/>
              </a:solidFill>
              <a:ln w="38100" algn="ctr">
                <a:noFill/>
                <a:round/>
              </a:ln>
              <a:effectLst/>
            </p:spPr>
            <p:txBody>
              <a:bodyPr wrap="none" anchor="ctr"/>
              <a:lstStyle/>
              <a:p>
                <a:pPr algn="ctr"/>
                <a:r>
                  <a:rPr lang="zh-CN" altLang="en-US" sz="900" kern="0">
                    <a:solidFill>
                      <a:srgbClr val="FFFFFF"/>
                    </a:solidFill>
                    <a:latin typeface="Impact" panose="020B0806030902050204" pitchFamily="34" charset="0"/>
                    <a:ea typeface="微软雅黑" panose="020B0503020204020204" pitchFamily="34" charset="-122"/>
                  </a:rPr>
                  <a:t>文本</a:t>
                </a:r>
                <a:r>
                  <a:rPr lang="en-US" altLang="zh-CN" sz="900" kern="0" dirty="0">
                    <a:solidFill>
                      <a:srgbClr val="FFFFFF"/>
                    </a:solidFill>
                    <a:latin typeface="Impact" panose="020B0806030902050204" pitchFamily="34" charset="0"/>
                    <a:ea typeface="微软雅黑" panose="020B0503020204020204" pitchFamily="34" charset="-122"/>
                  </a:rPr>
                  <a:t>2</a:t>
                </a:r>
                <a:endParaRPr lang="zh-CN" altLang="en-US" sz="900" kern="0" dirty="0">
                  <a:solidFill>
                    <a:srgbClr val="FFFFFF"/>
                  </a:solidFill>
                  <a:latin typeface="Impact" panose="020B0806030902050204" pitchFamily="34" charset="0"/>
                  <a:ea typeface="微软雅黑" panose="020B0503020204020204" pitchFamily="34" charset="-122"/>
                </a:endParaRPr>
              </a:p>
            </p:txBody>
          </p:sp>
          <p:sp>
            <p:nvSpPr>
              <p:cNvPr id="10" name="Oval 10"/>
              <p:cNvSpPr>
                <a:spLocks noChangeArrowheads="1"/>
              </p:cNvSpPr>
              <p:nvPr/>
            </p:nvSpPr>
            <p:spPr bwMode="gray">
              <a:xfrm>
                <a:off x="1743782" y="2920958"/>
                <a:ext cx="583406" cy="583406"/>
              </a:xfrm>
              <a:prstGeom prst="ellipse">
                <a:avLst/>
              </a:prstGeom>
              <a:solidFill>
                <a:srgbClr val="314865"/>
              </a:solidFill>
              <a:ln w="38100" algn="ctr">
                <a:noFill/>
                <a:round/>
              </a:ln>
              <a:effectLst/>
            </p:spPr>
            <p:txBody>
              <a:bodyPr wrap="none" anchor="ctr"/>
              <a:lstStyle/>
              <a:p>
                <a:pPr algn="ctr"/>
                <a:r>
                  <a:rPr lang="zh-CN" altLang="en-US" sz="900" kern="0">
                    <a:solidFill>
                      <a:srgbClr val="FFFFFF"/>
                    </a:solidFill>
                    <a:latin typeface="Impact" panose="020B0806030902050204" pitchFamily="34" charset="0"/>
                    <a:ea typeface="微软雅黑" panose="020B0503020204020204" pitchFamily="34" charset="-122"/>
                  </a:rPr>
                  <a:t>文本</a:t>
                </a:r>
                <a:r>
                  <a:rPr lang="en-US" altLang="zh-CN" sz="900" kern="0" dirty="0">
                    <a:solidFill>
                      <a:srgbClr val="FFFFFF"/>
                    </a:solidFill>
                    <a:latin typeface="Impact" panose="020B0806030902050204" pitchFamily="34" charset="0"/>
                    <a:ea typeface="微软雅黑" panose="020B0503020204020204" pitchFamily="34" charset="-122"/>
                  </a:rPr>
                  <a:t>3</a:t>
                </a:r>
                <a:endParaRPr lang="zh-CN" altLang="en-US" sz="900" kern="0" dirty="0">
                  <a:solidFill>
                    <a:srgbClr val="FFFFFF"/>
                  </a:solidFill>
                  <a:latin typeface="Impact" panose="020B0806030902050204" pitchFamily="34" charset="0"/>
                  <a:ea typeface="微软雅黑" panose="020B0503020204020204" pitchFamily="34" charset="-122"/>
                </a:endParaRPr>
              </a:p>
            </p:txBody>
          </p:sp>
        </p:grpSp>
        <p:sp>
          <p:nvSpPr>
            <p:cNvPr id="7" name="Oval 7"/>
            <p:cNvSpPr>
              <a:spLocks noChangeArrowheads="1"/>
            </p:cNvSpPr>
            <p:nvPr/>
          </p:nvSpPr>
          <p:spPr bwMode="gray">
            <a:xfrm>
              <a:off x="2742717" y="3440070"/>
              <a:ext cx="857250" cy="857250"/>
            </a:xfrm>
            <a:prstGeom prst="ellipse">
              <a:avLst/>
            </a:prstGeom>
            <a:solidFill>
              <a:srgbClr val="314865"/>
            </a:solidFill>
            <a:ln w="38100" algn="ctr">
              <a:noFill/>
              <a:round/>
            </a:ln>
            <a:effectLst/>
          </p:spPr>
          <p:txBody>
            <a:bodyPr wrap="square" anchor="ctr"/>
            <a:lstStyle/>
            <a:p>
              <a:pPr algn="ctr"/>
              <a:r>
                <a:rPr lang="zh-CN" altLang="en-US" sz="1015" kern="0" dirty="0">
                  <a:solidFill>
                    <a:srgbClr val="FFFFFF"/>
                  </a:solidFill>
                  <a:latin typeface="Impact" panose="020B0806030902050204" pitchFamily="34" charset="0"/>
                  <a:ea typeface="微软雅黑" panose="020B0503020204020204" pitchFamily="34" charset="-122"/>
                </a:rPr>
                <a:t>添加文本</a:t>
              </a:r>
              <a:r>
                <a:rPr lang="en-US" altLang="zh-CN" sz="1015" kern="0" dirty="0">
                  <a:solidFill>
                    <a:srgbClr val="FFFFFF"/>
                  </a:solidFill>
                  <a:latin typeface="Impact" panose="020B0806030902050204" pitchFamily="34" charset="0"/>
                  <a:ea typeface="微软雅黑" panose="020B0503020204020204" pitchFamily="34" charset="-122"/>
                </a:rPr>
                <a:t>2</a:t>
              </a:r>
              <a:endParaRPr lang="zh-CN" altLang="en-US" sz="1015" kern="0" dirty="0">
                <a:solidFill>
                  <a:srgbClr val="FFFFFF"/>
                </a:solidFill>
                <a:latin typeface="Impact" panose="020B0806030902050204" pitchFamily="34" charset="0"/>
                <a:ea typeface="微软雅黑" panose="020B0503020204020204" pitchFamily="34" charset="-122"/>
              </a:endParaRPr>
            </a:p>
          </p:txBody>
        </p:sp>
      </p:grpSp>
      <p:grpSp>
        <p:nvGrpSpPr>
          <p:cNvPr id="31" name="组合 30"/>
          <p:cNvGrpSpPr/>
          <p:nvPr/>
        </p:nvGrpSpPr>
        <p:grpSpPr>
          <a:xfrm>
            <a:off x="5041145" y="1696995"/>
            <a:ext cx="2699207" cy="2211364"/>
            <a:chOff x="5041145" y="1696995"/>
            <a:chExt cx="2699207" cy="2211364"/>
          </a:xfrm>
        </p:grpSpPr>
        <p:grpSp>
          <p:nvGrpSpPr>
            <p:cNvPr id="27" name="组合 26"/>
            <p:cNvGrpSpPr/>
            <p:nvPr/>
          </p:nvGrpSpPr>
          <p:grpSpPr>
            <a:xfrm>
              <a:off x="5061571" y="1696995"/>
              <a:ext cx="2678781" cy="1150813"/>
              <a:chOff x="5061571" y="1696995"/>
              <a:chExt cx="2678781" cy="1150813"/>
            </a:xfrm>
          </p:grpSpPr>
          <p:sp>
            <p:nvSpPr>
              <p:cNvPr id="25" name="矩形 24"/>
              <p:cNvSpPr/>
              <p:nvPr/>
            </p:nvSpPr>
            <p:spPr>
              <a:xfrm>
                <a:off x="5061571" y="1716729"/>
                <a:ext cx="1382637" cy="1131079"/>
              </a:xfrm>
              <a:prstGeom prst="rect">
                <a:avLst/>
              </a:prstGeom>
            </p:spPr>
            <p:txBody>
              <a:bodyPr wrap="square">
                <a:spAutoFit/>
              </a:bodyPr>
              <a:lstStyle/>
              <a:p>
                <a:pPr>
                  <a:lnSpc>
                    <a:spcPct val="150000"/>
                  </a:lnSpc>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单击此处添加段落文字</a:t>
                </a:r>
                <a:endParaRPr lang="en-US" altLang="zh-CN" sz="900" kern="0" dirty="0">
                  <a:solidFill>
                    <a:srgbClr val="314865"/>
                  </a:solidFill>
                  <a:latin typeface="微软雅黑" panose="020B0503020204020204" pitchFamily="34" charset="-122"/>
                  <a:ea typeface="微软雅黑" panose="020B0503020204020204" pitchFamily="34" charset="-122"/>
                </a:endParaRPr>
              </a:p>
              <a:p>
                <a:pPr>
                  <a:lnSpc>
                    <a:spcPct val="150000"/>
                  </a:lnSpc>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单击此处添加段落文字</a:t>
                </a:r>
                <a:endParaRPr lang="en-US" altLang="zh-CN" sz="900" kern="0" dirty="0">
                  <a:solidFill>
                    <a:srgbClr val="314865"/>
                  </a:solidFill>
                  <a:latin typeface="微软雅黑" panose="020B0503020204020204" pitchFamily="34" charset="-122"/>
                  <a:ea typeface="微软雅黑" panose="020B0503020204020204" pitchFamily="34" charset="-122"/>
                </a:endParaRPr>
              </a:p>
              <a:p>
                <a:pPr>
                  <a:lnSpc>
                    <a:spcPct val="150000"/>
                  </a:lnSpc>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单击此处添加段落文字</a:t>
                </a:r>
                <a:endParaRPr lang="en-US" altLang="zh-CN" sz="900" kern="0" dirty="0">
                  <a:solidFill>
                    <a:srgbClr val="314865"/>
                  </a:solidFill>
                  <a:latin typeface="微软雅黑" panose="020B0503020204020204" pitchFamily="34" charset="-122"/>
                  <a:ea typeface="微软雅黑" panose="020B0503020204020204" pitchFamily="34" charset="-122"/>
                </a:endParaRPr>
              </a:p>
              <a:p>
                <a:pPr>
                  <a:lnSpc>
                    <a:spcPct val="150000"/>
                  </a:lnSpc>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单击此处添加段落文字</a:t>
                </a:r>
                <a:endParaRPr lang="en-US" altLang="zh-CN" sz="900" kern="0" dirty="0">
                  <a:solidFill>
                    <a:srgbClr val="314865"/>
                  </a:solidFill>
                  <a:latin typeface="微软雅黑" panose="020B0503020204020204" pitchFamily="34" charset="-122"/>
                  <a:ea typeface="微软雅黑" panose="020B0503020204020204" pitchFamily="34" charset="-122"/>
                </a:endParaRPr>
              </a:p>
              <a:p>
                <a:pPr>
                  <a:lnSpc>
                    <a:spcPct val="150000"/>
                  </a:lnSpc>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单击此处添加段落文字</a:t>
                </a:r>
                <a:endParaRPr lang="zh-CN" altLang="en-US" sz="900" kern="0" dirty="0">
                  <a:solidFill>
                    <a:srgbClr val="314865"/>
                  </a:solidFill>
                  <a:latin typeface="微软雅黑" panose="020B0503020204020204" pitchFamily="34" charset="-122"/>
                  <a:ea typeface="微软雅黑" panose="020B0503020204020204" pitchFamily="34" charset="-122"/>
                </a:endParaRPr>
              </a:p>
            </p:txBody>
          </p:sp>
          <p:sp>
            <p:nvSpPr>
              <p:cNvPr id="26" name="矩形 25"/>
              <p:cNvSpPr/>
              <p:nvPr/>
            </p:nvSpPr>
            <p:spPr>
              <a:xfrm>
                <a:off x="6357715" y="1696995"/>
                <a:ext cx="1382637" cy="1131079"/>
              </a:xfrm>
              <a:prstGeom prst="rect">
                <a:avLst/>
              </a:prstGeom>
            </p:spPr>
            <p:txBody>
              <a:bodyPr wrap="square">
                <a:spAutoFit/>
              </a:bodyPr>
              <a:lstStyle/>
              <a:p>
                <a:pPr>
                  <a:lnSpc>
                    <a:spcPct val="150000"/>
                  </a:lnSpc>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单击此处添加段落文字</a:t>
                </a:r>
                <a:endParaRPr lang="en-US" altLang="zh-CN" sz="900" kern="0" dirty="0">
                  <a:solidFill>
                    <a:srgbClr val="314865"/>
                  </a:solidFill>
                  <a:latin typeface="微软雅黑" panose="020B0503020204020204" pitchFamily="34" charset="-122"/>
                  <a:ea typeface="微软雅黑" panose="020B0503020204020204" pitchFamily="34" charset="-122"/>
                </a:endParaRPr>
              </a:p>
              <a:p>
                <a:pPr>
                  <a:lnSpc>
                    <a:spcPct val="150000"/>
                  </a:lnSpc>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单击此处添加段落文字</a:t>
                </a:r>
                <a:endParaRPr lang="en-US" altLang="zh-CN" sz="900" kern="0" dirty="0">
                  <a:solidFill>
                    <a:srgbClr val="314865"/>
                  </a:solidFill>
                  <a:latin typeface="微软雅黑" panose="020B0503020204020204" pitchFamily="34" charset="-122"/>
                  <a:ea typeface="微软雅黑" panose="020B0503020204020204" pitchFamily="34" charset="-122"/>
                </a:endParaRPr>
              </a:p>
              <a:p>
                <a:pPr>
                  <a:lnSpc>
                    <a:spcPct val="150000"/>
                  </a:lnSpc>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单击此处添加段落文字</a:t>
                </a:r>
                <a:endParaRPr lang="en-US" altLang="zh-CN" sz="900" kern="0" dirty="0">
                  <a:solidFill>
                    <a:srgbClr val="314865"/>
                  </a:solidFill>
                  <a:latin typeface="微软雅黑" panose="020B0503020204020204" pitchFamily="34" charset="-122"/>
                  <a:ea typeface="微软雅黑" panose="020B0503020204020204" pitchFamily="34" charset="-122"/>
                </a:endParaRPr>
              </a:p>
              <a:p>
                <a:pPr>
                  <a:lnSpc>
                    <a:spcPct val="150000"/>
                  </a:lnSpc>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单击此处添加段落文字</a:t>
                </a:r>
                <a:endParaRPr lang="en-US" altLang="zh-CN" sz="900" kern="0" dirty="0">
                  <a:solidFill>
                    <a:srgbClr val="314865"/>
                  </a:solidFill>
                  <a:latin typeface="微软雅黑" panose="020B0503020204020204" pitchFamily="34" charset="-122"/>
                  <a:ea typeface="微软雅黑" panose="020B0503020204020204" pitchFamily="34" charset="-122"/>
                </a:endParaRPr>
              </a:p>
              <a:p>
                <a:pPr>
                  <a:lnSpc>
                    <a:spcPct val="150000"/>
                  </a:lnSpc>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单击此处添加段落文字</a:t>
                </a:r>
                <a:endParaRPr lang="zh-CN" altLang="en-US" sz="900" kern="0" dirty="0">
                  <a:solidFill>
                    <a:srgbClr val="314865"/>
                  </a:solidFill>
                  <a:latin typeface="微软雅黑" panose="020B0503020204020204" pitchFamily="34" charset="-122"/>
                  <a:ea typeface="微软雅黑" panose="020B0503020204020204" pitchFamily="34" charset="-122"/>
                </a:endParaRPr>
              </a:p>
            </p:txBody>
          </p:sp>
        </p:grpSp>
        <p:grpSp>
          <p:nvGrpSpPr>
            <p:cNvPr id="28" name="组合 27"/>
            <p:cNvGrpSpPr/>
            <p:nvPr/>
          </p:nvGrpSpPr>
          <p:grpSpPr>
            <a:xfrm>
              <a:off x="5041145" y="2757546"/>
              <a:ext cx="2678781" cy="1150813"/>
              <a:chOff x="5061571" y="1696995"/>
              <a:chExt cx="2678781" cy="1150813"/>
            </a:xfrm>
          </p:grpSpPr>
          <p:sp>
            <p:nvSpPr>
              <p:cNvPr id="29" name="矩形 28"/>
              <p:cNvSpPr/>
              <p:nvPr/>
            </p:nvSpPr>
            <p:spPr>
              <a:xfrm>
                <a:off x="5061571" y="1716729"/>
                <a:ext cx="1382637" cy="1131079"/>
              </a:xfrm>
              <a:prstGeom prst="rect">
                <a:avLst/>
              </a:prstGeom>
            </p:spPr>
            <p:txBody>
              <a:bodyPr wrap="square">
                <a:spAutoFit/>
              </a:bodyPr>
              <a:lstStyle/>
              <a:p>
                <a:pPr>
                  <a:lnSpc>
                    <a:spcPct val="150000"/>
                  </a:lnSpc>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单击此处添加段落文字</a:t>
                </a:r>
                <a:endParaRPr lang="en-US" altLang="zh-CN" sz="900" kern="0" dirty="0">
                  <a:solidFill>
                    <a:srgbClr val="314865"/>
                  </a:solidFill>
                  <a:latin typeface="微软雅黑" panose="020B0503020204020204" pitchFamily="34" charset="-122"/>
                  <a:ea typeface="微软雅黑" panose="020B0503020204020204" pitchFamily="34" charset="-122"/>
                </a:endParaRPr>
              </a:p>
              <a:p>
                <a:pPr>
                  <a:lnSpc>
                    <a:spcPct val="150000"/>
                  </a:lnSpc>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单击此处添加段落文字</a:t>
                </a:r>
                <a:endParaRPr lang="en-US" altLang="zh-CN" sz="900" kern="0" dirty="0">
                  <a:solidFill>
                    <a:srgbClr val="314865"/>
                  </a:solidFill>
                  <a:latin typeface="微软雅黑" panose="020B0503020204020204" pitchFamily="34" charset="-122"/>
                  <a:ea typeface="微软雅黑" panose="020B0503020204020204" pitchFamily="34" charset="-122"/>
                </a:endParaRPr>
              </a:p>
              <a:p>
                <a:pPr>
                  <a:lnSpc>
                    <a:spcPct val="150000"/>
                  </a:lnSpc>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单击此处添加段落文字</a:t>
                </a:r>
                <a:endParaRPr lang="en-US" altLang="zh-CN" sz="900" kern="0" dirty="0">
                  <a:solidFill>
                    <a:srgbClr val="314865"/>
                  </a:solidFill>
                  <a:latin typeface="微软雅黑" panose="020B0503020204020204" pitchFamily="34" charset="-122"/>
                  <a:ea typeface="微软雅黑" panose="020B0503020204020204" pitchFamily="34" charset="-122"/>
                </a:endParaRPr>
              </a:p>
              <a:p>
                <a:pPr>
                  <a:lnSpc>
                    <a:spcPct val="150000"/>
                  </a:lnSpc>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单击此处添加段落文字</a:t>
                </a:r>
                <a:endParaRPr lang="en-US" altLang="zh-CN" sz="900" kern="0" dirty="0">
                  <a:solidFill>
                    <a:srgbClr val="314865"/>
                  </a:solidFill>
                  <a:latin typeface="微软雅黑" panose="020B0503020204020204" pitchFamily="34" charset="-122"/>
                  <a:ea typeface="微软雅黑" panose="020B0503020204020204" pitchFamily="34" charset="-122"/>
                </a:endParaRPr>
              </a:p>
              <a:p>
                <a:pPr>
                  <a:lnSpc>
                    <a:spcPct val="150000"/>
                  </a:lnSpc>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单击此处添加段落文字</a:t>
                </a:r>
                <a:endParaRPr lang="zh-CN" altLang="en-US" sz="900" kern="0" dirty="0">
                  <a:solidFill>
                    <a:srgbClr val="314865"/>
                  </a:solidFill>
                  <a:latin typeface="微软雅黑" panose="020B0503020204020204" pitchFamily="34" charset="-122"/>
                  <a:ea typeface="微软雅黑" panose="020B0503020204020204" pitchFamily="34" charset="-122"/>
                </a:endParaRPr>
              </a:p>
            </p:txBody>
          </p:sp>
          <p:sp>
            <p:nvSpPr>
              <p:cNvPr id="30" name="矩形 29"/>
              <p:cNvSpPr/>
              <p:nvPr/>
            </p:nvSpPr>
            <p:spPr>
              <a:xfrm>
                <a:off x="6357715" y="1696995"/>
                <a:ext cx="1382637" cy="1131079"/>
              </a:xfrm>
              <a:prstGeom prst="rect">
                <a:avLst/>
              </a:prstGeom>
            </p:spPr>
            <p:txBody>
              <a:bodyPr wrap="square">
                <a:spAutoFit/>
              </a:bodyPr>
              <a:lstStyle/>
              <a:p>
                <a:pPr>
                  <a:lnSpc>
                    <a:spcPct val="150000"/>
                  </a:lnSpc>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单击此处添加段落文字</a:t>
                </a:r>
                <a:endParaRPr lang="en-US" altLang="zh-CN" sz="900" kern="0" dirty="0">
                  <a:solidFill>
                    <a:srgbClr val="314865"/>
                  </a:solidFill>
                  <a:latin typeface="微软雅黑" panose="020B0503020204020204" pitchFamily="34" charset="-122"/>
                  <a:ea typeface="微软雅黑" panose="020B0503020204020204" pitchFamily="34" charset="-122"/>
                </a:endParaRPr>
              </a:p>
              <a:p>
                <a:pPr>
                  <a:lnSpc>
                    <a:spcPct val="150000"/>
                  </a:lnSpc>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单击此处添加段落文字</a:t>
                </a:r>
                <a:endParaRPr lang="en-US" altLang="zh-CN" sz="900" kern="0" dirty="0">
                  <a:solidFill>
                    <a:srgbClr val="314865"/>
                  </a:solidFill>
                  <a:latin typeface="微软雅黑" panose="020B0503020204020204" pitchFamily="34" charset="-122"/>
                  <a:ea typeface="微软雅黑" panose="020B0503020204020204" pitchFamily="34" charset="-122"/>
                </a:endParaRPr>
              </a:p>
              <a:p>
                <a:pPr>
                  <a:lnSpc>
                    <a:spcPct val="150000"/>
                  </a:lnSpc>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单击此处添加段落文字</a:t>
                </a:r>
                <a:endParaRPr lang="en-US" altLang="zh-CN" sz="900" kern="0" dirty="0">
                  <a:solidFill>
                    <a:srgbClr val="314865"/>
                  </a:solidFill>
                  <a:latin typeface="微软雅黑" panose="020B0503020204020204" pitchFamily="34" charset="-122"/>
                  <a:ea typeface="微软雅黑" panose="020B0503020204020204" pitchFamily="34" charset="-122"/>
                </a:endParaRPr>
              </a:p>
              <a:p>
                <a:pPr>
                  <a:lnSpc>
                    <a:spcPct val="150000"/>
                  </a:lnSpc>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单击此处添加段落文字</a:t>
                </a:r>
                <a:endParaRPr lang="en-US" altLang="zh-CN" sz="900" kern="0" dirty="0">
                  <a:solidFill>
                    <a:srgbClr val="314865"/>
                  </a:solidFill>
                  <a:latin typeface="微软雅黑" panose="020B0503020204020204" pitchFamily="34" charset="-122"/>
                  <a:ea typeface="微软雅黑" panose="020B0503020204020204" pitchFamily="34" charset="-122"/>
                </a:endParaRPr>
              </a:p>
              <a:p>
                <a:pPr>
                  <a:lnSpc>
                    <a:spcPct val="150000"/>
                  </a:lnSpc>
                  <a:defRPr/>
                </a:pPr>
                <a:r>
                  <a:rPr lang="zh-CN" altLang="en-US" sz="900" kern="0" dirty="0">
                    <a:solidFill>
                      <a:srgbClr val="314865"/>
                    </a:solidFill>
                    <a:latin typeface="微软雅黑" panose="020B0503020204020204" pitchFamily="34" charset="-122"/>
                    <a:ea typeface="微软雅黑" panose="020B0503020204020204" pitchFamily="34" charset="-122"/>
                  </a:rPr>
                  <a:t>单击此处添加段落文字</a:t>
                </a:r>
                <a:endParaRPr lang="zh-CN" altLang="en-US" sz="900" kern="0" dirty="0">
                  <a:solidFill>
                    <a:srgbClr val="314865"/>
                  </a:solidFill>
                  <a:latin typeface="微软雅黑" panose="020B0503020204020204" pitchFamily="34" charset="-122"/>
                  <a:ea typeface="微软雅黑" panose="020B0503020204020204" pitchFamily="34" charset="-122"/>
                </a:endParaRPr>
              </a:p>
            </p:txBody>
          </p:sp>
        </p:grpSp>
      </p:grpSp>
    </p:spTree>
  </p:cSld>
  <p:clrMapOvr>
    <a:masterClrMapping/>
  </p:clrMapOvr>
  <p:transition spd="slow">
    <p:cover dir="rd"/>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0-#ppt_w/2"/>
                                              </p:val>
                                            </p:tav>
                                            <p:tav tm="100000">
                                              <p:val>
                                                <p:strVal val="#ppt_x"/>
                                              </p:val>
                                            </p:tav>
                                          </p:tavLst>
                                        </p:anim>
                                        <p:anim calcmode="lin" valueType="num">
                                          <p:cBhvr additive="base">
                                            <p:cTn id="8" dur="500" fill="hold"/>
                                            <p:tgtEl>
                                              <p:spTgt spid="19"/>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1+#ppt_w/2"/>
                                              </p:val>
                                            </p:tav>
                                            <p:tav tm="100000">
                                              <p:val>
                                                <p:strVal val="#ppt_x"/>
                                              </p:val>
                                            </p:tav>
                                          </p:tavLst>
                                        </p:anim>
                                        <p:anim calcmode="lin" valueType="num">
                                          <p:cBhvr additive="base">
                                            <p:cTn id="12" dur="500" fill="hold"/>
                                            <p:tgtEl>
                                              <p:spTgt spid="20"/>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14:presetBounceEnd="52000">
                                      <p:stCondLst>
                                        <p:cond delay="0"/>
                                      </p:stCondLst>
                                      <p:childTnLst>
                                        <p:set>
                                          <p:cBhvr>
                                            <p:cTn id="15" dur="1" fill="hold">
                                              <p:stCondLst>
                                                <p:cond delay="0"/>
                                              </p:stCondLst>
                                            </p:cTn>
                                            <p:tgtEl>
                                              <p:spTgt spid="21"/>
                                            </p:tgtEl>
                                            <p:attrNameLst>
                                              <p:attrName>style.visibility</p:attrName>
                                            </p:attrNameLst>
                                          </p:cBhvr>
                                          <p:to>
                                            <p:strVal val="visible"/>
                                          </p:to>
                                        </p:set>
                                        <p:anim calcmode="lin" valueType="num" p14:bounceEnd="52000">
                                          <p:cBhvr additive="base">
                                            <p:cTn id="16" dur="500" fill="hold"/>
                                            <p:tgtEl>
                                              <p:spTgt spid="21"/>
                                            </p:tgtEl>
                                            <p:attrNameLst>
                                              <p:attrName>ppt_x</p:attrName>
                                            </p:attrNameLst>
                                          </p:cBhvr>
                                          <p:tavLst>
                                            <p:tav tm="0">
                                              <p:val>
                                                <p:strVal val="#ppt_x"/>
                                              </p:val>
                                            </p:tav>
                                            <p:tav tm="100000">
                                              <p:val>
                                                <p:strVal val="#ppt_x"/>
                                              </p:val>
                                            </p:tav>
                                          </p:tavLst>
                                        </p:anim>
                                        <p:anim calcmode="lin" valueType="num" p14:bounceEnd="52000">
                                          <p:cBhvr additive="base">
                                            <p:cTn id="17" dur="500" fill="hold"/>
                                            <p:tgtEl>
                                              <p:spTgt spid="21"/>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31" presetClass="entr" presetSubtype="0" fill="hold" grpId="0" nodeType="after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p:cTn id="21" dur="1000" fill="hold"/>
                                            <p:tgtEl>
                                              <p:spTgt spid="15"/>
                                            </p:tgtEl>
                                            <p:attrNameLst>
                                              <p:attrName>ppt_w</p:attrName>
                                            </p:attrNameLst>
                                          </p:cBhvr>
                                          <p:tavLst>
                                            <p:tav tm="0">
                                              <p:val>
                                                <p:fltVal val="0"/>
                                              </p:val>
                                            </p:tav>
                                            <p:tav tm="100000">
                                              <p:val>
                                                <p:strVal val="#ppt_w"/>
                                              </p:val>
                                            </p:tav>
                                          </p:tavLst>
                                        </p:anim>
                                        <p:anim calcmode="lin" valueType="num">
                                          <p:cBhvr>
                                            <p:cTn id="22" dur="1000" fill="hold"/>
                                            <p:tgtEl>
                                              <p:spTgt spid="15"/>
                                            </p:tgtEl>
                                            <p:attrNameLst>
                                              <p:attrName>ppt_h</p:attrName>
                                            </p:attrNameLst>
                                          </p:cBhvr>
                                          <p:tavLst>
                                            <p:tav tm="0">
                                              <p:val>
                                                <p:fltVal val="0"/>
                                              </p:val>
                                            </p:tav>
                                            <p:tav tm="100000">
                                              <p:val>
                                                <p:strVal val="#ppt_h"/>
                                              </p:val>
                                            </p:tav>
                                          </p:tavLst>
                                        </p:anim>
                                        <p:anim calcmode="lin" valueType="num">
                                          <p:cBhvr>
                                            <p:cTn id="23" dur="1000" fill="hold"/>
                                            <p:tgtEl>
                                              <p:spTgt spid="15"/>
                                            </p:tgtEl>
                                            <p:attrNameLst>
                                              <p:attrName>style.rotation</p:attrName>
                                            </p:attrNameLst>
                                          </p:cBhvr>
                                          <p:tavLst>
                                            <p:tav tm="0">
                                              <p:val>
                                                <p:fltVal val="90"/>
                                              </p:val>
                                            </p:tav>
                                            <p:tav tm="100000">
                                              <p:val>
                                                <p:fltVal val="0"/>
                                              </p:val>
                                            </p:tav>
                                          </p:tavLst>
                                        </p:anim>
                                        <p:animEffect transition="in" filter="fade">
                                          <p:cBhvr>
                                            <p:cTn id="24" dur="1000"/>
                                            <p:tgtEl>
                                              <p:spTgt spid="15"/>
                                            </p:tgtEl>
                                          </p:cBhvr>
                                        </p:animEffect>
                                      </p:childTnLst>
                                    </p:cTn>
                                  </p:par>
                                </p:childTnLst>
                              </p:cTn>
                            </p:par>
                            <p:par>
                              <p:cTn id="25" fill="hold">
                                <p:stCondLst>
                                  <p:cond delay="2000"/>
                                </p:stCondLst>
                                <p:childTnLst>
                                  <p:par>
                                    <p:cTn id="26" presetID="21" presetClass="entr" presetSubtype="1" fill="hold" nodeType="after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wheel(1)">
                                          <p:cBhvr>
                                            <p:cTn id="28" dur="2000"/>
                                            <p:tgtEl>
                                              <p:spTgt spid="24"/>
                                            </p:tgtEl>
                                          </p:cBhvr>
                                        </p:animEffect>
                                      </p:childTnLst>
                                    </p:cTn>
                                  </p:par>
                                </p:childTnLst>
                              </p:cTn>
                            </p:par>
                            <p:par>
                              <p:cTn id="29" fill="hold">
                                <p:stCondLst>
                                  <p:cond delay="4000"/>
                                </p:stCondLst>
                                <p:childTnLst>
                                  <p:par>
                                    <p:cTn id="30" presetID="53" presetClass="entr" presetSubtype="16" fill="hold" nodeType="afterEffect">
                                      <p:stCondLst>
                                        <p:cond delay="0"/>
                                      </p:stCondLst>
                                      <p:childTnLst>
                                        <p:set>
                                          <p:cBhvr>
                                            <p:cTn id="31" dur="1" fill="hold">
                                              <p:stCondLst>
                                                <p:cond delay="0"/>
                                              </p:stCondLst>
                                            </p:cTn>
                                            <p:tgtEl>
                                              <p:spTgt spid="22"/>
                                            </p:tgtEl>
                                            <p:attrNameLst>
                                              <p:attrName>style.visibility</p:attrName>
                                            </p:attrNameLst>
                                          </p:cBhvr>
                                          <p:to>
                                            <p:strVal val="visible"/>
                                          </p:to>
                                        </p:set>
                                        <p:anim calcmode="lin" valueType="num">
                                          <p:cBhvr>
                                            <p:cTn id="32" dur="500" fill="hold"/>
                                            <p:tgtEl>
                                              <p:spTgt spid="22"/>
                                            </p:tgtEl>
                                            <p:attrNameLst>
                                              <p:attrName>ppt_w</p:attrName>
                                            </p:attrNameLst>
                                          </p:cBhvr>
                                          <p:tavLst>
                                            <p:tav tm="0">
                                              <p:val>
                                                <p:fltVal val="0"/>
                                              </p:val>
                                            </p:tav>
                                            <p:tav tm="100000">
                                              <p:val>
                                                <p:strVal val="#ppt_w"/>
                                              </p:val>
                                            </p:tav>
                                          </p:tavLst>
                                        </p:anim>
                                        <p:anim calcmode="lin" valueType="num">
                                          <p:cBhvr>
                                            <p:cTn id="33" dur="500" fill="hold"/>
                                            <p:tgtEl>
                                              <p:spTgt spid="22"/>
                                            </p:tgtEl>
                                            <p:attrNameLst>
                                              <p:attrName>ppt_h</p:attrName>
                                            </p:attrNameLst>
                                          </p:cBhvr>
                                          <p:tavLst>
                                            <p:tav tm="0">
                                              <p:val>
                                                <p:fltVal val="0"/>
                                              </p:val>
                                            </p:tav>
                                            <p:tav tm="100000">
                                              <p:val>
                                                <p:strVal val="#ppt_h"/>
                                              </p:val>
                                            </p:tav>
                                          </p:tavLst>
                                        </p:anim>
                                        <p:animEffect transition="in" filter="fade">
                                          <p:cBhvr>
                                            <p:cTn id="34" dur="500"/>
                                            <p:tgtEl>
                                              <p:spTgt spid="22"/>
                                            </p:tgtEl>
                                          </p:cBhvr>
                                        </p:animEffect>
                                      </p:childTnLst>
                                    </p:cTn>
                                  </p:par>
                                </p:childTnLst>
                              </p:cTn>
                            </p:par>
                            <p:par>
                              <p:cTn id="35" fill="hold">
                                <p:stCondLst>
                                  <p:cond delay="4500"/>
                                </p:stCondLst>
                                <p:childTnLst>
                                  <p:par>
                                    <p:cTn id="36" presetID="2" presetClass="entr" presetSubtype="4" fill="hold" grpId="0" nodeType="afterEffect">
                                      <p:stCondLst>
                                        <p:cond delay="0"/>
                                      </p:stCondLst>
                                      <p:childTnLst>
                                        <p:set>
                                          <p:cBhvr>
                                            <p:cTn id="37" dur="1" fill="hold">
                                              <p:stCondLst>
                                                <p:cond delay="0"/>
                                              </p:stCondLst>
                                            </p:cTn>
                                            <p:tgtEl>
                                              <p:spTgt spid="14"/>
                                            </p:tgtEl>
                                            <p:attrNameLst>
                                              <p:attrName>style.visibility</p:attrName>
                                            </p:attrNameLst>
                                          </p:cBhvr>
                                          <p:to>
                                            <p:strVal val="visible"/>
                                          </p:to>
                                        </p:set>
                                        <p:anim calcmode="lin" valueType="num">
                                          <p:cBhvr additive="base">
                                            <p:cTn id="38" dur="500" fill="hold"/>
                                            <p:tgtEl>
                                              <p:spTgt spid="14"/>
                                            </p:tgtEl>
                                            <p:attrNameLst>
                                              <p:attrName>ppt_x</p:attrName>
                                            </p:attrNameLst>
                                          </p:cBhvr>
                                          <p:tavLst>
                                            <p:tav tm="0">
                                              <p:val>
                                                <p:strVal val="#ppt_x"/>
                                              </p:val>
                                            </p:tav>
                                            <p:tav tm="100000">
                                              <p:val>
                                                <p:strVal val="#ppt_x"/>
                                              </p:val>
                                            </p:tav>
                                          </p:tavLst>
                                        </p:anim>
                                        <p:anim calcmode="lin" valueType="num">
                                          <p:cBhvr additive="base">
                                            <p:cTn id="39" dur="500" fill="hold"/>
                                            <p:tgtEl>
                                              <p:spTgt spid="14"/>
                                            </p:tgtEl>
                                            <p:attrNameLst>
                                              <p:attrName>ppt_y</p:attrName>
                                            </p:attrNameLst>
                                          </p:cBhvr>
                                          <p:tavLst>
                                            <p:tav tm="0">
                                              <p:val>
                                                <p:strVal val="1+#ppt_h/2"/>
                                              </p:val>
                                            </p:tav>
                                            <p:tav tm="100000">
                                              <p:val>
                                                <p:strVal val="#ppt_y"/>
                                              </p:val>
                                            </p:tav>
                                          </p:tavLst>
                                        </p:anim>
                                      </p:childTnLst>
                                    </p:cTn>
                                  </p:par>
                                </p:childTnLst>
                              </p:cTn>
                            </p:par>
                            <p:par>
                              <p:cTn id="40" fill="hold">
                                <p:stCondLst>
                                  <p:cond delay="5000"/>
                                </p:stCondLst>
                                <p:childTnLst>
                                  <p:par>
                                    <p:cTn id="41" presetID="2" presetClass="entr" presetSubtype="4" fill="hold" grpId="0" nodeType="afterEffect">
                                      <p:stCondLst>
                                        <p:cond delay="0"/>
                                      </p:stCondLst>
                                      <p:childTnLst>
                                        <p:set>
                                          <p:cBhvr>
                                            <p:cTn id="42" dur="1" fill="hold">
                                              <p:stCondLst>
                                                <p:cond delay="0"/>
                                              </p:stCondLst>
                                            </p:cTn>
                                            <p:tgtEl>
                                              <p:spTgt spid="3"/>
                                            </p:tgtEl>
                                            <p:attrNameLst>
                                              <p:attrName>style.visibility</p:attrName>
                                            </p:attrNameLst>
                                          </p:cBhvr>
                                          <p:to>
                                            <p:strVal val="visible"/>
                                          </p:to>
                                        </p:set>
                                        <p:anim calcmode="lin" valueType="num">
                                          <p:cBhvr additive="base">
                                            <p:cTn id="43" dur="500" fill="hold"/>
                                            <p:tgtEl>
                                              <p:spTgt spid="3"/>
                                            </p:tgtEl>
                                            <p:attrNameLst>
                                              <p:attrName>ppt_x</p:attrName>
                                            </p:attrNameLst>
                                          </p:cBhvr>
                                          <p:tavLst>
                                            <p:tav tm="0">
                                              <p:val>
                                                <p:strVal val="#ppt_x"/>
                                              </p:val>
                                            </p:tav>
                                            <p:tav tm="100000">
                                              <p:val>
                                                <p:strVal val="#ppt_x"/>
                                              </p:val>
                                            </p:tav>
                                          </p:tavLst>
                                        </p:anim>
                                        <p:anim calcmode="lin" valueType="num">
                                          <p:cBhvr additive="base">
                                            <p:cTn id="44" dur="500" fill="hold"/>
                                            <p:tgtEl>
                                              <p:spTgt spid="3"/>
                                            </p:tgtEl>
                                            <p:attrNameLst>
                                              <p:attrName>ppt_y</p:attrName>
                                            </p:attrNameLst>
                                          </p:cBhvr>
                                          <p:tavLst>
                                            <p:tav tm="0">
                                              <p:val>
                                                <p:strVal val="1+#ppt_h/2"/>
                                              </p:val>
                                            </p:tav>
                                            <p:tav tm="100000">
                                              <p:val>
                                                <p:strVal val="#ppt_y"/>
                                              </p:val>
                                            </p:tav>
                                          </p:tavLst>
                                        </p:anim>
                                      </p:childTnLst>
                                    </p:cTn>
                                  </p:par>
                                </p:childTnLst>
                              </p:cTn>
                            </p:par>
                            <p:par>
                              <p:cTn id="45" fill="hold">
                                <p:stCondLst>
                                  <p:cond delay="5500"/>
                                </p:stCondLst>
                                <p:childTnLst>
                                  <p:par>
                                    <p:cTn id="46" presetID="42" presetClass="entr" presetSubtype="0" fill="hold" nodeType="afterEffect">
                                      <p:stCondLst>
                                        <p:cond delay="0"/>
                                      </p:stCondLst>
                                      <p:childTnLst>
                                        <p:set>
                                          <p:cBhvr>
                                            <p:cTn id="47" dur="1" fill="hold">
                                              <p:stCondLst>
                                                <p:cond delay="0"/>
                                              </p:stCondLst>
                                            </p:cTn>
                                            <p:tgtEl>
                                              <p:spTgt spid="31"/>
                                            </p:tgtEl>
                                            <p:attrNameLst>
                                              <p:attrName>style.visibility</p:attrName>
                                            </p:attrNameLst>
                                          </p:cBhvr>
                                          <p:to>
                                            <p:strVal val="visible"/>
                                          </p:to>
                                        </p:set>
                                        <p:animEffect transition="in" filter="fade">
                                          <p:cBhvr>
                                            <p:cTn id="48" dur="1000"/>
                                            <p:tgtEl>
                                              <p:spTgt spid="31"/>
                                            </p:tgtEl>
                                          </p:cBhvr>
                                        </p:animEffect>
                                        <p:anim calcmode="lin" valueType="num">
                                          <p:cBhvr>
                                            <p:cTn id="49" dur="1000" fill="hold"/>
                                            <p:tgtEl>
                                              <p:spTgt spid="31"/>
                                            </p:tgtEl>
                                            <p:attrNameLst>
                                              <p:attrName>ppt_x</p:attrName>
                                            </p:attrNameLst>
                                          </p:cBhvr>
                                          <p:tavLst>
                                            <p:tav tm="0">
                                              <p:val>
                                                <p:strVal val="#ppt_x"/>
                                              </p:val>
                                            </p:tav>
                                            <p:tav tm="100000">
                                              <p:val>
                                                <p:strVal val="#ppt_x"/>
                                              </p:val>
                                            </p:tav>
                                          </p:tavLst>
                                        </p:anim>
                                        <p:anim calcmode="lin" valueType="num">
                                          <p:cBhvr>
                                            <p:cTn id="50"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4" grpId="0" animBg="1"/>
          <p:bldP spid="15" grpId="0" animBg="1"/>
          <p:bldP spid="21"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0-#ppt_w/2"/>
                                              </p:val>
                                            </p:tav>
                                            <p:tav tm="100000">
                                              <p:val>
                                                <p:strVal val="#ppt_x"/>
                                              </p:val>
                                            </p:tav>
                                          </p:tavLst>
                                        </p:anim>
                                        <p:anim calcmode="lin" valueType="num">
                                          <p:cBhvr additive="base">
                                            <p:cTn id="8" dur="500" fill="hold"/>
                                            <p:tgtEl>
                                              <p:spTgt spid="19"/>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1+#ppt_w/2"/>
                                              </p:val>
                                            </p:tav>
                                            <p:tav tm="100000">
                                              <p:val>
                                                <p:strVal val="#ppt_x"/>
                                              </p:val>
                                            </p:tav>
                                          </p:tavLst>
                                        </p:anim>
                                        <p:anim calcmode="lin" valueType="num">
                                          <p:cBhvr additive="base">
                                            <p:cTn id="12" dur="500" fill="hold"/>
                                            <p:tgtEl>
                                              <p:spTgt spid="20"/>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stCondLst>
                                        <p:cond delay="0"/>
                                      </p:stCondLst>
                                      <p:childTnLst>
                                        <p:set>
                                          <p:cBhvr>
                                            <p:cTn id="15" dur="1" fill="hold">
                                              <p:stCondLst>
                                                <p:cond delay="0"/>
                                              </p:stCondLst>
                                            </p:cTn>
                                            <p:tgtEl>
                                              <p:spTgt spid="21"/>
                                            </p:tgtEl>
                                            <p:attrNameLst>
                                              <p:attrName>style.visibility</p:attrName>
                                            </p:attrNameLst>
                                          </p:cBhvr>
                                          <p:to>
                                            <p:strVal val="visible"/>
                                          </p:to>
                                        </p:set>
                                        <p:anim calcmode="lin" valueType="num">
                                          <p:cBhvr additive="base">
                                            <p:cTn id="16" dur="500" fill="hold"/>
                                            <p:tgtEl>
                                              <p:spTgt spid="21"/>
                                            </p:tgtEl>
                                            <p:attrNameLst>
                                              <p:attrName>ppt_x</p:attrName>
                                            </p:attrNameLst>
                                          </p:cBhvr>
                                          <p:tavLst>
                                            <p:tav tm="0">
                                              <p:val>
                                                <p:strVal val="#ppt_x"/>
                                              </p:val>
                                            </p:tav>
                                            <p:tav tm="100000">
                                              <p:val>
                                                <p:strVal val="#ppt_x"/>
                                              </p:val>
                                            </p:tav>
                                          </p:tavLst>
                                        </p:anim>
                                        <p:anim calcmode="lin" valueType="num">
                                          <p:cBhvr additive="base">
                                            <p:cTn id="17" dur="500" fill="hold"/>
                                            <p:tgtEl>
                                              <p:spTgt spid="21"/>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31" presetClass="entr" presetSubtype="0" fill="hold" grpId="0" nodeType="after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p:cTn id="21" dur="1000" fill="hold"/>
                                            <p:tgtEl>
                                              <p:spTgt spid="15"/>
                                            </p:tgtEl>
                                            <p:attrNameLst>
                                              <p:attrName>ppt_w</p:attrName>
                                            </p:attrNameLst>
                                          </p:cBhvr>
                                          <p:tavLst>
                                            <p:tav tm="0">
                                              <p:val>
                                                <p:fltVal val="0"/>
                                              </p:val>
                                            </p:tav>
                                            <p:tav tm="100000">
                                              <p:val>
                                                <p:strVal val="#ppt_w"/>
                                              </p:val>
                                            </p:tav>
                                          </p:tavLst>
                                        </p:anim>
                                        <p:anim calcmode="lin" valueType="num">
                                          <p:cBhvr>
                                            <p:cTn id="22" dur="1000" fill="hold"/>
                                            <p:tgtEl>
                                              <p:spTgt spid="15"/>
                                            </p:tgtEl>
                                            <p:attrNameLst>
                                              <p:attrName>ppt_h</p:attrName>
                                            </p:attrNameLst>
                                          </p:cBhvr>
                                          <p:tavLst>
                                            <p:tav tm="0">
                                              <p:val>
                                                <p:fltVal val="0"/>
                                              </p:val>
                                            </p:tav>
                                            <p:tav tm="100000">
                                              <p:val>
                                                <p:strVal val="#ppt_h"/>
                                              </p:val>
                                            </p:tav>
                                          </p:tavLst>
                                        </p:anim>
                                        <p:anim calcmode="lin" valueType="num">
                                          <p:cBhvr>
                                            <p:cTn id="23" dur="1000" fill="hold"/>
                                            <p:tgtEl>
                                              <p:spTgt spid="15"/>
                                            </p:tgtEl>
                                            <p:attrNameLst>
                                              <p:attrName>style.rotation</p:attrName>
                                            </p:attrNameLst>
                                          </p:cBhvr>
                                          <p:tavLst>
                                            <p:tav tm="0">
                                              <p:val>
                                                <p:fltVal val="90"/>
                                              </p:val>
                                            </p:tav>
                                            <p:tav tm="100000">
                                              <p:val>
                                                <p:fltVal val="0"/>
                                              </p:val>
                                            </p:tav>
                                          </p:tavLst>
                                        </p:anim>
                                        <p:animEffect transition="in" filter="fade">
                                          <p:cBhvr>
                                            <p:cTn id="24" dur="1000"/>
                                            <p:tgtEl>
                                              <p:spTgt spid="15"/>
                                            </p:tgtEl>
                                          </p:cBhvr>
                                        </p:animEffect>
                                      </p:childTnLst>
                                    </p:cTn>
                                  </p:par>
                                </p:childTnLst>
                              </p:cTn>
                            </p:par>
                            <p:par>
                              <p:cTn id="25" fill="hold">
                                <p:stCondLst>
                                  <p:cond delay="2000"/>
                                </p:stCondLst>
                                <p:childTnLst>
                                  <p:par>
                                    <p:cTn id="26" presetID="21" presetClass="entr" presetSubtype="1" fill="hold" nodeType="after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wheel(1)">
                                          <p:cBhvr>
                                            <p:cTn id="28" dur="2000"/>
                                            <p:tgtEl>
                                              <p:spTgt spid="24"/>
                                            </p:tgtEl>
                                          </p:cBhvr>
                                        </p:animEffect>
                                      </p:childTnLst>
                                    </p:cTn>
                                  </p:par>
                                </p:childTnLst>
                              </p:cTn>
                            </p:par>
                            <p:par>
                              <p:cTn id="29" fill="hold">
                                <p:stCondLst>
                                  <p:cond delay="4000"/>
                                </p:stCondLst>
                                <p:childTnLst>
                                  <p:par>
                                    <p:cTn id="30" presetID="53" presetClass="entr" presetSubtype="16" fill="hold" nodeType="afterEffect">
                                      <p:stCondLst>
                                        <p:cond delay="0"/>
                                      </p:stCondLst>
                                      <p:childTnLst>
                                        <p:set>
                                          <p:cBhvr>
                                            <p:cTn id="31" dur="1" fill="hold">
                                              <p:stCondLst>
                                                <p:cond delay="0"/>
                                              </p:stCondLst>
                                            </p:cTn>
                                            <p:tgtEl>
                                              <p:spTgt spid="22"/>
                                            </p:tgtEl>
                                            <p:attrNameLst>
                                              <p:attrName>style.visibility</p:attrName>
                                            </p:attrNameLst>
                                          </p:cBhvr>
                                          <p:to>
                                            <p:strVal val="visible"/>
                                          </p:to>
                                        </p:set>
                                        <p:anim calcmode="lin" valueType="num">
                                          <p:cBhvr>
                                            <p:cTn id="32" dur="500" fill="hold"/>
                                            <p:tgtEl>
                                              <p:spTgt spid="22"/>
                                            </p:tgtEl>
                                            <p:attrNameLst>
                                              <p:attrName>ppt_w</p:attrName>
                                            </p:attrNameLst>
                                          </p:cBhvr>
                                          <p:tavLst>
                                            <p:tav tm="0">
                                              <p:val>
                                                <p:fltVal val="0"/>
                                              </p:val>
                                            </p:tav>
                                            <p:tav tm="100000">
                                              <p:val>
                                                <p:strVal val="#ppt_w"/>
                                              </p:val>
                                            </p:tav>
                                          </p:tavLst>
                                        </p:anim>
                                        <p:anim calcmode="lin" valueType="num">
                                          <p:cBhvr>
                                            <p:cTn id="33" dur="500" fill="hold"/>
                                            <p:tgtEl>
                                              <p:spTgt spid="22"/>
                                            </p:tgtEl>
                                            <p:attrNameLst>
                                              <p:attrName>ppt_h</p:attrName>
                                            </p:attrNameLst>
                                          </p:cBhvr>
                                          <p:tavLst>
                                            <p:tav tm="0">
                                              <p:val>
                                                <p:fltVal val="0"/>
                                              </p:val>
                                            </p:tav>
                                            <p:tav tm="100000">
                                              <p:val>
                                                <p:strVal val="#ppt_h"/>
                                              </p:val>
                                            </p:tav>
                                          </p:tavLst>
                                        </p:anim>
                                        <p:animEffect transition="in" filter="fade">
                                          <p:cBhvr>
                                            <p:cTn id="34" dur="500"/>
                                            <p:tgtEl>
                                              <p:spTgt spid="22"/>
                                            </p:tgtEl>
                                          </p:cBhvr>
                                        </p:animEffect>
                                      </p:childTnLst>
                                    </p:cTn>
                                  </p:par>
                                </p:childTnLst>
                              </p:cTn>
                            </p:par>
                            <p:par>
                              <p:cTn id="35" fill="hold">
                                <p:stCondLst>
                                  <p:cond delay="4500"/>
                                </p:stCondLst>
                                <p:childTnLst>
                                  <p:par>
                                    <p:cTn id="36" presetID="2" presetClass="entr" presetSubtype="4" fill="hold" grpId="0" nodeType="afterEffect">
                                      <p:stCondLst>
                                        <p:cond delay="0"/>
                                      </p:stCondLst>
                                      <p:childTnLst>
                                        <p:set>
                                          <p:cBhvr>
                                            <p:cTn id="37" dur="1" fill="hold">
                                              <p:stCondLst>
                                                <p:cond delay="0"/>
                                              </p:stCondLst>
                                            </p:cTn>
                                            <p:tgtEl>
                                              <p:spTgt spid="14"/>
                                            </p:tgtEl>
                                            <p:attrNameLst>
                                              <p:attrName>style.visibility</p:attrName>
                                            </p:attrNameLst>
                                          </p:cBhvr>
                                          <p:to>
                                            <p:strVal val="visible"/>
                                          </p:to>
                                        </p:set>
                                        <p:anim calcmode="lin" valueType="num">
                                          <p:cBhvr additive="base">
                                            <p:cTn id="38" dur="500" fill="hold"/>
                                            <p:tgtEl>
                                              <p:spTgt spid="14"/>
                                            </p:tgtEl>
                                            <p:attrNameLst>
                                              <p:attrName>ppt_x</p:attrName>
                                            </p:attrNameLst>
                                          </p:cBhvr>
                                          <p:tavLst>
                                            <p:tav tm="0">
                                              <p:val>
                                                <p:strVal val="#ppt_x"/>
                                              </p:val>
                                            </p:tav>
                                            <p:tav tm="100000">
                                              <p:val>
                                                <p:strVal val="#ppt_x"/>
                                              </p:val>
                                            </p:tav>
                                          </p:tavLst>
                                        </p:anim>
                                        <p:anim calcmode="lin" valueType="num">
                                          <p:cBhvr additive="base">
                                            <p:cTn id="39" dur="500" fill="hold"/>
                                            <p:tgtEl>
                                              <p:spTgt spid="14"/>
                                            </p:tgtEl>
                                            <p:attrNameLst>
                                              <p:attrName>ppt_y</p:attrName>
                                            </p:attrNameLst>
                                          </p:cBhvr>
                                          <p:tavLst>
                                            <p:tav tm="0">
                                              <p:val>
                                                <p:strVal val="1+#ppt_h/2"/>
                                              </p:val>
                                            </p:tav>
                                            <p:tav tm="100000">
                                              <p:val>
                                                <p:strVal val="#ppt_y"/>
                                              </p:val>
                                            </p:tav>
                                          </p:tavLst>
                                        </p:anim>
                                      </p:childTnLst>
                                    </p:cTn>
                                  </p:par>
                                </p:childTnLst>
                              </p:cTn>
                            </p:par>
                            <p:par>
                              <p:cTn id="40" fill="hold">
                                <p:stCondLst>
                                  <p:cond delay="5000"/>
                                </p:stCondLst>
                                <p:childTnLst>
                                  <p:par>
                                    <p:cTn id="41" presetID="2" presetClass="entr" presetSubtype="4" fill="hold" grpId="0" nodeType="afterEffect">
                                      <p:stCondLst>
                                        <p:cond delay="0"/>
                                      </p:stCondLst>
                                      <p:childTnLst>
                                        <p:set>
                                          <p:cBhvr>
                                            <p:cTn id="42" dur="1" fill="hold">
                                              <p:stCondLst>
                                                <p:cond delay="0"/>
                                              </p:stCondLst>
                                            </p:cTn>
                                            <p:tgtEl>
                                              <p:spTgt spid="3"/>
                                            </p:tgtEl>
                                            <p:attrNameLst>
                                              <p:attrName>style.visibility</p:attrName>
                                            </p:attrNameLst>
                                          </p:cBhvr>
                                          <p:to>
                                            <p:strVal val="visible"/>
                                          </p:to>
                                        </p:set>
                                        <p:anim calcmode="lin" valueType="num">
                                          <p:cBhvr additive="base">
                                            <p:cTn id="43" dur="500" fill="hold"/>
                                            <p:tgtEl>
                                              <p:spTgt spid="3"/>
                                            </p:tgtEl>
                                            <p:attrNameLst>
                                              <p:attrName>ppt_x</p:attrName>
                                            </p:attrNameLst>
                                          </p:cBhvr>
                                          <p:tavLst>
                                            <p:tav tm="0">
                                              <p:val>
                                                <p:strVal val="#ppt_x"/>
                                              </p:val>
                                            </p:tav>
                                            <p:tav tm="100000">
                                              <p:val>
                                                <p:strVal val="#ppt_x"/>
                                              </p:val>
                                            </p:tav>
                                          </p:tavLst>
                                        </p:anim>
                                        <p:anim calcmode="lin" valueType="num">
                                          <p:cBhvr additive="base">
                                            <p:cTn id="44" dur="500" fill="hold"/>
                                            <p:tgtEl>
                                              <p:spTgt spid="3"/>
                                            </p:tgtEl>
                                            <p:attrNameLst>
                                              <p:attrName>ppt_y</p:attrName>
                                            </p:attrNameLst>
                                          </p:cBhvr>
                                          <p:tavLst>
                                            <p:tav tm="0">
                                              <p:val>
                                                <p:strVal val="1+#ppt_h/2"/>
                                              </p:val>
                                            </p:tav>
                                            <p:tav tm="100000">
                                              <p:val>
                                                <p:strVal val="#ppt_y"/>
                                              </p:val>
                                            </p:tav>
                                          </p:tavLst>
                                        </p:anim>
                                      </p:childTnLst>
                                    </p:cTn>
                                  </p:par>
                                </p:childTnLst>
                              </p:cTn>
                            </p:par>
                            <p:par>
                              <p:cTn id="45" fill="hold">
                                <p:stCondLst>
                                  <p:cond delay="5500"/>
                                </p:stCondLst>
                                <p:childTnLst>
                                  <p:par>
                                    <p:cTn id="46" presetID="42" presetClass="entr" presetSubtype="0" fill="hold" nodeType="afterEffect">
                                      <p:stCondLst>
                                        <p:cond delay="0"/>
                                      </p:stCondLst>
                                      <p:childTnLst>
                                        <p:set>
                                          <p:cBhvr>
                                            <p:cTn id="47" dur="1" fill="hold">
                                              <p:stCondLst>
                                                <p:cond delay="0"/>
                                              </p:stCondLst>
                                            </p:cTn>
                                            <p:tgtEl>
                                              <p:spTgt spid="31"/>
                                            </p:tgtEl>
                                            <p:attrNameLst>
                                              <p:attrName>style.visibility</p:attrName>
                                            </p:attrNameLst>
                                          </p:cBhvr>
                                          <p:to>
                                            <p:strVal val="visible"/>
                                          </p:to>
                                        </p:set>
                                        <p:animEffect transition="in" filter="fade">
                                          <p:cBhvr>
                                            <p:cTn id="48" dur="1000"/>
                                            <p:tgtEl>
                                              <p:spTgt spid="31"/>
                                            </p:tgtEl>
                                          </p:cBhvr>
                                        </p:animEffect>
                                        <p:anim calcmode="lin" valueType="num">
                                          <p:cBhvr>
                                            <p:cTn id="49" dur="1000" fill="hold"/>
                                            <p:tgtEl>
                                              <p:spTgt spid="31"/>
                                            </p:tgtEl>
                                            <p:attrNameLst>
                                              <p:attrName>ppt_x</p:attrName>
                                            </p:attrNameLst>
                                          </p:cBhvr>
                                          <p:tavLst>
                                            <p:tav tm="0">
                                              <p:val>
                                                <p:strVal val="#ppt_x"/>
                                              </p:val>
                                            </p:tav>
                                            <p:tav tm="100000">
                                              <p:val>
                                                <p:strVal val="#ppt_x"/>
                                              </p:val>
                                            </p:tav>
                                          </p:tavLst>
                                        </p:anim>
                                        <p:anim calcmode="lin" valueType="num">
                                          <p:cBhvr>
                                            <p:cTn id="50"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4" grpId="0" animBg="1"/>
          <p:bldP spid="15" grpId="0" animBg="1"/>
          <p:bldP spid="21" grpId="0"/>
        </p:bldLst>
      </p:timing>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4"/>
          <p:cNvSpPr/>
          <p:nvPr/>
        </p:nvSpPr>
        <p:spPr bwMode="auto">
          <a:xfrm>
            <a:off x="2917980" y="1167594"/>
            <a:ext cx="1553766" cy="2121694"/>
          </a:xfrm>
          <a:custGeom>
            <a:avLst/>
            <a:gdLst/>
            <a:ahLst/>
            <a:cxnLst/>
            <a:rect l="l" t="t" r="r" b="b"/>
            <a:pathLst>
              <a:path w="2071340" h="2828404">
                <a:moveTo>
                  <a:pt x="0" y="0"/>
                </a:moveTo>
                <a:lnTo>
                  <a:pt x="2071340" y="0"/>
                </a:lnTo>
                <a:lnTo>
                  <a:pt x="2071340" y="902778"/>
                </a:lnTo>
                <a:cubicBezTo>
                  <a:pt x="1815192" y="931760"/>
                  <a:pt x="1617104" y="1149848"/>
                  <a:pt x="1617104" y="1414202"/>
                </a:cubicBezTo>
                <a:cubicBezTo>
                  <a:pt x="1617104" y="1678556"/>
                  <a:pt x="1815192" y="1896645"/>
                  <a:pt x="2071340" y="1925626"/>
                </a:cubicBezTo>
                <a:lnTo>
                  <a:pt x="2071340" y="2828404"/>
                </a:lnTo>
                <a:lnTo>
                  <a:pt x="0" y="2828404"/>
                </a:lnTo>
                <a:lnTo>
                  <a:pt x="0" y="1925626"/>
                </a:lnTo>
                <a:cubicBezTo>
                  <a:pt x="256148" y="1896644"/>
                  <a:pt x="454235" y="1678556"/>
                  <a:pt x="454235" y="1414202"/>
                </a:cubicBezTo>
                <a:cubicBezTo>
                  <a:pt x="454235" y="1149849"/>
                  <a:pt x="256148" y="931760"/>
                  <a:pt x="0" y="902779"/>
                </a:cubicBezTo>
                <a:close/>
              </a:path>
            </a:pathLst>
          </a:custGeom>
          <a:solidFill>
            <a:srgbClr val="E2E9E9"/>
          </a:solidFill>
          <a:ln w="3175" cap="flat" cmpd="sng" algn="ctr">
            <a:solidFill>
              <a:srgbClr val="EAEAEA"/>
            </a:solidFill>
            <a:prstDash val="solid"/>
          </a:ln>
          <a:effectLst/>
        </p:spPr>
        <p:txBody>
          <a:bodyPr lIns="337500" rIns="337500" anchor="ctr"/>
          <a:lstStyle/>
          <a:p>
            <a:pPr algn="ctr">
              <a:lnSpc>
                <a:spcPct val="150000"/>
              </a:lnSpc>
              <a:defRPr/>
            </a:pPr>
            <a:r>
              <a:rPr lang="zh-CN" altLang="en-US" sz="900" kern="0" dirty="0">
                <a:solidFill>
                  <a:srgbClr val="314865"/>
                </a:solidFill>
                <a:latin typeface="微软雅黑" panose="020B0503020204020204" pitchFamily="34" charset="-122"/>
                <a:ea typeface="造字工房悦黑体验版常规体" pitchFamily="50" charset="-122"/>
              </a:rPr>
              <a:t>添加文本</a:t>
            </a:r>
            <a:endParaRPr lang="en-US" altLang="zh-CN" sz="900" kern="0" dirty="0">
              <a:solidFill>
                <a:srgbClr val="314865"/>
              </a:solidFill>
              <a:latin typeface="微软雅黑" panose="020B0503020204020204" pitchFamily="34" charset="-122"/>
              <a:ea typeface="造字工房悦黑体验版常规体" pitchFamily="50" charset="-122"/>
            </a:endParaRPr>
          </a:p>
          <a:p>
            <a:pPr algn="ctr">
              <a:lnSpc>
                <a:spcPct val="150000"/>
              </a:lnSpc>
              <a:defRPr/>
            </a:pPr>
            <a:r>
              <a:rPr lang="zh-CN" altLang="en-US" sz="900" kern="0" dirty="0">
                <a:solidFill>
                  <a:srgbClr val="314865"/>
                </a:solidFill>
                <a:latin typeface="微软雅黑" panose="020B0503020204020204" pitchFamily="34" charset="-122"/>
                <a:ea typeface="造字工房悦黑体验版常规体" pitchFamily="50" charset="-122"/>
              </a:rPr>
              <a:t>添加文本</a:t>
            </a:r>
            <a:endParaRPr lang="zh-CN" altLang="en-US" sz="900" kern="0" dirty="0">
              <a:solidFill>
                <a:srgbClr val="314865"/>
              </a:solidFill>
              <a:latin typeface="微软雅黑" panose="020B0503020204020204" pitchFamily="34" charset="-122"/>
              <a:ea typeface="造字工房悦黑体验版常规体" pitchFamily="50" charset="-122"/>
            </a:endParaRPr>
          </a:p>
          <a:p>
            <a:pPr algn="ctr">
              <a:lnSpc>
                <a:spcPct val="150000"/>
              </a:lnSpc>
              <a:defRPr/>
            </a:pPr>
            <a:r>
              <a:rPr lang="zh-CN" altLang="en-US" sz="900" kern="0" dirty="0">
                <a:solidFill>
                  <a:srgbClr val="314865"/>
                </a:solidFill>
                <a:latin typeface="微软雅黑" panose="020B0503020204020204" pitchFamily="34" charset="-122"/>
                <a:ea typeface="造字工房悦黑体验版常规体" pitchFamily="50" charset="-122"/>
              </a:rPr>
              <a:t>添加文本</a:t>
            </a:r>
            <a:endParaRPr lang="zh-CN" altLang="en-US" sz="900" kern="0" dirty="0">
              <a:solidFill>
                <a:srgbClr val="314865"/>
              </a:solidFill>
              <a:latin typeface="微软雅黑" panose="020B0503020204020204" pitchFamily="34" charset="-122"/>
              <a:ea typeface="造字工房悦黑体验版常规体" pitchFamily="50" charset="-122"/>
            </a:endParaRPr>
          </a:p>
          <a:p>
            <a:pPr algn="ctr">
              <a:lnSpc>
                <a:spcPct val="150000"/>
              </a:lnSpc>
              <a:defRPr/>
            </a:pPr>
            <a:r>
              <a:rPr lang="zh-CN" altLang="en-US" sz="900" kern="0" dirty="0">
                <a:solidFill>
                  <a:srgbClr val="314865"/>
                </a:solidFill>
                <a:latin typeface="微软雅黑" panose="020B0503020204020204" pitchFamily="34" charset="-122"/>
                <a:ea typeface="造字工房悦黑体验版常规体" pitchFamily="50" charset="-122"/>
              </a:rPr>
              <a:t>添加文本</a:t>
            </a:r>
            <a:endParaRPr lang="zh-CN" altLang="en-US" sz="900" kern="0" dirty="0">
              <a:solidFill>
                <a:srgbClr val="314865"/>
              </a:solidFill>
              <a:latin typeface="微软雅黑" panose="020B0503020204020204" pitchFamily="34" charset="-122"/>
              <a:ea typeface="造字工房悦黑体验版常规体" pitchFamily="50" charset="-122"/>
            </a:endParaRPr>
          </a:p>
          <a:p>
            <a:pPr algn="ctr">
              <a:lnSpc>
                <a:spcPct val="150000"/>
              </a:lnSpc>
              <a:defRPr/>
            </a:pPr>
            <a:r>
              <a:rPr lang="zh-CN" altLang="en-US" sz="900" kern="0" dirty="0">
                <a:solidFill>
                  <a:srgbClr val="314865"/>
                </a:solidFill>
                <a:latin typeface="微软雅黑" panose="020B0503020204020204" pitchFamily="34" charset="-122"/>
                <a:ea typeface="造字工房悦黑体验版常规体" pitchFamily="50" charset="-122"/>
              </a:rPr>
              <a:t>添加文本</a:t>
            </a:r>
            <a:endParaRPr lang="zh-CN" altLang="en-US" sz="900" kern="0" dirty="0">
              <a:solidFill>
                <a:srgbClr val="314865"/>
              </a:solidFill>
              <a:latin typeface="微软雅黑" panose="020B0503020204020204" pitchFamily="34" charset="-122"/>
              <a:ea typeface="造字工房悦黑体验版常规体" pitchFamily="50" charset="-122"/>
            </a:endParaRPr>
          </a:p>
          <a:p>
            <a:pPr algn="ctr">
              <a:lnSpc>
                <a:spcPct val="150000"/>
              </a:lnSpc>
              <a:defRPr/>
            </a:pPr>
            <a:r>
              <a:rPr lang="zh-CN" altLang="en-US" sz="900" kern="0" dirty="0">
                <a:solidFill>
                  <a:srgbClr val="314865"/>
                </a:solidFill>
                <a:latin typeface="微软雅黑" panose="020B0503020204020204" pitchFamily="34" charset="-122"/>
                <a:ea typeface="造字工房悦黑体验版常规体" pitchFamily="50" charset="-122"/>
              </a:rPr>
              <a:t>添加文本</a:t>
            </a:r>
            <a:endParaRPr lang="zh-CN" altLang="en-US" sz="900" kern="0" dirty="0">
              <a:solidFill>
                <a:srgbClr val="314865"/>
              </a:solidFill>
              <a:latin typeface="微软雅黑" panose="020B0503020204020204" pitchFamily="34" charset="-122"/>
              <a:ea typeface="造字工房悦黑体验版常规体" pitchFamily="50" charset="-122"/>
            </a:endParaRPr>
          </a:p>
        </p:txBody>
      </p:sp>
      <p:sp>
        <p:nvSpPr>
          <p:cNvPr id="14" name="矩形 6"/>
          <p:cNvSpPr/>
          <p:nvPr/>
        </p:nvSpPr>
        <p:spPr bwMode="auto">
          <a:xfrm>
            <a:off x="6204105" y="1167594"/>
            <a:ext cx="1472804" cy="2121694"/>
          </a:xfrm>
          <a:custGeom>
            <a:avLst/>
            <a:gdLst/>
            <a:ahLst/>
            <a:cxnLst/>
            <a:rect l="l" t="t" r="r" b="b"/>
            <a:pathLst>
              <a:path w="1963712" h="2828404">
                <a:moveTo>
                  <a:pt x="0" y="0"/>
                </a:moveTo>
                <a:lnTo>
                  <a:pt x="1963712" y="0"/>
                </a:lnTo>
                <a:lnTo>
                  <a:pt x="1963712" y="2828404"/>
                </a:lnTo>
                <a:lnTo>
                  <a:pt x="0" y="2828404"/>
                </a:lnTo>
                <a:lnTo>
                  <a:pt x="0" y="1925626"/>
                </a:lnTo>
                <a:cubicBezTo>
                  <a:pt x="256149" y="1896645"/>
                  <a:pt x="454236" y="1678556"/>
                  <a:pt x="454236" y="1414202"/>
                </a:cubicBezTo>
                <a:cubicBezTo>
                  <a:pt x="454236" y="1149848"/>
                  <a:pt x="256149" y="931760"/>
                  <a:pt x="0" y="902778"/>
                </a:cubicBezTo>
                <a:close/>
              </a:path>
            </a:pathLst>
          </a:custGeom>
          <a:solidFill>
            <a:srgbClr val="E2E9E9"/>
          </a:solidFill>
          <a:ln w="3175" cap="flat" cmpd="sng" algn="ctr">
            <a:solidFill>
              <a:srgbClr val="EAEAEA"/>
            </a:solidFill>
            <a:prstDash val="solid"/>
          </a:ln>
          <a:effectLst/>
        </p:spPr>
        <p:txBody>
          <a:bodyPr lIns="405000" rIns="135000" anchor="ctr"/>
          <a:lstStyle/>
          <a:p>
            <a:pPr algn="r">
              <a:lnSpc>
                <a:spcPct val="150000"/>
              </a:lnSpc>
              <a:defRPr/>
            </a:pPr>
            <a:r>
              <a:rPr lang="zh-CN" altLang="en-US" sz="900" kern="0" dirty="0">
                <a:solidFill>
                  <a:srgbClr val="314865"/>
                </a:solidFill>
                <a:latin typeface="微软雅黑" panose="020B0503020204020204" pitchFamily="34" charset="-122"/>
                <a:ea typeface="造字工房悦黑体验版常规体" pitchFamily="50" charset="-122"/>
              </a:rPr>
              <a:t>单击此处添加文本</a:t>
            </a:r>
            <a:endParaRPr lang="en-US" altLang="zh-CN" sz="900" kern="0" dirty="0">
              <a:solidFill>
                <a:srgbClr val="314865"/>
              </a:solidFill>
              <a:latin typeface="微软雅黑" panose="020B0503020204020204" pitchFamily="34" charset="-122"/>
              <a:ea typeface="造字工房悦黑体验版常规体" pitchFamily="50" charset="-122"/>
            </a:endParaRPr>
          </a:p>
          <a:p>
            <a:pPr algn="r">
              <a:lnSpc>
                <a:spcPct val="150000"/>
              </a:lnSpc>
              <a:defRPr/>
            </a:pPr>
            <a:r>
              <a:rPr lang="zh-CN" altLang="en-US" sz="900" kern="0" dirty="0">
                <a:solidFill>
                  <a:srgbClr val="314865"/>
                </a:solidFill>
                <a:latin typeface="微软雅黑" panose="020B0503020204020204" pitchFamily="34" charset="-122"/>
                <a:ea typeface="造字工房悦黑体验版常规体" pitchFamily="50" charset="-122"/>
              </a:rPr>
              <a:t>单击此处添加文本</a:t>
            </a:r>
            <a:endParaRPr lang="en-US" altLang="zh-CN" sz="900" kern="0" dirty="0">
              <a:solidFill>
                <a:srgbClr val="314865"/>
              </a:solidFill>
              <a:latin typeface="微软雅黑" panose="020B0503020204020204" pitchFamily="34" charset="-122"/>
              <a:ea typeface="造字工房悦黑体验版常规体" pitchFamily="50" charset="-122"/>
            </a:endParaRPr>
          </a:p>
          <a:p>
            <a:pPr algn="r">
              <a:lnSpc>
                <a:spcPct val="150000"/>
              </a:lnSpc>
              <a:defRPr/>
            </a:pPr>
            <a:r>
              <a:rPr lang="zh-CN" altLang="en-US" sz="900" kern="0" dirty="0">
                <a:solidFill>
                  <a:srgbClr val="314865"/>
                </a:solidFill>
                <a:latin typeface="微软雅黑" panose="020B0503020204020204" pitchFamily="34" charset="-122"/>
                <a:ea typeface="造字工房悦黑体验版常规体" pitchFamily="50" charset="-122"/>
              </a:rPr>
              <a:t>单击此处添加文本</a:t>
            </a:r>
            <a:endParaRPr lang="en-US" altLang="zh-CN" sz="900" kern="0" dirty="0">
              <a:solidFill>
                <a:srgbClr val="314865"/>
              </a:solidFill>
              <a:latin typeface="微软雅黑" panose="020B0503020204020204" pitchFamily="34" charset="-122"/>
              <a:ea typeface="造字工房悦黑体验版常规体" pitchFamily="50" charset="-122"/>
            </a:endParaRPr>
          </a:p>
          <a:p>
            <a:pPr algn="r">
              <a:lnSpc>
                <a:spcPct val="150000"/>
              </a:lnSpc>
              <a:defRPr/>
            </a:pPr>
            <a:r>
              <a:rPr lang="zh-CN" altLang="en-US" sz="900" kern="0" dirty="0">
                <a:solidFill>
                  <a:srgbClr val="314865"/>
                </a:solidFill>
                <a:latin typeface="微软雅黑" panose="020B0503020204020204" pitchFamily="34" charset="-122"/>
                <a:ea typeface="造字工房悦黑体验版常规体" pitchFamily="50" charset="-122"/>
              </a:rPr>
              <a:t>单击此处添加文本</a:t>
            </a:r>
            <a:endParaRPr lang="zh-CN" altLang="en-US" sz="900" kern="0" dirty="0">
              <a:solidFill>
                <a:srgbClr val="314865"/>
              </a:solidFill>
              <a:latin typeface="微软雅黑" panose="020B0503020204020204" pitchFamily="34" charset="-122"/>
              <a:ea typeface="造字工房悦黑体验版常规体" pitchFamily="50" charset="-122"/>
            </a:endParaRPr>
          </a:p>
          <a:p>
            <a:pPr algn="r">
              <a:lnSpc>
                <a:spcPct val="150000"/>
              </a:lnSpc>
              <a:defRPr/>
            </a:pPr>
            <a:r>
              <a:rPr lang="zh-CN" altLang="en-US" sz="900" kern="0" dirty="0">
                <a:solidFill>
                  <a:srgbClr val="314865"/>
                </a:solidFill>
                <a:latin typeface="微软雅黑" panose="020B0503020204020204" pitchFamily="34" charset="-122"/>
                <a:ea typeface="造字工房悦黑体验版常规体" pitchFamily="50" charset="-122"/>
              </a:rPr>
              <a:t>单击此处添加文本</a:t>
            </a:r>
            <a:endParaRPr lang="en-US" altLang="zh-CN" sz="900" kern="0" dirty="0">
              <a:solidFill>
                <a:srgbClr val="314865"/>
              </a:solidFill>
              <a:latin typeface="微软雅黑" panose="020B0503020204020204" pitchFamily="34" charset="-122"/>
              <a:ea typeface="造字工房悦黑体验版常规体" pitchFamily="50" charset="-122"/>
            </a:endParaRPr>
          </a:p>
          <a:p>
            <a:pPr algn="r">
              <a:lnSpc>
                <a:spcPct val="150000"/>
              </a:lnSpc>
              <a:defRPr/>
            </a:pPr>
            <a:r>
              <a:rPr lang="zh-CN" altLang="en-US" sz="900" kern="0" dirty="0">
                <a:solidFill>
                  <a:srgbClr val="314865"/>
                </a:solidFill>
                <a:latin typeface="微软雅黑" panose="020B0503020204020204" pitchFamily="34" charset="-122"/>
                <a:ea typeface="造字工房悦黑体验版常规体" pitchFamily="50" charset="-122"/>
              </a:rPr>
              <a:t>单击此处添加文本</a:t>
            </a:r>
            <a:endParaRPr lang="zh-CN" altLang="en-US" sz="900" kern="0" dirty="0">
              <a:solidFill>
                <a:srgbClr val="314865"/>
              </a:solidFill>
              <a:latin typeface="微软雅黑" panose="020B0503020204020204" pitchFamily="34" charset="-122"/>
              <a:ea typeface="造字工房悦黑体验版常规体" pitchFamily="50" charset="-122"/>
            </a:endParaRPr>
          </a:p>
        </p:txBody>
      </p:sp>
      <p:sp>
        <p:nvSpPr>
          <p:cNvPr id="15" name="椭圆 14"/>
          <p:cNvSpPr/>
          <p:nvPr/>
        </p:nvSpPr>
        <p:spPr bwMode="auto">
          <a:xfrm>
            <a:off x="2567936" y="1926023"/>
            <a:ext cx="604838" cy="604838"/>
          </a:xfrm>
          <a:prstGeom prst="ellipse">
            <a:avLst/>
          </a:prstGeom>
          <a:solidFill>
            <a:srgbClr val="314865"/>
          </a:solidFill>
          <a:ln w="25400" cap="flat" cmpd="sng" algn="ctr">
            <a:noFill/>
            <a:prstDash val="solid"/>
          </a:ln>
          <a:effectLst/>
        </p:spPr>
        <p:txBody>
          <a:bodyPr lIns="0" tIns="0" rIns="0" bIns="0" anchor="ctr"/>
          <a:lstStyle/>
          <a:p>
            <a:pPr algn="ctr">
              <a:lnSpc>
                <a:spcPct val="120000"/>
              </a:lnSpc>
              <a:defRPr/>
            </a:pPr>
            <a:r>
              <a:rPr lang="zh-CN" altLang="en-US" sz="1015" b="1" kern="0" dirty="0">
                <a:solidFill>
                  <a:sysClr val="window" lastClr="FFFFFF"/>
                </a:solidFill>
                <a:latin typeface="微软雅黑" panose="020B0503020204020204" pitchFamily="34" charset="-122"/>
                <a:ea typeface="造字工房悦黑体验版常规体" pitchFamily="50" charset="-122"/>
              </a:rPr>
              <a:t>文本</a:t>
            </a:r>
            <a:endParaRPr lang="zh-CN" altLang="en-US" sz="1015" b="1" kern="0" dirty="0">
              <a:solidFill>
                <a:sysClr val="window" lastClr="FFFFFF"/>
              </a:solidFill>
              <a:latin typeface="微软雅黑" panose="020B0503020204020204" pitchFamily="34" charset="-122"/>
              <a:ea typeface="造字工房悦黑体验版常规体" pitchFamily="50" charset="-122"/>
            </a:endParaRPr>
          </a:p>
        </p:txBody>
      </p:sp>
      <p:grpSp>
        <p:nvGrpSpPr>
          <p:cNvPr id="2" name="组合 1"/>
          <p:cNvGrpSpPr/>
          <p:nvPr/>
        </p:nvGrpSpPr>
        <p:grpSpPr>
          <a:xfrm>
            <a:off x="4216952" y="1167594"/>
            <a:ext cx="1891903" cy="2121694"/>
            <a:chOff x="4216952" y="1167594"/>
            <a:chExt cx="1891903" cy="2121694"/>
          </a:xfrm>
          <a:solidFill>
            <a:srgbClr val="E2E9E9"/>
          </a:solidFill>
        </p:grpSpPr>
        <p:sp>
          <p:nvSpPr>
            <p:cNvPr id="13" name="矩形 5"/>
            <p:cNvSpPr/>
            <p:nvPr/>
          </p:nvSpPr>
          <p:spPr bwMode="auto">
            <a:xfrm>
              <a:off x="4566996" y="1167594"/>
              <a:ext cx="1541859" cy="2121694"/>
            </a:xfrm>
            <a:custGeom>
              <a:avLst/>
              <a:gdLst/>
              <a:ahLst/>
              <a:cxnLst/>
              <a:rect l="l" t="t" r="r" b="b"/>
              <a:pathLst>
                <a:path w="2055564" h="2828404">
                  <a:moveTo>
                    <a:pt x="0" y="0"/>
                  </a:moveTo>
                  <a:lnTo>
                    <a:pt x="2055564" y="0"/>
                  </a:lnTo>
                  <a:lnTo>
                    <a:pt x="2055564" y="902778"/>
                  </a:lnTo>
                  <a:cubicBezTo>
                    <a:pt x="1799416" y="931760"/>
                    <a:pt x="1601328" y="1149848"/>
                    <a:pt x="1601328" y="1414202"/>
                  </a:cubicBezTo>
                  <a:cubicBezTo>
                    <a:pt x="1601328" y="1678556"/>
                    <a:pt x="1799416" y="1896645"/>
                    <a:pt x="2055564" y="1925626"/>
                  </a:cubicBezTo>
                  <a:lnTo>
                    <a:pt x="2055564" y="2828404"/>
                  </a:lnTo>
                  <a:lnTo>
                    <a:pt x="0" y="2828404"/>
                  </a:lnTo>
                  <a:lnTo>
                    <a:pt x="0" y="1925626"/>
                  </a:lnTo>
                  <a:cubicBezTo>
                    <a:pt x="256148" y="1896644"/>
                    <a:pt x="454235" y="1678556"/>
                    <a:pt x="454235" y="1414202"/>
                  </a:cubicBezTo>
                  <a:cubicBezTo>
                    <a:pt x="454235" y="1149849"/>
                    <a:pt x="256148" y="931760"/>
                    <a:pt x="0" y="902779"/>
                  </a:cubicBezTo>
                  <a:close/>
                </a:path>
              </a:pathLst>
            </a:custGeom>
            <a:grpFill/>
            <a:ln w="3175" cap="flat" cmpd="sng" algn="ctr">
              <a:solidFill>
                <a:srgbClr val="EAEAEA"/>
              </a:solidFill>
              <a:prstDash val="solid"/>
            </a:ln>
            <a:effectLst/>
          </p:spPr>
          <p:txBody>
            <a:bodyPr lIns="337500" rIns="337500" anchor="ctr"/>
            <a:lstStyle/>
            <a:p>
              <a:pPr algn="ctr">
                <a:lnSpc>
                  <a:spcPct val="150000"/>
                </a:lnSpc>
                <a:defRPr/>
              </a:pPr>
              <a:r>
                <a:rPr lang="zh-CN" altLang="en-US" sz="900" kern="0" dirty="0">
                  <a:solidFill>
                    <a:srgbClr val="314865"/>
                  </a:solidFill>
                  <a:latin typeface="微软雅黑" panose="020B0503020204020204" pitchFamily="34" charset="-122"/>
                  <a:ea typeface="造字工房悦黑体验版常规体" pitchFamily="50" charset="-122"/>
                </a:rPr>
                <a:t>添加文本</a:t>
              </a:r>
              <a:endParaRPr lang="en-US" altLang="zh-CN" sz="900" kern="0" dirty="0">
                <a:solidFill>
                  <a:srgbClr val="314865"/>
                </a:solidFill>
                <a:latin typeface="微软雅黑" panose="020B0503020204020204" pitchFamily="34" charset="-122"/>
                <a:ea typeface="造字工房悦黑体验版常规体" pitchFamily="50" charset="-122"/>
              </a:endParaRPr>
            </a:p>
            <a:p>
              <a:pPr algn="ctr">
                <a:lnSpc>
                  <a:spcPct val="150000"/>
                </a:lnSpc>
                <a:defRPr/>
              </a:pPr>
              <a:r>
                <a:rPr lang="zh-CN" altLang="en-US" sz="900" kern="0" dirty="0">
                  <a:solidFill>
                    <a:srgbClr val="314865"/>
                  </a:solidFill>
                  <a:latin typeface="微软雅黑" panose="020B0503020204020204" pitchFamily="34" charset="-122"/>
                  <a:ea typeface="造字工房悦黑体验版常规体" pitchFamily="50" charset="-122"/>
                </a:rPr>
                <a:t>添加文本</a:t>
              </a:r>
              <a:endParaRPr lang="zh-CN" altLang="en-US" sz="900" kern="0" dirty="0">
                <a:solidFill>
                  <a:srgbClr val="314865"/>
                </a:solidFill>
                <a:latin typeface="微软雅黑" panose="020B0503020204020204" pitchFamily="34" charset="-122"/>
                <a:ea typeface="造字工房悦黑体验版常规体" pitchFamily="50" charset="-122"/>
              </a:endParaRPr>
            </a:p>
            <a:p>
              <a:pPr algn="ctr">
                <a:lnSpc>
                  <a:spcPct val="150000"/>
                </a:lnSpc>
                <a:defRPr/>
              </a:pPr>
              <a:r>
                <a:rPr lang="zh-CN" altLang="en-US" sz="900" kern="0" dirty="0">
                  <a:solidFill>
                    <a:srgbClr val="314865"/>
                  </a:solidFill>
                  <a:latin typeface="微软雅黑" panose="020B0503020204020204" pitchFamily="34" charset="-122"/>
                  <a:ea typeface="造字工房悦黑体验版常规体" pitchFamily="50" charset="-122"/>
                </a:rPr>
                <a:t>添加文本</a:t>
              </a:r>
              <a:endParaRPr lang="zh-CN" altLang="en-US" sz="900" kern="0" dirty="0">
                <a:solidFill>
                  <a:srgbClr val="314865"/>
                </a:solidFill>
                <a:latin typeface="微软雅黑" panose="020B0503020204020204" pitchFamily="34" charset="-122"/>
                <a:ea typeface="造字工房悦黑体验版常规体" pitchFamily="50" charset="-122"/>
              </a:endParaRPr>
            </a:p>
            <a:p>
              <a:pPr algn="ctr">
                <a:lnSpc>
                  <a:spcPct val="150000"/>
                </a:lnSpc>
                <a:defRPr/>
              </a:pPr>
              <a:r>
                <a:rPr lang="zh-CN" altLang="en-US" sz="900" kern="0" dirty="0">
                  <a:solidFill>
                    <a:srgbClr val="314865"/>
                  </a:solidFill>
                  <a:latin typeface="微软雅黑" panose="020B0503020204020204" pitchFamily="34" charset="-122"/>
                  <a:ea typeface="造字工房悦黑体验版常规体" pitchFamily="50" charset="-122"/>
                </a:rPr>
                <a:t>添加文本</a:t>
              </a:r>
              <a:endParaRPr lang="zh-CN" altLang="en-US" sz="900" kern="0" dirty="0">
                <a:solidFill>
                  <a:srgbClr val="314865"/>
                </a:solidFill>
                <a:latin typeface="微软雅黑" panose="020B0503020204020204" pitchFamily="34" charset="-122"/>
                <a:ea typeface="造字工房悦黑体验版常规体" pitchFamily="50" charset="-122"/>
              </a:endParaRPr>
            </a:p>
            <a:p>
              <a:pPr algn="ctr">
                <a:lnSpc>
                  <a:spcPct val="150000"/>
                </a:lnSpc>
                <a:defRPr/>
              </a:pPr>
              <a:r>
                <a:rPr lang="zh-CN" altLang="en-US" sz="900" kern="0" dirty="0">
                  <a:solidFill>
                    <a:srgbClr val="314865"/>
                  </a:solidFill>
                  <a:latin typeface="微软雅黑" panose="020B0503020204020204" pitchFamily="34" charset="-122"/>
                  <a:ea typeface="造字工房悦黑体验版常规体" pitchFamily="50" charset="-122"/>
                </a:rPr>
                <a:t>添加文本</a:t>
              </a:r>
              <a:endParaRPr lang="zh-CN" altLang="en-US" sz="900" kern="0" dirty="0">
                <a:solidFill>
                  <a:srgbClr val="314865"/>
                </a:solidFill>
                <a:latin typeface="微软雅黑" panose="020B0503020204020204" pitchFamily="34" charset="-122"/>
                <a:ea typeface="造字工房悦黑体验版常规体" pitchFamily="50" charset="-122"/>
              </a:endParaRPr>
            </a:p>
            <a:p>
              <a:pPr algn="ctr">
                <a:lnSpc>
                  <a:spcPct val="150000"/>
                </a:lnSpc>
                <a:defRPr/>
              </a:pPr>
              <a:r>
                <a:rPr lang="zh-CN" altLang="en-US" sz="900" kern="0" dirty="0">
                  <a:solidFill>
                    <a:srgbClr val="314865"/>
                  </a:solidFill>
                  <a:latin typeface="微软雅黑" panose="020B0503020204020204" pitchFamily="34" charset="-122"/>
                  <a:ea typeface="造字工房悦黑体验版常规体" pitchFamily="50" charset="-122"/>
                </a:rPr>
                <a:t>添加文本</a:t>
              </a:r>
              <a:endParaRPr lang="zh-CN" altLang="en-US" sz="900" kern="0" dirty="0">
                <a:solidFill>
                  <a:srgbClr val="314865"/>
                </a:solidFill>
                <a:latin typeface="微软雅黑" panose="020B0503020204020204" pitchFamily="34" charset="-122"/>
                <a:ea typeface="造字工房悦黑体验版常规体" pitchFamily="50" charset="-122"/>
              </a:endParaRPr>
            </a:p>
          </p:txBody>
        </p:sp>
        <p:sp>
          <p:nvSpPr>
            <p:cNvPr id="16" name="椭圆 15"/>
            <p:cNvSpPr/>
            <p:nvPr/>
          </p:nvSpPr>
          <p:spPr bwMode="auto">
            <a:xfrm>
              <a:off x="4216952" y="1926023"/>
              <a:ext cx="604838" cy="604838"/>
            </a:xfrm>
            <a:prstGeom prst="ellipse">
              <a:avLst/>
            </a:prstGeom>
            <a:solidFill>
              <a:srgbClr val="314865"/>
            </a:solidFill>
            <a:ln w="25400" cap="flat" cmpd="sng" algn="ctr">
              <a:noFill/>
              <a:prstDash val="solid"/>
            </a:ln>
            <a:effectLst/>
          </p:spPr>
          <p:txBody>
            <a:bodyPr lIns="0" tIns="0" rIns="0" bIns="0" anchor="ctr"/>
            <a:lstStyle/>
            <a:p>
              <a:pPr algn="ctr">
                <a:lnSpc>
                  <a:spcPct val="120000"/>
                </a:lnSpc>
              </a:pPr>
              <a:r>
                <a:rPr lang="zh-CN" altLang="en-US" sz="1015" b="1" kern="0" dirty="0">
                  <a:solidFill>
                    <a:sysClr val="window" lastClr="FFFFFF"/>
                  </a:solidFill>
                  <a:latin typeface="微软雅黑" panose="020B0503020204020204" pitchFamily="34" charset="-122"/>
                  <a:ea typeface="造字工房悦黑体验版常规体" pitchFamily="50" charset="-122"/>
                </a:rPr>
                <a:t>文本</a:t>
              </a:r>
              <a:endParaRPr lang="zh-CN" altLang="en-US" sz="1015" b="1" kern="0" dirty="0">
                <a:solidFill>
                  <a:sysClr val="window" lastClr="FFFFFF"/>
                </a:solidFill>
                <a:latin typeface="微软雅黑" panose="020B0503020204020204" pitchFamily="34" charset="-122"/>
                <a:ea typeface="造字工房悦黑体验版常规体" pitchFamily="50" charset="-122"/>
              </a:endParaRPr>
            </a:p>
          </p:txBody>
        </p:sp>
      </p:grpSp>
      <p:sp>
        <p:nvSpPr>
          <p:cNvPr id="17" name="椭圆 16"/>
          <p:cNvSpPr/>
          <p:nvPr/>
        </p:nvSpPr>
        <p:spPr bwMode="auto">
          <a:xfrm>
            <a:off x="5854062" y="1926023"/>
            <a:ext cx="604838" cy="604838"/>
          </a:xfrm>
          <a:prstGeom prst="ellipse">
            <a:avLst/>
          </a:prstGeom>
          <a:solidFill>
            <a:srgbClr val="314865"/>
          </a:solidFill>
          <a:ln w="25400" cap="flat" cmpd="sng" algn="ctr">
            <a:noFill/>
            <a:prstDash val="solid"/>
          </a:ln>
          <a:effectLst/>
        </p:spPr>
        <p:txBody>
          <a:bodyPr lIns="0" tIns="0" rIns="0" bIns="0" anchor="ctr"/>
          <a:lstStyle/>
          <a:p>
            <a:pPr algn="ctr">
              <a:lnSpc>
                <a:spcPct val="120000"/>
              </a:lnSpc>
            </a:pPr>
            <a:r>
              <a:rPr lang="zh-CN" altLang="en-US" sz="1015" b="1" kern="0" dirty="0">
                <a:solidFill>
                  <a:sysClr val="window" lastClr="FFFFFF"/>
                </a:solidFill>
                <a:latin typeface="微软雅黑" panose="020B0503020204020204" pitchFamily="34" charset="-122"/>
                <a:ea typeface="造字工房悦黑体验版常规体" pitchFamily="50" charset="-122"/>
              </a:rPr>
              <a:t>文本</a:t>
            </a:r>
            <a:endParaRPr lang="zh-CN" altLang="en-US" sz="1015" b="1" kern="0" dirty="0">
              <a:solidFill>
                <a:sysClr val="window" lastClr="FFFFFF"/>
              </a:solidFill>
              <a:latin typeface="微软雅黑" panose="020B0503020204020204" pitchFamily="34" charset="-122"/>
              <a:ea typeface="造字工房悦黑体验版常规体" pitchFamily="50" charset="-122"/>
            </a:endParaRPr>
          </a:p>
        </p:txBody>
      </p:sp>
      <p:sp>
        <p:nvSpPr>
          <p:cNvPr id="18" name="矩形 3"/>
          <p:cNvSpPr/>
          <p:nvPr/>
        </p:nvSpPr>
        <p:spPr bwMode="auto">
          <a:xfrm>
            <a:off x="1385646" y="1167594"/>
            <a:ext cx="1437084" cy="2121694"/>
          </a:xfrm>
          <a:custGeom>
            <a:avLst/>
            <a:gdLst/>
            <a:ahLst/>
            <a:cxnLst/>
            <a:rect l="l" t="t" r="r" b="b"/>
            <a:pathLst>
              <a:path w="1915864" h="2828404">
                <a:moveTo>
                  <a:pt x="0" y="0"/>
                </a:moveTo>
                <a:lnTo>
                  <a:pt x="1915864" y="0"/>
                </a:lnTo>
                <a:lnTo>
                  <a:pt x="1915864" y="902778"/>
                </a:lnTo>
                <a:cubicBezTo>
                  <a:pt x="1659716" y="931760"/>
                  <a:pt x="1461628" y="1149848"/>
                  <a:pt x="1461628" y="1414202"/>
                </a:cubicBezTo>
                <a:cubicBezTo>
                  <a:pt x="1461628" y="1678556"/>
                  <a:pt x="1659716" y="1896645"/>
                  <a:pt x="1915864" y="1925626"/>
                </a:cubicBezTo>
                <a:lnTo>
                  <a:pt x="1915864" y="2828404"/>
                </a:lnTo>
                <a:lnTo>
                  <a:pt x="0" y="2828404"/>
                </a:lnTo>
                <a:close/>
              </a:path>
            </a:pathLst>
          </a:custGeom>
          <a:solidFill>
            <a:srgbClr val="E2E9E9"/>
          </a:solidFill>
          <a:ln w="3175" cap="flat" cmpd="sng" algn="ctr">
            <a:noFill/>
            <a:prstDash val="solid"/>
          </a:ln>
          <a:effectLst/>
        </p:spPr>
        <p:txBody>
          <a:bodyPr lIns="135000" rIns="337500" anchor="ctr"/>
          <a:lstStyle/>
          <a:p>
            <a:pPr>
              <a:lnSpc>
                <a:spcPct val="150000"/>
              </a:lnSpc>
              <a:defRPr/>
            </a:pPr>
            <a:r>
              <a:rPr lang="zh-CN" altLang="en-US" sz="900" kern="0" dirty="0">
                <a:solidFill>
                  <a:srgbClr val="314865"/>
                </a:solidFill>
                <a:latin typeface="微软雅黑" panose="020B0503020204020204" pitchFamily="34" charset="-122"/>
                <a:ea typeface="造字工房悦黑体验版常规体" pitchFamily="50" charset="-122"/>
              </a:rPr>
              <a:t>单击此处添加文本单击此处添加文本单击此处添加文本单击此处添加文本</a:t>
            </a:r>
            <a:endParaRPr lang="zh-CN" altLang="en-US" sz="900" kern="0" dirty="0">
              <a:solidFill>
                <a:srgbClr val="314865"/>
              </a:solidFill>
              <a:latin typeface="微软雅黑" panose="020B0503020204020204" pitchFamily="34" charset="-122"/>
              <a:ea typeface="造字工房悦黑体验版常规体" pitchFamily="50" charset="-122"/>
            </a:endParaRPr>
          </a:p>
          <a:p>
            <a:pPr>
              <a:lnSpc>
                <a:spcPct val="150000"/>
              </a:lnSpc>
              <a:defRPr/>
            </a:pPr>
            <a:r>
              <a:rPr lang="zh-CN" altLang="en-US" sz="900" kern="0" dirty="0">
                <a:solidFill>
                  <a:srgbClr val="314865"/>
                </a:solidFill>
                <a:latin typeface="微软雅黑" panose="020B0503020204020204" pitchFamily="34" charset="-122"/>
                <a:ea typeface="造字工房悦黑体验版常规体" pitchFamily="50" charset="-122"/>
              </a:rPr>
              <a:t>单击此处添加文本单击此处添加文本</a:t>
            </a:r>
            <a:endParaRPr lang="zh-CN" altLang="en-US" sz="900" kern="0" dirty="0">
              <a:solidFill>
                <a:srgbClr val="314865"/>
              </a:solidFill>
              <a:latin typeface="微软雅黑" panose="020B0503020204020204" pitchFamily="34" charset="-122"/>
              <a:ea typeface="造字工房悦黑体验版常规体" pitchFamily="50" charset="-122"/>
            </a:endParaRPr>
          </a:p>
        </p:txBody>
      </p:sp>
      <p:sp>
        <p:nvSpPr>
          <p:cNvPr id="19" name="矩形 18"/>
          <p:cNvSpPr/>
          <p:nvPr/>
        </p:nvSpPr>
        <p:spPr>
          <a:xfrm>
            <a:off x="1385646" y="3597864"/>
            <a:ext cx="6291263" cy="810090"/>
          </a:xfrm>
          <a:prstGeom prst="rect">
            <a:avLst/>
          </a:prstGeom>
          <a:solidFill>
            <a:srgbClr val="314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grpSp>
        <p:nvGrpSpPr>
          <p:cNvPr id="3" name="组合 2"/>
          <p:cNvGrpSpPr/>
          <p:nvPr/>
        </p:nvGrpSpPr>
        <p:grpSpPr>
          <a:xfrm>
            <a:off x="1385646" y="3721991"/>
            <a:ext cx="7361675" cy="601035"/>
            <a:chOff x="1385646" y="3721991"/>
            <a:chExt cx="7361675" cy="601035"/>
          </a:xfrm>
        </p:grpSpPr>
        <p:sp>
          <p:nvSpPr>
            <p:cNvPr id="20" name="文本框 19"/>
            <p:cNvSpPr txBox="1"/>
            <p:nvPr/>
          </p:nvSpPr>
          <p:spPr>
            <a:xfrm>
              <a:off x="1385646" y="3721991"/>
              <a:ext cx="2538282" cy="276999"/>
            </a:xfrm>
            <a:prstGeom prst="rect">
              <a:avLst/>
            </a:prstGeom>
            <a:noFill/>
          </p:spPr>
          <p:txBody>
            <a:bodyPr wrap="square" rtlCol="0">
              <a:spAutoFit/>
            </a:bodyPr>
            <a:lstStyle/>
            <a:p>
              <a:r>
                <a:rPr lang="zh-CN" altLang="en-US" sz="1200" dirty="0">
                  <a:solidFill>
                    <a:schemeClr val="bg1"/>
                  </a:solidFill>
                  <a:latin typeface="造字工房悦黑体验版常规体" pitchFamily="50" charset="-122"/>
                  <a:ea typeface="造字工房悦黑体验版常规体" pitchFamily="50" charset="-122"/>
                </a:rPr>
                <a:t>请输入您需要的文字</a:t>
              </a:r>
              <a:endParaRPr lang="zh-CN" altLang="en-US" sz="1200" dirty="0">
                <a:solidFill>
                  <a:schemeClr val="bg1"/>
                </a:solidFill>
                <a:latin typeface="造字工房悦黑体验版常规体" pitchFamily="50" charset="-122"/>
                <a:ea typeface="造字工房悦黑体验版常规体" pitchFamily="50" charset="-122"/>
              </a:endParaRPr>
            </a:p>
          </p:txBody>
        </p:sp>
        <p:sp>
          <p:nvSpPr>
            <p:cNvPr id="21" name="文本框 20"/>
            <p:cNvSpPr txBox="1"/>
            <p:nvPr/>
          </p:nvSpPr>
          <p:spPr>
            <a:xfrm>
              <a:off x="2947811" y="3721991"/>
              <a:ext cx="2538282" cy="276999"/>
            </a:xfrm>
            <a:prstGeom prst="rect">
              <a:avLst/>
            </a:prstGeom>
            <a:noFill/>
          </p:spPr>
          <p:txBody>
            <a:bodyPr wrap="square" rtlCol="0">
              <a:spAutoFit/>
            </a:bodyPr>
            <a:lstStyle/>
            <a:p>
              <a:r>
                <a:rPr lang="zh-CN" altLang="en-US" sz="1200" dirty="0">
                  <a:solidFill>
                    <a:schemeClr val="bg1"/>
                  </a:solidFill>
                  <a:latin typeface="造字工房悦黑体验版常规体" pitchFamily="50" charset="-122"/>
                  <a:ea typeface="造字工房悦黑体验版常规体" pitchFamily="50" charset="-122"/>
                </a:rPr>
                <a:t>请输入您需要的文字</a:t>
              </a:r>
              <a:endParaRPr lang="zh-CN" altLang="en-US" sz="1200" dirty="0">
                <a:solidFill>
                  <a:schemeClr val="bg1"/>
                </a:solidFill>
                <a:latin typeface="造字工房悦黑体验版常规体" pitchFamily="50" charset="-122"/>
                <a:ea typeface="造字工房悦黑体验版常规体" pitchFamily="50" charset="-122"/>
              </a:endParaRPr>
            </a:p>
          </p:txBody>
        </p:sp>
        <p:sp>
          <p:nvSpPr>
            <p:cNvPr id="22" name="文本框 21"/>
            <p:cNvSpPr txBox="1"/>
            <p:nvPr/>
          </p:nvSpPr>
          <p:spPr>
            <a:xfrm>
              <a:off x="4584920" y="3721991"/>
              <a:ext cx="2538282" cy="276999"/>
            </a:xfrm>
            <a:prstGeom prst="rect">
              <a:avLst/>
            </a:prstGeom>
            <a:noFill/>
          </p:spPr>
          <p:txBody>
            <a:bodyPr wrap="square" rtlCol="0">
              <a:spAutoFit/>
            </a:bodyPr>
            <a:lstStyle/>
            <a:p>
              <a:r>
                <a:rPr lang="zh-CN" altLang="en-US" sz="1200" dirty="0">
                  <a:solidFill>
                    <a:schemeClr val="bg1"/>
                  </a:solidFill>
                  <a:latin typeface="造字工房悦黑体验版常规体" pitchFamily="50" charset="-122"/>
                  <a:ea typeface="造字工房悦黑体验版常规体" pitchFamily="50" charset="-122"/>
                </a:rPr>
                <a:t>请输入您需要的文字</a:t>
              </a:r>
              <a:endParaRPr lang="zh-CN" altLang="en-US" sz="1200" dirty="0">
                <a:solidFill>
                  <a:schemeClr val="bg1"/>
                </a:solidFill>
                <a:latin typeface="造字工房悦黑体验版常规体" pitchFamily="50" charset="-122"/>
                <a:ea typeface="造字工房悦黑体验版常规体" pitchFamily="50" charset="-122"/>
              </a:endParaRPr>
            </a:p>
          </p:txBody>
        </p:sp>
        <p:sp>
          <p:nvSpPr>
            <p:cNvPr id="23" name="文本框 22"/>
            <p:cNvSpPr txBox="1"/>
            <p:nvPr/>
          </p:nvSpPr>
          <p:spPr>
            <a:xfrm>
              <a:off x="6209039" y="3721991"/>
              <a:ext cx="2538282" cy="276999"/>
            </a:xfrm>
            <a:prstGeom prst="rect">
              <a:avLst/>
            </a:prstGeom>
            <a:noFill/>
          </p:spPr>
          <p:txBody>
            <a:bodyPr wrap="square" rtlCol="0">
              <a:spAutoFit/>
            </a:bodyPr>
            <a:lstStyle/>
            <a:p>
              <a:r>
                <a:rPr lang="zh-CN" altLang="en-US" sz="1200" dirty="0">
                  <a:solidFill>
                    <a:schemeClr val="bg1"/>
                  </a:solidFill>
                  <a:latin typeface="造字工房悦黑体验版常规体" pitchFamily="50" charset="-122"/>
                  <a:ea typeface="造字工房悦黑体验版常规体" pitchFamily="50" charset="-122"/>
                </a:rPr>
                <a:t>请输入您需要的文字</a:t>
              </a:r>
              <a:endParaRPr lang="zh-CN" altLang="en-US" sz="1200" dirty="0">
                <a:solidFill>
                  <a:schemeClr val="bg1"/>
                </a:solidFill>
                <a:latin typeface="造字工房悦黑体验版常规体" pitchFamily="50" charset="-122"/>
                <a:ea typeface="造字工房悦黑体验版常规体" pitchFamily="50" charset="-122"/>
              </a:endParaRPr>
            </a:p>
          </p:txBody>
        </p:sp>
        <p:sp>
          <p:nvSpPr>
            <p:cNvPr id="24" name="文本框 23"/>
            <p:cNvSpPr txBox="1"/>
            <p:nvPr/>
          </p:nvSpPr>
          <p:spPr>
            <a:xfrm>
              <a:off x="1385646" y="4046027"/>
              <a:ext cx="2538282" cy="276999"/>
            </a:xfrm>
            <a:prstGeom prst="rect">
              <a:avLst/>
            </a:prstGeom>
            <a:noFill/>
          </p:spPr>
          <p:txBody>
            <a:bodyPr wrap="square" rtlCol="0">
              <a:spAutoFit/>
            </a:bodyPr>
            <a:lstStyle/>
            <a:p>
              <a:r>
                <a:rPr lang="zh-CN" altLang="en-US" sz="1200" dirty="0">
                  <a:solidFill>
                    <a:schemeClr val="bg1"/>
                  </a:solidFill>
                  <a:latin typeface="造字工房悦黑体验版常规体" pitchFamily="50" charset="-122"/>
                  <a:ea typeface="造字工房悦黑体验版常规体" pitchFamily="50" charset="-122"/>
                </a:rPr>
                <a:t>请输入您需要的文字</a:t>
              </a:r>
              <a:endParaRPr lang="zh-CN" altLang="en-US" sz="1200" dirty="0">
                <a:solidFill>
                  <a:schemeClr val="bg1"/>
                </a:solidFill>
                <a:latin typeface="造字工房悦黑体验版常规体" pitchFamily="50" charset="-122"/>
                <a:ea typeface="造字工房悦黑体验版常规体" pitchFamily="50" charset="-122"/>
              </a:endParaRPr>
            </a:p>
          </p:txBody>
        </p:sp>
        <p:sp>
          <p:nvSpPr>
            <p:cNvPr id="25" name="文本框 24"/>
            <p:cNvSpPr txBox="1"/>
            <p:nvPr/>
          </p:nvSpPr>
          <p:spPr>
            <a:xfrm>
              <a:off x="2947811" y="4046027"/>
              <a:ext cx="2538282" cy="276999"/>
            </a:xfrm>
            <a:prstGeom prst="rect">
              <a:avLst/>
            </a:prstGeom>
            <a:noFill/>
          </p:spPr>
          <p:txBody>
            <a:bodyPr wrap="square" rtlCol="0">
              <a:spAutoFit/>
            </a:bodyPr>
            <a:lstStyle/>
            <a:p>
              <a:r>
                <a:rPr lang="zh-CN" altLang="en-US" sz="1200" dirty="0">
                  <a:solidFill>
                    <a:schemeClr val="bg1"/>
                  </a:solidFill>
                  <a:latin typeface="造字工房悦黑体验版常规体" pitchFamily="50" charset="-122"/>
                  <a:ea typeface="造字工房悦黑体验版常规体" pitchFamily="50" charset="-122"/>
                </a:rPr>
                <a:t>请输入您需要的文字</a:t>
              </a:r>
              <a:endParaRPr lang="zh-CN" altLang="en-US" sz="1200" dirty="0">
                <a:solidFill>
                  <a:schemeClr val="bg1"/>
                </a:solidFill>
                <a:latin typeface="造字工房悦黑体验版常规体" pitchFamily="50" charset="-122"/>
                <a:ea typeface="造字工房悦黑体验版常规体" pitchFamily="50" charset="-122"/>
              </a:endParaRPr>
            </a:p>
          </p:txBody>
        </p:sp>
        <p:sp>
          <p:nvSpPr>
            <p:cNvPr id="26" name="文本框 25"/>
            <p:cNvSpPr txBox="1"/>
            <p:nvPr/>
          </p:nvSpPr>
          <p:spPr>
            <a:xfrm>
              <a:off x="4584920" y="4046027"/>
              <a:ext cx="2538282" cy="276999"/>
            </a:xfrm>
            <a:prstGeom prst="rect">
              <a:avLst/>
            </a:prstGeom>
            <a:noFill/>
          </p:spPr>
          <p:txBody>
            <a:bodyPr wrap="square" rtlCol="0">
              <a:spAutoFit/>
            </a:bodyPr>
            <a:lstStyle/>
            <a:p>
              <a:r>
                <a:rPr lang="zh-CN" altLang="en-US" sz="1200" dirty="0">
                  <a:solidFill>
                    <a:schemeClr val="bg1"/>
                  </a:solidFill>
                  <a:latin typeface="造字工房悦黑体验版常规体" pitchFamily="50" charset="-122"/>
                  <a:ea typeface="造字工房悦黑体验版常规体" pitchFamily="50" charset="-122"/>
                </a:rPr>
                <a:t>请输入您需要的文字</a:t>
              </a:r>
              <a:endParaRPr lang="zh-CN" altLang="en-US" sz="1200" dirty="0">
                <a:solidFill>
                  <a:schemeClr val="bg1"/>
                </a:solidFill>
                <a:latin typeface="造字工房悦黑体验版常规体" pitchFamily="50" charset="-122"/>
                <a:ea typeface="造字工房悦黑体验版常规体" pitchFamily="50" charset="-122"/>
              </a:endParaRPr>
            </a:p>
          </p:txBody>
        </p:sp>
        <p:sp>
          <p:nvSpPr>
            <p:cNvPr id="27" name="文本框 26"/>
            <p:cNvSpPr txBox="1"/>
            <p:nvPr/>
          </p:nvSpPr>
          <p:spPr>
            <a:xfrm>
              <a:off x="6209039" y="4046027"/>
              <a:ext cx="2538282" cy="276999"/>
            </a:xfrm>
            <a:prstGeom prst="rect">
              <a:avLst/>
            </a:prstGeom>
            <a:noFill/>
          </p:spPr>
          <p:txBody>
            <a:bodyPr wrap="square" rtlCol="0">
              <a:spAutoFit/>
            </a:bodyPr>
            <a:lstStyle/>
            <a:p>
              <a:r>
                <a:rPr lang="zh-CN" altLang="en-US" sz="1200" dirty="0">
                  <a:solidFill>
                    <a:schemeClr val="bg1"/>
                  </a:solidFill>
                  <a:latin typeface="造字工房悦黑体验版常规体" pitchFamily="50" charset="-122"/>
                  <a:ea typeface="造字工房悦黑体验版常规体" pitchFamily="50" charset="-122"/>
                </a:rPr>
                <a:t>请输入您需要的文字</a:t>
              </a:r>
              <a:endParaRPr lang="zh-CN" altLang="en-US" sz="1200" dirty="0">
                <a:solidFill>
                  <a:schemeClr val="bg1"/>
                </a:solidFill>
                <a:latin typeface="造字工房悦黑体验版常规体" pitchFamily="50" charset="-122"/>
                <a:ea typeface="造字工房悦黑体验版常规体" pitchFamily="50" charset="-122"/>
              </a:endParaRPr>
            </a:p>
          </p:txBody>
        </p:sp>
      </p:grpSp>
      <p:cxnSp>
        <p:nvCxnSpPr>
          <p:cNvPr id="32" name="直接连接符 31"/>
          <p:cNvCxnSpPr/>
          <p:nvPr/>
        </p:nvCxnSpPr>
        <p:spPr>
          <a:xfrm>
            <a:off x="0"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5364088"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sp>
        <p:nvSpPr>
          <p:cNvPr id="34" name="TextBox 500"/>
          <p:cNvSpPr txBox="1"/>
          <p:nvPr/>
        </p:nvSpPr>
        <p:spPr>
          <a:xfrm>
            <a:off x="3779912" y="155416"/>
            <a:ext cx="1584176" cy="400110"/>
          </a:xfrm>
          <a:prstGeom prst="rect">
            <a:avLst/>
          </a:prstGeom>
          <a:noFill/>
        </p:spPr>
        <p:txBody>
          <a:bodyPr wrap="square" rtlCol="0">
            <a:spAutoFit/>
          </a:bodyPr>
          <a:lstStyle/>
          <a:p>
            <a:pPr algn="ctr"/>
            <a:r>
              <a:rPr lang="zh-CN" altLang="en-US" sz="2000" b="1" dirty="0" smtClean="0">
                <a:solidFill>
                  <a:srgbClr val="314865"/>
                </a:solidFill>
              </a:rPr>
              <a:t>选题意义</a:t>
            </a:r>
            <a:endParaRPr lang="zh-CN" altLang="en-US" sz="2000" b="1" dirty="0">
              <a:solidFill>
                <a:srgbClr val="314865"/>
              </a:solidFill>
            </a:endParaRPr>
          </a:p>
        </p:txBody>
      </p:sp>
    </p:spTree>
  </p:cSld>
  <p:clrMapOvr>
    <a:masterClrMapping/>
  </p:clrMapOvr>
  <p:transition spd="slow">
    <p:cover dir="rd"/>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500" fill="hold"/>
                                            <p:tgtEl>
                                              <p:spTgt spid="32"/>
                                            </p:tgtEl>
                                            <p:attrNameLst>
                                              <p:attrName>ppt_x</p:attrName>
                                            </p:attrNameLst>
                                          </p:cBhvr>
                                          <p:tavLst>
                                            <p:tav tm="0">
                                              <p:val>
                                                <p:strVal val="0-#ppt_w/2"/>
                                              </p:val>
                                            </p:tav>
                                            <p:tav tm="100000">
                                              <p:val>
                                                <p:strVal val="#ppt_x"/>
                                              </p:val>
                                            </p:tav>
                                          </p:tavLst>
                                        </p:anim>
                                        <p:anim calcmode="lin" valueType="num">
                                          <p:cBhvr additive="base">
                                            <p:cTn id="8" dur="500" fill="hold"/>
                                            <p:tgtEl>
                                              <p:spTgt spid="32"/>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3"/>
                                            </p:tgtEl>
                                            <p:attrNameLst>
                                              <p:attrName>style.visibility</p:attrName>
                                            </p:attrNameLst>
                                          </p:cBhvr>
                                          <p:to>
                                            <p:strVal val="visible"/>
                                          </p:to>
                                        </p:set>
                                        <p:anim calcmode="lin" valueType="num">
                                          <p:cBhvr additive="base">
                                            <p:cTn id="11" dur="500" fill="hold"/>
                                            <p:tgtEl>
                                              <p:spTgt spid="33"/>
                                            </p:tgtEl>
                                            <p:attrNameLst>
                                              <p:attrName>ppt_x</p:attrName>
                                            </p:attrNameLst>
                                          </p:cBhvr>
                                          <p:tavLst>
                                            <p:tav tm="0">
                                              <p:val>
                                                <p:strVal val="1+#ppt_w/2"/>
                                              </p:val>
                                            </p:tav>
                                            <p:tav tm="100000">
                                              <p:val>
                                                <p:strVal val="#ppt_x"/>
                                              </p:val>
                                            </p:tav>
                                          </p:tavLst>
                                        </p:anim>
                                        <p:anim calcmode="lin" valueType="num">
                                          <p:cBhvr additive="base">
                                            <p:cTn id="12" dur="500" fill="hold"/>
                                            <p:tgtEl>
                                              <p:spTgt spid="33"/>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14:presetBounceEnd="52000">
                                      <p:stCondLst>
                                        <p:cond delay="0"/>
                                      </p:stCondLst>
                                      <p:childTnLst>
                                        <p:set>
                                          <p:cBhvr>
                                            <p:cTn id="15" dur="1" fill="hold">
                                              <p:stCondLst>
                                                <p:cond delay="0"/>
                                              </p:stCondLst>
                                            </p:cTn>
                                            <p:tgtEl>
                                              <p:spTgt spid="34"/>
                                            </p:tgtEl>
                                            <p:attrNameLst>
                                              <p:attrName>style.visibility</p:attrName>
                                            </p:attrNameLst>
                                          </p:cBhvr>
                                          <p:to>
                                            <p:strVal val="visible"/>
                                          </p:to>
                                        </p:set>
                                        <p:anim calcmode="lin" valueType="num" p14:bounceEnd="52000">
                                          <p:cBhvr additive="base">
                                            <p:cTn id="16" dur="500" fill="hold"/>
                                            <p:tgtEl>
                                              <p:spTgt spid="34"/>
                                            </p:tgtEl>
                                            <p:attrNameLst>
                                              <p:attrName>ppt_x</p:attrName>
                                            </p:attrNameLst>
                                          </p:cBhvr>
                                          <p:tavLst>
                                            <p:tav tm="0">
                                              <p:val>
                                                <p:strVal val="#ppt_x"/>
                                              </p:val>
                                            </p:tav>
                                            <p:tav tm="100000">
                                              <p:val>
                                                <p:strVal val="#ppt_x"/>
                                              </p:val>
                                            </p:tav>
                                          </p:tavLst>
                                        </p:anim>
                                        <p:anim calcmode="lin" valueType="num" p14:bounceEnd="52000">
                                          <p:cBhvr additive="base">
                                            <p:cTn id="17" dur="500" fill="hold"/>
                                            <p:tgtEl>
                                              <p:spTgt spid="34"/>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wipe(left)">
                                          <p:cBhvr>
                                            <p:cTn id="21" dur="500"/>
                                            <p:tgtEl>
                                              <p:spTgt spid="18"/>
                                            </p:tgtEl>
                                          </p:cBhvr>
                                        </p:animEffect>
                                      </p:childTnLst>
                                    </p:cTn>
                                  </p:par>
                                </p:childTnLst>
                              </p:cTn>
                            </p:par>
                            <p:par>
                              <p:cTn id="22" fill="hold">
                                <p:stCondLst>
                                  <p:cond delay="1500"/>
                                </p:stCondLst>
                                <p:childTnLst>
                                  <p:par>
                                    <p:cTn id="23" presetID="22" presetClass="entr" presetSubtype="8" fill="hold" grpId="0" nodeType="after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wipe(left)">
                                          <p:cBhvr>
                                            <p:cTn id="25" dur="500"/>
                                            <p:tgtEl>
                                              <p:spTgt spid="15"/>
                                            </p:tgtEl>
                                          </p:cBhvr>
                                        </p:animEffect>
                                      </p:childTnLst>
                                    </p:cTn>
                                  </p:par>
                                </p:childTnLst>
                              </p:cTn>
                            </p:par>
                            <p:par>
                              <p:cTn id="26" fill="hold">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wipe(left)">
                                          <p:cBhvr>
                                            <p:cTn id="29" dur="500"/>
                                            <p:tgtEl>
                                              <p:spTgt spid="12"/>
                                            </p:tgtEl>
                                          </p:cBhvr>
                                        </p:animEffect>
                                      </p:childTnLst>
                                    </p:cTn>
                                  </p:par>
                                </p:childTnLst>
                              </p:cTn>
                            </p:par>
                            <p:par>
                              <p:cTn id="30" fill="hold">
                                <p:stCondLst>
                                  <p:cond delay="2500"/>
                                </p:stCondLst>
                                <p:childTnLst>
                                  <p:par>
                                    <p:cTn id="31" presetID="22" presetClass="entr" presetSubtype="8" fill="hold" nodeType="after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wipe(left)">
                                          <p:cBhvr>
                                            <p:cTn id="33" dur="500"/>
                                            <p:tgtEl>
                                              <p:spTgt spid="2"/>
                                            </p:tgtEl>
                                          </p:cBhvr>
                                        </p:animEffect>
                                      </p:childTnLst>
                                    </p:cTn>
                                  </p:par>
                                </p:childTnLst>
                              </p:cTn>
                            </p:par>
                            <p:par>
                              <p:cTn id="34" fill="hold">
                                <p:stCondLst>
                                  <p:cond delay="3000"/>
                                </p:stCondLst>
                                <p:childTnLst>
                                  <p:par>
                                    <p:cTn id="35" presetID="22" presetClass="entr" presetSubtype="8" fill="hold" grpId="0" nodeType="after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left)">
                                          <p:cBhvr>
                                            <p:cTn id="37" dur="500"/>
                                            <p:tgtEl>
                                              <p:spTgt spid="17"/>
                                            </p:tgtEl>
                                          </p:cBhvr>
                                        </p:animEffect>
                                      </p:childTnLst>
                                    </p:cTn>
                                  </p:par>
                                </p:childTnLst>
                              </p:cTn>
                            </p:par>
                            <p:par>
                              <p:cTn id="38" fill="hold">
                                <p:stCondLst>
                                  <p:cond delay="3500"/>
                                </p:stCondLst>
                                <p:childTnLst>
                                  <p:par>
                                    <p:cTn id="39" presetID="22" presetClass="entr" presetSubtype="8" fill="hold" grpId="0" nodeType="after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wipe(left)">
                                          <p:cBhvr>
                                            <p:cTn id="41" dur="500"/>
                                            <p:tgtEl>
                                              <p:spTgt spid="14"/>
                                            </p:tgtEl>
                                          </p:cBhvr>
                                        </p:animEffect>
                                      </p:childTnLst>
                                    </p:cTn>
                                  </p:par>
                                </p:childTnLst>
                              </p:cTn>
                            </p:par>
                            <p:par>
                              <p:cTn id="42" fill="hold">
                                <p:stCondLst>
                                  <p:cond delay="4000"/>
                                </p:stCondLst>
                                <p:childTnLst>
                                  <p:par>
                                    <p:cTn id="43" presetID="2" presetClass="entr" presetSubtype="8" fill="hold" grpId="0" nodeType="afterEffect">
                                      <p:stCondLst>
                                        <p:cond delay="0"/>
                                      </p:stCondLst>
                                      <p:childTnLst>
                                        <p:set>
                                          <p:cBhvr>
                                            <p:cTn id="44" dur="1" fill="hold">
                                              <p:stCondLst>
                                                <p:cond delay="0"/>
                                              </p:stCondLst>
                                            </p:cTn>
                                            <p:tgtEl>
                                              <p:spTgt spid="19"/>
                                            </p:tgtEl>
                                            <p:attrNameLst>
                                              <p:attrName>style.visibility</p:attrName>
                                            </p:attrNameLst>
                                          </p:cBhvr>
                                          <p:to>
                                            <p:strVal val="visible"/>
                                          </p:to>
                                        </p:set>
                                        <p:anim calcmode="lin" valueType="num">
                                          <p:cBhvr additive="base">
                                            <p:cTn id="45" dur="500" fill="hold"/>
                                            <p:tgtEl>
                                              <p:spTgt spid="19"/>
                                            </p:tgtEl>
                                            <p:attrNameLst>
                                              <p:attrName>ppt_x</p:attrName>
                                            </p:attrNameLst>
                                          </p:cBhvr>
                                          <p:tavLst>
                                            <p:tav tm="0">
                                              <p:val>
                                                <p:strVal val="0-#ppt_w/2"/>
                                              </p:val>
                                            </p:tav>
                                            <p:tav tm="100000">
                                              <p:val>
                                                <p:strVal val="#ppt_x"/>
                                              </p:val>
                                            </p:tav>
                                          </p:tavLst>
                                        </p:anim>
                                        <p:anim calcmode="lin" valueType="num">
                                          <p:cBhvr additive="base">
                                            <p:cTn id="46" dur="500" fill="hold"/>
                                            <p:tgtEl>
                                              <p:spTgt spid="19"/>
                                            </p:tgtEl>
                                            <p:attrNameLst>
                                              <p:attrName>ppt_y</p:attrName>
                                            </p:attrNameLst>
                                          </p:cBhvr>
                                          <p:tavLst>
                                            <p:tav tm="0">
                                              <p:val>
                                                <p:strVal val="#ppt_y"/>
                                              </p:val>
                                            </p:tav>
                                            <p:tav tm="100000">
                                              <p:val>
                                                <p:strVal val="#ppt_y"/>
                                              </p:val>
                                            </p:tav>
                                          </p:tavLst>
                                        </p:anim>
                                      </p:childTnLst>
                                    </p:cTn>
                                  </p:par>
                                </p:childTnLst>
                              </p:cTn>
                            </p:par>
                            <p:par>
                              <p:cTn id="47" fill="hold">
                                <p:stCondLst>
                                  <p:cond delay="4500"/>
                                </p:stCondLst>
                                <p:childTnLst>
                                  <p:par>
                                    <p:cTn id="48" presetID="2" presetClass="entr" presetSubtype="4" fill="hold" nodeType="afterEffect">
                                      <p:stCondLst>
                                        <p:cond delay="0"/>
                                      </p:stCondLst>
                                      <p:childTnLst>
                                        <p:set>
                                          <p:cBhvr>
                                            <p:cTn id="49" dur="1" fill="hold">
                                              <p:stCondLst>
                                                <p:cond delay="0"/>
                                              </p:stCondLst>
                                            </p:cTn>
                                            <p:tgtEl>
                                              <p:spTgt spid="3"/>
                                            </p:tgtEl>
                                            <p:attrNameLst>
                                              <p:attrName>style.visibility</p:attrName>
                                            </p:attrNameLst>
                                          </p:cBhvr>
                                          <p:to>
                                            <p:strVal val="visible"/>
                                          </p:to>
                                        </p:set>
                                        <p:anim calcmode="lin" valueType="num">
                                          <p:cBhvr additive="base">
                                            <p:cTn id="50" dur="500" fill="hold"/>
                                            <p:tgtEl>
                                              <p:spTgt spid="3"/>
                                            </p:tgtEl>
                                            <p:attrNameLst>
                                              <p:attrName>ppt_x</p:attrName>
                                            </p:attrNameLst>
                                          </p:cBhvr>
                                          <p:tavLst>
                                            <p:tav tm="0">
                                              <p:val>
                                                <p:strVal val="#ppt_x"/>
                                              </p:val>
                                            </p:tav>
                                            <p:tav tm="100000">
                                              <p:val>
                                                <p:strVal val="#ppt_x"/>
                                              </p:val>
                                            </p:tav>
                                          </p:tavLst>
                                        </p:anim>
                                        <p:anim calcmode="lin" valueType="num">
                                          <p:cBhvr additive="base">
                                            <p:cTn id="51"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5" grpId="0" animBg="1"/>
          <p:bldP spid="17" grpId="0" animBg="1"/>
          <p:bldP spid="18" grpId="0" animBg="1"/>
          <p:bldP spid="19" grpId="0" animBg="1"/>
          <p:bldP spid="34"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500" fill="hold"/>
                                            <p:tgtEl>
                                              <p:spTgt spid="32"/>
                                            </p:tgtEl>
                                            <p:attrNameLst>
                                              <p:attrName>ppt_x</p:attrName>
                                            </p:attrNameLst>
                                          </p:cBhvr>
                                          <p:tavLst>
                                            <p:tav tm="0">
                                              <p:val>
                                                <p:strVal val="0-#ppt_w/2"/>
                                              </p:val>
                                            </p:tav>
                                            <p:tav tm="100000">
                                              <p:val>
                                                <p:strVal val="#ppt_x"/>
                                              </p:val>
                                            </p:tav>
                                          </p:tavLst>
                                        </p:anim>
                                        <p:anim calcmode="lin" valueType="num">
                                          <p:cBhvr additive="base">
                                            <p:cTn id="8" dur="500" fill="hold"/>
                                            <p:tgtEl>
                                              <p:spTgt spid="32"/>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3"/>
                                            </p:tgtEl>
                                            <p:attrNameLst>
                                              <p:attrName>style.visibility</p:attrName>
                                            </p:attrNameLst>
                                          </p:cBhvr>
                                          <p:to>
                                            <p:strVal val="visible"/>
                                          </p:to>
                                        </p:set>
                                        <p:anim calcmode="lin" valueType="num">
                                          <p:cBhvr additive="base">
                                            <p:cTn id="11" dur="500" fill="hold"/>
                                            <p:tgtEl>
                                              <p:spTgt spid="33"/>
                                            </p:tgtEl>
                                            <p:attrNameLst>
                                              <p:attrName>ppt_x</p:attrName>
                                            </p:attrNameLst>
                                          </p:cBhvr>
                                          <p:tavLst>
                                            <p:tav tm="0">
                                              <p:val>
                                                <p:strVal val="1+#ppt_w/2"/>
                                              </p:val>
                                            </p:tav>
                                            <p:tav tm="100000">
                                              <p:val>
                                                <p:strVal val="#ppt_x"/>
                                              </p:val>
                                            </p:tav>
                                          </p:tavLst>
                                        </p:anim>
                                        <p:anim calcmode="lin" valueType="num">
                                          <p:cBhvr additive="base">
                                            <p:cTn id="12" dur="500" fill="hold"/>
                                            <p:tgtEl>
                                              <p:spTgt spid="33"/>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stCondLst>
                                        <p:cond delay="0"/>
                                      </p:stCondLst>
                                      <p:childTnLst>
                                        <p:set>
                                          <p:cBhvr>
                                            <p:cTn id="15" dur="1" fill="hold">
                                              <p:stCondLst>
                                                <p:cond delay="0"/>
                                              </p:stCondLst>
                                            </p:cTn>
                                            <p:tgtEl>
                                              <p:spTgt spid="34"/>
                                            </p:tgtEl>
                                            <p:attrNameLst>
                                              <p:attrName>style.visibility</p:attrName>
                                            </p:attrNameLst>
                                          </p:cBhvr>
                                          <p:to>
                                            <p:strVal val="visible"/>
                                          </p:to>
                                        </p:set>
                                        <p:anim calcmode="lin" valueType="num">
                                          <p:cBhvr additive="base">
                                            <p:cTn id="16" dur="500" fill="hold"/>
                                            <p:tgtEl>
                                              <p:spTgt spid="34"/>
                                            </p:tgtEl>
                                            <p:attrNameLst>
                                              <p:attrName>ppt_x</p:attrName>
                                            </p:attrNameLst>
                                          </p:cBhvr>
                                          <p:tavLst>
                                            <p:tav tm="0">
                                              <p:val>
                                                <p:strVal val="#ppt_x"/>
                                              </p:val>
                                            </p:tav>
                                            <p:tav tm="100000">
                                              <p:val>
                                                <p:strVal val="#ppt_x"/>
                                              </p:val>
                                            </p:tav>
                                          </p:tavLst>
                                        </p:anim>
                                        <p:anim calcmode="lin" valueType="num">
                                          <p:cBhvr additive="base">
                                            <p:cTn id="17" dur="500" fill="hold"/>
                                            <p:tgtEl>
                                              <p:spTgt spid="34"/>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wipe(left)">
                                          <p:cBhvr>
                                            <p:cTn id="21" dur="500"/>
                                            <p:tgtEl>
                                              <p:spTgt spid="18"/>
                                            </p:tgtEl>
                                          </p:cBhvr>
                                        </p:animEffect>
                                      </p:childTnLst>
                                    </p:cTn>
                                  </p:par>
                                </p:childTnLst>
                              </p:cTn>
                            </p:par>
                            <p:par>
                              <p:cTn id="22" fill="hold">
                                <p:stCondLst>
                                  <p:cond delay="1500"/>
                                </p:stCondLst>
                                <p:childTnLst>
                                  <p:par>
                                    <p:cTn id="23" presetID="22" presetClass="entr" presetSubtype="8" fill="hold" grpId="0" nodeType="after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wipe(left)">
                                          <p:cBhvr>
                                            <p:cTn id="25" dur="500"/>
                                            <p:tgtEl>
                                              <p:spTgt spid="15"/>
                                            </p:tgtEl>
                                          </p:cBhvr>
                                        </p:animEffect>
                                      </p:childTnLst>
                                    </p:cTn>
                                  </p:par>
                                </p:childTnLst>
                              </p:cTn>
                            </p:par>
                            <p:par>
                              <p:cTn id="26" fill="hold">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wipe(left)">
                                          <p:cBhvr>
                                            <p:cTn id="29" dur="500"/>
                                            <p:tgtEl>
                                              <p:spTgt spid="12"/>
                                            </p:tgtEl>
                                          </p:cBhvr>
                                        </p:animEffect>
                                      </p:childTnLst>
                                    </p:cTn>
                                  </p:par>
                                </p:childTnLst>
                              </p:cTn>
                            </p:par>
                            <p:par>
                              <p:cTn id="30" fill="hold">
                                <p:stCondLst>
                                  <p:cond delay="2500"/>
                                </p:stCondLst>
                                <p:childTnLst>
                                  <p:par>
                                    <p:cTn id="31" presetID="22" presetClass="entr" presetSubtype="8" fill="hold" nodeType="after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wipe(left)">
                                          <p:cBhvr>
                                            <p:cTn id="33" dur="500"/>
                                            <p:tgtEl>
                                              <p:spTgt spid="2"/>
                                            </p:tgtEl>
                                          </p:cBhvr>
                                        </p:animEffect>
                                      </p:childTnLst>
                                    </p:cTn>
                                  </p:par>
                                </p:childTnLst>
                              </p:cTn>
                            </p:par>
                            <p:par>
                              <p:cTn id="34" fill="hold">
                                <p:stCondLst>
                                  <p:cond delay="3000"/>
                                </p:stCondLst>
                                <p:childTnLst>
                                  <p:par>
                                    <p:cTn id="35" presetID="22" presetClass="entr" presetSubtype="8" fill="hold" grpId="0" nodeType="after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left)">
                                          <p:cBhvr>
                                            <p:cTn id="37" dur="500"/>
                                            <p:tgtEl>
                                              <p:spTgt spid="17"/>
                                            </p:tgtEl>
                                          </p:cBhvr>
                                        </p:animEffect>
                                      </p:childTnLst>
                                    </p:cTn>
                                  </p:par>
                                </p:childTnLst>
                              </p:cTn>
                            </p:par>
                            <p:par>
                              <p:cTn id="38" fill="hold">
                                <p:stCondLst>
                                  <p:cond delay="3500"/>
                                </p:stCondLst>
                                <p:childTnLst>
                                  <p:par>
                                    <p:cTn id="39" presetID="22" presetClass="entr" presetSubtype="8" fill="hold" grpId="0" nodeType="after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wipe(left)">
                                          <p:cBhvr>
                                            <p:cTn id="41" dur="500"/>
                                            <p:tgtEl>
                                              <p:spTgt spid="14"/>
                                            </p:tgtEl>
                                          </p:cBhvr>
                                        </p:animEffect>
                                      </p:childTnLst>
                                    </p:cTn>
                                  </p:par>
                                </p:childTnLst>
                              </p:cTn>
                            </p:par>
                            <p:par>
                              <p:cTn id="42" fill="hold">
                                <p:stCondLst>
                                  <p:cond delay="4000"/>
                                </p:stCondLst>
                                <p:childTnLst>
                                  <p:par>
                                    <p:cTn id="43" presetID="2" presetClass="entr" presetSubtype="8" fill="hold" grpId="0" nodeType="afterEffect">
                                      <p:stCondLst>
                                        <p:cond delay="0"/>
                                      </p:stCondLst>
                                      <p:childTnLst>
                                        <p:set>
                                          <p:cBhvr>
                                            <p:cTn id="44" dur="1" fill="hold">
                                              <p:stCondLst>
                                                <p:cond delay="0"/>
                                              </p:stCondLst>
                                            </p:cTn>
                                            <p:tgtEl>
                                              <p:spTgt spid="19"/>
                                            </p:tgtEl>
                                            <p:attrNameLst>
                                              <p:attrName>style.visibility</p:attrName>
                                            </p:attrNameLst>
                                          </p:cBhvr>
                                          <p:to>
                                            <p:strVal val="visible"/>
                                          </p:to>
                                        </p:set>
                                        <p:anim calcmode="lin" valueType="num">
                                          <p:cBhvr additive="base">
                                            <p:cTn id="45" dur="500" fill="hold"/>
                                            <p:tgtEl>
                                              <p:spTgt spid="19"/>
                                            </p:tgtEl>
                                            <p:attrNameLst>
                                              <p:attrName>ppt_x</p:attrName>
                                            </p:attrNameLst>
                                          </p:cBhvr>
                                          <p:tavLst>
                                            <p:tav tm="0">
                                              <p:val>
                                                <p:strVal val="0-#ppt_w/2"/>
                                              </p:val>
                                            </p:tav>
                                            <p:tav tm="100000">
                                              <p:val>
                                                <p:strVal val="#ppt_x"/>
                                              </p:val>
                                            </p:tav>
                                          </p:tavLst>
                                        </p:anim>
                                        <p:anim calcmode="lin" valueType="num">
                                          <p:cBhvr additive="base">
                                            <p:cTn id="46" dur="500" fill="hold"/>
                                            <p:tgtEl>
                                              <p:spTgt spid="19"/>
                                            </p:tgtEl>
                                            <p:attrNameLst>
                                              <p:attrName>ppt_y</p:attrName>
                                            </p:attrNameLst>
                                          </p:cBhvr>
                                          <p:tavLst>
                                            <p:tav tm="0">
                                              <p:val>
                                                <p:strVal val="#ppt_y"/>
                                              </p:val>
                                            </p:tav>
                                            <p:tav tm="100000">
                                              <p:val>
                                                <p:strVal val="#ppt_y"/>
                                              </p:val>
                                            </p:tav>
                                          </p:tavLst>
                                        </p:anim>
                                      </p:childTnLst>
                                    </p:cTn>
                                  </p:par>
                                </p:childTnLst>
                              </p:cTn>
                            </p:par>
                            <p:par>
                              <p:cTn id="47" fill="hold">
                                <p:stCondLst>
                                  <p:cond delay="4500"/>
                                </p:stCondLst>
                                <p:childTnLst>
                                  <p:par>
                                    <p:cTn id="48" presetID="2" presetClass="entr" presetSubtype="4" fill="hold" nodeType="afterEffect">
                                      <p:stCondLst>
                                        <p:cond delay="0"/>
                                      </p:stCondLst>
                                      <p:childTnLst>
                                        <p:set>
                                          <p:cBhvr>
                                            <p:cTn id="49" dur="1" fill="hold">
                                              <p:stCondLst>
                                                <p:cond delay="0"/>
                                              </p:stCondLst>
                                            </p:cTn>
                                            <p:tgtEl>
                                              <p:spTgt spid="3"/>
                                            </p:tgtEl>
                                            <p:attrNameLst>
                                              <p:attrName>style.visibility</p:attrName>
                                            </p:attrNameLst>
                                          </p:cBhvr>
                                          <p:to>
                                            <p:strVal val="visible"/>
                                          </p:to>
                                        </p:set>
                                        <p:anim calcmode="lin" valueType="num">
                                          <p:cBhvr additive="base">
                                            <p:cTn id="50" dur="500" fill="hold"/>
                                            <p:tgtEl>
                                              <p:spTgt spid="3"/>
                                            </p:tgtEl>
                                            <p:attrNameLst>
                                              <p:attrName>ppt_x</p:attrName>
                                            </p:attrNameLst>
                                          </p:cBhvr>
                                          <p:tavLst>
                                            <p:tav tm="0">
                                              <p:val>
                                                <p:strVal val="#ppt_x"/>
                                              </p:val>
                                            </p:tav>
                                            <p:tav tm="100000">
                                              <p:val>
                                                <p:strVal val="#ppt_x"/>
                                              </p:val>
                                            </p:tav>
                                          </p:tavLst>
                                        </p:anim>
                                        <p:anim calcmode="lin" valueType="num">
                                          <p:cBhvr additive="base">
                                            <p:cTn id="51"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5" grpId="0" animBg="1"/>
          <p:bldP spid="17" grpId="0" animBg="1"/>
          <p:bldP spid="18" grpId="0" animBg="1"/>
          <p:bldP spid="19" grpId="0" animBg="1"/>
          <p:bldP spid="34" grpId="0"/>
        </p:bldLst>
      </p:timing>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组合 38"/>
          <p:cNvGrpSpPr/>
          <p:nvPr/>
        </p:nvGrpSpPr>
        <p:grpSpPr bwMode="auto">
          <a:xfrm>
            <a:off x="1212058" y="1778794"/>
            <a:ext cx="1307306" cy="1981200"/>
            <a:chOff x="91992" y="2371460"/>
            <a:chExt cx="1743512" cy="2641716"/>
          </a:xfrm>
        </p:grpSpPr>
        <p:grpSp>
          <p:nvGrpSpPr>
            <p:cNvPr id="54" name="组合 12"/>
            <p:cNvGrpSpPr/>
            <p:nvPr/>
          </p:nvGrpSpPr>
          <p:grpSpPr bwMode="auto">
            <a:xfrm>
              <a:off x="91992" y="2371460"/>
              <a:ext cx="1743512" cy="2641716"/>
              <a:chOff x="91992" y="2371460"/>
              <a:chExt cx="1743512" cy="2641716"/>
            </a:xfrm>
          </p:grpSpPr>
          <p:sp>
            <p:nvSpPr>
              <p:cNvPr id="56" name="矩形 55"/>
              <p:cNvSpPr/>
              <p:nvPr/>
            </p:nvSpPr>
            <p:spPr>
              <a:xfrm>
                <a:off x="107871" y="2371460"/>
                <a:ext cx="1727633" cy="2641716"/>
              </a:xfrm>
              <a:prstGeom prst="rect">
                <a:avLst/>
              </a:prstGeom>
              <a:solidFill>
                <a:srgbClr val="314865"/>
              </a:solidFill>
              <a:ln w="3175" cap="flat" cmpd="sng" algn="ctr">
                <a:solidFill>
                  <a:srgbClr val="EAEAEA"/>
                </a:solidFill>
                <a:prstDash val="solid"/>
              </a:ln>
              <a:effectLst/>
            </p:spPr>
            <p:txBody>
              <a:bodyPr anchor="ctr"/>
              <a:lstStyle/>
              <a:p>
                <a:pPr algn="ctr">
                  <a:lnSpc>
                    <a:spcPct val="120000"/>
                  </a:lnSpc>
                  <a:defRPr/>
                </a:pPr>
                <a:endParaRPr lang="en-US" altLang="zh-CN" sz="900" kern="0" dirty="0">
                  <a:solidFill>
                    <a:srgbClr val="4D4D4D"/>
                  </a:solidFill>
                  <a:latin typeface="微软雅黑" panose="020B0503020204020204" pitchFamily="34" charset="-122"/>
                  <a:ea typeface="微软雅黑" panose="020B0503020204020204" pitchFamily="34" charset="-122"/>
                </a:endParaRPr>
              </a:p>
            </p:txBody>
          </p:sp>
          <p:sp>
            <p:nvSpPr>
              <p:cNvPr id="57" name="椭圆 56"/>
              <p:cNvSpPr/>
              <p:nvPr/>
            </p:nvSpPr>
            <p:spPr>
              <a:xfrm>
                <a:off x="725041" y="4437112"/>
                <a:ext cx="492927" cy="492927"/>
              </a:xfrm>
              <a:prstGeom prst="ellipse">
                <a:avLst/>
              </a:prstGeom>
              <a:solidFill>
                <a:schemeClr val="bg1"/>
              </a:solidFill>
              <a:ln w="3175" cap="flat" cmpd="sng" algn="ctr">
                <a:solidFill>
                  <a:srgbClr val="D7D7D7"/>
                </a:solidFill>
                <a:prstDash val="solid"/>
              </a:ln>
              <a:effectLst/>
            </p:spPr>
            <p:txBody>
              <a:bodyPr anchor="ctr"/>
              <a:lstStyle/>
              <a:p>
                <a:pPr algn="ctr">
                  <a:lnSpc>
                    <a:spcPct val="120000"/>
                  </a:lnSpc>
                  <a:defRPr/>
                </a:pPr>
                <a:endParaRPr lang="zh-CN" altLang="en-US" sz="1800" kern="0">
                  <a:solidFill>
                    <a:srgbClr val="4D4D4D"/>
                  </a:solidFill>
                  <a:latin typeface="Impact" panose="020B0806030902050204" pitchFamily="34" charset="0"/>
                  <a:ea typeface="微软雅黑" panose="020B0503020204020204" pitchFamily="34" charset="-122"/>
                </a:endParaRPr>
              </a:p>
            </p:txBody>
          </p:sp>
          <p:sp>
            <p:nvSpPr>
              <p:cNvPr id="58" name="TextBox 9"/>
              <p:cNvSpPr txBox="1">
                <a:spLocks noChangeArrowheads="1"/>
              </p:cNvSpPr>
              <p:nvPr/>
            </p:nvSpPr>
            <p:spPr bwMode="auto">
              <a:xfrm>
                <a:off x="91993" y="2478038"/>
                <a:ext cx="1728000" cy="325916"/>
              </a:xfrm>
              <a:prstGeom prst="rect">
                <a:avLst/>
              </a:prstGeom>
              <a:noFill/>
              <a:ln w="9525">
                <a:noFill/>
                <a:miter lim="800000"/>
              </a:ln>
            </p:spPr>
            <p:txBody>
              <a:bodyPr>
                <a:spAutoFit/>
              </a:bodyPr>
              <a:lstStyle/>
              <a:p>
                <a:pPr algn="ctr">
                  <a:lnSpc>
                    <a:spcPct val="120000"/>
                  </a:lnSpc>
                  <a:defRPr/>
                </a:pPr>
                <a:r>
                  <a:rPr lang="zh-CN" altLang="en-US" sz="900" b="1" kern="0" dirty="0">
                    <a:solidFill>
                      <a:schemeClr val="bg1"/>
                    </a:solidFill>
                    <a:latin typeface="微软雅黑" panose="020B0503020204020204" pitchFamily="34" charset="-122"/>
                    <a:ea typeface="微软雅黑" panose="020B0503020204020204" pitchFamily="34" charset="-122"/>
                  </a:rPr>
                  <a:t>单击此处添加标题</a:t>
                </a:r>
                <a:endParaRPr lang="zh-CN" altLang="en-US" sz="900" b="1" kern="0" dirty="0">
                  <a:solidFill>
                    <a:schemeClr val="bg1"/>
                  </a:solidFill>
                  <a:latin typeface="微软雅黑" panose="020B0503020204020204" pitchFamily="34" charset="-122"/>
                  <a:ea typeface="微软雅黑" panose="020B0503020204020204" pitchFamily="34" charset="-122"/>
                </a:endParaRPr>
              </a:p>
            </p:txBody>
          </p:sp>
          <p:sp>
            <p:nvSpPr>
              <p:cNvPr id="59" name="TextBox 19"/>
              <p:cNvSpPr txBox="1"/>
              <p:nvPr/>
            </p:nvSpPr>
            <p:spPr>
              <a:xfrm>
                <a:off x="91992" y="2801692"/>
                <a:ext cx="1727633" cy="1093339"/>
              </a:xfrm>
              <a:prstGeom prst="rect">
                <a:avLst/>
              </a:prstGeom>
              <a:noFill/>
            </p:spPr>
            <p:txBody>
              <a:bodyPr>
                <a:spAutoFit/>
              </a:bodyPr>
              <a:lstStyle/>
              <a:p>
                <a:pPr algn="ctr">
                  <a:lnSpc>
                    <a:spcPct val="150000"/>
                  </a:lnSpc>
                  <a:defRPr/>
                </a:pPr>
                <a:r>
                  <a:rPr lang="zh-CN" altLang="en-US" sz="790" kern="0" dirty="0">
                    <a:solidFill>
                      <a:schemeClr val="bg1"/>
                    </a:solidFill>
                    <a:latin typeface="微软雅黑" panose="020B0503020204020204" pitchFamily="34" charset="-122"/>
                    <a:ea typeface="微软雅黑" panose="020B0503020204020204" pitchFamily="34" charset="-122"/>
                  </a:rPr>
                  <a:t>单击此处添加段落文本单击此处添加段落文本单击此处添加段落文本单击此处添加段落文本</a:t>
                </a:r>
                <a:endParaRPr lang="zh-CN" altLang="en-US" sz="790" kern="0" dirty="0">
                  <a:solidFill>
                    <a:schemeClr val="bg1"/>
                  </a:solidFill>
                  <a:latin typeface="微软雅黑" panose="020B0503020204020204" pitchFamily="34" charset="-122"/>
                  <a:ea typeface="微软雅黑" panose="020B0503020204020204" pitchFamily="34" charset="-122"/>
                </a:endParaRPr>
              </a:p>
            </p:txBody>
          </p:sp>
          <p:sp>
            <p:nvSpPr>
              <p:cNvPr id="60" name="TextBox 11"/>
              <p:cNvSpPr txBox="1">
                <a:spLocks noChangeArrowheads="1"/>
              </p:cNvSpPr>
              <p:nvPr/>
            </p:nvSpPr>
            <p:spPr bwMode="auto">
              <a:xfrm>
                <a:off x="643128" y="3977784"/>
                <a:ext cx="656755" cy="369348"/>
              </a:xfrm>
              <a:prstGeom prst="rect">
                <a:avLst/>
              </a:prstGeom>
              <a:noFill/>
              <a:ln w="9525">
                <a:noFill/>
                <a:miter lim="800000"/>
              </a:ln>
            </p:spPr>
            <p:txBody>
              <a:bodyPr wrap="none">
                <a:spAutoFit/>
              </a:bodyPr>
              <a:lstStyle/>
              <a:p>
                <a:pPr algn="ctr">
                  <a:defRPr/>
                </a:pPr>
                <a:r>
                  <a:rPr lang="zh-CN" altLang="en-US" sz="1200" b="1" kern="0" dirty="0" smtClean="0">
                    <a:solidFill>
                      <a:schemeClr val="bg1"/>
                    </a:solidFill>
                  </a:rPr>
                  <a:t>文字</a:t>
                </a:r>
                <a:endParaRPr lang="zh-CN" altLang="en-US" sz="1200" b="1" kern="0" dirty="0">
                  <a:solidFill>
                    <a:schemeClr val="bg1"/>
                  </a:solidFill>
                </a:endParaRPr>
              </a:p>
            </p:txBody>
          </p:sp>
        </p:grpSp>
        <p:sp>
          <p:nvSpPr>
            <p:cNvPr id="55" name="任意多边形 54"/>
            <p:cNvSpPr/>
            <p:nvPr/>
          </p:nvSpPr>
          <p:spPr>
            <a:xfrm>
              <a:off x="817662" y="4557544"/>
              <a:ext cx="308052" cy="252423"/>
            </a:xfrm>
            <a:custGeom>
              <a:avLst/>
              <a:gdLst>
                <a:gd name="connsiteX0" fmla="*/ 0 w 514350"/>
                <a:gd name="connsiteY0" fmla="*/ 219075 h 342900"/>
                <a:gd name="connsiteX1" fmla="*/ 57150 w 514350"/>
                <a:gd name="connsiteY1" fmla="*/ 209550 h 342900"/>
                <a:gd name="connsiteX2" fmla="*/ 228600 w 514350"/>
                <a:gd name="connsiteY2" fmla="*/ 342900 h 342900"/>
                <a:gd name="connsiteX3" fmla="*/ 514350 w 514350"/>
                <a:gd name="connsiteY3" fmla="*/ 9525 h 342900"/>
                <a:gd name="connsiteX4" fmla="*/ 466725 w 514350"/>
                <a:gd name="connsiteY4" fmla="*/ 0 h 342900"/>
                <a:gd name="connsiteX5" fmla="*/ 247650 w 514350"/>
                <a:gd name="connsiteY5" fmla="*/ 285750 h 342900"/>
                <a:gd name="connsiteX6" fmla="*/ 66675 w 514350"/>
                <a:gd name="connsiteY6" fmla="*/ 171450 h 342900"/>
                <a:gd name="connsiteX7" fmla="*/ 0 w 514350"/>
                <a:gd name="connsiteY7" fmla="*/ 219075 h 342900"/>
                <a:gd name="connsiteX0-1" fmla="*/ 0 w 514350"/>
                <a:gd name="connsiteY0-2" fmla="*/ 219075 h 342900"/>
                <a:gd name="connsiteX1-3" fmla="*/ 57150 w 514350"/>
                <a:gd name="connsiteY1-4" fmla="*/ 209550 h 342900"/>
                <a:gd name="connsiteX2-5" fmla="*/ 228600 w 514350"/>
                <a:gd name="connsiteY2-6" fmla="*/ 342900 h 342900"/>
                <a:gd name="connsiteX3-7" fmla="*/ 514350 w 514350"/>
                <a:gd name="connsiteY3-8" fmla="*/ 9525 h 342900"/>
                <a:gd name="connsiteX4-9" fmla="*/ 466725 w 514350"/>
                <a:gd name="connsiteY4-10" fmla="*/ 0 h 342900"/>
                <a:gd name="connsiteX5-11" fmla="*/ 223837 w 514350"/>
                <a:gd name="connsiteY5-12" fmla="*/ 302418 h 342900"/>
                <a:gd name="connsiteX6-13" fmla="*/ 66675 w 514350"/>
                <a:gd name="connsiteY6-14" fmla="*/ 171450 h 342900"/>
                <a:gd name="connsiteX7-15" fmla="*/ 0 w 514350"/>
                <a:gd name="connsiteY7-16" fmla="*/ 219075 h 342900"/>
                <a:gd name="connsiteX0-17" fmla="*/ 0 w 514350"/>
                <a:gd name="connsiteY0-18" fmla="*/ 228600 h 352425"/>
                <a:gd name="connsiteX1-19" fmla="*/ 57150 w 514350"/>
                <a:gd name="connsiteY1-20" fmla="*/ 219075 h 352425"/>
                <a:gd name="connsiteX2-21" fmla="*/ 228600 w 514350"/>
                <a:gd name="connsiteY2-22" fmla="*/ 352425 h 352425"/>
                <a:gd name="connsiteX3-23" fmla="*/ 514350 w 514350"/>
                <a:gd name="connsiteY3-24" fmla="*/ 19050 h 352425"/>
                <a:gd name="connsiteX4-25" fmla="*/ 483394 w 514350"/>
                <a:gd name="connsiteY4-26" fmla="*/ 0 h 352425"/>
                <a:gd name="connsiteX5-27" fmla="*/ 223837 w 514350"/>
                <a:gd name="connsiteY5-28" fmla="*/ 311943 h 352425"/>
                <a:gd name="connsiteX6-29" fmla="*/ 66675 w 514350"/>
                <a:gd name="connsiteY6-30" fmla="*/ 180975 h 352425"/>
                <a:gd name="connsiteX7-31" fmla="*/ 0 w 514350"/>
                <a:gd name="connsiteY7-32" fmla="*/ 228600 h 352425"/>
                <a:gd name="connsiteX0-33" fmla="*/ 0 w 514350"/>
                <a:gd name="connsiteY0-34" fmla="*/ 230981 h 354806"/>
                <a:gd name="connsiteX1-35" fmla="*/ 57150 w 514350"/>
                <a:gd name="connsiteY1-36" fmla="*/ 221456 h 354806"/>
                <a:gd name="connsiteX2-37" fmla="*/ 228600 w 514350"/>
                <a:gd name="connsiteY2-38" fmla="*/ 354806 h 354806"/>
                <a:gd name="connsiteX3-39" fmla="*/ 514350 w 514350"/>
                <a:gd name="connsiteY3-40" fmla="*/ 21431 h 354806"/>
                <a:gd name="connsiteX4-41" fmla="*/ 495300 w 514350"/>
                <a:gd name="connsiteY4-42" fmla="*/ 0 h 354806"/>
                <a:gd name="connsiteX5-43" fmla="*/ 223837 w 514350"/>
                <a:gd name="connsiteY5-44" fmla="*/ 314324 h 354806"/>
                <a:gd name="connsiteX6-45" fmla="*/ 66675 w 514350"/>
                <a:gd name="connsiteY6-46" fmla="*/ 183356 h 354806"/>
                <a:gd name="connsiteX7-47" fmla="*/ 0 w 514350"/>
                <a:gd name="connsiteY7-48" fmla="*/ 230981 h 354806"/>
                <a:gd name="connsiteX0-49" fmla="*/ 9525 w 457200"/>
                <a:gd name="connsiteY0-50" fmla="*/ 183356 h 354806"/>
                <a:gd name="connsiteX1-51" fmla="*/ 0 w 457200"/>
                <a:gd name="connsiteY1-52" fmla="*/ 221456 h 354806"/>
                <a:gd name="connsiteX2-53" fmla="*/ 171450 w 457200"/>
                <a:gd name="connsiteY2-54" fmla="*/ 354806 h 354806"/>
                <a:gd name="connsiteX3-55" fmla="*/ 457200 w 457200"/>
                <a:gd name="connsiteY3-56" fmla="*/ 21431 h 354806"/>
                <a:gd name="connsiteX4-57" fmla="*/ 438150 w 457200"/>
                <a:gd name="connsiteY4-58" fmla="*/ 0 h 354806"/>
                <a:gd name="connsiteX5-59" fmla="*/ 166687 w 457200"/>
                <a:gd name="connsiteY5-60" fmla="*/ 314324 h 354806"/>
                <a:gd name="connsiteX6-61" fmla="*/ 9525 w 457200"/>
                <a:gd name="connsiteY6-62" fmla="*/ 183356 h 354806"/>
                <a:gd name="connsiteX0-63" fmla="*/ 14288 w 457200"/>
                <a:gd name="connsiteY0-64" fmla="*/ 190500 h 354806"/>
                <a:gd name="connsiteX1-65" fmla="*/ 0 w 457200"/>
                <a:gd name="connsiteY1-66" fmla="*/ 221456 h 354806"/>
                <a:gd name="connsiteX2-67" fmla="*/ 171450 w 457200"/>
                <a:gd name="connsiteY2-68" fmla="*/ 354806 h 354806"/>
                <a:gd name="connsiteX3-69" fmla="*/ 457200 w 457200"/>
                <a:gd name="connsiteY3-70" fmla="*/ 21431 h 354806"/>
                <a:gd name="connsiteX4-71" fmla="*/ 438150 w 457200"/>
                <a:gd name="connsiteY4-72" fmla="*/ 0 h 354806"/>
                <a:gd name="connsiteX5-73" fmla="*/ 166687 w 457200"/>
                <a:gd name="connsiteY5-74" fmla="*/ 314324 h 354806"/>
                <a:gd name="connsiteX6-75" fmla="*/ 14288 w 457200"/>
                <a:gd name="connsiteY6-76" fmla="*/ 190500 h 354806"/>
                <a:gd name="connsiteX0-77" fmla="*/ 66675 w 457200"/>
                <a:gd name="connsiteY0-78" fmla="*/ 233363 h 354806"/>
                <a:gd name="connsiteX1-79" fmla="*/ 0 w 457200"/>
                <a:gd name="connsiteY1-80" fmla="*/ 221456 h 354806"/>
                <a:gd name="connsiteX2-81" fmla="*/ 171450 w 457200"/>
                <a:gd name="connsiteY2-82" fmla="*/ 354806 h 354806"/>
                <a:gd name="connsiteX3-83" fmla="*/ 457200 w 457200"/>
                <a:gd name="connsiteY3-84" fmla="*/ 21431 h 354806"/>
                <a:gd name="connsiteX4-85" fmla="*/ 438150 w 457200"/>
                <a:gd name="connsiteY4-86" fmla="*/ 0 h 354806"/>
                <a:gd name="connsiteX5-87" fmla="*/ 166687 w 457200"/>
                <a:gd name="connsiteY5-88" fmla="*/ 314324 h 354806"/>
                <a:gd name="connsiteX6-89" fmla="*/ 66675 w 457200"/>
                <a:gd name="connsiteY6-90" fmla="*/ 233363 h 354806"/>
                <a:gd name="connsiteX0-91" fmla="*/ 26193 w 416718"/>
                <a:gd name="connsiteY0-92" fmla="*/ 233363 h 354806"/>
                <a:gd name="connsiteX1-93" fmla="*/ 0 w 416718"/>
                <a:gd name="connsiteY1-94" fmla="*/ 245269 h 354806"/>
                <a:gd name="connsiteX2-95" fmla="*/ 130968 w 416718"/>
                <a:gd name="connsiteY2-96" fmla="*/ 354806 h 354806"/>
                <a:gd name="connsiteX3-97" fmla="*/ 416718 w 416718"/>
                <a:gd name="connsiteY3-98" fmla="*/ 21431 h 354806"/>
                <a:gd name="connsiteX4-99" fmla="*/ 397668 w 416718"/>
                <a:gd name="connsiteY4-100" fmla="*/ 0 h 354806"/>
                <a:gd name="connsiteX5-101" fmla="*/ 126205 w 416718"/>
                <a:gd name="connsiteY5-102" fmla="*/ 314324 h 354806"/>
                <a:gd name="connsiteX6-103" fmla="*/ 26193 w 416718"/>
                <a:gd name="connsiteY6-104" fmla="*/ 233363 h 354806"/>
                <a:gd name="connsiteX0-105" fmla="*/ 19050 w 409575"/>
                <a:gd name="connsiteY0-106" fmla="*/ 233363 h 354806"/>
                <a:gd name="connsiteX1-107" fmla="*/ 0 w 409575"/>
                <a:gd name="connsiteY1-108" fmla="*/ 250031 h 354806"/>
                <a:gd name="connsiteX2-109" fmla="*/ 123825 w 409575"/>
                <a:gd name="connsiteY2-110" fmla="*/ 354806 h 354806"/>
                <a:gd name="connsiteX3-111" fmla="*/ 409575 w 409575"/>
                <a:gd name="connsiteY3-112" fmla="*/ 21431 h 354806"/>
                <a:gd name="connsiteX4-113" fmla="*/ 390525 w 409575"/>
                <a:gd name="connsiteY4-114" fmla="*/ 0 h 354806"/>
                <a:gd name="connsiteX5-115" fmla="*/ 119062 w 409575"/>
                <a:gd name="connsiteY5-116" fmla="*/ 314324 h 354806"/>
                <a:gd name="connsiteX6-117" fmla="*/ 19050 w 409575"/>
                <a:gd name="connsiteY6-118" fmla="*/ 233363 h 354806"/>
                <a:gd name="connsiteX0-119" fmla="*/ 19050 w 409575"/>
                <a:gd name="connsiteY0-120" fmla="*/ 211932 h 333375"/>
                <a:gd name="connsiteX1-121" fmla="*/ 0 w 409575"/>
                <a:gd name="connsiteY1-122" fmla="*/ 228600 h 333375"/>
                <a:gd name="connsiteX2-123" fmla="*/ 123825 w 409575"/>
                <a:gd name="connsiteY2-124" fmla="*/ 333375 h 333375"/>
                <a:gd name="connsiteX3-125" fmla="*/ 409575 w 409575"/>
                <a:gd name="connsiteY3-126" fmla="*/ 0 h 333375"/>
                <a:gd name="connsiteX4-127" fmla="*/ 314325 w 409575"/>
                <a:gd name="connsiteY4-128" fmla="*/ 64294 h 333375"/>
                <a:gd name="connsiteX5-129" fmla="*/ 119062 w 409575"/>
                <a:gd name="connsiteY5-130" fmla="*/ 292893 h 333375"/>
                <a:gd name="connsiteX6-131" fmla="*/ 19050 w 409575"/>
                <a:gd name="connsiteY6-132" fmla="*/ 211932 h 333375"/>
                <a:gd name="connsiteX0-133" fmla="*/ 19050 w 338138"/>
                <a:gd name="connsiteY0-134" fmla="*/ 147638 h 269081"/>
                <a:gd name="connsiteX1-135" fmla="*/ 0 w 338138"/>
                <a:gd name="connsiteY1-136" fmla="*/ 164306 h 269081"/>
                <a:gd name="connsiteX2-137" fmla="*/ 123825 w 338138"/>
                <a:gd name="connsiteY2-138" fmla="*/ 269081 h 269081"/>
                <a:gd name="connsiteX3-139" fmla="*/ 338138 w 338138"/>
                <a:gd name="connsiteY3-140" fmla="*/ 19050 h 269081"/>
                <a:gd name="connsiteX4-141" fmla="*/ 314325 w 338138"/>
                <a:gd name="connsiteY4-142" fmla="*/ 0 h 269081"/>
                <a:gd name="connsiteX5-143" fmla="*/ 119062 w 338138"/>
                <a:gd name="connsiteY5-144" fmla="*/ 228599 h 269081"/>
                <a:gd name="connsiteX6-145" fmla="*/ 19050 w 338138"/>
                <a:gd name="connsiteY6-146" fmla="*/ 147638 h 269081"/>
                <a:gd name="connsiteX0-147" fmla="*/ 18317 w 338138"/>
                <a:gd name="connsiteY0-148" fmla="*/ 144704 h 269081"/>
                <a:gd name="connsiteX1-149" fmla="*/ 0 w 338138"/>
                <a:gd name="connsiteY1-150" fmla="*/ 164306 h 269081"/>
                <a:gd name="connsiteX2-151" fmla="*/ 123825 w 338138"/>
                <a:gd name="connsiteY2-152" fmla="*/ 269081 h 269081"/>
                <a:gd name="connsiteX3-153" fmla="*/ 338138 w 338138"/>
                <a:gd name="connsiteY3-154" fmla="*/ 19050 h 269081"/>
                <a:gd name="connsiteX4-155" fmla="*/ 314325 w 338138"/>
                <a:gd name="connsiteY4-156" fmla="*/ 0 h 269081"/>
                <a:gd name="connsiteX5-157" fmla="*/ 119062 w 338138"/>
                <a:gd name="connsiteY5-158" fmla="*/ 228599 h 269081"/>
                <a:gd name="connsiteX6-159" fmla="*/ 18317 w 338138"/>
                <a:gd name="connsiteY6-160" fmla="*/ 144704 h 269081"/>
                <a:gd name="connsiteX0-161" fmla="*/ 27181 w 338138"/>
                <a:gd name="connsiteY0-162" fmla="*/ 135840 h 269081"/>
                <a:gd name="connsiteX1-163" fmla="*/ 0 w 338138"/>
                <a:gd name="connsiteY1-164" fmla="*/ 164306 h 269081"/>
                <a:gd name="connsiteX2-165" fmla="*/ 123825 w 338138"/>
                <a:gd name="connsiteY2-166" fmla="*/ 269081 h 269081"/>
                <a:gd name="connsiteX3-167" fmla="*/ 338138 w 338138"/>
                <a:gd name="connsiteY3-168" fmla="*/ 19050 h 269081"/>
                <a:gd name="connsiteX4-169" fmla="*/ 314325 w 338138"/>
                <a:gd name="connsiteY4-170" fmla="*/ 0 h 269081"/>
                <a:gd name="connsiteX5-171" fmla="*/ 119062 w 338138"/>
                <a:gd name="connsiteY5-172" fmla="*/ 228599 h 269081"/>
                <a:gd name="connsiteX6-173" fmla="*/ 27181 w 338138"/>
                <a:gd name="connsiteY6-174" fmla="*/ 135840 h 269081"/>
                <a:gd name="connsiteX0-175" fmla="*/ 27181 w 338138"/>
                <a:gd name="connsiteY0-176" fmla="*/ 135840 h 269081"/>
                <a:gd name="connsiteX1-177" fmla="*/ 0 w 338138"/>
                <a:gd name="connsiteY1-178" fmla="*/ 164306 h 269081"/>
                <a:gd name="connsiteX2-179" fmla="*/ 123825 w 338138"/>
                <a:gd name="connsiteY2-180" fmla="*/ 269081 h 269081"/>
                <a:gd name="connsiteX3-181" fmla="*/ 338138 w 338138"/>
                <a:gd name="connsiteY3-182" fmla="*/ 19050 h 269081"/>
                <a:gd name="connsiteX4-183" fmla="*/ 314325 w 338138"/>
                <a:gd name="connsiteY4-184" fmla="*/ 0 h 269081"/>
                <a:gd name="connsiteX5-185" fmla="*/ 117092 w 338138"/>
                <a:gd name="connsiteY5-186" fmla="*/ 206931 h 269081"/>
                <a:gd name="connsiteX6-187" fmla="*/ 27181 w 338138"/>
                <a:gd name="connsiteY6-188" fmla="*/ 135840 h 269081"/>
                <a:gd name="connsiteX0-189" fmla="*/ 27181 w 338138"/>
                <a:gd name="connsiteY0-190" fmla="*/ 139780 h 273021"/>
                <a:gd name="connsiteX1-191" fmla="*/ 0 w 338138"/>
                <a:gd name="connsiteY1-192" fmla="*/ 168246 h 273021"/>
                <a:gd name="connsiteX2-193" fmla="*/ 123825 w 338138"/>
                <a:gd name="connsiteY2-194" fmla="*/ 273021 h 273021"/>
                <a:gd name="connsiteX3-195" fmla="*/ 338138 w 338138"/>
                <a:gd name="connsiteY3-196" fmla="*/ 22990 h 273021"/>
                <a:gd name="connsiteX4-197" fmla="*/ 307431 w 338138"/>
                <a:gd name="connsiteY4-198" fmla="*/ 0 h 273021"/>
                <a:gd name="connsiteX5-199" fmla="*/ 117092 w 338138"/>
                <a:gd name="connsiteY5-200" fmla="*/ 210871 h 273021"/>
                <a:gd name="connsiteX6-201" fmla="*/ 27181 w 338138"/>
                <a:gd name="connsiteY6-202" fmla="*/ 139780 h 273021"/>
                <a:gd name="connsiteX0-203" fmla="*/ 27181 w 338138"/>
                <a:gd name="connsiteY0-204" fmla="*/ 140765 h 274006"/>
                <a:gd name="connsiteX1-205" fmla="*/ 0 w 338138"/>
                <a:gd name="connsiteY1-206" fmla="*/ 169231 h 274006"/>
                <a:gd name="connsiteX2-207" fmla="*/ 123825 w 338138"/>
                <a:gd name="connsiteY2-208" fmla="*/ 274006 h 274006"/>
                <a:gd name="connsiteX3-209" fmla="*/ 338138 w 338138"/>
                <a:gd name="connsiteY3-210" fmla="*/ 23975 h 274006"/>
                <a:gd name="connsiteX4-211" fmla="*/ 303491 w 338138"/>
                <a:gd name="connsiteY4-212" fmla="*/ 0 h 274006"/>
                <a:gd name="connsiteX5-213" fmla="*/ 117092 w 338138"/>
                <a:gd name="connsiteY5-214" fmla="*/ 211856 h 274006"/>
                <a:gd name="connsiteX6-215" fmla="*/ 27181 w 338138"/>
                <a:gd name="connsiteY6-216" fmla="*/ 140765 h 274006"/>
                <a:gd name="connsiteX0-217" fmla="*/ 29151 w 338138"/>
                <a:gd name="connsiteY0-218" fmla="*/ 139780 h 274006"/>
                <a:gd name="connsiteX1-219" fmla="*/ 0 w 338138"/>
                <a:gd name="connsiteY1-220" fmla="*/ 169231 h 274006"/>
                <a:gd name="connsiteX2-221" fmla="*/ 123825 w 338138"/>
                <a:gd name="connsiteY2-222" fmla="*/ 274006 h 274006"/>
                <a:gd name="connsiteX3-223" fmla="*/ 338138 w 338138"/>
                <a:gd name="connsiteY3-224" fmla="*/ 23975 h 274006"/>
                <a:gd name="connsiteX4-225" fmla="*/ 303491 w 338138"/>
                <a:gd name="connsiteY4-226" fmla="*/ 0 h 274006"/>
                <a:gd name="connsiteX5-227" fmla="*/ 117092 w 338138"/>
                <a:gd name="connsiteY5-228" fmla="*/ 211856 h 274006"/>
                <a:gd name="connsiteX6-229" fmla="*/ 29151 w 338138"/>
                <a:gd name="connsiteY6-230" fmla="*/ 139780 h 274006"/>
                <a:gd name="connsiteX0-231" fmla="*/ 32106 w 338138"/>
                <a:gd name="connsiteY0-232" fmla="*/ 137811 h 274006"/>
                <a:gd name="connsiteX1-233" fmla="*/ 0 w 338138"/>
                <a:gd name="connsiteY1-234" fmla="*/ 169231 h 274006"/>
                <a:gd name="connsiteX2-235" fmla="*/ 123825 w 338138"/>
                <a:gd name="connsiteY2-236" fmla="*/ 274006 h 274006"/>
                <a:gd name="connsiteX3-237" fmla="*/ 338138 w 338138"/>
                <a:gd name="connsiteY3-238" fmla="*/ 23975 h 274006"/>
                <a:gd name="connsiteX4-239" fmla="*/ 303491 w 338138"/>
                <a:gd name="connsiteY4-240" fmla="*/ 0 h 274006"/>
                <a:gd name="connsiteX5-241" fmla="*/ 117092 w 338138"/>
                <a:gd name="connsiteY5-242" fmla="*/ 211856 h 274006"/>
                <a:gd name="connsiteX6-243" fmla="*/ 32106 w 338138"/>
                <a:gd name="connsiteY6-244" fmla="*/ 137811 h 274006"/>
                <a:gd name="connsiteX0-245" fmla="*/ 32106 w 338138"/>
                <a:gd name="connsiteY0-246" fmla="*/ 140766 h 276961"/>
                <a:gd name="connsiteX1-247" fmla="*/ 0 w 338138"/>
                <a:gd name="connsiteY1-248" fmla="*/ 172186 h 276961"/>
                <a:gd name="connsiteX2-249" fmla="*/ 123825 w 338138"/>
                <a:gd name="connsiteY2-250" fmla="*/ 276961 h 276961"/>
                <a:gd name="connsiteX3-251" fmla="*/ 338138 w 338138"/>
                <a:gd name="connsiteY3-252" fmla="*/ 26930 h 276961"/>
                <a:gd name="connsiteX4-253" fmla="*/ 302506 w 338138"/>
                <a:gd name="connsiteY4-254" fmla="*/ 0 h 276961"/>
                <a:gd name="connsiteX5-255" fmla="*/ 117092 w 338138"/>
                <a:gd name="connsiteY5-256" fmla="*/ 214811 h 276961"/>
                <a:gd name="connsiteX6-257" fmla="*/ 32106 w 338138"/>
                <a:gd name="connsiteY6-258" fmla="*/ 140766 h 27696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338138" h="276961">
                  <a:moveTo>
                    <a:pt x="32106" y="140766"/>
                  </a:moveTo>
                  <a:lnTo>
                    <a:pt x="0" y="172186"/>
                  </a:lnTo>
                  <a:lnTo>
                    <a:pt x="123825" y="276961"/>
                  </a:lnTo>
                  <a:lnTo>
                    <a:pt x="338138" y="26930"/>
                  </a:lnTo>
                  <a:lnTo>
                    <a:pt x="302506" y="0"/>
                  </a:lnTo>
                  <a:lnTo>
                    <a:pt x="117092" y="214811"/>
                  </a:lnTo>
                  <a:lnTo>
                    <a:pt x="32106" y="140766"/>
                  </a:lnTo>
                  <a:close/>
                </a:path>
              </a:pathLst>
            </a:custGeom>
            <a:solidFill>
              <a:srgbClr val="2B2E30"/>
            </a:solidFill>
            <a:ln w="25400" cap="flat" cmpd="sng" algn="ctr">
              <a:noFill/>
              <a:prstDash val="solid"/>
            </a:ln>
            <a:effectLst/>
          </p:spPr>
          <p:txBody>
            <a:bodyPr anchor="ctr"/>
            <a:lstStyle/>
            <a:p>
              <a:pPr algn="ctr">
                <a:lnSpc>
                  <a:spcPct val="120000"/>
                </a:lnSpc>
                <a:defRPr/>
              </a:pPr>
              <a:endParaRPr lang="zh-CN" altLang="en-US" sz="1050" b="1" kern="0">
                <a:solidFill>
                  <a:sysClr val="window" lastClr="FFFFFF"/>
                </a:solidFill>
                <a:latin typeface="微软雅黑" panose="020B0503020204020204" pitchFamily="34" charset="-122"/>
                <a:ea typeface="微软雅黑" panose="020B0503020204020204" pitchFamily="34" charset="-122"/>
              </a:endParaRPr>
            </a:p>
          </p:txBody>
        </p:sp>
      </p:grpSp>
      <p:grpSp>
        <p:nvGrpSpPr>
          <p:cNvPr id="82" name="组合 81"/>
          <p:cNvGrpSpPr/>
          <p:nvPr/>
        </p:nvGrpSpPr>
        <p:grpSpPr>
          <a:xfrm>
            <a:off x="2551511" y="1778794"/>
            <a:ext cx="1296590" cy="1981200"/>
            <a:chOff x="2551511" y="1778794"/>
            <a:chExt cx="1296590" cy="1981200"/>
          </a:xfrm>
          <a:solidFill>
            <a:srgbClr val="E2E9E9"/>
          </a:solidFill>
        </p:grpSpPr>
        <p:grpSp>
          <p:nvGrpSpPr>
            <p:cNvPr id="41" name="组合 7"/>
            <p:cNvGrpSpPr/>
            <p:nvPr/>
          </p:nvGrpSpPr>
          <p:grpSpPr bwMode="auto">
            <a:xfrm>
              <a:off x="2551511" y="1778794"/>
              <a:ext cx="1296590" cy="1981200"/>
              <a:chOff x="1907704" y="2371460"/>
              <a:chExt cx="1728000" cy="2641716"/>
            </a:xfrm>
            <a:grpFill/>
          </p:grpSpPr>
          <p:sp>
            <p:nvSpPr>
              <p:cNvPr id="42" name="矩形 41"/>
              <p:cNvSpPr/>
              <p:nvPr/>
            </p:nvSpPr>
            <p:spPr>
              <a:xfrm>
                <a:off x="1907704" y="2371460"/>
                <a:ext cx="1728000" cy="2641716"/>
              </a:xfrm>
              <a:prstGeom prst="rect">
                <a:avLst/>
              </a:prstGeom>
              <a:grpFill/>
              <a:ln w="25400" cap="flat" cmpd="sng" algn="ctr">
                <a:noFill/>
                <a:prstDash val="solid"/>
              </a:ln>
              <a:effectLst/>
            </p:spPr>
            <p:txBody>
              <a:bodyPr anchor="ctr"/>
              <a:lstStyle/>
              <a:p>
                <a:pPr algn="ctr">
                  <a:lnSpc>
                    <a:spcPct val="120000"/>
                  </a:lnSpc>
                  <a:defRPr/>
                </a:pPr>
                <a:endParaRPr lang="zh-CN" altLang="en-US" sz="1050" b="1" kern="0" dirty="0">
                  <a:solidFill>
                    <a:sysClr val="window" lastClr="FFFFFF"/>
                  </a:solidFill>
                  <a:latin typeface="微软雅黑" panose="020B0503020204020204" pitchFamily="34" charset="-122"/>
                  <a:ea typeface="微软雅黑" panose="020B0503020204020204" pitchFamily="34" charset="-122"/>
                </a:endParaRPr>
              </a:p>
            </p:txBody>
          </p:sp>
          <p:sp>
            <p:nvSpPr>
              <p:cNvPr id="43" name="TextBox 1"/>
              <p:cNvSpPr txBox="1">
                <a:spLocks noChangeArrowheads="1"/>
              </p:cNvSpPr>
              <p:nvPr/>
            </p:nvSpPr>
            <p:spPr bwMode="auto">
              <a:xfrm>
                <a:off x="1907704" y="2478038"/>
                <a:ext cx="1728000" cy="325916"/>
              </a:xfrm>
              <a:prstGeom prst="rect">
                <a:avLst/>
              </a:prstGeom>
              <a:grpFill/>
              <a:ln w="9525">
                <a:noFill/>
                <a:miter lim="800000"/>
              </a:ln>
            </p:spPr>
            <p:txBody>
              <a:bodyPr>
                <a:spAutoFit/>
              </a:bodyPr>
              <a:lstStyle/>
              <a:p>
                <a:pPr algn="ctr">
                  <a:lnSpc>
                    <a:spcPct val="120000"/>
                  </a:lnSpc>
                  <a:defRPr/>
                </a:pPr>
                <a:r>
                  <a:rPr lang="zh-CN" altLang="en-US" sz="900" b="1" kern="0" dirty="0">
                    <a:solidFill>
                      <a:srgbClr val="314865"/>
                    </a:solidFill>
                    <a:latin typeface="微软雅黑" panose="020B0503020204020204" pitchFamily="34" charset="-122"/>
                    <a:ea typeface="微软雅黑" panose="020B0503020204020204" pitchFamily="34" charset="-122"/>
                  </a:rPr>
                  <a:t>单击此处添加标题</a:t>
                </a:r>
                <a:endParaRPr lang="zh-CN" altLang="en-US" sz="900" b="1" kern="0" dirty="0">
                  <a:solidFill>
                    <a:srgbClr val="314865"/>
                  </a:solidFill>
                  <a:latin typeface="微软雅黑" panose="020B0503020204020204" pitchFamily="34" charset="-122"/>
                  <a:ea typeface="微软雅黑" panose="020B0503020204020204" pitchFamily="34" charset="-122"/>
                </a:endParaRPr>
              </a:p>
            </p:txBody>
          </p:sp>
          <p:sp>
            <p:nvSpPr>
              <p:cNvPr id="44" name="TextBox 4"/>
              <p:cNvSpPr txBox="1"/>
              <p:nvPr/>
            </p:nvSpPr>
            <p:spPr>
              <a:xfrm>
                <a:off x="1907704" y="2801692"/>
                <a:ext cx="1728000" cy="1093339"/>
              </a:xfrm>
              <a:prstGeom prst="rect">
                <a:avLst/>
              </a:prstGeom>
              <a:grpFill/>
            </p:spPr>
            <p:txBody>
              <a:bodyPr>
                <a:spAutoFit/>
              </a:bodyPr>
              <a:lstStyle/>
              <a:p>
                <a:pPr algn="ctr">
                  <a:lnSpc>
                    <a:spcPct val="150000"/>
                  </a:lnSpc>
                  <a:defRPr/>
                </a:pPr>
                <a:r>
                  <a:rPr lang="zh-CN" altLang="en-US" sz="790" kern="0" dirty="0">
                    <a:solidFill>
                      <a:srgbClr val="314865"/>
                    </a:solidFill>
                    <a:latin typeface="微软雅黑" panose="020B0503020204020204" pitchFamily="34" charset="-122"/>
                    <a:ea typeface="微软雅黑" panose="020B0503020204020204" pitchFamily="34" charset="-122"/>
                  </a:rPr>
                  <a:t>单击此处添加段落文本单击此处添加段落文本单击此处添加段落文本单击此处添加段落文本</a:t>
                </a:r>
                <a:endParaRPr lang="zh-CN" altLang="en-US" sz="790" kern="0" dirty="0">
                  <a:solidFill>
                    <a:srgbClr val="314865"/>
                  </a:solidFill>
                  <a:latin typeface="微软雅黑" panose="020B0503020204020204" pitchFamily="34" charset="-122"/>
                  <a:ea typeface="微软雅黑" panose="020B0503020204020204" pitchFamily="34" charset="-122"/>
                </a:endParaRPr>
              </a:p>
            </p:txBody>
          </p:sp>
          <p:sp>
            <p:nvSpPr>
              <p:cNvPr id="45" name="TextBox 5"/>
              <p:cNvSpPr txBox="1">
                <a:spLocks noChangeArrowheads="1"/>
              </p:cNvSpPr>
              <p:nvPr/>
            </p:nvSpPr>
            <p:spPr bwMode="auto">
              <a:xfrm>
                <a:off x="2443560" y="3977784"/>
                <a:ext cx="656292" cy="369348"/>
              </a:xfrm>
              <a:prstGeom prst="rect">
                <a:avLst/>
              </a:prstGeom>
              <a:grpFill/>
              <a:ln w="9525">
                <a:noFill/>
                <a:miter lim="800000"/>
              </a:ln>
            </p:spPr>
            <p:txBody>
              <a:bodyPr wrap="none">
                <a:spAutoFit/>
              </a:bodyPr>
              <a:lstStyle/>
              <a:p>
                <a:pPr algn="ctr">
                  <a:defRPr/>
                </a:pPr>
                <a:r>
                  <a:rPr lang="zh-CN" altLang="en-US" sz="1200" b="1" kern="0" dirty="0" smtClean="0">
                    <a:solidFill>
                      <a:srgbClr val="314865"/>
                    </a:solidFill>
                  </a:rPr>
                  <a:t>文字</a:t>
                </a:r>
                <a:endParaRPr lang="zh-CN" altLang="en-US" sz="1200" b="1" kern="0" dirty="0">
                  <a:solidFill>
                    <a:srgbClr val="314865"/>
                  </a:solidFill>
                </a:endParaRPr>
              </a:p>
            </p:txBody>
          </p:sp>
          <p:sp>
            <p:nvSpPr>
              <p:cNvPr id="46" name="椭圆 45"/>
              <p:cNvSpPr/>
              <p:nvPr/>
            </p:nvSpPr>
            <p:spPr>
              <a:xfrm>
                <a:off x="2525241" y="4437112"/>
                <a:ext cx="492927" cy="492927"/>
              </a:xfrm>
              <a:prstGeom prst="ellipse">
                <a:avLst/>
              </a:prstGeom>
              <a:grpFill/>
              <a:ln w="3175" cap="flat" cmpd="sng" algn="ctr">
                <a:solidFill>
                  <a:srgbClr val="314865"/>
                </a:solidFill>
                <a:prstDash val="solid"/>
              </a:ln>
              <a:effectLst/>
            </p:spPr>
            <p:txBody>
              <a:bodyPr anchor="ctr"/>
              <a:lstStyle/>
              <a:p>
                <a:pPr algn="ctr">
                  <a:lnSpc>
                    <a:spcPct val="120000"/>
                  </a:lnSpc>
                  <a:defRPr/>
                </a:pPr>
                <a:endParaRPr lang="zh-CN" altLang="en-US" sz="1800" kern="0">
                  <a:solidFill>
                    <a:srgbClr val="4D4D4D"/>
                  </a:solidFill>
                  <a:latin typeface="Impact" panose="020B0806030902050204" pitchFamily="34" charset="0"/>
                  <a:ea typeface="微软雅黑" panose="020B0503020204020204" pitchFamily="34" charset="-122"/>
                </a:endParaRPr>
              </a:p>
            </p:txBody>
          </p:sp>
        </p:grpSp>
        <p:sp>
          <p:nvSpPr>
            <p:cNvPr id="61" name="乘号 60"/>
            <p:cNvSpPr/>
            <p:nvPr/>
          </p:nvSpPr>
          <p:spPr>
            <a:xfrm>
              <a:off x="3043238" y="3346847"/>
              <a:ext cx="323850" cy="323850"/>
            </a:xfrm>
            <a:prstGeom prst="mathMultiply">
              <a:avLst>
                <a:gd name="adj1" fmla="val 11712"/>
              </a:avLst>
            </a:prstGeom>
            <a:solidFill>
              <a:srgbClr val="314865"/>
            </a:solidFill>
            <a:ln w="3175" cap="flat" cmpd="sng" algn="ctr">
              <a:noFill/>
              <a:prstDash val="solid"/>
            </a:ln>
            <a:effectLst/>
          </p:spPr>
          <p:txBody>
            <a:bodyPr anchor="ctr"/>
            <a:lstStyle/>
            <a:p>
              <a:pPr algn="ctr">
                <a:lnSpc>
                  <a:spcPct val="120000"/>
                </a:lnSpc>
                <a:defRPr/>
              </a:pPr>
              <a:endParaRPr lang="zh-CN" altLang="en-US" sz="900" kern="0">
                <a:solidFill>
                  <a:srgbClr val="4D4D4D"/>
                </a:solidFill>
                <a:latin typeface="微软雅黑" panose="020B0503020204020204" pitchFamily="34" charset="-122"/>
                <a:ea typeface="微软雅黑" panose="020B0503020204020204" pitchFamily="34" charset="-122"/>
              </a:endParaRPr>
            </a:p>
          </p:txBody>
        </p:sp>
      </p:grpSp>
      <p:grpSp>
        <p:nvGrpSpPr>
          <p:cNvPr id="62" name="组合 37"/>
          <p:cNvGrpSpPr/>
          <p:nvPr/>
        </p:nvGrpSpPr>
        <p:grpSpPr bwMode="auto">
          <a:xfrm>
            <a:off x="3880249" y="1778794"/>
            <a:ext cx="1307306" cy="1981200"/>
            <a:chOff x="3649272" y="2371460"/>
            <a:chExt cx="1743512" cy="2641716"/>
          </a:xfrm>
          <a:effectLst/>
        </p:grpSpPr>
        <p:grpSp>
          <p:nvGrpSpPr>
            <p:cNvPr id="63" name="组合 20"/>
            <p:cNvGrpSpPr/>
            <p:nvPr/>
          </p:nvGrpSpPr>
          <p:grpSpPr bwMode="auto">
            <a:xfrm>
              <a:off x="3649272" y="2371460"/>
              <a:ext cx="1743512" cy="2641716"/>
              <a:chOff x="91992" y="2371460"/>
              <a:chExt cx="1743512" cy="2641716"/>
            </a:xfrm>
          </p:grpSpPr>
          <p:sp>
            <p:nvSpPr>
              <p:cNvPr id="65" name="矩形 64"/>
              <p:cNvSpPr/>
              <p:nvPr/>
            </p:nvSpPr>
            <p:spPr>
              <a:xfrm>
                <a:off x="107871" y="2371460"/>
                <a:ext cx="1727633" cy="2641716"/>
              </a:xfrm>
              <a:prstGeom prst="rect">
                <a:avLst/>
              </a:prstGeom>
              <a:solidFill>
                <a:srgbClr val="314865"/>
              </a:solidFill>
              <a:ln w="3175" cap="flat" cmpd="sng" algn="ctr">
                <a:solidFill>
                  <a:srgbClr val="EAEAEA"/>
                </a:solidFill>
                <a:prstDash val="solid"/>
              </a:ln>
              <a:effectLst/>
            </p:spPr>
            <p:txBody>
              <a:bodyPr anchor="ctr"/>
              <a:lstStyle/>
              <a:p>
                <a:pPr algn="ctr">
                  <a:lnSpc>
                    <a:spcPct val="120000"/>
                  </a:lnSpc>
                  <a:defRPr/>
                </a:pPr>
                <a:endParaRPr lang="en-US" altLang="zh-CN" sz="900" kern="0" dirty="0">
                  <a:solidFill>
                    <a:srgbClr val="4D4D4D"/>
                  </a:solidFill>
                  <a:latin typeface="微软雅黑" panose="020B0503020204020204" pitchFamily="34" charset="-122"/>
                  <a:ea typeface="微软雅黑" panose="020B0503020204020204" pitchFamily="34" charset="-122"/>
                </a:endParaRPr>
              </a:p>
            </p:txBody>
          </p:sp>
          <p:sp>
            <p:nvSpPr>
              <p:cNvPr id="66" name="椭圆 65"/>
              <p:cNvSpPr/>
              <p:nvPr/>
            </p:nvSpPr>
            <p:spPr>
              <a:xfrm>
                <a:off x="725041" y="4437112"/>
                <a:ext cx="492927" cy="492927"/>
              </a:xfrm>
              <a:prstGeom prst="ellipse">
                <a:avLst/>
              </a:prstGeom>
              <a:solidFill>
                <a:schemeClr val="bg1"/>
              </a:solidFill>
              <a:ln w="3175" cap="flat" cmpd="sng" algn="ctr">
                <a:solidFill>
                  <a:srgbClr val="D7D7D7"/>
                </a:solidFill>
                <a:prstDash val="solid"/>
              </a:ln>
              <a:effectLst/>
            </p:spPr>
            <p:txBody>
              <a:bodyPr anchor="ctr"/>
              <a:lstStyle/>
              <a:p>
                <a:pPr algn="ctr">
                  <a:lnSpc>
                    <a:spcPct val="120000"/>
                  </a:lnSpc>
                  <a:defRPr/>
                </a:pPr>
                <a:endParaRPr lang="zh-CN" altLang="en-US" sz="1800" kern="0">
                  <a:solidFill>
                    <a:srgbClr val="4D4D4D"/>
                  </a:solidFill>
                  <a:latin typeface="Impact" panose="020B0806030902050204" pitchFamily="34" charset="0"/>
                  <a:ea typeface="微软雅黑" panose="020B0503020204020204" pitchFamily="34" charset="-122"/>
                </a:endParaRPr>
              </a:p>
            </p:txBody>
          </p:sp>
          <p:sp>
            <p:nvSpPr>
              <p:cNvPr id="67" name="TextBox 23"/>
              <p:cNvSpPr txBox="1">
                <a:spLocks noChangeArrowheads="1"/>
              </p:cNvSpPr>
              <p:nvPr/>
            </p:nvSpPr>
            <p:spPr bwMode="auto">
              <a:xfrm>
                <a:off x="91993" y="2478038"/>
                <a:ext cx="1728000" cy="325916"/>
              </a:xfrm>
              <a:prstGeom prst="rect">
                <a:avLst/>
              </a:prstGeom>
              <a:noFill/>
              <a:ln w="9525">
                <a:noFill/>
                <a:miter lim="800000"/>
              </a:ln>
            </p:spPr>
            <p:txBody>
              <a:bodyPr>
                <a:spAutoFit/>
              </a:bodyPr>
              <a:lstStyle/>
              <a:p>
                <a:pPr algn="ctr">
                  <a:lnSpc>
                    <a:spcPct val="120000"/>
                  </a:lnSpc>
                  <a:defRPr/>
                </a:pPr>
                <a:r>
                  <a:rPr lang="zh-CN" altLang="en-US" sz="900" b="1" kern="0" dirty="0">
                    <a:solidFill>
                      <a:schemeClr val="bg1"/>
                    </a:solidFill>
                    <a:latin typeface="微软雅黑" panose="020B0503020204020204" pitchFamily="34" charset="-122"/>
                    <a:ea typeface="微软雅黑" panose="020B0503020204020204" pitchFamily="34" charset="-122"/>
                  </a:rPr>
                  <a:t>单击此处添加标题</a:t>
                </a:r>
                <a:endParaRPr lang="zh-CN" altLang="en-US" sz="900" b="1" kern="0" dirty="0">
                  <a:solidFill>
                    <a:schemeClr val="bg1"/>
                  </a:solidFill>
                  <a:latin typeface="微软雅黑" panose="020B0503020204020204" pitchFamily="34" charset="-122"/>
                  <a:ea typeface="微软雅黑" panose="020B0503020204020204" pitchFamily="34" charset="-122"/>
                </a:endParaRPr>
              </a:p>
            </p:txBody>
          </p:sp>
          <p:sp>
            <p:nvSpPr>
              <p:cNvPr id="68" name="TextBox 28"/>
              <p:cNvSpPr txBox="1"/>
              <p:nvPr/>
            </p:nvSpPr>
            <p:spPr>
              <a:xfrm>
                <a:off x="91992" y="2801692"/>
                <a:ext cx="1727633" cy="1093339"/>
              </a:xfrm>
              <a:prstGeom prst="rect">
                <a:avLst/>
              </a:prstGeom>
              <a:noFill/>
            </p:spPr>
            <p:txBody>
              <a:bodyPr>
                <a:spAutoFit/>
              </a:bodyPr>
              <a:lstStyle/>
              <a:p>
                <a:pPr algn="ctr">
                  <a:lnSpc>
                    <a:spcPct val="150000"/>
                  </a:lnSpc>
                  <a:defRPr/>
                </a:pPr>
                <a:r>
                  <a:rPr lang="zh-CN" altLang="en-US" sz="790" kern="0" dirty="0">
                    <a:solidFill>
                      <a:schemeClr val="bg1"/>
                    </a:solidFill>
                    <a:latin typeface="微软雅黑" panose="020B0503020204020204" pitchFamily="34" charset="-122"/>
                    <a:ea typeface="微软雅黑" panose="020B0503020204020204" pitchFamily="34" charset="-122"/>
                  </a:rPr>
                  <a:t>单击此处添加段落文本单击此处添加段落文本单击此处添加段落文本单击此处添加段落文本</a:t>
                </a:r>
                <a:endParaRPr lang="zh-CN" altLang="en-US" sz="790" kern="0" dirty="0">
                  <a:solidFill>
                    <a:schemeClr val="bg1"/>
                  </a:solidFill>
                  <a:latin typeface="微软雅黑" panose="020B0503020204020204" pitchFamily="34" charset="-122"/>
                  <a:ea typeface="微软雅黑" panose="020B0503020204020204" pitchFamily="34" charset="-122"/>
                </a:endParaRPr>
              </a:p>
            </p:txBody>
          </p:sp>
          <p:sp>
            <p:nvSpPr>
              <p:cNvPr id="69" name="TextBox 25"/>
              <p:cNvSpPr txBox="1">
                <a:spLocks noChangeArrowheads="1"/>
              </p:cNvSpPr>
              <p:nvPr/>
            </p:nvSpPr>
            <p:spPr bwMode="auto">
              <a:xfrm>
                <a:off x="643128" y="3977784"/>
                <a:ext cx="656755" cy="369348"/>
              </a:xfrm>
              <a:prstGeom prst="rect">
                <a:avLst/>
              </a:prstGeom>
              <a:noFill/>
              <a:ln w="9525">
                <a:noFill/>
                <a:miter lim="800000"/>
              </a:ln>
            </p:spPr>
            <p:txBody>
              <a:bodyPr wrap="none">
                <a:spAutoFit/>
              </a:bodyPr>
              <a:lstStyle/>
              <a:p>
                <a:pPr algn="ctr">
                  <a:defRPr/>
                </a:pPr>
                <a:r>
                  <a:rPr lang="zh-CN" altLang="en-US" sz="1200" b="1" kern="0" dirty="0" smtClean="0">
                    <a:solidFill>
                      <a:schemeClr val="bg1"/>
                    </a:solidFill>
                  </a:rPr>
                  <a:t>文字</a:t>
                </a:r>
                <a:endParaRPr lang="zh-CN" altLang="en-US" sz="1200" b="1" kern="0" dirty="0">
                  <a:solidFill>
                    <a:schemeClr val="bg1"/>
                  </a:solidFill>
                </a:endParaRPr>
              </a:p>
            </p:txBody>
          </p:sp>
        </p:grpSp>
        <p:sp>
          <p:nvSpPr>
            <p:cNvPr id="64" name="乘号 63"/>
            <p:cNvSpPr/>
            <p:nvPr/>
          </p:nvSpPr>
          <p:spPr>
            <a:xfrm>
              <a:off x="4313013" y="4467052"/>
              <a:ext cx="431908" cy="431819"/>
            </a:xfrm>
            <a:prstGeom prst="mathMultiply">
              <a:avLst>
                <a:gd name="adj1" fmla="val 11712"/>
              </a:avLst>
            </a:prstGeom>
            <a:solidFill>
              <a:srgbClr val="2B2E30"/>
            </a:solidFill>
            <a:ln w="25400" cap="flat" cmpd="sng" algn="ctr">
              <a:noFill/>
              <a:prstDash val="solid"/>
            </a:ln>
            <a:effectLst/>
          </p:spPr>
          <p:txBody>
            <a:bodyPr anchor="ctr"/>
            <a:lstStyle/>
            <a:p>
              <a:pPr algn="ctr">
                <a:lnSpc>
                  <a:spcPct val="120000"/>
                </a:lnSpc>
                <a:defRPr/>
              </a:pPr>
              <a:endParaRPr lang="zh-CN" altLang="en-US" sz="1050" b="1" kern="0">
                <a:solidFill>
                  <a:sysClr val="window" lastClr="FFFFFF"/>
                </a:solidFill>
                <a:latin typeface="微软雅黑" panose="020B0503020204020204" pitchFamily="34" charset="-122"/>
                <a:ea typeface="微软雅黑" panose="020B0503020204020204" pitchFamily="34" charset="-122"/>
              </a:endParaRPr>
            </a:p>
          </p:txBody>
        </p:sp>
      </p:grpSp>
      <p:grpSp>
        <p:nvGrpSpPr>
          <p:cNvPr id="70" name="组合 34"/>
          <p:cNvGrpSpPr/>
          <p:nvPr/>
        </p:nvGrpSpPr>
        <p:grpSpPr bwMode="auto">
          <a:xfrm>
            <a:off x="5219700" y="1778794"/>
            <a:ext cx="1296591" cy="1981200"/>
            <a:chOff x="5435668" y="2371460"/>
            <a:chExt cx="1728000" cy="2641716"/>
          </a:xfrm>
        </p:grpSpPr>
        <p:grpSp>
          <p:nvGrpSpPr>
            <p:cNvPr id="71" name="组合 14"/>
            <p:cNvGrpSpPr/>
            <p:nvPr/>
          </p:nvGrpSpPr>
          <p:grpSpPr bwMode="auto">
            <a:xfrm>
              <a:off x="5435668" y="2371460"/>
              <a:ext cx="1728000" cy="2641716"/>
              <a:chOff x="1907704" y="2371460"/>
              <a:chExt cx="1728000" cy="2641716"/>
            </a:xfrm>
          </p:grpSpPr>
          <p:sp>
            <p:nvSpPr>
              <p:cNvPr id="74" name="TextBox 16"/>
              <p:cNvSpPr txBox="1">
                <a:spLocks noChangeArrowheads="1"/>
              </p:cNvSpPr>
              <p:nvPr/>
            </p:nvSpPr>
            <p:spPr bwMode="auto">
              <a:xfrm>
                <a:off x="1907704" y="2478038"/>
                <a:ext cx="1728000" cy="344724"/>
              </a:xfrm>
              <a:prstGeom prst="rect">
                <a:avLst/>
              </a:prstGeom>
              <a:noFill/>
              <a:ln w="9525">
                <a:noFill/>
                <a:miter lim="800000"/>
              </a:ln>
            </p:spPr>
            <p:txBody>
              <a:bodyPr>
                <a:spAutoFit/>
              </a:bodyPr>
              <a:lstStyle/>
              <a:p>
                <a:pPr algn="ctr">
                  <a:lnSpc>
                    <a:spcPct val="120000"/>
                  </a:lnSpc>
                  <a:defRPr/>
                </a:pPr>
                <a:r>
                  <a:rPr lang="zh-CN" altLang="en-US" sz="900" b="1" kern="0">
                    <a:solidFill>
                      <a:srgbClr val="FFFFFF"/>
                    </a:solidFill>
                    <a:latin typeface="微软雅黑" panose="020B0503020204020204" pitchFamily="34" charset="-122"/>
                    <a:ea typeface="微软雅黑" panose="020B0503020204020204" pitchFamily="34" charset="-122"/>
                  </a:rPr>
                  <a:t>单击此处添加标题</a:t>
                </a:r>
                <a:endParaRPr lang="zh-CN" altLang="en-US" sz="900" b="1" kern="0">
                  <a:solidFill>
                    <a:srgbClr val="FFFFFF"/>
                  </a:solidFill>
                  <a:latin typeface="微软雅黑" panose="020B0503020204020204" pitchFamily="34" charset="-122"/>
                  <a:ea typeface="微软雅黑" panose="020B0503020204020204" pitchFamily="34" charset="-122"/>
                </a:endParaRPr>
              </a:p>
            </p:txBody>
          </p:sp>
          <p:sp>
            <p:nvSpPr>
              <p:cNvPr id="73" name="矩形 72"/>
              <p:cNvSpPr/>
              <p:nvPr/>
            </p:nvSpPr>
            <p:spPr>
              <a:xfrm>
                <a:off x="1907704" y="2371460"/>
                <a:ext cx="1728000" cy="2641716"/>
              </a:xfrm>
              <a:prstGeom prst="rect">
                <a:avLst/>
              </a:prstGeom>
              <a:solidFill>
                <a:srgbClr val="E2E9E9"/>
              </a:solidFill>
              <a:ln w="25400" cap="flat" cmpd="sng" algn="ctr">
                <a:noFill/>
                <a:prstDash val="solid"/>
              </a:ln>
              <a:effectLst/>
            </p:spPr>
            <p:txBody>
              <a:bodyPr anchor="ctr"/>
              <a:lstStyle/>
              <a:p>
                <a:pPr algn="ctr">
                  <a:lnSpc>
                    <a:spcPct val="120000"/>
                  </a:lnSpc>
                  <a:defRPr/>
                </a:pPr>
                <a:endParaRPr lang="zh-CN" altLang="en-US" sz="1050" b="1" kern="0" dirty="0">
                  <a:solidFill>
                    <a:sysClr val="window" lastClr="FFFFFF"/>
                  </a:solidFill>
                  <a:latin typeface="微软雅黑" panose="020B0503020204020204" pitchFamily="34" charset="-122"/>
                  <a:ea typeface="微软雅黑" panose="020B0503020204020204" pitchFamily="34" charset="-122"/>
                </a:endParaRPr>
              </a:p>
            </p:txBody>
          </p:sp>
          <p:sp>
            <p:nvSpPr>
              <p:cNvPr id="75" name="TextBox 35"/>
              <p:cNvSpPr txBox="1"/>
              <p:nvPr/>
            </p:nvSpPr>
            <p:spPr>
              <a:xfrm>
                <a:off x="1907704" y="2801692"/>
                <a:ext cx="1728000" cy="1093339"/>
              </a:xfrm>
              <a:prstGeom prst="rect">
                <a:avLst/>
              </a:prstGeom>
              <a:noFill/>
            </p:spPr>
            <p:txBody>
              <a:bodyPr>
                <a:spAutoFit/>
              </a:bodyPr>
              <a:lstStyle/>
              <a:p>
                <a:pPr algn="ctr">
                  <a:lnSpc>
                    <a:spcPct val="150000"/>
                  </a:lnSpc>
                  <a:defRPr/>
                </a:pPr>
                <a:r>
                  <a:rPr lang="zh-CN" altLang="en-US" sz="790" kern="0" dirty="0">
                    <a:solidFill>
                      <a:srgbClr val="314865"/>
                    </a:solidFill>
                    <a:latin typeface="微软雅黑" panose="020B0503020204020204" pitchFamily="34" charset="-122"/>
                    <a:ea typeface="微软雅黑" panose="020B0503020204020204" pitchFamily="34" charset="-122"/>
                  </a:rPr>
                  <a:t>单击此处添加段落文本单击此处添加段落文本单击此处添加段落文本单击此处添加段落文本</a:t>
                </a:r>
                <a:endParaRPr lang="zh-CN" altLang="en-US" sz="790" kern="0" dirty="0">
                  <a:solidFill>
                    <a:srgbClr val="314865"/>
                  </a:solidFill>
                  <a:latin typeface="微软雅黑" panose="020B0503020204020204" pitchFamily="34" charset="-122"/>
                  <a:ea typeface="微软雅黑" panose="020B0503020204020204" pitchFamily="34" charset="-122"/>
                </a:endParaRPr>
              </a:p>
            </p:txBody>
          </p:sp>
          <p:sp>
            <p:nvSpPr>
              <p:cNvPr id="76" name="TextBox 18"/>
              <p:cNvSpPr txBox="1">
                <a:spLocks noChangeArrowheads="1"/>
              </p:cNvSpPr>
              <p:nvPr/>
            </p:nvSpPr>
            <p:spPr bwMode="auto">
              <a:xfrm>
                <a:off x="2443561" y="3977784"/>
                <a:ext cx="656291" cy="369348"/>
              </a:xfrm>
              <a:prstGeom prst="rect">
                <a:avLst/>
              </a:prstGeom>
              <a:noFill/>
              <a:ln w="9525">
                <a:noFill/>
                <a:miter lim="800000"/>
              </a:ln>
            </p:spPr>
            <p:txBody>
              <a:bodyPr wrap="none">
                <a:spAutoFit/>
              </a:bodyPr>
              <a:lstStyle/>
              <a:p>
                <a:pPr algn="ctr">
                  <a:defRPr/>
                </a:pPr>
                <a:r>
                  <a:rPr lang="zh-CN" altLang="en-US" sz="1200" b="1" kern="0" dirty="0" smtClean="0">
                    <a:solidFill>
                      <a:srgbClr val="314865"/>
                    </a:solidFill>
                  </a:rPr>
                  <a:t>文字</a:t>
                </a:r>
                <a:endParaRPr lang="zh-CN" altLang="en-US" sz="1200" b="1" kern="0" dirty="0">
                  <a:solidFill>
                    <a:srgbClr val="314865"/>
                  </a:solidFill>
                </a:endParaRPr>
              </a:p>
            </p:txBody>
          </p:sp>
          <p:sp>
            <p:nvSpPr>
              <p:cNvPr id="77" name="椭圆 76"/>
              <p:cNvSpPr/>
              <p:nvPr/>
            </p:nvSpPr>
            <p:spPr>
              <a:xfrm>
                <a:off x="2525241" y="4437112"/>
                <a:ext cx="492927" cy="492927"/>
              </a:xfrm>
              <a:prstGeom prst="ellipse">
                <a:avLst/>
              </a:prstGeom>
              <a:solidFill>
                <a:srgbClr val="E2E9E9"/>
              </a:solidFill>
              <a:ln w="3175" cap="flat" cmpd="sng" algn="ctr">
                <a:solidFill>
                  <a:srgbClr val="314865"/>
                </a:solidFill>
                <a:prstDash val="solid"/>
              </a:ln>
              <a:effectLst/>
            </p:spPr>
            <p:txBody>
              <a:bodyPr anchor="ctr"/>
              <a:lstStyle/>
              <a:p>
                <a:pPr algn="ctr">
                  <a:lnSpc>
                    <a:spcPct val="120000"/>
                  </a:lnSpc>
                  <a:defRPr/>
                </a:pPr>
                <a:endParaRPr lang="zh-CN" altLang="en-US" sz="1800" kern="0">
                  <a:solidFill>
                    <a:srgbClr val="4D4D4D"/>
                  </a:solidFill>
                  <a:latin typeface="Impact" panose="020B0806030902050204" pitchFamily="34" charset="0"/>
                  <a:ea typeface="微软雅黑" panose="020B0503020204020204" pitchFamily="34" charset="-122"/>
                </a:endParaRPr>
              </a:p>
            </p:txBody>
          </p:sp>
        </p:grpSp>
        <p:sp>
          <p:nvSpPr>
            <p:cNvPr id="72" name="任意多边形 71"/>
            <p:cNvSpPr/>
            <p:nvPr/>
          </p:nvSpPr>
          <p:spPr>
            <a:xfrm>
              <a:off x="6146544" y="4557544"/>
              <a:ext cx="306248" cy="252423"/>
            </a:xfrm>
            <a:custGeom>
              <a:avLst/>
              <a:gdLst>
                <a:gd name="connsiteX0" fmla="*/ 0 w 514350"/>
                <a:gd name="connsiteY0" fmla="*/ 219075 h 342900"/>
                <a:gd name="connsiteX1" fmla="*/ 57150 w 514350"/>
                <a:gd name="connsiteY1" fmla="*/ 209550 h 342900"/>
                <a:gd name="connsiteX2" fmla="*/ 228600 w 514350"/>
                <a:gd name="connsiteY2" fmla="*/ 342900 h 342900"/>
                <a:gd name="connsiteX3" fmla="*/ 514350 w 514350"/>
                <a:gd name="connsiteY3" fmla="*/ 9525 h 342900"/>
                <a:gd name="connsiteX4" fmla="*/ 466725 w 514350"/>
                <a:gd name="connsiteY4" fmla="*/ 0 h 342900"/>
                <a:gd name="connsiteX5" fmla="*/ 247650 w 514350"/>
                <a:gd name="connsiteY5" fmla="*/ 285750 h 342900"/>
                <a:gd name="connsiteX6" fmla="*/ 66675 w 514350"/>
                <a:gd name="connsiteY6" fmla="*/ 171450 h 342900"/>
                <a:gd name="connsiteX7" fmla="*/ 0 w 514350"/>
                <a:gd name="connsiteY7" fmla="*/ 219075 h 342900"/>
                <a:gd name="connsiteX0-1" fmla="*/ 0 w 514350"/>
                <a:gd name="connsiteY0-2" fmla="*/ 219075 h 342900"/>
                <a:gd name="connsiteX1-3" fmla="*/ 57150 w 514350"/>
                <a:gd name="connsiteY1-4" fmla="*/ 209550 h 342900"/>
                <a:gd name="connsiteX2-5" fmla="*/ 228600 w 514350"/>
                <a:gd name="connsiteY2-6" fmla="*/ 342900 h 342900"/>
                <a:gd name="connsiteX3-7" fmla="*/ 514350 w 514350"/>
                <a:gd name="connsiteY3-8" fmla="*/ 9525 h 342900"/>
                <a:gd name="connsiteX4-9" fmla="*/ 466725 w 514350"/>
                <a:gd name="connsiteY4-10" fmla="*/ 0 h 342900"/>
                <a:gd name="connsiteX5-11" fmla="*/ 223837 w 514350"/>
                <a:gd name="connsiteY5-12" fmla="*/ 302418 h 342900"/>
                <a:gd name="connsiteX6-13" fmla="*/ 66675 w 514350"/>
                <a:gd name="connsiteY6-14" fmla="*/ 171450 h 342900"/>
                <a:gd name="connsiteX7-15" fmla="*/ 0 w 514350"/>
                <a:gd name="connsiteY7-16" fmla="*/ 219075 h 342900"/>
                <a:gd name="connsiteX0-17" fmla="*/ 0 w 514350"/>
                <a:gd name="connsiteY0-18" fmla="*/ 228600 h 352425"/>
                <a:gd name="connsiteX1-19" fmla="*/ 57150 w 514350"/>
                <a:gd name="connsiteY1-20" fmla="*/ 219075 h 352425"/>
                <a:gd name="connsiteX2-21" fmla="*/ 228600 w 514350"/>
                <a:gd name="connsiteY2-22" fmla="*/ 352425 h 352425"/>
                <a:gd name="connsiteX3-23" fmla="*/ 514350 w 514350"/>
                <a:gd name="connsiteY3-24" fmla="*/ 19050 h 352425"/>
                <a:gd name="connsiteX4-25" fmla="*/ 483394 w 514350"/>
                <a:gd name="connsiteY4-26" fmla="*/ 0 h 352425"/>
                <a:gd name="connsiteX5-27" fmla="*/ 223837 w 514350"/>
                <a:gd name="connsiteY5-28" fmla="*/ 311943 h 352425"/>
                <a:gd name="connsiteX6-29" fmla="*/ 66675 w 514350"/>
                <a:gd name="connsiteY6-30" fmla="*/ 180975 h 352425"/>
                <a:gd name="connsiteX7-31" fmla="*/ 0 w 514350"/>
                <a:gd name="connsiteY7-32" fmla="*/ 228600 h 352425"/>
                <a:gd name="connsiteX0-33" fmla="*/ 0 w 514350"/>
                <a:gd name="connsiteY0-34" fmla="*/ 230981 h 354806"/>
                <a:gd name="connsiteX1-35" fmla="*/ 57150 w 514350"/>
                <a:gd name="connsiteY1-36" fmla="*/ 221456 h 354806"/>
                <a:gd name="connsiteX2-37" fmla="*/ 228600 w 514350"/>
                <a:gd name="connsiteY2-38" fmla="*/ 354806 h 354806"/>
                <a:gd name="connsiteX3-39" fmla="*/ 514350 w 514350"/>
                <a:gd name="connsiteY3-40" fmla="*/ 21431 h 354806"/>
                <a:gd name="connsiteX4-41" fmla="*/ 495300 w 514350"/>
                <a:gd name="connsiteY4-42" fmla="*/ 0 h 354806"/>
                <a:gd name="connsiteX5-43" fmla="*/ 223837 w 514350"/>
                <a:gd name="connsiteY5-44" fmla="*/ 314324 h 354806"/>
                <a:gd name="connsiteX6-45" fmla="*/ 66675 w 514350"/>
                <a:gd name="connsiteY6-46" fmla="*/ 183356 h 354806"/>
                <a:gd name="connsiteX7-47" fmla="*/ 0 w 514350"/>
                <a:gd name="connsiteY7-48" fmla="*/ 230981 h 354806"/>
                <a:gd name="connsiteX0-49" fmla="*/ 9525 w 457200"/>
                <a:gd name="connsiteY0-50" fmla="*/ 183356 h 354806"/>
                <a:gd name="connsiteX1-51" fmla="*/ 0 w 457200"/>
                <a:gd name="connsiteY1-52" fmla="*/ 221456 h 354806"/>
                <a:gd name="connsiteX2-53" fmla="*/ 171450 w 457200"/>
                <a:gd name="connsiteY2-54" fmla="*/ 354806 h 354806"/>
                <a:gd name="connsiteX3-55" fmla="*/ 457200 w 457200"/>
                <a:gd name="connsiteY3-56" fmla="*/ 21431 h 354806"/>
                <a:gd name="connsiteX4-57" fmla="*/ 438150 w 457200"/>
                <a:gd name="connsiteY4-58" fmla="*/ 0 h 354806"/>
                <a:gd name="connsiteX5-59" fmla="*/ 166687 w 457200"/>
                <a:gd name="connsiteY5-60" fmla="*/ 314324 h 354806"/>
                <a:gd name="connsiteX6-61" fmla="*/ 9525 w 457200"/>
                <a:gd name="connsiteY6-62" fmla="*/ 183356 h 354806"/>
                <a:gd name="connsiteX0-63" fmla="*/ 14288 w 457200"/>
                <a:gd name="connsiteY0-64" fmla="*/ 190500 h 354806"/>
                <a:gd name="connsiteX1-65" fmla="*/ 0 w 457200"/>
                <a:gd name="connsiteY1-66" fmla="*/ 221456 h 354806"/>
                <a:gd name="connsiteX2-67" fmla="*/ 171450 w 457200"/>
                <a:gd name="connsiteY2-68" fmla="*/ 354806 h 354806"/>
                <a:gd name="connsiteX3-69" fmla="*/ 457200 w 457200"/>
                <a:gd name="connsiteY3-70" fmla="*/ 21431 h 354806"/>
                <a:gd name="connsiteX4-71" fmla="*/ 438150 w 457200"/>
                <a:gd name="connsiteY4-72" fmla="*/ 0 h 354806"/>
                <a:gd name="connsiteX5-73" fmla="*/ 166687 w 457200"/>
                <a:gd name="connsiteY5-74" fmla="*/ 314324 h 354806"/>
                <a:gd name="connsiteX6-75" fmla="*/ 14288 w 457200"/>
                <a:gd name="connsiteY6-76" fmla="*/ 190500 h 354806"/>
                <a:gd name="connsiteX0-77" fmla="*/ 66675 w 457200"/>
                <a:gd name="connsiteY0-78" fmla="*/ 233363 h 354806"/>
                <a:gd name="connsiteX1-79" fmla="*/ 0 w 457200"/>
                <a:gd name="connsiteY1-80" fmla="*/ 221456 h 354806"/>
                <a:gd name="connsiteX2-81" fmla="*/ 171450 w 457200"/>
                <a:gd name="connsiteY2-82" fmla="*/ 354806 h 354806"/>
                <a:gd name="connsiteX3-83" fmla="*/ 457200 w 457200"/>
                <a:gd name="connsiteY3-84" fmla="*/ 21431 h 354806"/>
                <a:gd name="connsiteX4-85" fmla="*/ 438150 w 457200"/>
                <a:gd name="connsiteY4-86" fmla="*/ 0 h 354806"/>
                <a:gd name="connsiteX5-87" fmla="*/ 166687 w 457200"/>
                <a:gd name="connsiteY5-88" fmla="*/ 314324 h 354806"/>
                <a:gd name="connsiteX6-89" fmla="*/ 66675 w 457200"/>
                <a:gd name="connsiteY6-90" fmla="*/ 233363 h 354806"/>
                <a:gd name="connsiteX0-91" fmla="*/ 26193 w 416718"/>
                <a:gd name="connsiteY0-92" fmla="*/ 233363 h 354806"/>
                <a:gd name="connsiteX1-93" fmla="*/ 0 w 416718"/>
                <a:gd name="connsiteY1-94" fmla="*/ 245269 h 354806"/>
                <a:gd name="connsiteX2-95" fmla="*/ 130968 w 416718"/>
                <a:gd name="connsiteY2-96" fmla="*/ 354806 h 354806"/>
                <a:gd name="connsiteX3-97" fmla="*/ 416718 w 416718"/>
                <a:gd name="connsiteY3-98" fmla="*/ 21431 h 354806"/>
                <a:gd name="connsiteX4-99" fmla="*/ 397668 w 416718"/>
                <a:gd name="connsiteY4-100" fmla="*/ 0 h 354806"/>
                <a:gd name="connsiteX5-101" fmla="*/ 126205 w 416718"/>
                <a:gd name="connsiteY5-102" fmla="*/ 314324 h 354806"/>
                <a:gd name="connsiteX6-103" fmla="*/ 26193 w 416718"/>
                <a:gd name="connsiteY6-104" fmla="*/ 233363 h 354806"/>
                <a:gd name="connsiteX0-105" fmla="*/ 19050 w 409575"/>
                <a:gd name="connsiteY0-106" fmla="*/ 233363 h 354806"/>
                <a:gd name="connsiteX1-107" fmla="*/ 0 w 409575"/>
                <a:gd name="connsiteY1-108" fmla="*/ 250031 h 354806"/>
                <a:gd name="connsiteX2-109" fmla="*/ 123825 w 409575"/>
                <a:gd name="connsiteY2-110" fmla="*/ 354806 h 354806"/>
                <a:gd name="connsiteX3-111" fmla="*/ 409575 w 409575"/>
                <a:gd name="connsiteY3-112" fmla="*/ 21431 h 354806"/>
                <a:gd name="connsiteX4-113" fmla="*/ 390525 w 409575"/>
                <a:gd name="connsiteY4-114" fmla="*/ 0 h 354806"/>
                <a:gd name="connsiteX5-115" fmla="*/ 119062 w 409575"/>
                <a:gd name="connsiteY5-116" fmla="*/ 314324 h 354806"/>
                <a:gd name="connsiteX6-117" fmla="*/ 19050 w 409575"/>
                <a:gd name="connsiteY6-118" fmla="*/ 233363 h 354806"/>
                <a:gd name="connsiteX0-119" fmla="*/ 19050 w 409575"/>
                <a:gd name="connsiteY0-120" fmla="*/ 211932 h 333375"/>
                <a:gd name="connsiteX1-121" fmla="*/ 0 w 409575"/>
                <a:gd name="connsiteY1-122" fmla="*/ 228600 h 333375"/>
                <a:gd name="connsiteX2-123" fmla="*/ 123825 w 409575"/>
                <a:gd name="connsiteY2-124" fmla="*/ 333375 h 333375"/>
                <a:gd name="connsiteX3-125" fmla="*/ 409575 w 409575"/>
                <a:gd name="connsiteY3-126" fmla="*/ 0 h 333375"/>
                <a:gd name="connsiteX4-127" fmla="*/ 314325 w 409575"/>
                <a:gd name="connsiteY4-128" fmla="*/ 64294 h 333375"/>
                <a:gd name="connsiteX5-129" fmla="*/ 119062 w 409575"/>
                <a:gd name="connsiteY5-130" fmla="*/ 292893 h 333375"/>
                <a:gd name="connsiteX6-131" fmla="*/ 19050 w 409575"/>
                <a:gd name="connsiteY6-132" fmla="*/ 211932 h 333375"/>
                <a:gd name="connsiteX0-133" fmla="*/ 19050 w 338138"/>
                <a:gd name="connsiteY0-134" fmla="*/ 147638 h 269081"/>
                <a:gd name="connsiteX1-135" fmla="*/ 0 w 338138"/>
                <a:gd name="connsiteY1-136" fmla="*/ 164306 h 269081"/>
                <a:gd name="connsiteX2-137" fmla="*/ 123825 w 338138"/>
                <a:gd name="connsiteY2-138" fmla="*/ 269081 h 269081"/>
                <a:gd name="connsiteX3-139" fmla="*/ 338138 w 338138"/>
                <a:gd name="connsiteY3-140" fmla="*/ 19050 h 269081"/>
                <a:gd name="connsiteX4-141" fmla="*/ 314325 w 338138"/>
                <a:gd name="connsiteY4-142" fmla="*/ 0 h 269081"/>
                <a:gd name="connsiteX5-143" fmla="*/ 119062 w 338138"/>
                <a:gd name="connsiteY5-144" fmla="*/ 228599 h 269081"/>
                <a:gd name="connsiteX6-145" fmla="*/ 19050 w 338138"/>
                <a:gd name="connsiteY6-146" fmla="*/ 147638 h 269081"/>
                <a:gd name="connsiteX0-147" fmla="*/ 18317 w 338138"/>
                <a:gd name="connsiteY0-148" fmla="*/ 144704 h 269081"/>
                <a:gd name="connsiteX1-149" fmla="*/ 0 w 338138"/>
                <a:gd name="connsiteY1-150" fmla="*/ 164306 h 269081"/>
                <a:gd name="connsiteX2-151" fmla="*/ 123825 w 338138"/>
                <a:gd name="connsiteY2-152" fmla="*/ 269081 h 269081"/>
                <a:gd name="connsiteX3-153" fmla="*/ 338138 w 338138"/>
                <a:gd name="connsiteY3-154" fmla="*/ 19050 h 269081"/>
                <a:gd name="connsiteX4-155" fmla="*/ 314325 w 338138"/>
                <a:gd name="connsiteY4-156" fmla="*/ 0 h 269081"/>
                <a:gd name="connsiteX5-157" fmla="*/ 119062 w 338138"/>
                <a:gd name="connsiteY5-158" fmla="*/ 228599 h 269081"/>
                <a:gd name="connsiteX6-159" fmla="*/ 18317 w 338138"/>
                <a:gd name="connsiteY6-160" fmla="*/ 144704 h 269081"/>
                <a:gd name="connsiteX0-161" fmla="*/ 27181 w 338138"/>
                <a:gd name="connsiteY0-162" fmla="*/ 135840 h 269081"/>
                <a:gd name="connsiteX1-163" fmla="*/ 0 w 338138"/>
                <a:gd name="connsiteY1-164" fmla="*/ 164306 h 269081"/>
                <a:gd name="connsiteX2-165" fmla="*/ 123825 w 338138"/>
                <a:gd name="connsiteY2-166" fmla="*/ 269081 h 269081"/>
                <a:gd name="connsiteX3-167" fmla="*/ 338138 w 338138"/>
                <a:gd name="connsiteY3-168" fmla="*/ 19050 h 269081"/>
                <a:gd name="connsiteX4-169" fmla="*/ 314325 w 338138"/>
                <a:gd name="connsiteY4-170" fmla="*/ 0 h 269081"/>
                <a:gd name="connsiteX5-171" fmla="*/ 119062 w 338138"/>
                <a:gd name="connsiteY5-172" fmla="*/ 228599 h 269081"/>
                <a:gd name="connsiteX6-173" fmla="*/ 27181 w 338138"/>
                <a:gd name="connsiteY6-174" fmla="*/ 135840 h 269081"/>
                <a:gd name="connsiteX0-175" fmla="*/ 27181 w 338138"/>
                <a:gd name="connsiteY0-176" fmla="*/ 135840 h 269081"/>
                <a:gd name="connsiteX1-177" fmla="*/ 0 w 338138"/>
                <a:gd name="connsiteY1-178" fmla="*/ 164306 h 269081"/>
                <a:gd name="connsiteX2-179" fmla="*/ 123825 w 338138"/>
                <a:gd name="connsiteY2-180" fmla="*/ 269081 h 269081"/>
                <a:gd name="connsiteX3-181" fmla="*/ 338138 w 338138"/>
                <a:gd name="connsiteY3-182" fmla="*/ 19050 h 269081"/>
                <a:gd name="connsiteX4-183" fmla="*/ 314325 w 338138"/>
                <a:gd name="connsiteY4-184" fmla="*/ 0 h 269081"/>
                <a:gd name="connsiteX5-185" fmla="*/ 117092 w 338138"/>
                <a:gd name="connsiteY5-186" fmla="*/ 206931 h 269081"/>
                <a:gd name="connsiteX6-187" fmla="*/ 27181 w 338138"/>
                <a:gd name="connsiteY6-188" fmla="*/ 135840 h 269081"/>
                <a:gd name="connsiteX0-189" fmla="*/ 27181 w 338138"/>
                <a:gd name="connsiteY0-190" fmla="*/ 139780 h 273021"/>
                <a:gd name="connsiteX1-191" fmla="*/ 0 w 338138"/>
                <a:gd name="connsiteY1-192" fmla="*/ 168246 h 273021"/>
                <a:gd name="connsiteX2-193" fmla="*/ 123825 w 338138"/>
                <a:gd name="connsiteY2-194" fmla="*/ 273021 h 273021"/>
                <a:gd name="connsiteX3-195" fmla="*/ 338138 w 338138"/>
                <a:gd name="connsiteY3-196" fmla="*/ 22990 h 273021"/>
                <a:gd name="connsiteX4-197" fmla="*/ 307431 w 338138"/>
                <a:gd name="connsiteY4-198" fmla="*/ 0 h 273021"/>
                <a:gd name="connsiteX5-199" fmla="*/ 117092 w 338138"/>
                <a:gd name="connsiteY5-200" fmla="*/ 210871 h 273021"/>
                <a:gd name="connsiteX6-201" fmla="*/ 27181 w 338138"/>
                <a:gd name="connsiteY6-202" fmla="*/ 139780 h 273021"/>
                <a:gd name="connsiteX0-203" fmla="*/ 27181 w 338138"/>
                <a:gd name="connsiteY0-204" fmla="*/ 140765 h 274006"/>
                <a:gd name="connsiteX1-205" fmla="*/ 0 w 338138"/>
                <a:gd name="connsiteY1-206" fmla="*/ 169231 h 274006"/>
                <a:gd name="connsiteX2-207" fmla="*/ 123825 w 338138"/>
                <a:gd name="connsiteY2-208" fmla="*/ 274006 h 274006"/>
                <a:gd name="connsiteX3-209" fmla="*/ 338138 w 338138"/>
                <a:gd name="connsiteY3-210" fmla="*/ 23975 h 274006"/>
                <a:gd name="connsiteX4-211" fmla="*/ 303491 w 338138"/>
                <a:gd name="connsiteY4-212" fmla="*/ 0 h 274006"/>
                <a:gd name="connsiteX5-213" fmla="*/ 117092 w 338138"/>
                <a:gd name="connsiteY5-214" fmla="*/ 211856 h 274006"/>
                <a:gd name="connsiteX6-215" fmla="*/ 27181 w 338138"/>
                <a:gd name="connsiteY6-216" fmla="*/ 140765 h 274006"/>
                <a:gd name="connsiteX0-217" fmla="*/ 29151 w 338138"/>
                <a:gd name="connsiteY0-218" fmla="*/ 139780 h 274006"/>
                <a:gd name="connsiteX1-219" fmla="*/ 0 w 338138"/>
                <a:gd name="connsiteY1-220" fmla="*/ 169231 h 274006"/>
                <a:gd name="connsiteX2-221" fmla="*/ 123825 w 338138"/>
                <a:gd name="connsiteY2-222" fmla="*/ 274006 h 274006"/>
                <a:gd name="connsiteX3-223" fmla="*/ 338138 w 338138"/>
                <a:gd name="connsiteY3-224" fmla="*/ 23975 h 274006"/>
                <a:gd name="connsiteX4-225" fmla="*/ 303491 w 338138"/>
                <a:gd name="connsiteY4-226" fmla="*/ 0 h 274006"/>
                <a:gd name="connsiteX5-227" fmla="*/ 117092 w 338138"/>
                <a:gd name="connsiteY5-228" fmla="*/ 211856 h 274006"/>
                <a:gd name="connsiteX6-229" fmla="*/ 29151 w 338138"/>
                <a:gd name="connsiteY6-230" fmla="*/ 139780 h 274006"/>
                <a:gd name="connsiteX0-231" fmla="*/ 32106 w 338138"/>
                <a:gd name="connsiteY0-232" fmla="*/ 137811 h 274006"/>
                <a:gd name="connsiteX1-233" fmla="*/ 0 w 338138"/>
                <a:gd name="connsiteY1-234" fmla="*/ 169231 h 274006"/>
                <a:gd name="connsiteX2-235" fmla="*/ 123825 w 338138"/>
                <a:gd name="connsiteY2-236" fmla="*/ 274006 h 274006"/>
                <a:gd name="connsiteX3-237" fmla="*/ 338138 w 338138"/>
                <a:gd name="connsiteY3-238" fmla="*/ 23975 h 274006"/>
                <a:gd name="connsiteX4-239" fmla="*/ 303491 w 338138"/>
                <a:gd name="connsiteY4-240" fmla="*/ 0 h 274006"/>
                <a:gd name="connsiteX5-241" fmla="*/ 117092 w 338138"/>
                <a:gd name="connsiteY5-242" fmla="*/ 211856 h 274006"/>
                <a:gd name="connsiteX6-243" fmla="*/ 32106 w 338138"/>
                <a:gd name="connsiteY6-244" fmla="*/ 137811 h 274006"/>
                <a:gd name="connsiteX0-245" fmla="*/ 32106 w 338138"/>
                <a:gd name="connsiteY0-246" fmla="*/ 140766 h 276961"/>
                <a:gd name="connsiteX1-247" fmla="*/ 0 w 338138"/>
                <a:gd name="connsiteY1-248" fmla="*/ 172186 h 276961"/>
                <a:gd name="connsiteX2-249" fmla="*/ 123825 w 338138"/>
                <a:gd name="connsiteY2-250" fmla="*/ 276961 h 276961"/>
                <a:gd name="connsiteX3-251" fmla="*/ 338138 w 338138"/>
                <a:gd name="connsiteY3-252" fmla="*/ 26930 h 276961"/>
                <a:gd name="connsiteX4-253" fmla="*/ 302506 w 338138"/>
                <a:gd name="connsiteY4-254" fmla="*/ 0 h 276961"/>
                <a:gd name="connsiteX5-255" fmla="*/ 117092 w 338138"/>
                <a:gd name="connsiteY5-256" fmla="*/ 214811 h 276961"/>
                <a:gd name="connsiteX6-257" fmla="*/ 32106 w 338138"/>
                <a:gd name="connsiteY6-258" fmla="*/ 140766 h 27696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338138" h="276961">
                  <a:moveTo>
                    <a:pt x="32106" y="140766"/>
                  </a:moveTo>
                  <a:lnTo>
                    <a:pt x="0" y="172186"/>
                  </a:lnTo>
                  <a:lnTo>
                    <a:pt x="123825" y="276961"/>
                  </a:lnTo>
                  <a:lnTo>
                    <a:pt x="338138" y="26930"/>
                  </a:lnTo>
                  <a:lnTo>
                    <a:pt x="302506" y="0"/>
                  </a:lnTo>
                  <a:lnTo>
                    <a:pt x="117092" y="214811"/>
                  </a:lnTo>
                  <a:lnTo>
                    <a:pt x="32106" y="140766"/>
                  </a:lnTo>
                  <a:close/>
                </a:path>
              </a:pathLst>
            </a:custGeom>
            <a:solidFill>
              <a:srgbClr val="314865"/>
            </a:solidFill>
            <a:ln w="3175" cap="flat" cmpd="sng" algn="ctr">
              <a:noFill/>
              <a:prstDash val="solid"/>
            </a:ln>
            <a:effectLst/>
          </p:spPr>
          <p:txBody>
            <a:bodyPr anchor="ctr"/>
            <a:lstStyle/>
            <a:p>
              <a:pPr algn="ctr">
                <a:lnSpc>
                  <a:spcPct val="120000"/>
                </a:lnSpc>
                <a:defRPr/>
              </a:pPr>
              <a:endParaRPr lang="zh-CN" altLang="en-US" sz="900" kern="0">
                <a:solidFill>
                  <a:srgbClr val="4D4D4D"/>
                </a:solidFill>
                <a:latin typeface="微软雅黑" panose="020B0503020204020204" pitchFamily="34" charset="-122"/>
                <a:ea typeface="微软雅黑" panose="020B0503020204020204" pitchFamily="34" charset="-122"/>
              </a:endParaRPr>
            </a:p>
          </p:txBody>
        </p:sp>
      </p:grpSp>
      <p:cxnSp>
        <p:nvCxnSpPr>
          <p:cNvPr id="78" name="直接连接符 77"/>
          <p:cNvCxnSpPr/>
          <p:nvPr/>
        </p:nvCxnSpPr>
        <p:spPr>
          <a:xfrm>
            <a:off x="0"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cxnSp>
        <p:nvCxnSpPr>
          <p:cNvPr id="79" name="直接连接符 78"/>
          <p:cNvCxnSpPr/>
          <p:nvPr/>
        </p:nvCxnSpPr>
        <p:spPr>
          <a:xfrm>
            <a:off x="5364088"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sp>
        <p:nvSpPr>
          <p:cNvPr id="80" name="TextBox 500"/>
          <p:cNvSpPr txBox="1"/>
          <p:nvPr/>
        </p:nvSpPr>
        <p:spPr>
          <a:xfrm>
            <a:off x="3779912" y="155416"/>
            <a:ext cx="1584176" cy="400110"/>
          </a:xfrm>
          <a:prstGeom prst="rect">
            <a:avLst/>
          </a:prstGeom>
          <a:noFill/>
        </p:spPr>
        <p:txBody>
          <a:bodyPr wrap="square" rtlCol="0">
            <a:spAutoFit/>
          </a:bodyPr>
          <a:lstStyle/>
          <a:p>
            <a:pPr algn="ctr"/>
            <a:r>
              <a:rPr lang="zh-CN" altLang="en-US" sz="2000" b="1" dirty="0" smtClean="0">
                <a:solidFill>
                  <a:srgbClr val="314865"/>
                </a:solidFill>
              </a:rPr>
              <a:t>选题意义</a:t>
            </a:r>
            <a:endParaRPr lang="zh-CN" altLang="en-US" sz="2000" b="1" dirty="0">
              <a:solidFill>
                <a:srgbClr val="314865"/>
              </a:solidFill>
            </a:endParaRPr>
          </a:p>
        </p:txBody>
      </p:sp>
      <p:grpSp>
        <p:nvGrpSpPr>
          <p:cNvPr id="83" name="组合 82"/>
          <p:cNvGrpSpPr/>
          <p:nvPr/>
        </p:nvGrpSpPr>
        <p:grpSpPr>
          <a:xfrm>
            <a:off x="6548439" y="1778794"/>
            <a:ext cx="1307306" cy="1981200"/>
            <a:chOff x="6548439" y="1778794"/>
            <a:chExt cx="1307306" cy="1981200"/>
          </a:xfrm>
        </p:grpSpPr>
        <p:grpSp>
          <p:nvGrpSpPr>
            <p:cNvPr id="47" name="组合 26"/>
            <p:cNvGrpSpPr/>
            <p:nvPr/>
          </p:nvGrpSpPr>
          <p:grpSpPr bwMode="auto">
            <a:xfrm>
              <a:off x="6548439" y="1778794"/>
              <a:ext cx="1307306" cy="1981200"/>
              <a:chOff x="91992" y="2371460"/>
              <a:chExt cx="1743512" cy="2641716"/>
            </a:xfrm>
          </p:grpSpPr>
          <p:sp>
            <p:nvSpPr>
              <p:cNvPr id="48" name="矩形 47"/>
              <p:cNvSpPr/>
              <p:nvPr/>
            </p:nvSpPr>
            <p:spPr>
              <a:xfrm>
                <a:off x="107871" y="2371460"/>
                <a:ext cx="1727633" cy="2641716"/>
              </a:xfrm>
              <a:prstGeom prst="rect">
                <a:avLst/>
              </a:prstGeom>
              <a:solidFill>
                <a:srgbClr val="314865"/>
              </a:solidFill>
              <a:ln w="3175" cap="flat" cmpd="sng" algn="ctr">
                <a:solidFill>
                  <a:srgbClr val="EAEAEA"/>
                </a:solidFill>
                <a:prstDash val="solid"/>
              </a:ln>
              <a:effectLst/>
            </p:spPr>
            <p:txBody>
              <a:bodyPr anchor="ctr"/>
              <a:lstStyle/>
              <a:p>
                <a:pPr algn="ctr">
                  <a:lnSpc>
                    <a:spcPct val="120000"/>
                  </a:lnSpc>
                  <a:defRPr/>
                </a:pPr>
                <a:endParaRPr lang="en-US" altLang="zh-CN" sz="900" kern="0" dirty="0">
                  <a:solidFill>
                    <a:srgbClr val="4D4D4D"/>
                  </a:solidFill>
                  <a:latin typeface="微软雅黑" panose="020B0503020204020204" pitchFamily="34" charset="-122"/>
                  <a:ea typeface="微软雅黑" panose="020B0503020204020204" pitchFamily="34" charset="-122"/>
                </a:endParaRPr>
              </a:p>
            </p:txBody>
          </p:sp>
          <p:sp>
            <p:nvSpPr>
              <p:cNvPr id="49" name="椭圆 48"/>
              <p:cNvSpPr/>
              <p:nvPr/>
            </p:nvSpPr>
            <p:spPr>
              <a:xfrm>
                <a:off x="725041" y="4437112"/>
                <a:ext cx="492927" cy="492927"/>
              </a:xfrm>
              <a:prstGeom prst="ellipse">
                <a:avLst/>
              </a:prstGeom>
              <a:solidFill>
                <a:schemeClr val="bg1"/>
              </a:solidFill>
              <a:ln w="3175" cap="flat" cmpd="sng" algn="ctr">
                <a:solidFill>
                  <a:srgbClr val="D7D7D7"/>
                </a:solidFill>
                <a:prstDash val="solid"/>
              </a:ln>
              <a:effectLst/>
            </p:spPr>
            <p:txBody>
              <a:bodyPr anchor="ctr"/>
              <a:lstStyle/>
              <a:p>
                <a:pPr algn="ctr">
                  <a:lnSpc>
                    <a:spcPct val="120000"/>
                  </a:lnSpc>
                  <a:defRPr/>
                </a:pPr>
                <a:endParaRPr lang="zh-CN" altLang="en-US" sz="1800" kern="0">
                  <a:solidFill>
                    <a:srgbClr val="4D4D4D"/>
                  </a:solidFill>
                  <a:latin typeface="Impact" panose="020B0806030902050204" pitchFamily="34" charset="0"/>
                  <a:ea typeface="微软雅黑" panose="020B0503020204020204" pitchFamily="34" charset="-122"/>
                </a:endParaRPr>
              </a:p>
            </p:txBody>
          </p:sp>
          <p:sp>
            <p:nvSpPr>
              <p:cNvPr id="50" name="TextBox 29"/>
              <p:cNvSpPr txBox="1">
                <a:spLocks noChangeArrowheads="1"/>
              </p:cNvSpPr>
              <p:nvPr/>
            </p:nvSpPr>
            <p:spPr bwMode="auto">
              <a:xfrm>
                <a:off x="91993" y="2478038"/>
                <a:ext cx="1728000" cy="325916"/>
              </a:xfrm>
              <a:prstGeom prst="rect">
                <a:avLst/>
              </a:prstGeom>
              <a:noFill/>
              <a:ln w="9525">
                <a:noFill/>
                <a:miter lim="800000"/>
              </a:ln>
            </p:spPr>
            <p:txBody>
              <a:bodyPr>
                <a:spAutoFit/>
              </a:bodyPr>
              <a:lstStyle/>
              <a:p>
                <a:pPr algn="ctr">
                  <a:lnSpc>
                    <a:spcPct val="120000"/>
                  </a:lnSpc>
                  <a:defRPr/>
                </a:pPr>
                <a:r>
                  <a:rPr lang="zh-CN" altLang="en-US" sz="900" b="1" kern="0" dirty="0">
                    <a:solidFill>
                      <a:schemeClr val="bg1"/>
                    </a:solidFill>
                    <a:latin typeface="微软雅黑" panose="020B0503020204020204" pitchFamily="34" charset="-122"/>
                    <a:ea typeface="微软雅黑" panose="020B0503020204020204" pitchFamily="34" charset="-122"/>
                  </a:rPr>
                  <a:t>单击此处添加标题</a:t>
                </a:r>
                <a:endParaRPr lang="zh-CN" altLang="en-US" sz="900" b="1" kern="0" dirty="0">
                  <a:solidFill>
                    <a:schemeClr val="bg1"/>
                  </a:solidFill>
                  <a:latin typeface="微软雅黑" panose="020B0503020204020204" pitchFamily="34" charset="-122"/>
                  <a:ea typeface="微软雅黑" panose="020B0503020204020204" pitchFamily="34" charset="-122"/>
                </a:endParaRPr>
              </a:p>
            </p:txBody>
          </p:sp>
          <p:sp>
            <p:nvSpPr>
              <p:cNvPr id="51" name="TextBox 11"/>
              <p:cNvSpPr txBox="1"/>
              <p:nvPr/>
            </p:nvSpPr>
            <p:spPr>
              <a:xfrm>
                <a:off x="91992" y="2801692"/>
                <a:ext cx="1727633" cy="1093339"/>
              </a:xfrm>
              <a:prstGeom prst="rect">
                <a:avLst/>
              </a:prstGeom>
              <a:noFill/>
            </p:spPr>
            <p:txBody>
              <a:bodyPr>
                <a:spAutoFit/>
              </a:bodyPr>
              <a:lstStyle/>
              <a:p>
                <a:pPr algn="ctr">
                  <a:lnSpc>
                    <a:spcPct val="150000"/>
                  </a:lnSpc>
                  <a:defRPr/>
                </a:pPr>
                <a:r>
                  <a:rPr lang="zh-CN" altLang="en-US" sz="790" kern="0" dirty="0">
                    <a:solidFill>
                      <a:schemeClr val="bg1"/>
                    </a:solidFill>
                    <a:latin typeface="微软雅黑" panose="020B0503020204020204" pitchFamily="34" charset="-122"/>
                    <a:ea typeface="微软雅黑" panose="020B0503020204020204" pitchFamily="34" charset="-122"/>
                  </a:rPr>
                  <a:t>单击此处添加段落文本单击此处添加段落文本单击此处添加段落文本单击此处添加段落文本</a:t>
                </a:r>
                <a:endParaRPr lang="zh-CN" altLang="en-US" sz="790" kern="0" dirty="0">
                  <a:solidFill>
                    <a:schemeClr val="bg1"/>
                  </a:solidFill>
                  <a:latin typeface="微软雅黑" panose="020B0503020204020204" pitchFamily="34" charset="-122"/>
                  <a:ea typeface="微软雅黑" panose="020B0503020204020204" pitchFamily="34" charset="-122"/>
                </a:endParaRPr>
              </a:p>
            </p:txBody>
          </p:sp>
          <p:sp>
            <p:nvSpPr>
              <p:cNvPr id="52" name="TextBox 31"/>
              <p:cNvSpPr txBox="1">
                <a:spLocks noChangeArrowheads="1"/>
              </p:cNvSpPr>
              <p:nvPr/>
            </p:nvSpPr>
            <p:spPr bwMode="auto">
              <a:xfrm>
                <a:off x="643130" y="3977784"/>
                <a:ext cx="656755" cy="369348"/>
              </a:xfrm>
              <a:prstGeom prst="rect">
                <a:avLst/>
              </a:prstGeom>
              <a:noFill/>
              <a:ln w="9525">
                <a:noFill/>
                <a:miter lim="800000"/>
              </a:ln>
            </p:spPr>
            <p:txBody>
              <a:bodyPr wrap="none">
                <a:spAutoFit/>
              </a:bodyPr>
              <a:lstStyle/>
              <a:p>
                <a:pPr algn="ctr">
                  <a:defRPr/>
                </a:pPr>
                <a:r>
                  <a:rPr lang="zh-CN" altLang="en-US" sz="1200" b="1" kern="0" dirty="0" smtClean="0">
                    <a:solidFill>
                      <a:schemeClr val="bg1"/>
                    </a:solidFill>
                  </a:rPr>
                  <a:t>文字</a:t>
                </a:r>
                <a:endParaRPr lang="zh-CN" altLang="en-US" sz="1200" b="1" kern="0" dirty="0">
                  <a:solidFill>
                    <a:schemeClr val="bg1"/>
                  </a:solidFill>
                </a:endParaRPr>
              </a:p>
            </p:txBody>
          </p:sp>
        </p:grpSp>
        <p:sp>
          <p:nvSpPr>
            <p:cNvPr id="81" name="乘号 80"/>
            <p:cNvSpPr/>
            <p:nvPr/>
          </p:nvSpPr>
          <p:spPr bwMode="auto">
            <a:xfrm>
              <a:off x="7045983" y="3346847"/>
              <a:ext cx="323850" cy="323850"/>
            </a:xfrm>
            <a:prstGeom prst="mathMultiply">
              <a:avLst>
                <a:gd name="adj1" fmla="val 11712"/>
              </a:avLst>
            </a:prstGeom>
            <a:solidFill>
              <a:srgbClr val="2B2E30"/>
            </a:solidFill>
            <a:ln w="25400" cap="flat" cmpd="sng" algn="ctr">
              <a:noFill/>
              <a:prstDash val="solid"/>
            </a:ln>
            <a:effectLst/>
          </p:spPr>
          <p:txBody>
            <a:bodyPr anchor="ctr"/>
            <a:lstStyle/>
            <a:p>
              <a:pPr algn="ctr">
                <a:lnSpc>
                  <a:spcPct val="120000"/>
                </a:lnSpc>
                <a:defRPr/>
              </a:pPr>
              <a:endParaRPr lang="zh-CN" altLang="en-US" sz="1050" b="1" kern="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p:transition spd="slow">
    <p:cover dir="rd"/>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78"/>
                                            </p:tgtEl>
                                            <p:attrNameLst>
                                              <p:attrName>style.visibility</p:attrName>
                                            </p:attrNameLst>
                                          </p:cBhvr>
                                          <p:to>
                                            <p:strVal val="visible"/>
                                          </p:to>
                                        </p:set>
                                        <p:anim calcmode="lin" valueType="num">
                                          <p:cBhvr additive="base">
                                            <p:cTn id="7" dur="500" fill="hold"/>
                                            <p:tgtEl>
                                              <p:spTgt spid="78"/>
                                            </p:tgtEl>
                                            <p:attrNameLst>
                                              <p:attrName>ppt_x</p:attrName>
                                            </p:attrNameLst>
                                          </p:cBhvr>
                                          <p:tavLst>
                                            <p:tav tm="0">
                                              <p:val>
                                                <p:strVal val="0-#ppt_w/2"/>
                                              </p:val>
                                            </p:tav>
                                            <p:tav tm="100000">
                                              <p:val>
                                                <p:strVal val="#ppt_x"/>
                                              </p:val>
                                            </p:tav>
                                          </p:tavLst>
                                        </p:anim>
                                        <p:anim calcmode="lin" valueType="num">
                                          <p:cBhvr additive="base">
                                            <p:cTn id="8" dur="500" fill="hold"/>
                                            <p:tgtEl>
                                              <p:spTgt spid="78"/>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79"/>
                                            </p:tgtEl>
                                            <p:attrNameLst>
                                              <p:attrName>style.visibility</p:attrName>
                                            </p:attrNameLst>
                                          </p:cBhvr>
                                          <p:to>
                                            <p:strVal val="visible"/>
                                          </p:to>
                                        </p:set>
                                        <p:anim calcmode="lin" valueType="num">
                                          <p:cBhvr additive="base">
                                            <p:cTn id="11" dur="500" fill="hold"/>
                                            <p:tgtEl>
                                              <p:spTgt spid="79"/>
                                            </p:tgtEl>
                                            <p:attrNameLst>
                                              <p:attrName>ppt_x</p:attrName>
                                            </p:attrNameLst>
                                          </p:cBhvr>
                                          <p:tavLst>
                                            <p:tav tm="0">
                                              <p:val>
                                                <p:strVal val="1+#ppt_w/2"/>
                                              </p:val>
                                            </p:tav>
                                            <p:tav tm="100000">
                                              <p:val>
                                                <p:strVal val="#ppt_x"/>
                                              </p:val>
                                            </p:tav>
                                          </p:tavLst>
                                        </p:anim>
                                        <p:anim calcmode="lin" valueType="num">
                                          <p:cBhvr additive="base">
                                            <p:cTn id="12" dur="500" fill="hold"/>
                                            <p:tgtEl>
                                              <p:spTgt spid="79"/>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14:presetBounceEnd="52000">
                                      <p:stCondLst>
                                        <p:cond delay="0"/>
                                      </p:stCondLst>
                                      <p:childTnLst>
                                        <p:set>
                                          <p:cBhvr>
                                            <p:cTn id="15" dur="1" fill="hold">
                                              <p:stCondLst>
                                                <p:cond delay="0"/>
                                              </p:stCondLst>
                                            </p:cTn>
                                            <p:tgtEl>
                                              <p:spTgt spid="80"/>
                                            </p:tgtEl>
                                            <p:attrNameLst>
                                              <p:attrName>style.visibility</p:attrName>
                                            </p:attrNameLst>
                                          </p:cBhvr>
                                          <p:to>
                                            <p:strVal val="visible"/>
                                          </p:to>
                                        </p:set>
                                        <p:anim calcmode="lin" valueType="num" p14:bounceEnd="52000">
                                          <p:cBhvr additive="base">
                                            <p:cTn id="16" dur="500" fill="hold"/>
                                            <p:tgtEl>
                                              <p:spTgt spid="80"/>
                                            </p:tgtEl>
                                            <p:attrNameLst>
                                              <p:attrName>ppt_x</p:attrName>
                                            </p:attrNameLst>
                                          </p:cBhvr>
                                          <p:tavLst>
                                            <p:tav tm="0">
                                              <p:val>
                                                <p:strVal val="#ppt_x"/>
                                              </p:val>
                                            </p:tav>
                                            <p:tav tm="100000">
                                              <p:val>
                                                <p:strVal val="#ppt_x"/>
                                              </p:val>
                                            </p:tav>
                                          </p:tavLst>
                                        </p:anim>
                                        <p:anim calcmode="lin" valueType="num" p14:bounceEnd="52000">
                                          <p:cBhvr additive="base">
                                            <p:cTn id="17" dur="500" fill="hold"/>
                                            <p:tgtEl>
                                              <p:spTgt spid="80"/>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22" presetClass="entr" presetSubtype="8" fill="hold" nodeType="afterEffect">
                                      <p:stCondLst>
                                        <p:cond delay="0"/>
                                      </p:stCondLst>
                                      <p:childTnLst>
                                        <p:set>
                                          <p:cBhvr>
                                            <p:cTn id="20" dur="1" fill="hold">
                                              <p:stCondLst>
                                                <p:cond delay="0"/>
                                              </p:stCondLst>
                                            </p:cTn>
                                            <p:tgtEl>
                                              <p:spTgt spid="53"/>
                                            </p:tgtEl>
                                            <p:attrNameLst>
                                              <p:attrName>style.visibility</p:attrName>
                                            </p:attrNameLst>
                                          </p:cBhvr>
                                          <p:to>
                                            <p:strVal val="visible"/>
                                          </p:to>
                                        </p:set>
                                        <p:animEffect transition="in" filter="wipe(left)">
                                          <p:cBhvr>
                                            <p:cTn id="21" dur="500"/>
                                            <p:tgtEl>
                                              <p:spTgt spid="53"/>
                                            </p:tgtEl>
                                          </p:cBhvr>
                                        </p:animEffect>
                                      </p:childTnLst>
                                    </p:cTn>
                                  </p:par>
                                </p:childTnLst>
                              </p:cTn>
                            </p:par>
                            <p:par>
                              <p:cTn id="22" fill="hold">
                                <p:stCondLst>
                                  <p:cond delay="1500"/>
                                </p:stCondLst>
                                <p:childTnLst>
                                  <p:par>
                                    <p:cTn id="23" presetID="22" presetClass="entr" presetSubtype="8" fill="hold" nodeType="afterEffect">
                                      <p:stCondLst>
                                        <p:cond delay="0"/>
                                      </p:stCondLst>
                                      <p:childTnLst>
                                        <p:set>
                                          <p:cBhvr>
                                            <p:cTn id="24" dur="1" fill="hold">
                                              <p:stCondLst>
                                                <p:cond delay="0"/>
                                              </p:stCondLst>
                                            </p:cTn>
                                            <p:tgtEl>
                                              <p:spTgt spid="82"/>
                                            </p:tgtEl>
                                            <p:attrNameLst>
                                              <p:attrName>style.visibility</p:attrName>
                                            </p:attrNameLst>
                                          </p:cBhvr>
                                          <p:to>
                                            <p:strVal val="visible"/>
                                          </p:to>
                                        </p:set>
                                        <p:animEffect transition="in" filter="wipe(left)">
                                          <p:cBhvr>
                                            <p:cTn id="25" dur="500"/>
                                            <p:tgtEl>
                                              <p:spTgt spid="82"/>
                                            </p:tgtEl>
                                          </p:cBhvr>
                                        </p:animEffect>
                                      </p:childTnLst>
                                    </p:cTn>
                                  </p:par>
                                </p:childTnLst>
                              </p:cTn>
                            </p:par>
                            <p:par>
                              <p:cTn id="26" fill="hold">
                                <p:stCondLst>
                                  <p:cond delay="2000"/>
                                </p:stCondLst>
                                <p:childTnLst>
                                  <p:par>
                                    <p:cTn id="27" presetID="22" presetClass="entr" presetSubtype="8" fill="hold" nodeType="afterEffect">
                                      <p:stCondLst>
                                        <p:cond delay="0"/>
                                      </p:stCondLst>
                                      <p:childTnLst>
                                        <p:set>
                                          <p:cBhvr>
                                            <p:cTn id="28" dur="1" fill="hold">
                                              <p:stCondLst>
                                                <p:cond delay="0"/>
                                              </p:stCondLst>
                                            </p:cTn>
                                            <p:tgtEl>
                                              <p:spTgt spid="62"/>
                                            </p:tgtEl>
                                            <p:attrNameLst>
                                              <p:attrName>style.visibility</p:attrName>
                                            </p:attrNameLst>
                                          </p:cBhvr>
                                          <p:to>
                                            <p:strVal val="visible"/>
                                          </p:to>
                                        </p:set>
                                        <p:animEffect transition="in" filter="wipe(left)">
                                          <p:cBhvr>
                                            <p:cTn id="29" dur="500"/>
                                            <p:tgtEl>
                                              <p:spTgt spid="62"/>
                                            </p:tgtEl>
                                          </p:cBhvr>
                                        </p:animEffect>
                                      </p:childTnLst>
                                    </p:cTn>
                                  </p:par>
                                </p:childTnLst>
                              </p:cTn>
                            </p:par>
                            <p:par>
                              <p:cTn id="30" fill="hold">
                                <p:stCondLst>
                                  <p:cond delay="2500"/>
                                </p:stCondLst>
                                <p:childTnLst>
                                  <p:par>
                                    <p:cTn id="31" presetID="22" presetClass="entr" presetSubtype="8" fill="hold" nodeType="afterEffect">
                                      <p:stCondLst>
                                        <p:cond delay="0"/>
                                      </p:stCondLst>
                                      <p:childTnLst>
                                        <p:set>
                                          <p:cBhvr>
                                            <p:cTn id="32" dur="1" fill="hold">
                                              <p:stCondLst>
                                                <p:cond delay="0"/>
                                              </p:stCondLst>
                                            </p:cTn>
                                            <p:tgtEl>
                                              <p:spTgt spid="70"/>
                                            </p:tgtEl>
                                            <p:attrNameLst>
                                              <p:attrName>style.visibility</p:attrName>
                                            </p:attrNameLst>
                                          </p:cBhvr>
                                          <p:to>
                                            <p:strVal val="visible"/>
                                          </p:to>
                                        </p:set>
                                        <p:animEffect transition="in" filter="wipe(left)">
                                          <p:cBhvr>
                                            <p:cTn id="33" dur="500"/>
                                            <p:tgtEl>
                                              <p:spTgt spid="70"/>
                                            </p:tgtEl>
                                          </p:cBhvr>
                                        </p:animEffect>
                                      </p:childTnLst>
                                    </p:cTn>
                                  </p:par>
                                </p:childTnLst>
                              </p:cTn>
                            </p:par>
                            <p:par>
                              <p:cTn id="34" fill="hold">
                                <p:stCondLst>
                                  <p:cond delay="3000"/>
                                </p:stCondLst>
                                <p:childTnLst>
                                  <p:par>
                                    <p:cTn id="35" presetID="22" presetClass="entr" presetSubtype="8" fill="hold" nodeType="afterEffect">
                                      <p:stCondLst>
                                        <p:cond delay="0"/>
                                      </p:stCondLst>
                                      <p:childTnLst>
                                        <p:set>
                                          <p:cBhvr>
                                            <p:cTn id="36" dur="1" fill="hold">
                                              <p:stCondLst>
                                                <p:cond delay="0"/>
                                              </p:stCondLst>
                                            </p:cTn>
                                            <p:tgtEl>
                                              <p:spTgt spid="83"/>
                                            </p:tgtEl>
                                            <p:attrNameLst>
                                              <p:attrName>style.visibility</p:attrName>
                                            </p:attrNameLst>
                                          </p:cBhvr>
                                          <p:to>
                                            <p:strVal val="visible"/>
                                          </p:to>
                                        </p:set>
                                        <p:animEffect transition="in" filter="wipe(left)">
                                          <p:cBhvr>
                                            <p:cTn id="37"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78"/>
                                            </p:tgtEl>
                                            <p:attrNameLst>
                                              <p:attrName>style.visibility</p:attrName>
                                            </p:attrNameLst>
                                          </p:cBhvr>
                                          <p:to>
                                            <p:strVal val="visible"/>
                                          </p:to>
                                        </p:set>
                                        <p:anim calcmode="lin" valueType="num">
                                          <p:cBhvr additive="base">
                                            <p:cTn id="7" dur="500" fill="hold"/>
                                            <p:tgtEl>
                                              <p:spTgt spid="78"/>
                                            </p:tgtEl>
                                            <p:attrNameLst>
                                              <p:attrName>ppt_x</p:attrName>
                                            </p:attrNameLst>
                                          </p:cBhvr>
                                          <p:tavLst>
                                            <p:tav tm="0">
                                              <p:val>
                                                <p:strVal val="0-#ppt_w/2"/>
                                              </p:val>
                                            </p:tav>
                                            <p:tav tm="100000">
                                              <p:val>
                                                <p:strVal val="#ppt_x"/>
                                              </p:val>
                                            </p:tav>
                                          </p:tavLst>
                                        </p:anim>
                                        <p:anim calcmode="lin" valueType="num">
                                          <p:cBhvr additive="base">
                                            <p:cTn id="8" dur="500" fill="hold"/>
                                            <p:tgtEl>
                                              <p:spTgt spid="78"/>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79"/>
                                            </p:tgtEl>
                                            <p:attrNameLst>
                                              <p:attrName>style.visibility</p:attrName>
                                            </p:attrNameLst>
                                          </p:cBhvr>
                                          <p:to>
                                            <p:strVal val="visible"/>
                                          </p:to>
                                        </p:set>
                                        <p:anim calcmode="lin" valueType="num">
                                          <p:cBhvr additive="base">
                                            <p:cTn id="11" dur="500" fill="hold"/>
                                            <p:tgtEl>
                                              <p:spTgt spid="79"/>
                                            </p:tgtEl>
                                            <p:attrNameLst>
                                              <p:attrName>ppt_x</p:attrName>
                                            </p:attrNameLst>
                                          </p:cBhvr>
                                          <p:tavLst>
                                            <p:tav tm="0">
                                              <p:val>
                                                <p:strVal val="1+#ppt_w/2"/>
                                              </p:val>
                                            </p:tav>
                                            <p:tav tm="100000">
                                              <p:val>
                                                <p:strVal val="#ppt_x"/>
                                              </p:val>
                                            </p:tav>
                                          </p:tavLst>
                                        </p:anim>
                                        <p:anim calcmode="lin" valueType="num">
                                          <p:cBhvr additive="base">
                                            <p:cTn id="12" dur="500" fill="hold"/>
                                            <p:tgtEl>
                                              <p:spTgt spid="79"/>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stCondLst>
                                        <p:cond delay="0"/>
                                      </p:stCondLst>
                                      <p:childTnLst>
                                        <p:set>
                                          <p:cBhvr>
                                            <p:cTn id="15" dur="1" fill="hold">
                                              <p:stCondLst>
                                                <p:cond delay="0"/>
                                              </p:stCondLst>
                                            </p:cTn>
                                            <p:tgtEl>
                                              <p:spTgt spid="80"/>
                                            </p:tgtEl>
                                            <p:attrNameLst>
                                              <p:attrName>style.visibility</p:attrName>
                                            </p:attrNameLst>
                                          </p:cBhvr>
                                          <p:to>
                                            <p:strVal val="visible"/>
                                          </p:to>
                                        </p:set>
                                        <p:anim calcmode="lin" valueType="num">
                                          <p:cBhvr additive="base">
                                            <p:cTn id="16" dur="500" fill="hold"/>
                                            <p:tgtEl>
                                              <p:spTgt spid="80"/>
                                            </p:tgtEl>
                                            <p:attrNameLst>
                                              <p:attrName>ppt_x</p:attrName>
                                            </p:attrNameLst>
                                          </p:cBhvr>
                                          <p:tavLst>
                                            <p:tav tm="0">
                                              <p:val>
                                                <p:strVal val="#ppt_x"/>
                                              </p:val>
                                            </p:tav>
                                            <p:tav tm="100000">
                                              <p:val>
                                                <p:strVal val="#ppt_x"/>
                                              </p:val>
                                            </p:tav>
                                          </p:tavLst>
                                        </p:anim>
                                        <p:anim calcmode="lin" valueType="num">
                                          <p:cBhvr additive="base">
                                            <p:cTn id="17" dur="500" fill="hold"/>
                                            <p:tgtEl>
                                              <p:spTgt spid="80"/>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22" presetClass="entr" presetSubtype="8" fill="hold" nodeType="afterEffect">
                                      <p:stCondLst>
                                        <p:cond delay="0"/>
                                      </p:stCondLst>
                                      <p:childTnLst>
                                        <p:set>
                                          <p:cBhvr>
                                            <p:cTn id="20" dur="1" fill="hold">
                                              <p:stCondLst>
                                                <p:cond delay="0"/>
                                              </p:stCondLst>
                                            </p:cTn>
                                            <p:tgtEl>
                                              <p:spTgt spid="53"/>
                                            </p:tgtEl>
                                            <p:attrNameLst>
                                              <p:attrName>style.visibility</p:attrName>
                                            </p:attrNameLst>
                                          </p:cBhvr>
                                          <p:to>
                                            <p:strVal val="visible"/>
                                          </p:to>
                                        </p:set>
                                        <p:animEffect transition="in" filter="wipe(left)">
                                          <p:cBhvr>
                                            <p:cTn id="21" dur="500"/>
                                            <p:tgtEl>
                                              <p:spTgt spid="53"/>
                                            </p:tgtEl>
                                          </p:cBhvr>
                                        </p:animEffect>
                                      </p:childTnLst>
                                    </p:cTn>
                                  </p:par>
                                </p:childTnLst>
                              </p:cTn>
                            </p:par>
                            <p:par>
                              <p:cTn id="22" fill="hold">
                                <p:stCondLst>
                                  <p:cond delay="1500"/>
                                </p:stCondLst>
                                <p:childTnLst>
                                  <p:par>
                                    <p:cTn id="23" presetID="22" presetClass="entr" presetSubtype="8" fill="hold" nodeType="afterEffect">
                                      <p:stCondLst>
                                        <p:cond delay="0"/>
                                      </p:stCondLst>
                                      <p:childTnLst>
                                        <p:set>
                                          <p:cBhvr>
                                            <p:cTn id="24" dur="1" fill="hold">
                                              <p:stCondLst>
                                                <p:cond delay="0"/>
                                              </p:stCondLst>
                                            </p:cTn>
                                            <p:tgtEl>
                                              <p:spTgt spid="82"/>
                                            </p:tgtEl>
                                            <p:attrNameLst>
                                              <p:attrName>style.visibility</p:attrName>
                                            </p:attrNameLst>
                                          </p:cBhvr>
                                          <p:to>
                                            <p:strVal val="visible"/>
                                          </p:to>
                                        </p:set>
                                        <p:animEffect transition="in" filter="wipe(left)">
                                          <p:cBhvr>
                                            <p:cTn id="25" dur="500"/>
                                            <p:tgtEl>
                                              <p:spTgt spid="82"/>
                                            </p:tgtEl>
                                          </p:cBhvr>
                                        </p:animEffect>
                                      </p:childTnLst>
                                    </p:cTn>
                                  </p:par>
                                </p:childTnLst>
                              </p:cTn>
                            </p:par>
                            <p:par>
                              <p:cTn id="26" fill="hold">
                                <p:stCondLst>
                                  <p:cond delay="2000"/>
                                </p:stCondLst>
                                <p:childTnLst>
                                  <p:par>
                                    <p:cTn id="27" presetID="22" presetClass="entr" presetSubtype="8" fill="hold" nodeType="afterEffect">
                                      <p:stCondLst>
                                        <p:cond delay="0"/>
                                      </p:stCondLst>
                                      <p:childTnLst>
                                        <p:set>
                                          <p:cBhvr>
                                            <p:cTn id="28" dur="1" fill="hold">
                                              <p:stCondLst>
                                                <p:cond delay="0"/>
                                              </p:stCondLst>
                                            </p:cTn>
                                            <p:tgtEl>
                                              <p:spTgt spid="62"/>
                                            </p:tgtEl>
                                            <p:attrNameLst>
                                              <p:attrName>style.visibility</p:attrName>
                                            </p:attrNameLst>
                                          </p:cBhvr>
                                          <p:to>
                                            <p:strVal val="visible"/>
                                          </p:to>
                                        </p:set>
                                        <p:animEffect transition="in" filter="wipe(left)">
                                          <p:cBhvr>
                                            <p:cTn id="29" dur="500"/>
                                            <p:tgtEl>
                                              <p:spTgt spid="62"/>
                                            </p:tgtEl>
                                          </p:cBhvr>
                                        </p:animEffect>
                                      </p:childTnLst>
                                    </p:cTn>
                                  </p:par>
                                </p:childTnLst>
                              </p:cTn>
                            </p:par>
                            <p:par>
                              <p:cTn id="30" fill="hold">
                                <p:stCondLst>
                                  <p:cond delay="2500"/>
                                </p:stCondLst>
                                <p:childTnLst>
                                  <p:par>
                                    <p:cTn id="31" presetID="22" presetClass="entr" presetSubtype="8" fill="hold" nodeType="afterEffect">
                                      <p:stCondLst>
                                        <p:cond delay="0"/>
                                      </p:stCondLst>
                                      <p:childTnLst>
                                        <p:set>
                                          <p:cBhvr>
                                            <p:cTn id="32" dur="1" fill="hold">
                                              <p:stCondLst>
                                                <p:cond delay="0"/>
                                              </p:stCondLst>
                                            </p:cTn>
                                            <p:tgtEl>
                                              <p:spTgt spid="70"/>
                                            </p:tgtEl>
                                            <p:attrNameLst>
                                              <p:attrName>style.visibility</p:attrName>
                                            </p:attrNameLst>
                                          </p:cBhvr>
                                          <p:to>
                                            <p:strVal val="visible"/>
                                          </p:to>
                                        </p:set>
                                        <p:animEffect transition="in" filter="wipe(left)">
                                          <p:cBhvr>
                                            <p:cTn id="33" dur="500"/>
                                            <p:tgtEl>
                                              <p:spTgt spid="70"/>
                                            </p:tgtEl>
                                          </p:cBhvr>
                                        </p:animEffect>
                                      </p:childTnLst>
                                    </p:cTn>
                                  </p:par>
                                </p:childTnLst>
                              </p:cTn>
                            </p:par>
                            <p:par>
                              <p:cTn id="34" fill="hold">
                                <p:stCondLst>
                                  <p:cond delay="3000"/>
                                </p:stCondLst>
                                <p:childTnLst>
                                  <p:par>
                                    <p:cTn id="35" presetID="22" presetClass="entr" presetSubtype="8" fill="hold" nodeType="afterEffect">
                                      <p:stCondLst>
                                        <p:cond delay="0"/>
                                      </p:stCondLst>
                                      <p:childTnLst>
                                        <p:set>
                                          <p:cBhvr>
                                            <p:cTn id="36" dur="1" fill="hold">
                                              <p:stCondLst>
                                                <p:cond delay="0"/>
                                              </p:stCondLst>
                                            </p:cTn>
                                            <p:tgtEl>
                                              <p:spTgt spid="83"/>
                                            </p:tgtEl>
                                            <p:attrNameLst>
                                              <p:attrName>style.visibility</p:attrName>
                                            </p:attrNameLst>
                                          </p:cBhvr>
                                          <p:to>
                                            <p:strVal val="visible"/>
                                          </p:to>
                                        </p:set>
                                        <p:animEffect transition="in" filter="wipe(left)">
                                          <p:cBhvr>
                                            <p:cTn id="37"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p:bldLst>
      </p:timing>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直接连接符 13"/>
          <p:cNvCxnSpPr/>
          <p:nvPr/>
        </p:nvCxnSpPr>
        <p:spPr>
          <a:xfrm>
            <a:off x="0"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5364088"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sp>
        <p:nvSpPr>
          <p:cNvPr id="16" name="TextBox 500"/>
          <p:cNvSpPr txBox="1"/>
          <p:nvPr/>
        </p:nvSpPr>
        <p:spPr>
          <a:xfrm>
            <a:off x="3779912" y="155416"/>
            <a:ext cx="1584176" cy="400110"/>
          </a:xfrm>
          <a:prstGeom prst="rect">
            <a:avLst/>
          </a:prstGeom>
          <a:noFill/>
        </p:spPr>
        <p:txBody>
          <a:bodyPr wrap="square" rtlCol="0">
            <a:spAutoFit/>
          </a:bodyPr>
          <a:lstStyle/>
          <a:p>
            <a:pPr algn="ctr"/>
            <a:r>
              <a:rPr lang="zh-CN" altLang="en-US" sz="2000" b="1" dirty="0" smtClean="0">
                <a:solidFill>
                  <a:srgbClr val="314865"/>
                </a:solidFill>
              </a:rPr>
              <a:t>选题意义</a:t>
            </a:r>
            <a:endParaRPr lang="zh-CN" altLang="en-US" sz="2000" b="1" dirty="0">
              <a:solidFill>
                <a:srgbClr val="314865"/>
              </a:solidFill>
            </a:endParaRPr>
          </a:p>
        </p:txBody>
      </p:sp>
      <p:sp>
        <p:nvSpPr>
          <p:cNvPr id="21" name="矩形 20"/>
          <p:cNvSpPr/>
          <p:nvPr/>
        </p:nvSpPr>
        <p:spPr>
          <a:xfrm>
            <a:off x="2818398" y="1329284"/>
            <a:ext cx="5113421" cy="1364456"/>
          </a:xfrm>
          <a:prstGeom prst="rect">
            <a:avLst/>
          </a:prstGeom>
          <a:solidFill>
            <a:srgbClr val="E2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sp>
        <p:nvSpPr>
          <p:cNvPr id="22" name="矩形 21"/>
          <p:cNvSpPr/>
          <p:nvPr/>
        </p:nvSpPr>
        <p:spPr>
          <a:xfrm>
            <a:off x="2818398" y="2820771"/>
            <a:ext cx="5113421" cy="1364456"/>
          </a:xfrm>
          <a:prstGeom prst="rect">
            <a:avLst/>
          </a:prstGeom>
          <a:solidFill>
            <a:srgbClr val="E2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grpSp>
        <p:nvGrpSpPr>
          <p:cNvPr id="30" name="组合 29"/>
          <p:cNvGrpSpPr/>
          <p:nvPr/>
        </p:nvGrpSpPr>
        <p:grpSpPr>
          <a:xfrm>
            <a:off x="1255712" y="1329284"/>
            <a:ext cx="1481807" cy="1364456"/>
            <a:chOff x="1255712" y="1329284"/>
            <a:chExt cx="1481807" cy="1364456"/>
          </a:xfrm>
        </p:grpSpPr>
        <p:sp>
          <p:nvSpPr>
            <p:cNvPr id="17" name="矩形 16"/>
            <p:cNvSpPr/>
            <p:nvPr/>
          </p:nvSpPr>
          <p:spPr>
            <a:xfrm>
              <a:off x="1336591" y="1329284"/>
              <a:ext cx="1364456" cy="1364456"/>
            </a:xfrm>
            <a:prstGeom prst="rect">
              <a:avLst/>
            </a:prstGeom>
            <a:solidFill>
              <a:srgbClr val="314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pic>
          <p:nvPicPr>
            <p:cNvPr id="23" name="Picture 5" descr="\\MAGNUM\Projects\Microsoft\Cloud Power FY12\Design\ICONS_PNG\Increase.png"/>
            <p:cNvPicPr>
              <a:picLocks noChangeAspect="1" noChangeArrowheads="1"/>
            </p:cNvPicPr>
            <p:nvPr/>
          </p:nvPicPr>
          <p:blipFill>
            <a:blip r:embed="rId1" cstate="print">
              <a:biLevel thresh="50000"/>
            </a:blip>
            <a:srcRect/>
            <a:stretch>
              <a:fillRect/>
            </a:stretch>
          </p:blipFill>
          <p:spPr bwMode="auto">
            <a:xfrm>
              <a:off x="1255712" y="1358074"/>
              <a:ext cx="1481807" cy="1284945"/>
            </a:xfrm>
            <a:prstGeom prst="rect">
              <a:avLst/>
            </a:prstGeom>
            <a:noFill/>
          </p:spPr>
        </p:pic>
      </p:grpSp>
      <p:grpSp>
        <p:nvGrpSpPr>
          <p:cNvPr id="31" name="组合 30"/>
          <p:cNvGrpSpPr/>
          <p:nvPr/>
        </p:nvGrpSpPr>
        <p:grpSpPr>
          <a:xfrm>
            <a:off x="1341999" y="2820771"/>
            <a:ext cx="1364456" cy="1364456"/>
            <a:chOff x="1336591" y="2820772"/>
            <a:chExt cx="1364456" cy="1364456"/>
          </a:xfrm>
        </p:grpSpPr>
        <p:sp>
          <p:nvSpPr>
            <p:cNvPr id="18" name="矩形 17"/>
            <p:cNvSpPr/>
            <p:nvPr/>
          </p:nvSpPr>
          <p:spPr>
            <a:xfrm>
              <a:off x="1336591" y="2820772"/>
              <a:ext cx="1364456" cy="1364456"/>
            </a:xfrm>
            <a:prstGeom prst="rect">
              <a:avLst/>
            </a:prstGeom>
            <a:solidFill>
              <a:srgbClr val="314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grpSp>
          <p:nvGrpSpPr>
            <p:cNvPr id="24" name="组合 23"/>
            <p:cNvGrpSpPr/>
            <p:nvPr/>
          </p:nvGrpSpPr>
          <p:grpSpPr>
            <a:xfrm>
              <a:off x="1459051" y="3059019"/>
              <a:ext cx="1040356" cy="947461"/>
              <a:chOff x="2065786" y="4184708"/>
              <a:chExt cx="1143803" cy="1041671"/>
            </a:xfrm>
          </p:grpSpPr>
          <p:pic>
            <p:nvPicPr>
              <p:cNvPr id="25" name="Picture 3" descr="\\MAGNUM\Projects\Microsoft\Cloud Power FY12\Design\ICONS_PNG\User.png"/>
              <p:cNvPicPr>
                <a:picLocks noChangeAspect="1" noChangeArrowheads="1"/>
              </p:cNvPicPr>
              <p:nvPr/>
            </p:nvPicPr>
            <p:blipFill>
              <a:blip r:embed="rId2" cstate="print">
                <a:biLevel thresh="25000"/>
              </a:blip>
              <a:srcRect/>
              <a:stretch>
                <a:fillRect/>
              </a:stretch>
            </p:blipFill>
            <p:spPr bwMode="auto">
              <a:xfrm>
                <a:off x="2065786" y="4184708"/>
                <a:ext cx="1041942" cy="1041671"/>
              </a:xfrm>
              <a:prstGeom prst="rect">
                <a:avLst/>
              </a:prstGeom>
              <a:noFill/>
            </p:spPr>
          </p:pic>
          <p:pic>
            <p:nvPicPr>
              <p:cNvPr id="26" name="Picture 12"/>
              <p:cNvPicPr>
                <a:picLocks noChangeAspect="1"/>
              </p:cNvPicPr>
              <p:nvPr/>
            </p:nvPicPr>
            <p:blipFill>
              <a:blip r:embed="rId3" cstate="print">
                <a:biLevel thresh="25000"/>
                <a:extLst>
                  <a:ext uri="{28A0092B-C50C-407E-A947-70E740481C1C}">
                    <a14:useLocalDpi xmlns:a14="http://schemas.microsoft.com/office/drawing/2010/main" val="0"/>
                  </a:ext>
                </a:extLst>
              </a:blip>
              <a:stretch>
                <a:fillRect/>
              </a:stretch>
            </p:blipFill>
            <p:spPr>
              <a:xfrm flipH="1">
                <a:off x="2848917" y="4416131"/>
                <a:ext cx="360672" cy="532913"/>
              </a:xfrm>
              <a:prstGeom prst="rect">
                <a:avLst/>
              </a:prstGeom>
            </p:spPr>
          </p:pic>
        </p:grpSp>
      </p:grpSp>
      <p:sp>
        <p:nvSpPr>
          <p:cNvPr id="27" name="文本框 26"/>
          <p:cNvSpPr txBox="1"/>
          <p:nvPr/>
        </p:nvSpPr>
        <p:spPr>
          <a:xfrm>
            <a:off x="2980155" y="1401788"/>
            <a:ext cx="4951664" cy="1569660"/>
          </a:xfrm>
          <a:prstGeom prst="rect">
            <a:avLst/>
          </a:prstGeom>
          <a:noFill/>
        </p:spPr>
        <p:txBody>
          <a:bodyPr wrap="square" rtlCol="0">
            <a:spAutoFit/>
          </a:bodyPr>
          <a:lstStyle/>
          <a:p>
            <a:pPr>
              <a:lnSpc>
                <a:spcPct val="150000"/>
              </a:lnSpc>
            </a:pPr>
            <a:r>
              <a:rPr lang="zh-CN" altLang="en-US" sz="1600" dirty="0">
                <a:solidFill>
                  <a:srgbClr val="314865"/>
                </a:solidFill>
                <a:latin typeface="Calibri" panose="020F0502020204030204"/>
              </a:rPr>
              <a:t>添加文本说明内容添加文本说明</a:t>
            </a:r>
            <a:r>
              <a:rPr lang="zh-CN" altLang="en-US" sz="1600" dirty="0" smtClean="0">
                <a:solidFill>
                  <a:srgbClr val="314865"/>
                </a:solidFill>
                <a:latin typeface="Calibri" panose="020F0502020204030204"/>
              </a:rPr>
              <a:t>内容添加</a:t>
            </a:r>
            <a:r>
              <a:rPr lang="zh-CN" altLang="en-US" sz="1600" dirty="0">
                <a:solidFill>
                  <a:srgbClr val="314865"/>
                </a:solidFill>
                <a:latin typeface="Calibri" panose="020F0502020204030204"/>
              </a:rPr>
              <a:t>文本</a:t>
            </a:r>
            <a:r>
              <a:rPr lang="zh-CN" altLang="en-US" sz="1600" dirty="0" smtClean="0">
                <a:solidFill>
                  <a:srgbClr val="314865"/>
                </a:solidFill>
                <a:latin typeface="Calibri" panose="020F0502020204030204"/>
              </a:rPr>
              <a:t>说明</a:t>
            </a:r>
            <a:endParaRPr lang="en-US" altLang="zh-CN" sz="1600" dirty="0" smtClean="0">
              <a:solidFill>
                <a:srgbClr val="314865"/>
              </a:solidFill>
              <a:latin typeface="Calibri" panose="020F0502020204030204"/>
            </a:endParaRPr>
          </a:p>
          <a:p>
            <a:pPr>
              <a:lnSpc>
                <a:spcPct val="150000"/>
              </a:lnSpc>
            </a:pPr>
            <a:r>
              <a:rPr lang="zh-CN" altLang="en-US" sz="1600" dirty="0" smtClean="0">
                <a:solidFill>
                  <a:srgbClr val="314865"/>
                </a:solidFill>
                <a:latin typeface="Calibri" panose="020F0502020204030204"/>
              </a:rPr>
              <a:t>内容</a:t>
            </a:r>
            <a:r>
              <a:rPr lang="zh-CN" altLang="en-US" sz="1600" dirty="0">
                <a:solidFill>
                  <a:srgbClr val="314865"/>
                </a:solidFill>
                <a:latin typeface="Calibri" panose="020F0502020204030204"/>
              </a:rPr>
              <a:t>添加文本说明内容添加文本说明</a:t>
            </a:r>
            <a:r>
              <a:rPr lang="zh-CN" altLang="en-US" sz="1600" dirty="0" smtClean="0">
                <a:solidFill>
                  <a:srgbClr val="314865"/>
                </a:solidFill>
                <a:latin typeface="Calibri" panose="020F0502020204030204"/>
              </a:rPr>
              <a:t>内容添加文本</a:t>
            </a:r>
            <a:endParaRPr lang="en-US" altLang="zh-CN" sz="1600" dirty="0" smtClean="0">
              <a:solidFill>
                <a:srgbClr val="314865"/>
              </a:solidFill>
              <a:latin typeface="Calibri" panose="020F0502020204030204"/>
            </a:endParaRPr>
          </a:p>
          <a:p>
            <a:pPr>
              <a:lnSpc>
                <a:spcPct val="150000"/>
              </a:lnSpc>
            </a:pPr>
            <a:r>
              <a:rPr lang="zh-CN" altLang="en-US" sz="1600" dirty="0" smtClean="0">
                <a:solidFill>
                  <a:srgbClr val="314865"/>
                </a:solidFill>
                <a:latin typeface="Calibri" panose="020F0502020204030204"/>
              </a:rPr>
              <a:t>说明内容</a:t>
            </a:r>
            <a:r>
              <a:rPr lang="zh-CN" altLang="en-US" sz="1600" dirty="0">
                <a:solidFill>
                  <a:srgbClr val="314865"/>
                </a:solidFill>
                <a:latin typeface="Calibri" panose="020F0502020204030204"/>
              </a:rPr>
              <a:t>添加文本说明内容添加文本说明</a:t>
            </a:r>
            <a:r>
              <a:rPr lang="zh-CN" altLang="en-US" sz="1600" dirty="0" smtClean="0">
                <a:solidFill>
                  <a:srgbClr val="314865"/>
                </a:solidFill>
                <a:latin typeface="Calibri" panose="020F0502020204030204"/>
              </a:rPr>
              <a:t>内容添加、</a:t>
            </a:r>
            <a:endParaRPr lang="zh-CN" altLang="en-US" sz="1600" dirty="0">
              <a:solidFill>
                <a:srgbClr val="314865"/>
              </a:solidFill>
              <a:latin typeface="Calibri" panose="020F0502020204030204"/>
            </a:endParaRPr>
          </a:p>
          <a:p>
            <a:pPr>
              <a:lnSpc>
                <a:spcPct val="150000"/>
              </a:lnSpc>
            </a:pPr>
            <a:endParaRPr lang="zh-CN" altLang="en-US" sz="1600" dirty="0">
              <a:solidFill>
                <a:srgbClr val="314865"/>
              </a:solidFill>
              <a:latin typeface="Calibri" panose="020F0502020204030204"/>
            </a:endParaRPr>
          </a:p>
        </p:txBody>
      </p:sp>
      <p:sp>
        <p:nvSpPr>
          <p:cNvPr id="29" name="文本框 28"/>
          <p:cNvSpPr txBox="1"/>
          <p:nvPr/>
        </p:nvSpPr>
        <p:spPr>
          <a:xfrm>
            <a:off x="2980155" y="2866753"/>
            <a:ext cx="4951664" cy="1569660"/>
          </a:xfrm>
          <a:prstGeom prst="rect">
            <a:avLst/>
          </a:prstGeom>
          <a:noFill/>
        </p:spPr>
        <p:txBody>
          <a:bodyPr wrap="square" rtlCol="0">
            <a:spAutoFit/>
          </a:bodyPr>
          <a:lstStyle/>
          <a:p>
            <a:pPr>
              <a:lnSpc>
                <a:spcPct val="150000"/>
              </a:lnSpc>
            </a:pPr>
            <a:r>
              <a:rPr lang="zh-CN" altLang="en-US" sz="1600" dirty="0">
                <a:solidFill>
                  <a:srgbClr val="314865"/>
                </a:solidFill>
                <a:latin typeface="Calibri" panose="020F0502020204030204"/>
              </a:rPr>
              <a:t>添加文本说明内容添加文本说明</a:t>
            </a:r>
            <a:r>
              <a:rPr lang="zh-CN" altLang="en-US" sz="1600" dirty="0" smtClean="0">
                <a:solidFill>
                  <a:srgbClr val="314865"/>
                </a:solidFill>
                <a:latin typeface="Calibri" panose="020F0502020204030204"/>
              </a:rPr>
              <a:t>内容添加</a:t>
            </a:r>
            <a:r>
              <a:rPr lang="zh-CN" altLang="en-US" sz="1600" dirty="0">
                <a:solidFill>
                  <a:srgbClr val="314865"/>
                </a:solidFill>
                <a:latin typeface="Calibri" panose="020F0502020204030204"/>
              </a:rPr>
              <a:t>文本</a:t>
            </a:r>
            <a:r>
              <a:rPr lang="zh-CN" altLang="en-US" sz="1600" dirty="0" smtClean="0">
                <a:solidFill>
                  <a:srgbClr val="314865"/>
                </a:solidFill>
                <a:latin typeface="Calibri" panose="020F0502020204030204"/>
              </a:rPr>
              <a:t>说明</a:t>
            </a:r>
            <a:endParaRPr lang="en-US" altLang="zh-CN" sz="1600" dirty="0" smtClean="0">
              <a:solidFill>
                <a:srgbClr val="314865"/>
              </a:solidFill>
              <a:latin typeface="Calibri" panose="020F0502020204030204"/>
            </a:endParaRPr>
          </a:p>
          <a:p>
            <a:pPr>
              <a:lnSpc>
                <a:spcPct val="150000"/>
              </a:lnSpc>
            </a:pPr>
            <a:r>
              <a:rPr lang="zh-CN" altLang="en-US" sz="1600" dirty="0" smtClean="0">
                <a:solidFill>
                  <a:srgbClr val="314865"/>
                </a:solidFill>
                <a:latin typeface="Calibri" panose="020F0502020204030204"/>
              </a:rPr>
              <a:t>内容</a:t>
            </a:r>
            <a:r>
              <a:rPr lang="zh-CN" altLang="en-US" sz="1600" dirty="0">
                <a:solidFill>
                  <a:srgbClr val="314865"/>
                </a:solidFill>
                <a:latin typeface="Calibri" panose="020F0502020204030204"/>
              </a:rPr>
              <a:t>添加文本说明内容添加文本说明</a:t>
            </a:r>
            <a:r>
              <a:rPr lang="zh-CN" altLang="en-US" sz="1600" dirty="0" smtClean="0">
                <a:solidFill>
                  <a:srgbClr val="314865"/>
                </a:solidFill>
                <a:latin typeface="Calibri" panose="020F0502020204030204"/>
              </a:rPr>
              <a:t>内容添加文本</a:t>
            </a:r>
            <a:endParaRPr lang="en-US" altLang="zh-CN" sz="1600" dirty="0" smtClean="0">
              <a:solidFill>
                <a:srgbClr val="314865"/>
              </a:solidFill>
              <a:latin typeface="Calibri" panose="020F0502020204030204"/>
            </a:endParaRPr>
          </a:p>
          <a:p>
            <a:pPr>
              <a:lnSpc>
                <a:spcPct val="150000"/>
              </a:lnSpc>
            </a:pPr>
            <a:r>
              <a:rPr lang="zh-CN" altLang="en-US" sz="1600" dirty="0" smtClean="0">
                <a:solidFill>
                  <a:srgbClr val="314865"/>
                </a:solidFill>
                <a:latin typeface="Calibri" panose="020F0502020204030204"/>
              </a:rPr>
              <a:t>说明内容</a:t>
            </a:r>
            <a:r>
              <a:rPr lang="zh-CN" altLang="en-US" sz="1600" dirty="0">
                <a:solidFill>
                  <a:srgbClr val="314865"/>
                </a:solidFill>
                <a:latin typeface="Calibri" panose="020F0502020204030204"/>
              </a:rPr>
              <a:t>添加文本说明内容添加文本说明</a:t>
            </a:r>
            <a:r>
              <a:rPr lang="zh-CN" altLang="en-US" sz="1600" dirty="0" smtClean="0">
                <a:solidFill>
                  <a:srgbClr val="314865"/>
                </a:solidFill>
                <a:latin typeface="Calibri" panose="020F0502020204030204"/>
              </a:rPr>
              <a:t>内容添加、</a:t>
            </a:r>
            <a:endParaRPr lang="zh-CN" altLang="en-US" sz="1600" dirty="0">
              <a:solidFill>
                <a:srgbClr val="314865"/>
              </a:solidFill>
              <a:latin typeface="Calibri" panose="020F0502020204030204"/>
            </a:endParaRPr>
          </a:p>
          <a:p>
            <a:pPr>
              <a:lnSpc>
                <a:spcPct val="150000"/>
              </a:lnSpc>
            </a:pPr>
            <a:endParaRPr lang="zh-CN" altLang="en-US" sz="1600" dirty="0">
              <a:solidFill>
                <a:srgbClr val="314865"/>
              </a:solidFill>
              <a:latin typeface="Calibri" panose="020F0502020204030204"/>
            </a:endParaRPr>
          </a:p>
        </p:txBody>
      </p:sp>
    </p:spTree>
  </p:cSld>
  <p:clrMapOvr>
    <a:masterClrMapping/>
  </p:clrMapOvr>
  <p:transition spd="slow">
    <p:cover dir="rd"/>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0-#ppt_w/2"/>
                                              </p:val>
                                            </p:tav>
                                            <p:tav tm="100000">
                                              <p:val>
                                                <p:strVal val="#ppt_x"/>
                                              </p:val>
                                            </p:tav>
                                          </p:tavLst>
                                        </p:anim>
                                        <p:anim calcmode="lin" valueType="num">
                                          <p:cBhvr additive="base">
                                            <p:cTn id="8" dur="500" fill="hold"/>
                                            <p:tgtEl>
                                              <p:spTgt spid="14"/>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1+#ppt_w/2"/>
                                              </p:val>
                                            </p:tav>
                                            <p:tav tm="100000">
                                              <p:val>
                                                <p:strVal val="#ppt_x"/>
                                              </p:val>
                                            </p:tav>
                                          </p:tavLst>
                                        </p:anim>
                                        <p:anim calcmode="lin" valueType="num">
                                          <p:cBhvr additive="base">
                                            <p:cTn id="12" dur="500" fill="hold"/>
                                            <p:tgtEl>
                                              <p:spTgt spid="15"/>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14:presetBounceEnd="52000">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14:bounceEnd="52000">
                                          <p:cBhvr additive="base">
                                            <p:cTn id="16" dur="500" fill="hold"/>
                                            <p:tgtEl>
                                              <p:spTgt spid="16"/>
                                            </p:tgtEl>
                                            <p:attrNameLst>
                                              <p:attrName>ppt_x</p:attrName>
                                            </p:attrNameLst>
                                          </p:cBhvr>
                                          <p:tavLst>
                                            <p:tav tm="0">
                                              <p:val>
                                                <p:strVal val="#ppt_x"/>
                                              </p:val>
                                            </p:tav>
                                            <p:tav tm="100000">
                                              <p:val>
                                                <p:strVal val="#ppt_x"/>
                                              </p:val>
                                            </p:tav>
                                          </p:tavLst>
                                        </p:anim>
                                        <p:anim calcmode="lin" valueType="num" p14:bounceEnd="52000">
                                          <p:cBhvr additive="base">
                                            <p:cTn id="17" dur="500" fill="hold"/>
                                            <p:tgtEl>
                                              <p:spTgt spid="16"/>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2" presetClass="entr" presetSubtype="8" fill="hold" nodeType="afterEffect">
                                      <p:stCondLst>
                                        <p:cond delay="0"/>
                                      </p:stCondLst>
                                      <p:childTnLst>
                                        <p:set>
                                          <p:cBhvr>
                                            <p:cTn id="20" dur="1" fill="hold">
                                              <p:stCondLst>
                                                <p:cond delay="0"/>
                                              </p:stCondLst>
                                            </p:cTn>
                                            <p:tgtEl>
                                              <p:spTgt spid="30"/>
                                            </p:tgtEl>
                                            <p:attrNameLst>
                                              <p:attrName>style.visibility</p:attrName>
                                            </p:attrNameLst>
                                          </p:cBhvr>
                                          <p:to>
                                            <p:strVal val="visible"/>
                                          </p:to>
                                        </p:set>
                                        <p:anim calcmode="lin" valueType="num">
                                          <p:cBhvr additive="base">
                                            <p:cTn id="21" dur="500" fill="hold"/>
                                            <p:tgtEl>
                                              <p:spTgt spid="30"/>
                                            </p:tgtEl>
                                            <p:attrNameLst>
                                              <p:attrName>ppt_x</p:attrName>
                                            </p:attrNameLst>
                                          </p:cBhvr>
                                          <p:tavLst>
                                            <p:tav tm="0">
                                              <p:val>
                                                <p:strVal val="0-#ppt_w/2"/>
                                              </p:val>
                                            </p:tav>
                                            <p:tav tm="100000">
                                              <p:val>
                                                <p:strVal val="#ppt_x"/>
                                              </p:val>
                                            </p:tav>
                                          </p:tavLst>
                                        </p:anim>
                                        <p:anim calcmode="lin" valueType="num">
                                          <p:cBhvr additive="base">
                                            <p:cTn id="22" dur="500" fill="hold"/>
                                            <p:tgtEl>
                                              <p:spTgt spid="30"/>
                                            </p:tgtEl>
                                            <p:attrNameLst>
                                              <p:attrName>ppt_y</p:attrName>
                                            </p:attrNameLst>
                                          </p:cBhvr>
                                          <p:tavLst>
                                            <p:tav tm="0">
                                              <p:val>
                                                <p:strVal val="#ppt_y"/>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21"/>
                                            </p:tgtEl>
                                            <p:attrNameLst>
                                              <p:attrName>style.visibility</p:attrName>
                                            </p:attrNameLst>
                                          </p:cBhvr>
                                          <p:to>
                                            <p:strVal val="visible"/>
                                          </p:to>
                                        </p:set>
                                        <p:anim calcmode="lin" valueType="num">
                                          <p:cBhvr additive="base">
                                            <p:cTn id="26" dur="500" fill="hold"/>
                                            <p:tgtEl>
                                              <p:spTgt spid="21"/>
                                            </p:tgtEl>
                                            <p:attrNameLst>
                                              <p:attrName>ppt_x</p:attrName>
                                            </p:attrNameLst>
                                          </p:cBhvr>
                                          <p:tavLst>
                                            <p:tav tm="0">
                                              <p:val>
                                                <p:strVal val="#ppt_x"/>
                                              </p:val>
                                            </p:tav>
                                            <p:tav tm="100000">
                                              <p:val>
                                                <p:strVal val="#ppt_x"/>
                                              </p:val>
                                            </p:tav>
                                          </p:tavLst>
                                        </p:anim>
                                        <p:anim calcmode="lin" valueType="num">
                                          <p:cBhvr additive="base">
                                            <p:cTn id="27" dur="500" fill="hold"/>
                                            <p:tgtEl>
                                              <p:spTgt spid="21"/>
                                            </p:tgtEl>
                                            <p:attrNameLst>
                                              <p:attrName>ppt_y</p:attrName>
                                            </p:attrNameLst>
                                          </p:cBhvr>
                                          <p:tavLst>
                                            <p:tav tm="0">
                                              <p:val>
                                                <p:strVal val="1+#ppt_h/2"/>
                                              </p:val>
                                            </p:tav>
                                            <p:tav tm="100000">
                                              <p:val>
                                                <p:strVal val="#ppt_y"/>
                                              </p:val>
                                            </p:tav>
                                          </p:tavLst>
                                        </p:anim>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fade">
                                          <p:cBhvr>
                                            <p:cTn id="31" dur="1000"/>
                                            <p:tgtEl>
                                              <p:spTgt spid="27"/>
                                            </p:tgtEl>
                                          </p:cBhvr>
                                        </p:animEffect>
                                        <p:anim calcmode="lin" valueType="num">
                                          <p:cBhvr>
                                            <p:cTn id="32" dur="1000" fill="hold"/>
                                            <p:tgtEl>
                                              <p:spTgt spid="27"/>
                                            </p:tgtEl>
                                            <p:attrNameLst>
                                              <p:attrName>ppt_x</p:attrName>
                                            </p:attrNameLst>
                                          </p:cBhvr>
                                          <p:tavLst>
                                            <p:tav tm="0">
                                              <p:val>
                                                <p:strVal val="#ppt_x"/>
                                              </p:val>
                                            </p:tav>
                                            <p:tav tm="100000">
                                              <p:val>
                                                <p:strVal val="#ppt_x"/>
                                              </p:val>
                                            </p:tav>
                                          </p:tavLst>
                                        </p:anim>
                                        <p:anim calcmode="lin" valueType="num">
                                          <p:cBhvr>
                                            <p:cTn id="33" dur="1000" fill="hold"/>
                                            <p:tgtEl>
                                              <p:spTgt spid="27"/>
                                            </p:tgtEl>
                                            <p:attrNameLst>
                                              <p:attrName>ppt_y</p:attrName>
                                            </p:attrNameLst>
                                          </p:cBhvr>
                                          <p:tavLst>
                                            <p:tav tm="0">
                                              <p:val>
                                                <p:strVal val="#ppt_y+.1"/>
                                              </p:val>
                                            </p:tav>
                                            <p:tav tm="100000">
                                              <p:val>
                                                <p:strVal val="#ppt_y"/>
                                              </p:val>
                                            </p:tav>
                                          </p:tavLst>
                                        </p:anim>
                                      </p:childTnLst>
                                    </p:cTn>
                                  </p:par>
                                </p:childTnLst>
                              </p:cTn>
                            </p:par>
                            <p:par>
                              <p:cTn id="34" fill="hold">
                                <p:stCondLst>
                                  <p:cond delay="3000"/>
                                </p:stCondLst>
                                <p:childTnLst>
                                  <p:par>
                                    <p:cTn id="35" presetID="2" presetClass="entr" presetSubtype="8" fill="hold" nodeType="afterEffect">
                                      <p:stCondLst>
                                        <p:cond delay="0"/>
                                      </p:stCondLst>
                                      <p:childTnLst>
                                        <p:set>
                                          <p:cBhvr>
                                            <p:cTn id="36" dur="1" fill="hold">
                                              <p:stCondLst>
                                                <p:cond delay="0"/>
                                              </p:stCondLst>
                                            </p:cTn>
                                            <p:tgtEl>
                                              <p:spTgt spid="31"/>
                                            </p:tgtEl>
                                            <p:attrNameLst>
                                              <p:attrName>style.visibility</p:attrName>
                                            </p:attrNameLst>
                                          </p:cBhvr>
                                          <p:to>
                                            <p:strVal val="visible"/>
                                          </p:to>
                                        </p:set>
                                        <p:anim calcmode="lin" valueType="num">
                                          <p:cBhvr additive="base">
                                            <p:cTn id="37" dur="500" fill="hold"/>
                                            <p:tgtEl>
                                              <p:spTgt spid="31"/>
                                            </p:tgtEl>
                                            <p:attrNameLst>
                                              <p:attrName>ppt_x</p:attrName>
                                            </p:attrNameLst>
                                          </p:cBhvr>
                                          <p:tavLst>
                                            <p:tav tm="0">
                                              <p:val>
                                                <p:strVal val="0-#ppt_w/2"/>
                                              </p:val>
                                            </p:tav>
                                            <p:tav tm="100000">
                                              <p:val>
                                                <p:strVal val="#ppt_x"/>
                                              </p:val>
                                            </p:tav>
                                          </p:tavLst>
                                        </p:anim>
                                        <p:anim calcmode="lin" valueType="num">
                                          <p:cBhvr additive="base">
                                            <p:cTn id="38" dur="500" fill="hold"/>
                                            <p:tgtEl>
                                              <p:spTgt spid="31"/>
                                            </p:tgtEl>
                                            <p:attrNameLst>
                                              <p:attrName>ppt_y</p:attrName>
                                            </p:attrNameLst>
                                          </p:cBhvr>
                                          <p:tavLst>
                                            <p:tav tm="0">
                                              <p:val>
                                                <p:strVal val="#ppt_y"/>
                                              </p:val>
                                            </p:tav>
                                            <p:tav tm="100000">
                                              <p:val>
                                                <p:strVal val="#ppt_y"/>
                                              </p:val>
                                            </p:tav>
                                          </p:tavLst>
                                        </p:anim>
                                      </p:childTnLst>
                                    </p:cTn>
                                  </p:par>
                                </p:childTnLst>
                              </p:cTn>
                            </p:par>
                            <p:par>
                              <p:cTn id="39" fill="hold">
                                <p:stCondLst>
                                  <p:cond delay="3500"/>
                                </p:stCondLst>
                                <p:childTnLst>
                                  <p:par>
                                    <p:cTn id="40" presetID="2" presetClass="entr" presetSubtype="4" fill="hold" grpId="0" nodeType="afterEffect">
                                      <p:stCondLst>
                                        <p:cond delay="0"/>
                                      </p:stCondLst>
                                      <p:childTnLst>
                                        <p:set>
                                          <p:cBhvr>
                                            <p:cTn id="41" dur="1" fill="hold">
                                              <p:stCondLst>
                                                <p:cond delay="0"/>
                                              </p:stCondLst>
                                            </p:cTn>
                                            <p:tgtEl>
                                              <p:spTgt spid="22"/>
                                            </p:tgtEl>
                                            <p:attrNameLst>
                                              <p:attrName>style.visibility</p:attrName>
                                            </p:attrNameLst>
                                          </p:cBhvr>
                                          <p:to>
                                            <p:strVal val="visible"/>
                                          </p:to>
                                        </p:set>
                                        <p:anim calcmode="lin" valueType="num">
                                          <p:cBhvr additive="base">
                                            <p:cTn id="42" dur="500" fill="hold"/>
                                            <p:tgtEl>
                                              <p:spTgt spid="22"/>
                                            </p:tgtEl>
                                            <p:attrNameLst>
                                              <p:attrName>ppt_x</p:attrName>
                                            </p:attrNameLst>
                                          </p:cBhvr>
                                          <p:tavLst>
                                            <p:tav tm="0">
                                              <p:val>
                                                <p:strVal val="#ppt_x"/>
                                              </p:val>
                                            </p:tav>
                                            <p:tav tm="100000">
                                              <p:val>
                                                <p:strVal val="#ppt_x"/>
                                              </p:val>
                                            </p:tav>
                                          </p:tavLst>
                                        </p:anim>
                                        <p:anim calcmode="lin" valueType="num">
                                          <p:cBhvr additive="base">
                                            <p:cTn id="43" dur="500" fill="hold"/>
                                            <p:tgtEl>
                                              <p:spTgt spid="22"/>
                                            </p:tgtEl>
                                            <p:attrNameLst>
                                              <p:attrName>ppt_y</p:attrName>
                                            </p:attrNameLst>
                                          </p:cBhvr>
                                          <p:tavLst>
                                            <p:tav tm="0">
                                              <p:val>
                                                <p:strVal val="1+#ppt_h/2"/>
                                              </p:val>
                                            </p:tav>
                                            <p:tav tm="100000">
                                              <p:val>
                                                <p:strVal val="#ppt_y"/>
                                              </p:val>
                                            </p:tav>
                                          </p:tavLst>
                                        </p:anim>
                                      </p:childTnLst>
                                    </p:cTn>
                                  </p:par>
                                </p:childTnLst>
                              </p:cTn>
                            </p:par>
                            <p:par>
                              <p:cTn id="44" fill="hold">
                                <p:stCondLst>
                                  <p:cond delay="4000"/>
                                </p:stCondLst>
                                <p:childTnLst>
                                  <p:par>
                                    <p:cTn id="45" presetID="42" presetClass="entr" presetSubtype="0" fill="hold" grpId="0" nodeType="after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fade">
                                          <p:cBhvr>
                                            <p:cTn id="47" dur="1000"/>
                                            <p:tgtEl>
                                              <p:spTgt spid="29"/>
                                            </p:tgtEl>
                                          </p:cBhvr>
                                        </p:animEffect>
                                        <p:anim calcmode="lin" valueType="num">
                                          <p:cBhvr>
                                            <p:cTn id="48" dur="1000" fill="hold"/>
                                            <p:tgtEl>
                                              <p:spTgt spid="29"/>
                                            </p:tgtEl>
                                            <p:attrNameLst>
                                              <p:attrName>ppt_x</p:attrName>
                                            </p:attrNameLst>
                                          </p:cBhvr>
                                          <p:tavLst>
                                            <p:tav tm="0">
                                              <p:val>
                                                <p:strVal val="#ppt_x"/>
                                              </p:val>
                                            </p:tav>
                                            <p:tav tm="100000">
                                              <p:val>
                                                <p:strVal val="#ppt_x"/>
                                              </p:val>
                                            </p:tav>
                                          </p:tavLst>
                                        </p:anim>
                                        <p:anim calcmode="lin" valueType="num">
                                          <p:cBhvr>
                                            <p:cTn id="49"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1" grpId="0" animBg="1"/>
          <p:bldP spid="22" grpId="0" animBg="1"/>
          <p:bldP spid="27" grpId="0"/>
          <p:bldP spid="29"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0-#ppt_w/2"/>
                                              </p:val>
                                            </p:tav>
                                            <p:tav tm="100000">
                                              <p:val>
                                                <p:strVal val="#ppt_x"/>
                                              </p:val>
                                            </p:tav>
                                          </p:tavLst>
                                        </p:anim>
                                        <p:anim calcmode="lin" valueType="num">
                                          <p:cBhvr additive="base">
                                            <p:cTn id="8" dur="500" fill="hold"/>
                                            <p:tgtEl>
                                              <p:spTgt spid="14"/>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1+#ppt_w/2"/>
                                              </p:val>
                                            </p:tav>
                                            <p:tav tm="100000">
                                              <p:val>
                                                <p:strVal val="#ppt_x"/>
                                              </p:val>
                                            </p:tav>
                                          </p:tavLst>
                                        </p:anim>
                                        <p:anim calcmode="lin" valueType="num">
                                          <p:cBhvr additive="base">
                                            <p:cTn id="12" dur="500" fill="hold"/>
                                            <p:tgtEl>
                                              <p:spTgt spid="15"/>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additive="base">
                                            <p:cTn id="16" dur="500" fill="hold"/>
                                            <p:tgtEl>
                                              <p:spTgt spid="16"/>
                                            </p:tgtEl>
                                            <p:attrNameLst>
                                              <p:attrName>ppt_x</p:attrName>
                                            </p:attrNameLst>
                                          </p:cBhvr>
                                          <p:tavLst>
                                            <p:tav tm="0">
                                              <p:val>
                                                <p:strVal val="#ppt_x"/>
                                              </p:val>
                                            </p:tav>
                                            <p:tav tm="100000">
                                              <p:val>
                                                <p:strVal val="#ppt_x"/>
                                              </p:val>
                                            </p:tav>
                                          </p:tavLst>
                                        </p:anim>
                                        <p:anim calcmode="lin" valueType="num">
                                          <p:cBhvr additive="base">
                                            <p:cTn id="17" dur="500" fill="hold"/>
                                            <p:tgtEl>
                                              <p:spTgt spid="16"/>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2" presetClass="entr" presetSubtype="8" fill="hold" nodeType="afterEffect">
                                      <p:stCondLst>
                                        <p:cond delay="0"/>
                                      </p:stCondLst>
                                      <p:childTnLst>
                                        <p:set>
                                          <p:cBhvr>
                                            <p:cTn id="20" dur="1" fill="hold">
                                              <p:stCondLst>
                                                <p:cond delay="0"/>
                                              </p:stCondLst>
                                            </p:cTn>
                                            <p:tgtEl>
                                              <p:spTgt spid="30"/>
                                            </p:tgtEl>
                                            <p:attrNameLst>
                                              <p:attrName>style.visibility</p:attrName>
                                            </p:attrNameLst>
                                          </p:cBhvr>
                                          <p:to>
                                            <p:strVal val="visible"/>
                                          </p:to>
                                        </p:set>
                                        <p:anim calcmode="lin" valueType="num">
                                          <p:cBhvr additive="base">
                                            <p:cTn id="21" dur="500" fill="hold"/>
                                            <p:tgtEl>
                                              <p:spTgt spid="30"/>
                                            </p:tgtEl>
                                            <p:attrNameLst>
                                              <p:attrName>ppt_x</p:attrName>
                                            </p:attrNameLst>
                                          </p:cBhvr>
                                          <p:tavLst>
                                            <p:tav tm="0">
                                              <p:val>
                                                <p:strVal val="0-#ppt_w/2"/>
                                              </p:val>
                                            </p:tav>
                                            <p:tav tm="100000">
                                              <p:val>
                                                <p:strVal val="#ppt_x"/>
                                              </p:val>
                                            </p:tav>
                                          </p:tavLst>
                                        </p:anim>
                                        <p:anim calcmode="lin" valueType="num">
                                          <p:cBhvr additive="base">
                                            <p:cTn id="22" dur="500" fill="hold"/>
                                            <p:tgtEl>
                                              <p:spTgt spid="30"/>
                                            </p:tgtEl>
                                            <p:attrNameLst>
                                              <p:attrName>ppt_y</p:attrName>
                                            </p:attrNameLst>
                                          </p:cBhvr>
                                          <p:tavLst>
                                            <p:tav tm="0">
                                              <p:val>
                                                <p:strVal val="#ppt_y"/>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21"/>
                                            </p:tgtEl>
                                            <p:attrNameLst>
                                              <p:attrName>style.visibility</p:attrName>
                                            </p:attrNameLst>
                                          </p:cBhvr>
                                          <p:to>
                                            <p:strVal val="visible"/>
                                          </p:to>
                                        </p:set>
                                        <p:anim calcmode="lin" valueType="num">
                                          <p:cBhvr additive="base">
                                            <p:cTn id="26" dur="500" fill="hold"/>
                                            <p:tgtEl>
                                              <p:spTgt spid="21"/>
                                            </p:tgtEl>
                                            <p:attrNameLst>
                                              <p:attrName>ppt_x</p:attrName>
                                            </p:attrNameLst>
                                          </p:cBhvr>
                                          <p:tavLst>
                                            <p:tav tm="0">
                                              <p:val>
                                                <p:strVal val="#ppt_x"/>
                                              </p:val>
                                            </p:tav>
                                            <p:tav tm="100000">
                                              <p:val>
                                                <p:strVal val="#ppt_x"/>
                                              </p:val>
                                            </p:tav>
                                          </p:tavLst>
                                        </p:anim>
                                        <p:anim calcmode="lin" valueType="num">
                                          <p:cBhvr additive="base">
                                            <p:cTn id="27" dur="500" fill="hold"/>
                                            <p:tgtEl>
                                              <p:spTgt spid="21"/>
                                            </p:tgtEl>
                                            <p:attrNameLst>
                                              <p:attrName>ppt_y</p:attrName>
                                            </p:attrNameLst>
                                          </p:cBhvr>
                                          <p:tavLst>
                                            <p:tav tm="0">
                                              <p:val>
                                                <p:strVal val="1+#ppt_h/2"/>
                                              </p:val>
                                            </p:tav>
                                            <p:tav tm="100000">
                                              <p:val>
                                                <p:strVal val="#ppt_y"/>
                                              </p:val>
                                            </p:tav>
                                          </p:tavLst>
                                        </p:anim>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fade">
                                          <p:cBhvr>
                                            <p:cTn id="31" dur="1000"/>
                                            <p:tgtEl>
                                              <p:spTgt spid="27"/>
                                            </p:tgtEl>
                                          </p:cBhvr>
                                        </p:animEffect>
                                        <p:anim calcmode="lin" valueType="num">
                                          <p:cBhvr>
                                            <p:cTn id="32" dur="1000" fill="hold"/>
                                            <p:tgtEl>
                                              <p:spTgt spid="27"/>
                                            </p:tgtEl>
                                            <p:attrNameLst>
                                              <p:attrName>ppt_x</p:attrName>
                                            </p:attrNameLst>
                                          </p:cBhvr>
                                          <p:tavLst>
                                            <p:tav tm="0">
                                              <p:val>
                                                <p:strVal val="#ppt_x"/>
                                              </p:val>
                                            </p:tav>
                                            <p:tav tm="100000">
                                              <p:val>
                                                <p:strVal val="#ppt_x"/>
                                              </p:val>
                                            </p:tav>
                                          </p:tavLst>
                                        </p:anim>
                                        <p:anim calcmode="lin" valueType="num">
                                          <p:cBhvr>
                                            <p:cTn id="33" dur="1000" fill="hold"/>
                                            <p:tgtEl>
                                              <p:spTgt spid="27"/>
                                            </p:tgtEl>
                                            <p:attrNameLst>
                                              <p:attrName>ppt_y</p:attrName>
                                            </p:attrNameLst>
                                          </p:cBhvr>
                                          <p:tavLst>
                                            <p:tav tm="0">
                                              <p:val>
                                                <p:strVal val="#ppt_y+.1"/>
                                              </p:val>
                                            </p:tav>
                                            <p:tav tm="100000">
                                              <p:val>
                                                <p:strVal val="#ppt_y"/>
                                              </p:val>
                                            </p:tav>
                                          </p:tavLst>
                                        </p:anim>
                                      </p:childTnLst>
                                    </p:cTn>
                                  </p:par>
                                </p:childTnLst>
                              </p:cTn>
                            </p:par>
                            <p:par>
                              <p:cTn id="34" fill="hold">
                                <p:stCondLst>
                                  <p:cond delay="3000"/>
                                </p:stCondLst>
                                <p:childTnLst>
                                  <p:par>
                                    <p:cTn id="35" presetID="2" presetClass="entr" presetSubtype="8" fill="hold" nodeType="afterEffect">
                                      <p:stCondLst>
                                        <p:cond delay="0"/>
                                      </p:stCondLst>
                                      <p:childTnLst>
                                        <p:set>
                                          <p:cBhvr>
                                            <p:cTn id="36" dur="1" fill="hold">
                                              <p:stCondLst>
                                                <p:cond delay="0"/>
                                              </p:stCondLst>
                                            </p:cTn>
                                            <p:tgtEl>
                                              <p:spTgt spid="31"/>
                                            </p:tgtEl>
                                            <p:attrNameLst>
                                              <p:attrName>style.visibility</p:attrName>
                                            </p:attrNameLst>
                                          </p:cBhvr>
                                          <p:to>
                                            <p:strVal val="visible"/>
                                          </p:to>
                                        </p:set>
                                        <p:anim calcmode="lin" valueType="num">
                                          <p:cBhvr additive="base">
                                            <p:cTn id="37" dur="500" fill="hold"/>
                                            <p:tgtEl>
                                              <p:spTgt spid="31"/>
                                            </p:tgtEl>
                                            <p:attrNameLst>
                                              <p:attrName>ppt_x</p:attrName>
                                            </p:attrNameLst>
                                          </p:cBhvr>
                                          <p:tavLst>
                                            <p:tav tm="0">
                                              <p:val>
                                                <p:strVal val="0-#ppt_w/2"/>
                                              </p:val>
                                            </p:tav>
                                            <p:tav tm="100000">
                                              <p:val>
                                                <p:strVal val="#ppt_x"/>
                                              </p:val>
                                            </p:tav>
                                          </p:tavLst>
                                        </p:anim>
                                        <p:anim calcmode="lin" valueType="num">
                                          <p:cBhvr additive="base">
                                            <p:cTn id="38" dur="500" fill="hold"/>
                                            <p:tgtEl>
                                              <p:spTgt spid="31"/>
                                            </p:tgtEl>
                                            <p:attrNameLst>
                                              <p:attrName>ppt_y</p:attrName>
                                            </p:attrNameLst>
                                          </p:cBhvr>
                                          <p:tavLst>
                                            <p:tav tm="0">
                                              <p:val>
                                                <p:strVal val="#ppt_y"/>
                                              </p:val>
                                            </p:tav>
                                            <p:tav tm="100000">
                                              <p:val>
                                                <p:strVal val="#ppt_y"/>
                                              </p:val>
                                            </p:tav>
                                          </p:tavLst>
                                        </p:anim>
                                      </p:childTnLst>
                                    </p:cTn>
                                  </p:par>
                                </p:childTnLst>
                              </p:cTn>
                            </p:par>
                            <p:par>
                              <p:cTn id="39" fill="hold">
                                <p:stCondLst>
                                  <p:cond delay="3500"/>
                                </p:stCondLst>
                                <p:childTnLst>
                                  <p:par>
                                    <p:cTn id="40" presetID="2" presetClass="entr" presetSubtype="4" fill="hold" grpId="0" nodeType="afterEffect">
                                      <p:stCondLst>
                                        <p:cond delay="0"/>
                                      </p:stCondLst>
                                      <p:childTnLst>
                                        <p:set>
                                          <p:cBhvr>
                                            <p:cTn id="41" dur="1" fill="hold">
                                              <p:stCondLst>
                                                <p:cond delay="0"/>
                                              </p:stCondLst>
                                            </p:cTn>
                                            <p:tgtEl>
                                              <p:spTgt spid="22"/>
                                            </p:tgtEl>
                                            <p:attrNameLst>
                                              <p:attrName>style.visibility</p:attrName>
                                            </p:attrNameLst>
                                          </p:cBhvr>
                                          <p:to>
                                            <p:strVal val="visible"/>
                                          </p:to>
                                        </p:set>
                                        <p:anim calcmode="lin" valueType="num">
                                          <p:cBhvr additive="base">
                                            <p:cTn id="42" dur="500" fill="hold"/>
                                            <p:tgtEl>
                                              <p:spTgt spid="22"/>
                                            </p:tgtEl>
                                            <p:attrNameLst>
                                              <p:attrName>ppt_x</p:attrName>
                                            </p:attrNameLst>
                                          </p:cBhvr>
                                          <p:tavLst>
                                            <p:tav tm="0">
                                              <p:val>
                                                <p:strVal val="#ppt_x"/>
                                              </p:val>
                                            </p:tav>
                                            <p:tav tm="100000">
                                              <p:val>
                                                <p:strVal val="#ppt_x"/>
                                              </p:val>
                                            </p:tav>
                                          </p:tavLst>
                                        </p:anim>
                                        <p:anim calcmode="lin" valueType="num">
                                          <p:cBhvr additive="base">
                                            <p:cTn id="43" dur="500" fill="hold"/>
                                            <p:tgtEl>
                                              <p:spTgt spid="22"/>
                                            </p:tgtEl>
                                            <p:attrNameLst>
                                              <p:attrName>ppt_y</p:attrName>
                                            </p:attrNameLst>
                                          </p:cBhvr>
                                          <p:tavLst>
                                            <p:tav tm="0">
                                              <p:val>
                                                <p:strVal val="1+#ppt_h/2"/>
                                              </p:val>
                                            </p:tav>
                                            <p:tav tm="100000">
                                              <p:val>
                                                <p:strVal val="#ppt_y"/>
                                              </p:val>
                                            </p:tav>
                                          </p:tavLst>
                                        </p:anim>
                                      </p:childTnLst>
                                    </p:cTn>
                                  </p:par>
                                </p:childTnLst>
                              </p:cTn>
                            </p:par>
                            <p:par>
                              <p:cTn id="44" fill="hold">
                                <p:stCondLst>
                                  <p:cond delay="4000"/>
                                </p:stCondLst>
                                <p:childTnLst>
                                  <p:par>
                                    <p:cTn id="45" presetID="42" presetClass="entr" presetSubtype="0" fill="hold" grpId="0" nodeType="after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fade">
                                          <p:cBhvr>
                                            <p:cTn id="47" dur="1000"/>
                                            <p:tgtEl>
                                              <p:spTgt spid="29"/>
                                            </p:tgtEl>
                                          </p:cBhvr>
                                        </p:animEffect>
                                        <p:anim calcmode="lin" valueType="num">
                                          <p:cBhvr>
                                            <p:cTn id="48" dur="1000" fill="hold"/>
                                            <p:tgtEl>
                                              <p:spTgt spid="29"/>
                                            </p:tgtEl>
                                            <p:attrNameLst>
                                              <p:attrName>ppt_x</p:attrName>
                                            </p:attrNameLst>
                                          </p:cBhvr>
                                          <p:tavLst>
                                            <p:tav tm="0">
                                              <p:val>
                                                <p:strVal val="#ppt_x"/>
                                              </p:val>
                                            </p:tav>
                                            <p:tav tm="100000">
                                              <p:val>
                                                <p:strVal val="#ppt_x"/>
                                              </p:val>
                                            </p:tav>
                                          </p:tavLst>
                                        </p:anim>
                                        <p:anim calcmode="lin" valueType="num">
                                          <p:cBhvr>
                                            <p:cTn id="49"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1" grpId="0" animBg="1"/>
          <p:bldP spid="22" grpId="0" animBg="1"/>
          <p:bldP spid="27" grpId="0"/>
          <p:bldP spid="29" grpId="0"/>
        </p:bldLst>
      </p:timing>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98"/>
          <p:cNvSpPr>
            <a:spLocks noChangeArrowheads="1"/>
          </p:cNvSpPr>
          <p:nvPr/>
        </p:nvSpPr>
        <p:spPr bwMode="auto">
          <a:xfrm>
            <a:off x="2984748" y="1034335"/>
            <a:ext cx="1529994" cy="1521082"/>
          </a:xfrm>
          <a:prstGeom prst="ellipse">
            <a:avLst/>
          </a:prstGeom>
          <a:solidFill>
            <a:srgbClr val="314865"/>
          </a:solidFill>
          <a:ln w="25400">
            <a:solidFill>
              <a:srgbClr val="E2E9E9"/>
            </a:solidFill>
          </a:ln>
        </p:spPr>
        <p:txBody>
          <a:bodyPr vert="horz" wrap="square" lIns="82296" tIns="41148" rIns="82296" bIns="41148" numCol="1" anchor="t" anchorCtr="0" compatLnSpc="1"/>
          <a:lstStyle/>
          <a:p>
            <a:pPr defTabSz="822960">
              <a:defRPr/>
            </a:pPr>
            <a:endParaRPr lang="zh-CN" altLang="en-US" sz="1620" kern="0">
              <a:solidFill>
                <a:schemeClr val="bg2">
                  <a:lumMod val="10000"/>
                </a:schemeClr>
              </a:solidFill>
              <a:latin typeface="Calibri" panose="020F0502020204030204"/>
              <a:ea typeface="微软雅黑" panose="020B0503020204020204" pitchFamily="34" charset="-122"/>
            </a:endParaRPr>
          </a:p>
        </p:txBody>
      </p:sp>
      <p:sp>
        <p:nvSpPr>
          <p:cNvPr id="3" name="Oval 100"/>
          <p:cNvSpPr>
            <a:spLocks noChangeArrowheads="1"/>
          </p:cNvSpPr>
          <p:nvPr/>
        </p:nvSpPr>
        <p:spPr bwMode="auto">
          <a:xfrm>
            <a:off x="4122588" y="957093"/>
            <a:ext cx="1901352" cy="1892439"/>
          </a:xfrm>
          <a:prstGeom prst="ellipse">
            <a:avLst/>
          </a:prstGeom>
          <a:solidFill>
            <a:srgbClr val="314865"/>
          </a:solidFill>
          <a:ln w="19050">
            <a:solidFill>
              <a:schemeClr val="bg1"/>
            </a:solidFill>
          </a:ln>
        </p:spPr>
        <p:txBody>
          <a:bodyPr vert="horz" wrap="square" lIns="82296" tIns="41148" rIns="82296" bIns="41148" numCol="1" anchor="t" anchorCtr="0" compatLnSpc="1"/>
          <a:lstStyle/>
          <a:p>
            <a:pPr defTabSz="822960">
              <a:defRPr/>
            </a:pPr>
            <a:endParaRPr lang="zh-CN" altLang="en-US" sz="1620" kern="0">
              <a:solidFill>
                <a:schemeClr val="bg2">
                  <a:lumMod val="10000"/>
                </a:schemeClr>
              </a:solidFill>
              <a:latin typeface="Calibri" panose="020F0502020204030204"/>
              <a:ea typeface="微软雅黑" panose="020B0503020204020204" pitchFamily="34" charset="-122"/>
            </a:endParaRPr>
          </a:p>
        </p:txBody>
      </p:sp>
      <p:sp>
        <p:nvSpPr>
          <p:cNvPr id="4" name="Oval 101"/>
          <p:cNvSpPr>
            <a:spLocks noChangeArrowheads="1"/>
          </p:cNvSpPr>
          <p:nvPr/>
        </p:nvSpPr>
        <p:spPr bwMode="auto">
          <a:xfrm>
            <a:off x="3463056" y="1967186"/>
            <a:ext cx="1592383" cy="1598324"/>
          </a:xfrm>
          <a:prstGeom prst="ellipse">
            <a:avLst/>
          </a:prstGeom>
          <a:solidFill>
            <a:srgbClr val="E2E9E9"/>
          </a:solidFill>
          <a:ln w="19050">
            <a:solidFill>
              <a:schemeClr val="bg1"/>
            </a:solidFill>
          </a:ln>
        </p:spPr>
        <p:txBody>
          <a:bodyPr vert="horz" wrap="square" lIns="82296" tIns="41148" rIns="82296" bIns="41148" numCol="1" anchor="t" anchorCtr="0" compatLnSpc="1"/>
          <a:lstStyle/>
          <a:p>
            <a:endParaRPr lang="zh-CN" altLang="en-US" sz="1620">
              <a:solidFill>
                <a:schemeClr val="bg2">
                  <a:lumMod val="10000"/>
                </a:schemeClr>
              </a:solidFill>
              <a:latin typeface="Calibri" panose="020F0502020204030204"/>
              <a:ea typeface="微软雅黑" panose="020B0503020204020204" pitchFamily="34" charset="-122"/>
            </a:endParaRPr>
          </a:p>
        </p:txBody>
      </p:sp>
      <p:cxnSp>
        <p:nvCxnSpPr>
          <p:cNvPr id="5" name="直接箭头连接符 4"/>
          <p:cNvCxnSpPr/>
          <p:nvPr/>
        </p:nvCxnSpPr>
        <p:spPr>
          <a:xfrm>
            <a:off x="6023939" y="1674555"/>
            <a:ext cx="1464385" cy="0"/>
          </a:xfrm>
          <a:prstGeom prst="straightConnector1">
            <a:avLst/>
          </a:prstGeom>
          <a:noFill/>
          <a:ln w="9525" cap="flat" cmpd="sng" algn="ctr">
            <a:solidFill>
              <a:srgbClr val="C00000"/>
            </a:solidFill>
            <a:prstDash val="solid"/>
            <a:tailEnd type="arrow"/>
          </a:ln>
          <a:effectLst/>
        </p:spPr>
      </p:cxnSp>
      <p:sp>
        <p:nvSpPr>
          <p:cNvPr id="6" name="TextBox 21"/>
          <p:cNvSpPr txBox="1"/>
          <p:nvPr/>
        </p:nvSpPr>
        <p:spPr>
          <a:xfrm>
            <a:off x="6100862" y="843558"/>
            <a:ext cx="1387463" cy="840230"/>
          </a:xfrm>
          <a:prstGeom prst="rect">
            <a:avLst/>
          </a:prstGeom>
          <a:noFill/>
        </p:spPr>
        <p:txBody>
          <a:bodyPr wrap="square" rtlCol="0">
            <a:spAutoFit/>
          </a:bodyPr>
          <a:lstStyle/>
          <a:p>
            <a:pPr>
              <a:lnSpc>
                <a:spcPct val="150000"/>
              </a:lnSpc>
            </a:pPr>
            <a:r>
              <a:rPr lang="zh-CN" altLang="en-US" sz="1080" dirty="0">
                <a:solidFill>
                  <a:schemeClr val="bg2">
                    <a:lumMod val="10000"/>
                  </a:schemeClr>
                </a:solidFill>
                <a:latin typeface="Calibri" panose="020F0502020204030204"/>
                <a:ea typeface="微软雅黑" panose="020B0503020204020204" pitchFamily="34" charset="-122"/>
              </a:rPr>
              <a:t>添加文本说明内容添加文本说明内容</a:t>
            </a:r>
            <a:endParaRPr lang="zh-CN" altLang="en-US" sz="1080" dirty="0">
              <a:solidFill>
                <a:schemeClr val="bg2">
                  <a:lumMod val="10000"/>
                </a:schemeClr>
              </a:solidFill>
              <a:latin typeface="Calibri" panose="020F0502020204030204"/>
              <a:ea typeface="微软雅黑" panose="020B0503020204020204" pitchFamily="34" charset="-122"/>
            </a:endParaRPr>
          </a:p>
          <a:p>
            <a:pPr>
              <a:lnSpc>
                <a:spcPct val="150000"/>
              </a:lnSpc>
            </a:pPr>
            <a:r>
              <a:rPr lang="zh-CN" altLang="en-US" sz="1080" dirty="0">
                <a:solidFill>
                  <a:schemeClr val="bg2">
                    <a:lumMod val="10000"/>
                  </a:schemeClr>
                </a:solidFill>
                <a:latin typeface="Calibri" panose="020F0502020204030204"/>
                <a:ea typeface="微软雅黑" panose="020B0503020204020204" pitchFamily="34" charset="-122"/>
              </a:rPr>
              <a:t>添加文本说明内容</a:t>
            </a:r>
            <a:endParaRPr lang="zh-CN" altLang="en-US" sz="1080" dirty="0">
              <a:solidFill>
                <a:schemeClr val="bg2">
                  <a:lumMod val="10000"/>
                </a:schemeClr>
              </a:solidFill>
              <a:latin typeface="Calibri" panose="020F0502020204030204"/>
              <a:ea typeface="微软雅黑" panose="020B0503020204020204" pitchFamily="34" charset="-122"/>
            </a:endParaRPr>
          </a:p>
        </p:txBody>
      </p:sp>
      <p:cxnSp>
        <p:nvCxnSpPr>
          <p:cNvPr id="7" name="直接箭头连接符 6"/>
          <p:cNvCxnSpPr>
            <a:stCxn id="4" idx="4"/>
          </p:cNvCxnSpPr>
          <p:nvPr/>
        </p:nvCxnSpPr>
        <p:spPr>
          <a:xfrm>
            <a:off x="4259247" y="3565511"/>
            <a:ext cx="5942" cy="891766"/>
          </a:xfrm>
          <a:prstGeom prst="straightConnector1">
            <a:avLst/>
          </a:prstGeom>
          <a:noFill/>
          <a:ln w="9525" cap="flat" cmpd="sng" algn="ctr">
            <a:solidFill>
              <a:srgbClr val="C00000"/>
            </a:solidFill>
            <a:prstDash val="solid"/>
            <a:tailEnd type="arrow"/>
          </a:ln>
          <a:effectLst/>
        </p:spPr>
      </p:cxnSp>
      <p:sp>
        <p:nvSpPr>
          <p:cNvPr id="8" name="TextBox 23"/>
          <p:cNvSpPr txBox="1"/>
          <p:nvPr/>
        </p:nvSpPr>
        <p:spPr>
          <a:xfrm>
            <a:off x="4367181" y="3565511"/>
            <a:ext cx="1623612" cy="790409"/>
          </a:xfrm>
          <a:prstGeom prst="rect">
            <a:avLst/>
          </a:prstGeom>
          <a:noFill/>
        </p:spPr>
        <p:txBody>
          <a:bodyPr wrap="square" rtlCol="0">
            <a:spAutoFit/>
          </a:bodyPr>
          <a:lstStyle/>
          <a:p>
            <a:pPr>
              <a:lnSpc>
                <a:spcPct val="120000"/>
              </a:lnSpc>
            </a:pPr>
            <a:r>
              <a:rPr lang="zh-CN" altLang="en-US" sz="1260" b="1" dirty="0">
                <a:solidFill>
                  <a:schemeClr val="bg2">
                    <a:lumMod val="10000"/>
                  </a:schemeClr>
                </a:solidFill>
                <a:latin typeface="Calibri" panose="020F0502020204030204"/>
                <a:ea typeface="微软雅黑" panose="020B0503020204020204" pitchFamily="34" charset="-122"/>
              </a:rPr>
              <a:t>添加文本说明内容</a:t>
            </a:r>
            <a:endParaRPr lang="en-US" altLang="zh-CN" sz="1260" b="1" dirty="0">
              <a:solidFill>
                <a:schemeClr val="bg2">
                  <a:lumMod val="10000"/>
                </a:schemeClr>
              </a:solidFill>
              <a:latin typeface="Calibri" panose="020F0502020204030204"/>
              <a:ea typeface="微软雅黑" panose="020B0503020204020204" pitchFamily="34" charset="-122"/>
            </a:endParaRPr>
          </a:p>
          <a:p>
            <a:pPr>
              <a:lnSpc>
                <a:spcPct val="120000"/>
              </a:lnSpc>
            </a:pPr>
            <a:r>
              <a:rPr lang="zh-CN" altLang="en-US" sz="1260" b="1" dirty="0">
                <a:solidFill>
                  <a:schemeClr val="bg2">
                    <a:lumMod val="10000"/>
                  </a:schemeClr>
                </a:solidFill>
                <a:latin typeface="Calibri" panose="020F0502020204030204"/>
                <a:ea typeface="微软雅黑" panose="020B0503020204020204" pitchFamily="34" charset="-122"/>
              </a:rPr>
              <a:t>添加文本说明内容</a:t>
            </a:r>
            <a:endParaRPr lang="zh-CN" altLang="en-US" sz="1260" b="1" dirty="0">
              <a:solidFill>
                <a:schemeClr val="bg2">
                  <a:lumMod val="10000"/>
                </a:schemeClr>
              </a:solidFill>
              <a:latin typeface="Calibri" panose="020F0502020204030204"/>
              <a:ea typeface="微软雅黑" panose="020B0503020204020204" pitchFamily="34" charset="-122"/>
            </a:endParaRPr>
          </a:p>
          <a:p>
            <a:pPr>
              <a:lnSpc>
                <a:spcPct val="120000"/>
              </a:lnSpc>
            </a:pPr>
            <a:r>
              <a:rPr lang="zh-CN" altLang="en-US" sz="1260" b="1" dirty="0">
                <a:solidFill>
                  <a:schemeClr val="bg2">
                    <a:lumMod val="10000"/>
                  </a:schemeClr>
                </a:solidFill>
                <a:latin typeface="Calibri" panose="020F0502020204030204"/>
                <a:ea typeface="微软雅黑" panose="020B0503020204020204" pitchFamily="34" charset="-122"/>
              </a:rPr>
              <a:t>添加文本说明内容</a:t>
            </a:r>
            <a:endParaRPr lang="zh-CN" altLang="en-US" sz="1260" b="1" dirty="0">
              <a:solidFill>
                <a:schemeClr val="bg2">
                  <a:lumMod val="10000"/>
                </a:schemeClr>
              </a:solidFill>
              <a:latin typeface="Calibri" panose="020F0502020204030204"/>
              <a:ea typeface="微软雅黑" panose="020B0503020204020204" pitchFamily="34" charset="-122"/>
            </a:endParaRPr>
          </a:p>
        </p:txBody>
      </p:sp>
      <p:cxnSp>
        <p:nvCxnSpPr>
          <p:cNvPr id="9" name="直接箭头连接符 8"/>
          <p:cNvCxnSpPr/>
          <p:nvPr/>
        </p:nvCxnSpPr>
        <p:spPr>
          <a:xfrm flipH="1">
            <a:off x="1386050" y="1848352"/>
            <a:ext cx="1598698" cy="0"/>
          </a:xfrm>
          <a:prstGeom prst="straightConnector1">
            <a:avLst/>
          </a:prstGeom>
          <a:noFill/>
          <a:ln w="9525" cap="flat" cmpd="sng" algn="ctr">
            <a:solidFill>
              <a:srgbClr val="C00000"/>
            </a:solidFill>
            <a:prstDash val="solid"/>
            <a:tailEnd type="arrow"/>
          </a:ln>
          <a:effectLst/>
        </p:spPr>
      </p:cxnSp>
      <p:sp>
        <p:nvSpPr>
          <p:cNvPr id="10" name="TextBox 25"/>
          <p:cNvSpPr txBox="1"/>
          <p:nvPr/>
        </p:nvSpPr>
        <p:spPr>
          <a:xfrm>
            <a:off x="1562995" y="1006436"/>
            <a:ext cx="1387463" cy="840230"/>
          </a:xfrm>
          <a:prstGeom prst="rect">
            <a:avLst/>
          </a:prstGeom>
          <a:noFill/>
        </p:spPr>
        <p:txBody>
          <a:bodyPr wrap="square" rtlCol="0">
            <a:spAutoFit/>
          </a:bodyPr>
          <a:lstStyle/>
          <a:p>
            <a:pPr>
              <a:lnSpc>
                <a:spcPct val="150000"/>
              </a:lnSpc>
            </a:pPr>
            <a:r>
              <a:rPr lang="zh-CN" altLang="en-US" sz="1080" dirty="0">
                <a:solidFill>
                  <a:schemeClr val="bg2">
                    <a:lumMod val="10000"/>
                  </a:schemeClr>
                </a:solidFill>
                <a:latin typeface="Calibri" panose="020F0502020204030204"/>
                <a:ea typeface="微软雅黑" panose="020B0503020204020204" pitchFamily="34" charset="-122"/>
              </a:rPr>
              <a:t>添加文本说明内容添加文本说明内容</a:t>
            </a:r>
            <a:endParaRPr lang="zh-CN" altLang="en-US" sz="1080" dirty="0">
              <a:solidFill>
                <a:schemeClr val="bg2">
                  <a:lumMod val="10000"/>
                </a:schemeClr>
              </a:solidFill>
              <a:latin typeface="Calibri" panose="020F0502020204030204"/>
              <a:ea typeface="微软雅黑" panose="020B0503020204020204" pitchFamily="34" charset="-122"/>
            </a:endParaRPr>
          </a:p>
          <a:p>
            <a:pPr>
              <a:lnSpc>
                <a:spcPct val="150000"/>
              </a:lnSpc>
            </a:pPr>
            <a:r>
              <a:rPr lang="zh-CN" altLang="en-US" sz="1080" dirty="0">
                <a:solidFill>
                  <a:schemeClr val="bg2">
                    <a:lumMod val="10000"/>
                  </a:schemeClr>
                </a:solidFill>
                <a:latin typeface="Calibri" panose="020F0502020204030204"/>
                <a:ea typeface="微软雅黑" panose="020B0503020204020204" pitchFamily="34" charset="-122"/>
              </a:rPr>
              <a:t>添加文本说明内容</a:t>
            </a:r>
            <a:endParaRPr lang="zh-CN" altLang="en-US" sz="1080" dirty="0">
              <a:solidFill>
                <a:schemeClr val="bg2">
                  <a:lumMod val="10000"/>
                </a:schemeClr>
              </a:solidFill>
              <a:latin typeface="Calibri" panose="020F0502020204030204"/>
              <a:ea typeface="微软雅黑" panose="020B0503020204020204" pitchFamily="34" charset="-122"/>
            </a:endParaRPr>
          </a:p>
        </p:txBody>
      </p:sp>
      <p:sp>
        <p:nvSpPr>
          <p:cNvPr id="11" name="TextBox 27"/>
          <p:cNvSpPr txBox="1"/>
          <p:nvPr/>
        </p:nvSpPr>
        <p:spPr>
          <a:xfrm>
            <a:off x="3307406" y="1505167"/>
            <a:ext cx="792322" cy="369332"/>
          </a:xfrm>
          <a:prstGeom prst="rect">
            <a:avLst/>
          </a:prstGeom>
          <a:noFill/>
        </p:spPr>
        <p:txBody>
          <a:bodyPr wrap="square" rtlCol="0">
            <a:spAutoFit/>
          </a:bodyPr>
          <a:lstStyle/>
          <a:p>
            <a:r>
              <a:rPr lang="zh-CN" altLang="en-US" b="1" dirty="0">
                <a:solidFill>
                  <a:schemeClr val="bg1"/>
                </a:solidFill>
                <a:latin typeface="微软雅黑" panose="020B0503020204020204" pitchFamily="34" charset="-122"/>
                <a:ea typeface="微软雅黑" panose="020B0503020204020204" pitchFamily="34" charset="-122"/>
              </a:rPr>
              <a:t>项目</a:t>
            </a:r>
            <a:r>
              <a:rPr lang="en-US" altLang="zh-CN" b="1" dirty="0">
                <a:solidFill>
                  <a:schemeClr val="bg1"/>
                </a:solidFill>
                <a:latin typeface="微软雅黑" panose="020B0503020204020204" pitchFamily="34" charset="-122"/>
                <a:ea typeface="微软雅黑" panose="020B0503020204020204" pitchFamily="34" charset="-122"/>
              </a:rPr>
              <a:t>1</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12" name="TextBox 28"/>
          <p:cNvSpPr txBox="1"/>
          <p:nvPr/>
        </p:nvSpPr>
        <p:spPr>
          <a:xfrm>
            <a:off x="4756024" y="1614826"/>
            <a:ext cx="792322" cy="300082"/>
          </a:xfrm>
          <a:prstGeom prst="rect">
            <a:avLst/>
          </a:prstGeom>
          <a:noFill/>
        </p:spPr>
        <p:txBody>
          <a:bodyPr wrap="square" rtlCol="0">
            <a:spAutoFit/>
          </a:bodyPr>
          <a:lstStyle/>
          <a:p>
            <a:r>
              <a:rPr lang="zh-CN" altLang="en-US" b="1" dirty="0">
                <a:solidFill>
                  <a:schemeClr val="bg1"/>
                </a:solidFill>
                <a:latin typeface="微软雅黑" panose="020B0503020204020204" pitchFamily="34" charset="-122"/>
                <a:ea typeface="微软雅黑" panose="020B0503020204020204" pitchFamily="34" charset="-122"/>
              </a:rPr>
              <a:t>项目</a:t>
            </a:r>
            <a:r>
              <a:rPr lang="en-US" altLang="zh-CN" b="1" dirty="0">
                <a:solidFill>
                  <a:schemeClr val="bg1"/>
                </a:solidFill>
                <a:latin typeface="微软雅黑" panose="020B0503020204020204" pitchFamily="34" charset="-122"/>
                <a:ea typeface="微软雅黑" panose="020B0503020204020204" pitchFamily="34" charset="-122"/>
              </a:rPr>
              <a:t>2</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13" name="TextBox 29"/>
          <p:cNvSpPr txBox="1"/>
          <p:nvPr/>
        </p:nvSpPr>
        <p:spPr>
          <a:xfrm>
            <a:off x="3874516" y="2584619"/>
            <a:ext cx="792322" cy="300082"/>
          </a:xfrm>
          <a:prstGeom prst="rect">
            <a:avLst/>
          </a:prstGeom>
          <a:noFill/>
        </p:spPr>
        <p:txBody>
          <a:bodyPr wrap="square" rtlCol="0">
            <a:spAutoFit/>
          </a:bodyPr>
          <a:lstStyle/>
          <a:p>
            <a:r>
              <a:rPr lang="zh-CN" altLang="en-US" b="1" dirty="0">
                <a:solidFill>
                  <a:srgbClr val="314865"/>
                </a:solidFill>
                <a:latin typeface="微软雅黑" panose="020B0503020204020204" pitchFamily="34" charset="-122"/>
                <a:ea typeface="微软雅黑" panose="020B0503020204020204" pitchFamily="34" charset="-122"/>
              </a:rPr>
              <a:t>项目</a:t>
            </a:r>
            <a:r>
              <a:rPr lang="en-US" altLang="zh-CN" b="1" dirty="0">
                <a:solidFill>
                  <a:srgbClr val="314865"/>
                </a:solidFill>
                <a:latin typeface="微软雅黑" panose="020B0503020204020204" pitchFamily="34" charset="-122"/>
                <a:ea typeface="微软雅黑" panose="020B0503020204020204" pitchFamily="34" charset="-122"/>
              </a:rPr>
              <a:t>3</a:t>
            </a:r>
            <a:endParaRPr lang="zh-CN" altLang="en-US" b="1" dirty="0">
              <a:solidFill>
                <a:srgbClr val="314865"/>
              </a:solidFill>
              <a:latin typeface="微软雅黑" panose="020B0503020204020204" pitchFamily="34" charset="-122"/>
              <a:ea typeface="微软雅黑" panose="020B0503020204020204" pitchFamily="34" charset="-122"/>
            </a:endParaRPr>
          </a:p>
        </p:txBody>
      </p:sp>
      <p:sp>
        <p:nvSpPr>
          <p:cNvPr id="14" name="右弧形箭头 13"/>
          <p:cNvSpPr/>
          <p:nvPr/>
        </p:nvSpPr>
        <p:spPr>
          <a:xfrm rot="9229339">
            <a:off x="2841231" y="2392525"/>
            <a:ext cx="453650" cy="853502"/>
          </a:xfrm>
          <a:prstGeom prst="curvedLeftArrow">
            <a:avLst/>
          </a:prstGeom>
          <a:solidFill>
            <a:srgbClr val="314865"/>
          </a:solidFill>
          <a:ln w="19050">
            <a:noFill/>
          </a:ln>
        </p:spPr>
        <p:txBody>
          <a:bodyPr vert="horz" wrap="square" lIns="82296" tIns="41148" rIns="82296" bIns="41148" numCol="1" anchor="t" anchorCtr="0" compatLnSpc="1"/>
          <a:lstStyle/>
          <a:p>
            <a:endParaRPr lang="zh-CN" altLang="en-US" sz="1620" kern="0">
              <a:solidFill>
                <a:schemeClr val="bg2">
                  <a:lumMod val="10000"/>
                </a:schemeClr>
              </a:solidFill>
              <a:latin typeface="Calibri" panose="020F0502020204030204"/>
              <a:ea typeface="微软雅黑" panose="020B0503020204020204" pitchFamily="34" charset="-122"/>
            </a:endParaRPr>
          </a:p>
        </p:txBody>
      </p:sp>
      <p:sp>
        <p:nvSpPr>
          <p:cNvPr id="15" name="TextBox 31"/>
          <p:cNvSpPr txBox="1"/>
          <p:nvPr/>
        </p:nvSpPr>
        <p:spPr>
          <a:xfrm>
            <a:off x="1710085" y="2854688"/>
            <a:ext cx="1219171" cy="313932"/>
          </a:xfrm>
          <a:prstGeom prst="rect">
            <a:avLst/>
          </a:prstGeom>
          <a:noFill/>
        </p:spPr>
        <p:txBody>
          <a:bodyPr wrap="square" rtlCol="0">
            <a:spAutoFit/>
          </a:bodyPr>
          <a:lstStyle/>
          <a:p>
            <a:pPr algn="ctr"/>
            <a:r>
              <a:rPr lang="zh-CN" altLang="en-US" sz="1440" b="1" dirty="0">
                <a:solidFill>
                  <a:schemeClr val="bg2">
                    <a:lumMod val="10000"/>
                  </a:schemeClr>
                </a:solidFill>
                <a:latin typeface="Broadway BT"/>
                <a:ea typeface="微软雅黑" panose="020B0503020204020204" pitchFamily="34" charset="-122"/>
              </a:rPr>
              <a:t>补充性文字</a:t>
            </a:r>
            <a:endParaRPr lang="zh-CN" altLang="en-US" sz="1440" b="1" dirty="0">
              <a:solidFill>
                <a:schemeClr val="bg2">
                  <a:lumMod val="10000"/>
                </a:schemeClr>
              </a:solidFill>
              <a:latin typeface="Broadway BT"/>
              <a:ea typeface="微软雅黑" panose="020B0503020204020204" pitchFamily="34" charset="-122"/>
            </a:endParaRPr>
          </a:p>
        </p:txBody>
      </p:sp>
      <p:cxnSp>
        <p:nvCxnSpPr>
          <p:cNvPr id="16" name="直接连接符 15"/>
          <p:cNvCxnSpPr/>
          <p:nvPr/>
        </p:nvCxnSpPr>
        <p:spPr>
          <a:xfrm>
            <a:off x="0"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5364088" y="371440"/>
            <a:ext cx="3779912" cy="0"/>
          </a:xfrm>
          <a:prstGeom prst="line">
            <a:avLst/>
          </a:prstGeom>
          <a:ln w="25400">
            <a:solidFill>
              <a:srgbClr val="314865"/>
            </a:solidFill>
          </a:ln>
        </p:spPr>
        <p:style>
          <a:lnRef idx="1">
            <a:schemeClr val="accent1"/>
          </a:lnRef>
          <a:fillRef idx="0">
            <a:schemeClr val="accent1"/>
          </a:fillRef>
          <a:effectRef idx="0">
            <a:schemeClr val="accent1"/>
          </a:effectRef>
          <a:fontRef idx="minor">
            <a:schemeClr val="tx1"/>
          </a:fontRef>
        </p:style>
      </p:cxnSp>
      <p:sp>
        <p:nvSpPr>
          <p:cNvPr id="18" name="TextBox 500"/>
          <p:cNvSpPr txBox="1"/>
          <p:nvPr/>
        </p:nvSpPr>
        <p:spPr>
          <a:xfrm>
            <a:off x="3779912" y="155416"/>
            <a:ext cx="1584176" cy="400110"/>
          </a:xfrm>
          <a:prstGeom prst="rect">
            <a:avLst/>
          </a:prstGeom>
          <a:noFill/>
        </p:spPr>
        <p:txBody>
          <a:bodyPr wrap="square" rtlCol="0">
            <a:spAutoFit/>
          </a:bodyPr>
          <a:lstStyle/>
          <a:p>
            <a:pPr algn="ctr"/>
            <a:r>
              <a:rPr lang="zh-CN" altLang="en-US" sz="2000" b="1" dirty="0" smtClean="0">
                <a:solidFill>
                  <a:srgbClr val="314865"/>
                </a:solidFill>
              </a:rPr>
              <a:t>选题意义</a:t>
            </a:r>
            <a:endParaRPr lang="zh-CN" altLang="en-US" sz="2000" b="1" dirty="0">
              <a:solidFill>
                <a:srgbClr val="314865"/>
              </a:solidFill>
            </a:endParaRPr>
          </a:p>
        </p:txBody>
      </p:sp>
    </p:spTree>
  </p:cSld>
  <p:clrMapOvr>
    <a:masterClrMapping/>
  </p:clrMapOvr>
  <p:transition spd="slow">
    <p:cover dir="rd"/>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0-#ppt_w/2"/>
                                              </p:val>
                                            </p:tav>
                                            <p:tav tm="100000">
                                              <p:val>
                                                <p:strVal val="#ppt_x"/>
                                              </p:val>
                                            </p:tav>
                                          </p:tavLst>
                                        </p:anim>
                                        <p:anim calcmode="lin" valueType="num">
                                          <p:cBhvr additive="base">
                                            <p:cTn id="8" dur="500" fill="hold"/>
                                            <p:tgtEl>
                                              <p:spTgt spid="16"/>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1+#ppt_w/2"/>
                                              </p:val>
                                            </p:tav>
                                            <p:tav tm="100000">
                                              <p:val>
                                                <p:strVal val="#ppt_x"/>
                                              </p:val>
                                            </p:tav>
                                          </p:tavLst>
                                        </p:anim>
                                        <p:anim calcmode="lin" valueType="num">
                                          <p:cBhvr additive="base">
                                            <p:cTn id="12" dur="500" fill="hold"/>
                                            <p:tgtEl>
                                              <p:spTgt spid="17"/>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14:presetBounceEnd="52000">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14:bounceEnd="52000">
                                          <p:cBhvr additive="base">
                                            <p:cTn id="16" dur="500" fill="hold"/>
                                            <p:tgtEl>
                                              <p:spTgt spid="18"/>
                                            </p:tgtEl>
                                            <p:attrNameLst>
                                              <p:attrName>ppt_x</p:attrName>
                                            </p:attrNameLst>
                                          </p:cBhvr>
                                          <p:tavLst>
                                            <p:tav tm="0">
                                              <p:val>
                                                <p:strVal val="#ppt_x"/>
                                              </p:val>
                                            </p:tav>
                                            <p:tav tm="100000">
                                              <p:val>
                                                <p:strVal val="#ppt_x"/>
                                              </p:val>
                                            </p:tav>
                                          </p:tavLst>
                                        </p:anim>
                                        <p:anim calcmode="lin" valueType="num" p14:bounceEnd="52000">
                                          <p:cBhvr additive="base">
                                            <p:cTn id="17" dur="500" fill="hold"/>
                                            <p:tgtEl>
                                              <p:spTgt spid="18"/>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23" presetClass="entr" presetSubtype="32" fill="hold" grpId="0" nodeType="after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p:cTn id="21" dur="500" fill="hold"/>
                                            <p:tgtEl>
                                              <p:spTgt spid="3"/>
                                            </p:tgtEl>
                                            <p:attrNameLst>
                                              <p:attrName>ppt_w</p:attrName>
                                            </p:attrNameLst>
                                          </p:cBhvr>
                                          <p:tavLst>
                                            <p:tav tm="0">
                                              <p:val>
                                                <p:strVal val="4*#ppt_w"/>
                                              </p:val>
                                            </p:tav>
                                            <p:tav tm="100000">
                                              <p:val>
                                                <p:strVal val="#ppt_w"/>
                                              </p:val>
                                            </p:tav>
                                          </p:tavLst>
                                        </p:anim>
                                        <p:anim calcmode="lin" valueType="num">
                                          <p:cBhvr>
                                            <p:cTn id="22" dur="500" fill="hold"/>
                                            <p:tgtEl>
                                              <p:spTgt spid="3"/>
                                            </p:tgtEl>
                                            <p:attrNameLst>
                                              <p:attrName>ppt_h</p:attrName>
                                            </p:attrNameLst>
                                          </p:cBhvr>
                                          <p:tavLst>
                                            <p:tav tm="0">
                                              <p:val>
                                                <p:strVal val="4*#ppt_h"/>
                                              </p:val>
                                            </p:tav>
                                            <p:tav tm="100000">
                                              <p:val>
                                                <p:strVal val="#ppt_h"/>
                                              </p:val>
                                            </p:tav>
                                          </p:tavLst>
                                        </p:anim>
                                      </p:childTnLst>
                                    </p:cTn>
                                  </p:par>
                                  <p:par>
                                    <p:cTn id="23" presetID="23" presetClass="entr" presetSubtype="32" fill="hold" grpId="0" nodeType="withEffect">
                                      <p:stCondLst>
                                        <p:cond delay="250"/>
                                      </p:stCondLst>
                                      <p:childTnLst>
                                        <p:set>
                                          <p:cBhvr>
                                            <p:cTn id="24" dur="1" fill="hold">
                                              <p:stCondLst>
                                                <p:cond delay="0"/>
                                              </p:stCondLst>
                                            </p:cTn>
                                            <p:tgtEl>
                                              <p:spTgt spid="2"/>
                                            </p:tgtEl>
                                            <p:attrNameLst>
                                              <p:attrName>style.visibility</p:attrName>
                                            </p:attrNameLst>
                                          </p:cBhvr>
                                          <p:to>
                                            <p:strVal val="visible"/>
                                          </p:to>
                                        </p:set>
                                        <p:anim calcmode="lin" valueType="num">
                                          <p:cBhvr>
                                            <p:cTn id="25" dur="500" fill="hold"/>
                                            <p:tgtEl>
                                              <p:spTgt spid="2"/>
                                            </p:tgtEl>
                                            <p:attrNameLst>
                                              <p:attrName>ppt_w</p:attrName>
                                            </p:attrNameLst>
                                          </p:cBhvr>
                                          <p:tavLst>
                                            <p:tav tm="0">
                                              <p:val>
                                                <p:strVal val="4*#ppt_w"/>
                                              </p:val>
                                            </p:tav>
                                            <p:tav tm="100000">
                                              <p:val>
                                                <p:strVal val="#ppt_w"/>
                                              </p:val>
                                            </p:tav>
                                          </p:tavLst>
                                        </p:anim>
                                        <p:anim calcmode="lin" valueType="num">
                                          <p:cBhvr>
                                            <p:cTn id="26" dur="500" fill="hold"/>
                                            <p:tgtEl>
                                              <p:spTgt spid="2"/>
                                            </p:tgtEl>
                                            <p:attrNameLst>
                                              <p:attrName>ppt_h</p:attrName>
                                            </p:attrNameLst>
                                          </p:cBhvr>
                                          <p:tavLst>
                                            <p:tav tm="0">
                                              <p:val>
                                                <p:strVal val="4*#ppt_h"/>
                                              </p:val>
                                            </p:tav>
                                            <p:tav tm="100000">
                                              <p:val>
                                                <p:strVal val="#ppt_h"/>
                                              </p:val>
                                            </p:tav>
                                          </p:tavLst>
                                        </p:anim>
                                      </p:childTnLst>
                                    </p:cTn>
                                  </p:par>
                                  <p:par>
                                    <p:cTn id="27" presetID="23" presetClass="entr" presetSubtype="32" fill="hold" grpId="0" nodeType="withEffect">
                                      <p:stCondLst>
                                        <p:cond delay="500"/>
                                      </p:stCondLst>
                                      <p:childTnLst>
                                        <p:set>
                                          <p:cBhvr>
                                            <p:cTn id="28" dur="1" fill="hold">
                                              <p:stCondLst>
                                                <p:cond delay="0"/>
                                              </p:stCondLst>
                                            </p:cTn>
                                            <p:tgtEl>
                                              <p:spTgt spid="4"/>
                                            </p:tgtEl>
                                            <p:attrNameLst>
                                              <p:attrName>style.visibility</p:attrName>
                                            </p:attrNameLst>
                                          </p:cBhvr>
                                          <p:to>
                                            <p:strVal val="visible"/>
                                          </p:to>
                                        </p:set>
                                        <p:anim calcmode="lin" valueType="num">
                                          <p:cBhvr>
                                            <p:cTn id="29" dur="250" fill="hold"/>
                                            <p:tgtEl>
                                              <p:spTgt spid="4"/>
                                            </p:tgtEl>
                                            <p:attrNameLst>
                                              <p:attrName>ppt_w</p:attrName>
                                            </p:attrNameLst>
                                          </p:cBhvr>
                                          <p:tavLst>
                                            <p:tav tm="0">
                                              <p:val>
                                                <p:strVal val="4*#ppt_w"/>
                                              </p:val>
                                            </p:tav>
                                            <p:tav tm="100000">
                                              <p:val>
                                                <p:strVal val="#ppt_w"/>
                                              </p:val>
                                            </p:tav>
                                          </p:tavLst>
                                        </p:anim>
                                        <p:anim calcmode="lin" valueType="num">
                                          <p:cBhvr>
                                            <p:cTn id="30" dur="250" fill="hold"/>
                                            <p:tgtEl>
                                              <p:spTgt spid="4"/>
                                            </p:tgtEl>
                                            <p:attrNameLst>
                                              <p:attrName>ppt_h</p:attrName>
                                            </p:attrNameLst>
                                          </p:cBhvr>
                                          <p:tavLst>
                                            <p:tav tm="0">
                                              <p:val>
                                                <p:strVal val="4*#ppt_h"/>
                                              </p:val>
                                            </p:tav>
                                            <p:tav tm="100000">
                                              <p:val>
                                                <p:strVal val="#ppt_h"/>
                                              </p:val>
                                            </p:tav>
                                          </p:tavLst>
                                        </p:anim>
                                      </p:childTnLst>
                                    </p:cTn>
                                  </p:par>
                                </p:childTnLst>
                              </p:cTn>
                            </p:par>
                            <p:par>
                              <p:cTn id="31" fill="hold">
                                <p:stCondLst>
                                  <p:cond delay="1500"/>
                                </p:stCondLst>
                                <p:childTnLst>
                                  <p:par>
                                    <p:cTn id="32" presetID="49" presetClass="entr" presetSubtype="0" decel="100000" fill="hold" grpId="0" nodeType="afterEffect">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cBhvr>
                                            <p:cTn id="34" dur="500" fill="hold"/>
                                            <p:tgtEl>
                                              <p:spTgt spid="11"/>
                                            </p:tgtEl>
                                            <p:attrNameLst>
                                              <p:attrName>ppt_w</p:attrName>
                                            </p:attrNameLst>
                                          </p:cBhvr>
                                          <p:tavLst>
                                            <p:tav tm="0">
                                              <p:val>
                                                <p:fltVal val="0"/>
                                              </p:val>
                                            </p:tav>
                                            <p:tav tm="100000">
                                              <p:val>
                                                <p:strVal val="#ppt_w"/>
                                              </p:val>
                                            </p:tav>
                                          </p:tavLst>
                                        </p:anim>
                                        <p:anim calcmode="lin" valueType="num">
                                          <p:cBhvr>
                                            <p:cTn id="35" dur="500" fill="hold"/>
                                            <p:tgtEl>
                                              <p:spTgt spid="11"/>
                                            </p:tgtEl>
                                            <p:attrNameLst>
                                              <p:attrName>ppt_h</p:attrName>
                                            </p:attrNameLst>
                                          </p:cBhvr>
                                          <p:tavLst>
                                            <p:tav tm="0">
                                              <p:val>
                                                <p:fltVal val="0"/>
                                              </p:val>
                                            </p:tav>
                                            <p:tav tm="100000">
                                              <p:val>
                                                <p:strVal val="#ppt_h"/>
                                              </p:val>
                                            </p:tav>
                                          </p:tavLst>
                                        </p:anim>
                                        <p:anim calcmode="lin" valueType="num">
                                          <p:cBhvr>
                                            <p:cTn id="36" dur="500" fill="hold"/>
                                            <p:tgtEl>
                                              <p:spTgt spid="11"/>
                                            </p:tgtEl>
                                            <p:attrNameLst>
                                              <p:attrName>style.rotation</p:attrName>
                                            </p:attrNameLst>
                                          </p:cBhvr>
                                          <p:tavLst>
                                            <p:tav tm="0">
                                              <p:val>
                                                <p:fltVal val="360"/>
                                              </p:val>
                                            </p:tav>
                                            <p:tav tm="100000">
                                              <p:val>
                                                <p:fltVal val="0"/>
                                              </p:val>
                                            </p:tav>
                                          </p:tavLst>
                                        </p:anim>
                                        <p:animEffect transition="in" filter="fade">
                                          <p:cBhvr>
                                            <p:cTn id="37" dur="500"/>
                                            <p:tgtEl>
                                              <p:spTgt spid="11"/>
                                            </p:tgtEl>
                                          </p:cBhvr>
                                        </p:animEffect>
                                      </p:childTnLst>
                                    </p:cTn>
                                  </p:par>
                                  <p:par>
                                    <p:cTn id="38" presetID="49" presetClass="entr" presetSubtype="0" decel="100000" fill="hold" grpId="0" nodeType="withEffect">
                                      <p:stCondLst>
                                        <p:cond delay="0"/>
                                      </p:stCondLst>
                                      <p:childTnLst>
                                        <p:set>
                                          <p:cBhvr>
                                            <p:cTn id="39" dur="1" fill="hold">
                                              <p:stCondLst>
                                                <p:cond delay="0"/>
                                              </p:stCondLst>
                                            </p:cTn>
                                            <p:tgtEl>
                                              <p:spTgt spid="13"/>
                                            </p:tgtEl>
                                            <p:attrNameLst>
                                              <p:attrName>style.visibility</p:attrName>
                                            </p:attrNameLst>
                                          </p:cBhvr>
                                          <p:to>
                                            <p:strVal val="visible"/>
                                          </p:to>
                                        </p:set>
                                        <p:anim calcmode="lin" valueType="num">
                                          <p:cBhvr>
                                            <p:cTn id="40" dur="500" fill="hold"/>
                                            <p:tgtEl>
                                              <p:spTgt spid="13"/>
                                            </p:tgtEl>
                                            <p:attrNameLst>
                                              <p:attrName>ppt_w</p:attrName>
                                            </p:attrNameLst>
                                          </p:cBhvr>
                                          <p:tavLst>
                                            <p:tav tm="0">
                                              <p:val>
                                                <p:fltVal val="0"/>
                                              </p:val>
                                            </p:tav>
                                            <p:tav tm="100000">
                                              <p:val>
                                                <p:strVal val="#ppt_w"/>
                                              </p:val>
                                            </p:tav>
                                          </p:tavLst>
                                        </p:anim>
                                        <p:anim calcmode="lin" valueType="num">
                                          <p:cBhvr>
                                            <p:cTn id="41" dur="500" fill="hold"/>
                                            <p:tgtEl>
                                              <p:spTgt spid="13"/>
                                            </p:tgtEl>
                                            <p:attrNameLst>
                                              <p:attrName>ppt_h</p:attrName>
                                            </p:attrNameLst>
                                          </p:cBhvr>
                                          <p:tavLst>
                                            <p:tav tm="0">
                                              <p:val>
                                                <p:fltVal val="0"/>
                                              </p:val>
                                            </p:tav>
                                            <p:tav tm="100000">
                                              <p:val>
                                                <p:strVal val="#ppt_h"/>
                                              </p:val>
                                            </p:tav>
                                          </p:tavLst>
                                        </p:anim>
                                        <p:anim calcmode="lin" valueType="num">
                                          <p:cBhvr>
                                            <p:cTn id="42" dur="500" fill="hold"/>
                                            <p:tgtEl>
                                              <p:spTgt spid="13"/>
                                            </p:tgtEl>
                                            <p:attrNameLst>
                                              <p:attrName>style.rotation</p:attrName>
                                            </p:attrNameLst>
                                          </p:cBhvr>
                                          <p:tavLst>
                                            <p:tav tm="0">
                                              <p:val>
                                                <p:fltVal val="360"/>
                                              </p:val>
                                            </p:tav>
                                            <p:tav tm="100000">
                                              <p:val>
                                                <p:fltVal val="0"/>
                                              </p:val>
                                            </p:tav>
                                          </p:tavLst>
                                        </p:anim>
                                        <p:animEffect transition="in" filter="fade">
                                          <p:cBhvr>
                                            <p:cTn id="43" dur="500"/>
                                            <p:tgtEl>
                                              <p:spTgt spid="13"/>
                                            </p:tgtEl>
                                          </p:cBhvr>
                                        </p:animEffect>
                                      </p:childTnLst>
                                    </p:cTn>
                                  </p:par>
                                  <p:par>
                                    <p:cTn id="44" presetID="49" presetClass="entr" presetSubtype="0" decel="100000"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fill="hold"/>
                                            <p:tgtEl>
                                              <p:spTgt spid="12"/>
                                            </p:tgtEl>
                                            <p:attrNameLst>
                                              <p:attrName>ppt_w</p:attrName>
                                            </p:attrNameLst>
                                          </p:cBhvr>
                                          <p:tavLst>
                                            <p:tav tm="0">
                                              <p:val>
                                                <p:fltVal val="0"/>
                                              </p:val>
                                            </p:tav>
                                            <p:tav tm="100000">
                                              <p:val>
                                                <p:strVal val="#ppt_w"/>
                                              </p:val>
                                            </p:tav>
                                          </p:tavLst>
                                        </p:anim>
                                        <p:anim calcmode="lin" valueType="num">
                                          <p:cBhvr>
                                            <p:cTn id="47" dur="500" fill="hold"/>
                                            <p:tgtEl>
                                              <p:spTgt spid="12"/>
                                            </p:tgtEl>
                                            <p:attrNameLst>
                                              <p:attrName>ppt_h</p:attrName>
                                            </p:attrNameLst>
                                          </p:cBhvr>
                                          <p:tavLst>
                                            <p:tav tm="0">
                                              <p:val>
                                                <p:fltVal val="0"/>
                                              </p:val>
                                            </p:tav>
                                            <p:tav tm="100000">
                                              <p:val>
                                                <p:strVal val="#ppt_h"/>
                                              </p:val>
                                            </p:tav>
                                          </p:tavLst>
                                        </p:anim>
                                        <p:anim calcmode="lin" valueType="num">
                                          <p:cBhvr>
                                            <p:cTn id="48" dur="500" fill="hold"/>
                                            <p:tgtEl>
                                              <p:spTgt spid="12"/>
                                            </p:tgtEl>
                                            <p:attrNameLst>
                                              <p:attrName>style.rotation</p:attrName>
                                            </p:attrNameLst>
                                          </p:cBhvr>
                                          <p:tavLst>
                                            <p:tav tm="0">
                                              <p:val>
                                                <p:fltVal val="360"/>
                                              </p:val>
                                            </p:tav>
                                            <p:tav tm="100000">
                                              <p:val>
                                                <p:fltVal val="0"/>
                                              </p:val>
                                            </p:tav>
                                          </p:tavLst>
                                        </p:anim>
                                        <p:animEffect transition="in" filter="fade">
                                          <p:cBhvr>
                                            <p:cTn id="49" dur="500"/>
                                            <p:tgtEl>
                                              <p:spTgt spid="12"/>
                                            </p:tgtEl>
                                          </p:cBhvr>
                                        </p:animEffect>
                                      </p:childTnLst>
                                    </p:cTn>
                                  </p:par>
                                </p:childTnLst>
                              </p:cTn>
                            </p:par>
                            <p:par>
                              <p:cTn id="50" fill="hold">
                                <p:stCondLst>
                                  <p:cond delay="2000"/>
                                </p:stCondLst>
                                <p:childTnLst>
                                  <p:par>
                                    <p:cTn id="51" presetID="22" presetClass="entr" presetSubtype="8" fill="hold"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wipe(left)">
                                          <p:cBhvr>
                                            <p:cTn id="53" dur="500"/>
                                            <p:tgtEl>
                                              <p:spTgt spid="5"/>
                                            </p:tgtEl>
                                          </p:cBhvr>
                                        </p:animEffect>
                                      </p:childTnLst>
                                    </p:cTn>
                                  </p:par>
                                  <p:par>
                                    <p:cTn id="54" presetID="22" presetClass="entr" presetSubtype="1" fill="hold" nodeType="withEffect">
                                      <p:stCondLst>
                                        <p:cond delay="0"/>
                                      </p:stCondLst>
                                      <p:childTnLst>
                                        <p:set>
                                          <p:cBhvr>
                                            <p:cTn id="55" dur="1" fill="hold">
                                              <p:stCondLst>
                                                <p:cond delay="0"/>
                                              </p:stCondLst>
                                            </p:cTn>
                                            <p:tgtEl>
                                              <p:spTgt spid="7"/>
                                            </p:tgtEl>
                                            <p:attrNameLst>
                                              <p:attrName>style.visibility</p:attrName>
                                            </p:attrNameLst>
                                          </p:cBhvr>
                                          <p:to>
                                            <p:strVal val="visible"/>
                                          </p:to>
                                        </p:set>
                                        <p:animEffect transition="in" filter="wipe(up)">
                                          <p:cBhvr>
                                            <p:cTn id="56" dur="500"/>
                                            <p:tgtEl>
                                              <p:spTgt spid="7"/>
                                            </p:tgtEl>
                                          </p:cBhvr>
                                        </p:animEffect>
                                      </p:childTnLst>
                                    </p:cTn>
                                  </p:par>
                                  <p:par>
                                    <p:cTn id="57" presetID="22" presetClass="entr" presetSubtype="2" fill="hold" nodeType="withEffect">
                                      <p:stCondLst>
                                        <p:cond delay="0"/>
                                      </p:stCondLst>
                                      <p:childTnLst>
                                        <p:set>
                                          <p:cBhvr>
                                            <p:cTn id="58" dur="1" fill="hold">
                                              <p:stCondLst>
                                                <p:cond delay="0"/>
                                              </p:stCondLst>
                                            </p:cTn>
                                            <p:tgtEl>
                                              <p:spTgt spid="9"/>
                                            </p:tgtEl>
                                            <p:attrNameLst>
                                              <p:attrName>style.visibility</p:attrName>
                                            </p:attrNameLst>
                                          </p:cBhvr>
                                          <p:to>
                                            <p:strVal val="visible"/>
                                          </p:to>
                                        </p:set>
                                        <p:animEffect transition="in" filter="wipe(right)">
                                          <p:cBhvr>
                                            <p:cTn id="59" dur="500"/>
                                            <p:tgtEl>
                                              <p:spTgt spid="9"/>
                                            </p:tgtEl>
                                          </p:cBhvr>
                                        </p:animEffect>
                                      </p:childTnLst>
                                    </p:cTn>
                                  </p:par>
                                </p:childTnLst>
                              </p:cTn>
                            </p:par>
                            <p:par>
                              <p:cTn id="60" fill="hold">
                                <p:stCondLst>
                                  <p:cond delay="2500"/>
                                </p:stCondLst>
                                <p:childTnLst>
                                  <p:par>
                                    <p:cTn id="61" presetID="22" presetClass="entr" presetSubtype="2" fill="hold" grpId="0" nodeType="afterEffect">
                                      <p:stCondLst>
                                        <p:cond delay="0"/>
                                      </p:stCondLst>
                                      <p:childTnLst>
                                        <p:set>
                                          <p:cBhvr>
                                            <p:cTn id="62" dur="1" fill="hold">
                                              <p:stCondLst>
                                                <p:cond delay="0"/>
                                              </p:stCondLst>
                                            </p:cTn>
                                            <p:tgtEl>
                                              <p:spTgt spid="10"/>
                                            </p:tgtEl>
                                            <p:attrNameLst>
                                              <p:attrName>style.visibility</p:attrName>
                                            </p:attrNameLst>
                                          </p:cBhvr>
                                          <p:to>
                                            <p:strVal val="visible"/>
                                          </p:to>
                                        </p:set>
                                        <p:animEffect transition="in" filter="wipe(right)">
                                          <p:cBhvr>
                                            <p:cTn id="63" dur="500"/>
                                            <p:tgtEl>
                                              <p:spTgt spid="10"/>
                                            </p:tgtEl>
                                          </p:cBhvr>
                                        </p:animEffect>
                                      </p:childTnLst>
                                    </p:cTn>
                                  </p:par>
                                  <p:par>
                                    <p:cTn id="64" presetID="22" presetClass="entr" presetSubtype="2" fill="hold" grpId="0" nodeType="withEffect">
                                      <p:stCondLst>
                                        <p:cond delay="0"/>
                                      </p:stCondLst>
                                      <p:childTnLst>
                                        <p:set>
                                          <p:cBhvr>
                                            <p:cTn id="65" dur="1" fill="hold">
                                              <p:stCondLst>
                                                <p:cond delay="0"/>
                                              </p:stCondLst>
                                            </p:cTn>
                                            <p:tgtEl>
                                              <p:spTgt spid="8"/>
                                            </p:tgtEl>
                                            <p:attrNameLst>
                                              <p:attrName>style.visibility</p:attrName>
                                            </p:attrNameLst>
                                          </p:cBhvr>
                                          <p:to>
                                            <p:strVal val="visible"/>
                                          </p:to>
                                        </p:set>
                                        <p:animEffect transition="in" filter="wipe(right)">
                                          <p:cBhvr>
                                            <p:cTn id="66" dur="500"/>
                                            <p:tgtEl>
                                              <p:spTgt spid="8"/>
                                            </p:tgtEl>
                                          </p:cBhvr>
                                        </p:animEffect>
                                      </p:childTnLst>
                                    </p:cTn>
                                  </p:par>
                                  <p:par>
                                    <p:cTn id="67" presetID="22" presetClass="entr" presetSubtype="2" fill="hold" grpId="0" nodeType="withEffect">
                                      <p:stCondLst>
                                        <p:cond delay="0"/>
                                      </p:stCondLst>
                                      <p:childTnLst>
                                        <p:set>
                                          <p:cBhvr>
                                            <p:cTn id="68" dur="1" fill="hold">
                                              <p:stCondLst>
                                                <p:cond delay="0"/>
                                              </p:stCondLst>
                                            </p:cTn>
                                            <p:tgtEl>
                                              <p:spTgt spid="6"/>
                                            </p:tgtEl>
                                            <p:attrNameLst>
                                              <p:attrName>style.visibility</p:attrName>
                                            </p:attrNameLst>
                                          </p:cBhvr>
                                          <p:to>
                                            <p:strVal val="visible"/>
                                          </p:to>
                                        </p:set>
                                        <p:animEffect transition="in" filter="wipe(right)">
                                          <p:cBhvr>
                                            <p:cTn id="69" dur="500"/>
                                            <p:tgtEl>
                                              <p:spTgt spid="6"/>
                                            </p:tgtEl>
                                          </p:cBhvr>
                                        </p:animEffect>
                                      </p:childTnLst>
                                    </p:cTn>
                                  </p:par>
                                </p:childTnLst>
                              </p:cTn>
                            </p:par>
                            <p:par>
                              <p:cTn id="70" fill="hold">
                                <p:stCondLst>
                                  <p:cond delay="3000"/>
                                </p:stCondLst>
                                <p:childTnLst>
                                  <p:par>
                                    <p:cTn id="71" presetID="22" presetClass="entr" presetSubtype="4" fill="hold" grpId="0" nodeType="afterEffect">
                                      <p:stCondLst>
                                        <p:cond delay="0"/>
                                      </p:stCondLst>
                                      <p:childTnLst>
                                        <p:set>
                                          <p:cBhvr>
                                            <p:cTn id="72" dur="1" fill="hold">
                                              <p:stCondLst>
                                                <p:cond delay="0"/>
                                              </p:stCondLst>
                                            </p:cTn>
                                            <p:tgtEl>
                                              <p:spTgt spid="14"/>
                                            </p:tgtEl>
                                            <p:attrNameLst>
                                              <p:attrName>style.visibility</p:attrName>
                                            </p:attrNameLst>
                                          </p:cBhvr>
                                          <p:to>
                                            <p:strVal val="visible"/>
                                          </p:to>
                                        </p:set>
                                        <p:animEffect transition="in" filter="wipe(down)">
                                          <p:cBhvr>
                                            <p:cTn id="73" dur="500"/>
                                            <p:tgtEl>
                                              <p:spTgt spid="14"/>
                                            </p:tgtEl>
                                          </p:cBhvr>
                                        </p:animEffect>
                                      </p:childTnLst>
                                    </p:cTn>
                                  </p:par>
                                </p:childTnLst>
                              </p:cTn>
                            </p:par>
                            <p:par>
                              <p:cTn id="74" fill="hold">
                                <p:stCondLst>
                                  <p:cond delay="3500"/>
                                </p:stCondLst>
                                <p:childTnLst>
                                  <p:par>
                                    <p:cTn id="75" presetID="16" presetClass="entr" presetSubtype="37" fill="hold" grpId="0" nodeType="afterEffect">
                                      <p:stCondLst>
                                        <p:cond delay="0"/>
                                      </p:stCondLst>
                                      <p:childTnLst>
                                        <p:set>
                                          <p:cBhvr>
                                            <p:cTn id="76" dur="1" fill="hold">
                                              <p:stCondLst>
                                                <p:cond delay="0"/>
                                              </p:stCondLst>
                                            </p:cTn>
                                            <p:tgtEl>
                                              <p:spTgt spid="15"/>
                                            </p:tgtEl>
                                            <p:attrNameLst>
                                              <p:attrName>style.visibility</p:attrName>
                                            </p:attrNameLst>
                                          </p:cBhvr>
                                          <p:to>
                                            <p:strVal val="visible"/>
                                          </p:to>
                                        </p:set>
                                        <p:animEffect transition="in" filter="barn(outVertical)">
                                          <p:cBhvr>
                                            <p:cTn id="7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6" grpId="0"/>
          <p:bldP spid="8" grpId="0"/>
          <p:bldP spid="10" grpId="0"/>
          <p:bldP spid="11" grpId="0"/>
          <p:bldP spid="12" grpId="0"/>
          <p:bldP spid="13" grpId="0"/>
          <p:bldP spid="14" grpId="0" animBg="1"/>
          <p:bldP spid="15" grpId="0"/>
          <p:bldP spid="18"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0-#ppt_w/2"/>
                                              </p:val>
                                            </p:tav>
                                            <p:tav tm="100000">
                                              <p:val>
                                                <p:strVal val="#ppt_x"/>
                                              </p:val>
                                            </p:tav>
                                          </p:tavLst>
                                        </p:anim>
                                        <p:anim calcmode="lin" valueType="num">
                                          <p:cBhvr additive="base">
                                            <p:cTn id="8" dur="500" fill="hold"/>
                                            <p:tgtEl>
                                              <p:spTgt spid="16"/>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1+#ppt_w/2"/>
                                              </p:val>
                                            </p:tav>
                                            <p:tav tm="100000">
                                              <p:val>
                                                <p:strVal val="#ppt_x"/>
                                              </p:val>
                                            </p:tav>
                                          </p:tavLst>
                                        </p:anim>
                                        <p:anim calcmode="lin" valueType="num">
                                          <p:cBhvr additive="base">
                                            <p:cTn id="12" dur="500" fill="hold"/>
                                            <p:tgtEl>
                                              <p:spTgt spid="17"/>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1" fill="hold" grpId="0" nodeType="after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additive="base">
                                            <p:cTn id="16" dur="500" fill="hold"/>
                                            <p:tgtEl>
                                              <p:spTgt spid="18"/>
                                            </p:tgtEl>
                                            <p:attrNameLst>
                                              <p:attrName>ppt_x</p:attrName>
                                            </p:attrNameLst>
                                          </p:cBhvr>
                                          <p:tavLst>
                                            <p:tav tm="0">
                                              <p:val>
                                                <p:strVal val="#ppt_x"/>
                                              </p:val>
                                            </p:tav>
                                            <p:tav tm="100000">
                                              <p:val>
                                                <p:strVal val="#ppt_x"/>
                                              </p:val>
                                            </p:tav>
                                          </p:tavLst>
                                        </p:anim>
                                        <p:anim calcmode="lin" valueType="num">
                                          <p:cBhvr additive="base">
                                            <p:cTn id="17" dur="500" fill="hold"/>
                                            <p:tgtEl>
                                              <p:spTgt spid="18"/>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23" presetClass="entr" presetSubtype="32" fill="hold" grpId="0" nodeType="after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p:cTn id="21" dur="500" fill="hold"/>
                                            <p:tgtEl>
                                              <p:spTgt spid="3"/>
                                            </p:tgtEl>
                                            <p:attrNameLst>
                                              <p:attrName>ppt_w</p:attrName>
                                            </p:attrNameLst>
                                          </p:cBhvr>
                                          <p:tavLst>
                                            <p:tav tm="0">
                                              <p:val>
                                                <p:strVal val="4*#ppt_w"/>
                                              </p:val>
                                            </p:tav>
                                            <p:tav tm="100000">
                                              <p:val>
                                                <p:strVal val="#ppt_w"/>
                                              </p:val>
                                            </p:tav>
                                          </p:tavLst>
                                        </p:anim>
                                        <p:anim calcmode="lin" valueType="num">
                                          <p:cBhvr>
                                            <p:cTn id="22" dur="500" fill="hold"/>
                                            <p:tgtEl>
                                              <p:spTgt spid="3"/>
                                            </p:tgtEl>
                                            <p:attrNameLst>
                                              <p:attrName>ppt_h</p:attrName>
                                            </p:attrNameLst>
                                          </p:cBhvr>
                                          <p:tavLst>
                                            <p:tav tm="0">
                                              <p:val>
                                                <p:strVal val="4*#ppt_h"/>
                                              </p:val>
                                            </p:tav>
                                            <p:tav tm="100000">
                                              <p:val>
                                                <p:strVal val="#ppt_h"/>
                                              </p:val>
                                            </p:tav>
                                          </p:tavLst>
                                        </p:anim>
                                      </p:childTnLst>
                                    </p:cTn>
                                  </p:par>
                                  <p:par>
                                    <p:cTn id="23" presetID="23" presetClass="entr" presetSubtype="32" fill="hold" grpId="0" nodeType="withEffect">
                                      <p:stCondLst>
                                        <p:cond delay="250"/>
                                      </p:stCondLst>
                                      <p:childTnLst>
                                        <p:set>
                                          <p:cBhvr>
                                            <p:cTn id="24" dur="1" fill="hold">
                                              <p:stCondLst>
                                                <p:cond delay="0"/>
                                              </p:stCondLst>
                                            </p:cTn>
                                            <p:tgtEl>
                                              <p:spTgt spid="2"/>
                                            </p:tgtEl>
                                            <p:attrNameLst>
                                              <p:attrName>style.visibility</p:attrName>
                                            </p:attrNameLst>
                                          </p:cBhvr>
                                          <p:to>
                                            <p:strVal val="visible"/>
                                          </p:to>
                                        </p:set>
                                        <p:anim calcmode="lin" valueType="num">
                                          <p:cBhvr>
                                            <p:cTn id="25" dur="500" fill="hold"/>
                                            <p:tgtEl>
                                              <p:spTgt spid="2"/>
                                            </p:tgtEl>
                                            <p:attrNameLst>
                                              <p:attrName>ppt_w</p:attrName>
                                            </p:attrNameLst>
                                          </p:cBhvr>
                                          <p:tavLst>
                                            <p:tav tm="0">
                                              <p:val>
                                                <p:strVal val="4*#ppt_w"/>
                                              </p:val>
                                            </p:tav>
                                            <p:tav tm="100000">
                                              <p:val>
                                                <p:strVal val="#ppt_w"/>
                                              </p:val>
                                            </p:tav>
                                          </p:tavLst>
                                        </p:anim>
                                        <p:anim calcmode="lin" valueType="num">
                                          <p:cBhvr>
                                            <p:cTn id="26" dur="500" fill="hold"/>
                                            <p:tgtEl>
                                              <p:spTgt spid="2"/>
                                            </p:tgtEl>
                                            <p:attrNameLst>
                                              <p:attrName>ppt_h</p:attrName>
                                            </p:attrNameLst>
                                          </p:cBhvr>
                                          <p:tavLst>
                                            <p:tav tm="0">
                                              <p:val>
                                                <p:strVal val="4*#ppt_h"/>
                                              </p:val>
                                            </p:tav>
                                            <p:tav tm="100000">
                                              <p:val>
                                                <p:strVal val="#ppt_h"/>
                                              </p:val>
                                            </p:tav>
                                          </p:tavLst>
                                        </p:anim>
                                      </p:childTnLst>
                                    </p:cTn>
                                  </p:par>
                                  <p:par>
                                    <p:cTn id="27" presetID="23" presetClass="entr" presetSubtype="32" fill="hold" grpId="0" nodeType="withEffect">
                                      <p:stCondLst>
                                        <p:cond delay="500"/>
                                      </p:stCondLst>
                                      <p:childTnLst>
                                        <p:set>
                                          <p:cBhvr>
                                            <p:cTn id="28" dur="1" fill="hold">
                                              <p:stCondLst>
                                                <p:cond delay="0"/>
                                              </p:stCondLst>
                                            </p:cTn>
                                            <p:tgtEl>
                                              <p:spTgt spid="4"/>
                                            </p:tgtEl>
                                            <p:attrNameLst>
                                              <p:attrName>style.visibility</p:attrName>
                                            </p:attrNameLst>
                                          </p:cBhvr>
                                          <p:to>
                                            <p:strVal val="visible"/>
                                          </p:to>
                                        </p:set>
                                        <p:anim calcmode="lin" valueType="num">
                                          <p:cBhvr>
                                            <p:cTn id="29" dur="250" fill="hold"/>
                                            <p:tgtEl>
                                              <p:spTgt spid="4"/>
                                            </p:tgtEl>
                                            <p:attrNameLst>
                                              <p:attrName>ppt_w</p:attrName>
                                            </p:attrNameLst>
                                          </p:cBhvr>
                                          <p:tavLst>
                                            <p:tav tm="0">
                                              <p:val>
                                                <p:strVal val="4*#ppt_w"/>
                                              </p:val>
                                            </p:tav>
                                            <p:tav tm="100000">
                                              <p:val>
                                                <p:strVal val="#ppt_w"/>
                                              </p:val>
                                            </p:tav>
                                          </p:tavLst>
                                        </p:anim>
                                        <p:anim calcmode="lin" valueType="num">
                                          <p:cBhvr>
                                            <p:cTn id="30" dur="250" fill="hold"/>
                                            <p:tgtEl>
                                              <p:spTgt spid="4"/>
                                            </p:tgtEl>
                                            <p:attrNameLst>
                                              <p:attrName>ppt_h</p:attrName>
                                            </p:attrNameLst>
                                          </p:cBhvr>
                                          <p:tavLst>
                                            <p:tav tm="0">
                                              <p:val>
                                                <p:strVal val="4*#ppt_h"/>
                                              </p:val>
                                            </p:tav>
                                            <p:tav tm="100000">
                                              <p:val>
                                                <p:strVal val="#ppt_h"/>
                                              </p:val>
                                            </p:tav>
                                          </p:tavLst>
                                        </p:anim>
                                      </p:childTnLst>
                                    </p:cTn>
                                  </p:par>
                                </p:childTnLst>
                              </p:cTn>
                            </p:par>
                            <p:par>
                              <p:cTn id="31" fill="hold">
                                <p:stCondLst>
                                  <p:cond delay="1500"/>
                                </p:stCondLst>
                                <p:childTnLst>
                                  <p:par>
                                    <p:cTn id="32" presetID="49" presetClass="entr" presetSubtype="0" decel="100000" fill="hold" grpId="0" nodeType="afterEffect">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cBhvr>
                                            <p:cTn id="34" dur="500" fill="hold"/>
                                            <p:tgtEl>
                                              <p:spTgt spid="11"/>
                                            </p:tgtEl>
                                            <p:attrNameLst>
                                              <p:attrName>ppt_w</p:attrName>
                                            </p:attrNameLst>
                                          </p:cBhvr>
                                          <p:tavLst>
                                            <p:tav tm="0">
                                              <p:val>
                                                <p:fltVal val="0"/>
                                              </p:val>
                                            </p:tav>
                                            <p:tav tm="100000">
                                              <p:val>
                                                <p:strVal val="#ppt_w"/>
                                              </p:val>
                                            </p:tav>
                                          </p:tavLst>
                                        </p:anim>
                                        <p:anim calcmode="lin" valueType="num">
                                          <p:cBhvr>
                                            <p:cTn id="35" dur="500" fill="hold"/>
                                            <p:tgtEl>
                                              <p:spTgt spid="11"/>
                                            </p:tgtEl>
                                            <p:attrNameLst>
                                              <p:attrName>ppt_h</p:attrName>
                                            </p:attrNameLst>
                                          </p:cBhvr>
                                          <p:tavLst>
                                            <p:tav tm="0">
                                              <p:val>
                                                <p:fltVal val="0"/>
                                              </p:val>
                                            </p:tav>
                                            <p:tav tm="100000">
                                              <p:val>
                                                <p:strVal val="#ppt_h"/>
                                              </p:val>
                                            </p:tav>
                                          </p:tavLst>
                                        </p:anim>
                                        <p:anim calcmode="lin" valueType="num">
                                          <p:cBhvr>
                                            <p:cTn id="36" dur="500" fill="hold"/>
                                            <p:tgtEl>
                                              <p:spTgt spid="11"/>
                                            </p:tgtEl>
                                            <p:attrNameLst>
                                              <p:attrName>style.rotation</p:attrName>
                                            </p:attrNameLst>
                                          </p:cBhvr>
                                          <p:tavLst>
                                            <p:tav tm="0">
                                              <p:val>
                                                <p:fltVal val="360"/>
                                              </p:val>
                                            </p:tav>
                                            <p:tav tm="100000">
                                              <p:val>
                                                <p:fltVal val="0"/>
                                              </p:val>
                                            </p:tav>
                                          </p:tavLst>
                                        </p:anim>
                                        <p:animEffect transition="in" filter="fade">
                                          <p:cBhvr>
                                            <p:cTn id="37" dur="500"/>
                                            <p:tgtEl>
                                              <p:spTgt spid="11"/>
                                            </p:tgtEl>
                                          </p:cBhvr>
                                        </p:animEffect>
                                      </p:childTnLst>
                                    </p:cTn>
                                  </p:par>
                                  <p:par>
                                    <p:cTn id="38" presetID="49" presetClass="entr" presetSubtype="0" decel="100000" fill="hold" grpId="0" nodeType="withEffect">
                                      <p:stCondLst>
                                        <p:cond delay="0"/>
                                      </p:stCondLst>
                                      <p:childTnLst>
                                        <p:set>
                                          <p:cBhvr>
                                            <p:cTn id="39" dur="1" fill="hold">
                                              <p:stCondLst>
                                                <p:cond delay="0"/>
                                              </p:stCondLst>
                                            </p:cTn>
                                            <p:tgtEl>
                                              <p:spTgt spid="13"/>
                                            </p:tgtEl>
                                            <p:attrNameLst>
                                              <p:attrName>style.visibility</p:attrName>
                                            </p:attrNameLst>
                                          </p:cBhvr>
                                          <p:to>
                                            <p:strVal val="visible"/>
                                          </p:to>
                                        </p:set>
                                        <p:anim calcmode="lin" valueType="num">
                                          <p:cBhvr>
                                            <p:cTn id="40" dur="500" fill="hold"/>
                                            <p:tgtEl>
                                              <p:spTgt spid="13"/>
                                            </p:tgtEl>
                                            <p:attrNameLst>
                                              <p:attrName>ppt_w</p:attrName>
                                            </p:attrNameLst>
                                          </p:cBhvr>
                                          <p:tavLst>
                                            <p:tav tm="0">
                                              <p:val>
                                                <p:fltVal val="0"/>
                                              </p:val>
                                            </p:tav>
                                            <p:tav tm="100000">
                                              <p:val>
                                                <p:strVal val="#ppt_w"/>
                                              </p:val>
                                            </p:tav>
                                          </p:tavLst>
                                        </p:anim>
                                        <p:anim calcmode="lin" valueType="num">
                                          <p:cBhvr>
                                            <p:cTn id="41" dur="500" fill="hold"/>
                                            <p:tgtEl>
                                              <p:spTgt spid="13"/>
                                            </p:tgtEl>
                                            <p:attrNameLst>
                                              <p:attrName>ppt_h</p:attrName>
                                            </p:attrNameLst>
                                          </p:cBhvr>
                                          <p:tavLst>
                                            <p:tav tm="0">
                                              <p:val>
                                                <p:fltVal val="0"/>
                                              </p:val>
                                            </p:tav>
                                            <p:tav tm="100000">
                                              <p:val>
                                                <p:strVal val="#ppt_h"/>
                                              </p:val>
                                            </p:tav>
                                          </p:tavLst>
                                        </p:anim>
                                        <p:anim calcmode="lin" valueType="num">
                                          <p:cBhvr>
                                            <p:cTn id="42" dur="500" fill="hold"/>
                                            <p:tgtEl>
                                              <p:spTgt spid="13"/>
                                            </p:tgtEl>
                                            <p:attrNameLst>
                                              <p:attrName>style.rotation</p:attrName>
                                            </p:attrNameLst>
                                          </p:cBhvr>
                                          <p:tavLst>
                                            <p:tav tm="0">
                                              <p:val>
                                                <p:fltVal val="360"/>
                                              </p:val>
                                            </p:tav>
                                            <p:tav tm="100000">
                                              <p:val>
                                                <p:fltVal val="0"/>
                                              </p:val>
                                            </p:tav>
                                          </p:tavLst>
                                        </p:anim>
                                        <p:animEffect transition="in" filter="fade">
                                          <p:cBhvr>
                                            <p:cTn id="43" dur="500"/>
                                            <p:tgtEl>
                                              <p:spTgt spid="13"/>
                                            </p:tgtEl>
                                          </p:cBhvr>
                                        </p:animEffect>
                                      </p:childTnLst>
                                    </p:cTn>
                                  </p:par>
                                  <p:par>
                                    <p:cTn id="44" presetID="49" presetClass="entr" presetSubtype="0" decel="100000"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fill="hold"/>
                                            <p:tgtEl>
                                              <p:spTgt spid="12"/>
                                            </p:tgtEl>
                                            <p:attrNameLst>
                                              <p:attrName>ppt_w</p:attrName>
                                            </p:attrNameLst>
                                          </p:cBhvr>
                                          <p:tavLst>
                                            <p:tav tm="0">
                                              <p:val>
                                                <p:fltVal val="0"/>
                                              </p:val>
                                            </p:tav>
                                            <p:tav tm="100000">
                                              <p:val>
                                                <p:strVal val="#ppt_w"/>
                                              </p:val>
                                            </p:tav>
                                          </p:tavLst>
                                        </p:anim>
                                        <p:anim calcmode="lin" valueType="num">
                                          <p:cBhvr>
                                            <p:cTn id="47" dur="500" fill="hold"/>
                                            <p:tgtEl>
                                              <p:spTgt spid="12"/>
                                            </p:tgtEl>
                                            <p:attrNameLst>
                                              <p:attrName>ppt_h</p:attrName>
                                            </p:attrNameLst>
                                          </p:cBhvr>
                                          <p:tavLst>
                                            <p:tav tm="0">
                                              <p:val>
                                                <p:fltVal val="0"/>
                                              </p:val>
                                            </p:tav>
                                            <p:tav tm="100000">
                                              <p:val>
                                                <p:strVal val="#ppt_h"/>
                                              </p:val>
                                            </p:tav>
                                          </p:tavLst>
                                        </p:anim>
                                        <p:anim calcmode="lin" valueType="num">
                                          <p:cBhvr>
                                            <p:cTn id="48" dur="500" fill="hold"/>
                                            <p:tgtEl>
                                              <p:spTgt spid="12"/>
                                            </p:tgtEl>
                                            <p:attrNameLst>
                                              <p:attrName>style.rotation</p:attrName>
                                            </p:attrNameLst>
                                          </p:cBhvr>
                                          <p:tavLst>
                                            <p:tav tm="0">
                                              <p:val>
                                                <p:fltVal val="360"/>
                                              </p:val>
                                            </p:tav>
                                            <p:tav tm="100000">
                                              <p:val>
                                                <p:fltVal val="0"/>
                                              </p:val>
                                            </p:tav>
                                          </p:tavLst>
                                        </p:anim>
                                        <p:animEffect transition="in" filter="fade">
                                          <p:cBhvr>
                                            <p:cTn id="49" dur="500"/>
                                            <p:tgtEl>
                                              <p:spTgt spid="12"/>
                                            </p:tgtEl>
                                          </p:cBhvr>
                                        </p:animEffect>
                                      </p:childTnLst>
                                    </p:cTn>
                                  </p:par>
                                </p:childTnLst>
                              </p:cTn>
                            </p:par>
                            <p:par>
                              <p:cTn id="50" fill="hold">
                                <p:stCondLst>
                                  <p:cond delay="2000"/>
                                </p:stCondLst>
                                <p:childTnLst>
                                  <p:par>
                                    <p:cTn id="51" presetID="22" presetClass="entr" presetSubtype="8" fill="hold"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wipe(left)">
                                          <p:cBhvr>
                                            <p:cTn id="53" dur="500"/>
                                            <p:tgtEl>
                                              <p:spTgt spid="5"/>
                                            </p:tgtEl>
                                          </p:cBhvr>
                                        </p:animEffect>
                                      </p:childTnLst>
                                    </p:cTn>
                                  </p:par>
                                  <p:par>
                                    <p:cTn id="54" presetID="22" presetClass="entr" presetSubtype="1" fill="hold" nodeType="withEffect">
                                      <p:stCondLst>
                                        <p:cond delay="0"/>
                                      </p:stCondLst>
                                      <p:childTnLst>
                                        <p:set>
                                          <p:cBhvr>
                                            <p:cTn id="55" dur="1" fill="hold">
                                              <p:stCondLst>
                                                <p:cond delay="0"/>
                                              </p:stCondLst>
                                            </p:cTn>
                                            <p:tgtEl>
                                              <p:spTgt spid="7"/>
                                            </p:tgtEl>
                                            <p:attrNameLst>
                                              <p:attrName>style.visibility</p:attrName>
                                            </p:attrNameLst>
                                          </p:cBhvr>
                                          <p:to>
                                            <p:strVal val="visible"/>
                                          </p:to>
                                        </p:set>
                                        <p:animEffect transition="in" filter="wipe(up)">
                                          <p:cBhvr>
                                            <p:cTn id="56" dur="500"/>
                                            <p:tgtEl>
                                              <p:spTgt spid="7"/>
                                            </p:tgtEl>
                                          </p:cBhvr>
                                        </p:animEffect>
                                      </p:childTnLst>
                                    </p:cTn>
                                  </p:par>
                                  <p:par>
                                    <p:cTn id="57" presetID="22" presetClass="entr" presetSubtype="2" fill="hold" nodeType="withEffect">
                                      <p:stCondLst>
                                        <p:cond delay="0"/>
                                      </p:stCondLst>
                                      <p:childTnLst>
                                        <p:set>
                                          <p:cBhvr>
                                            <p:cTn id="58" dur="1" fill="hold">
                                              <p:stCondLst>
                                                <p:cond delay="0"/>
                                              </p:stCondLst>
                                            </p:cTn>
                                            <p:tgtEl>
                                              <p:spTgt spid="9"/>
                                            </p:tgtEl>
                                            <p:attrNameLst>
                                              <p:attrName>style.visibility</p:attrName>
                                            </p:attrNameLst>
                                          </p:cBhvr>
                                          <p:to>
                                            <p:strVal val="visible"/>
                                          </p:to>
                                        </p:set>
                                        <p:animEffect transition="in" filter="wipe(right)">
                                          <p:cBhvr>
                                            <p:cTn id="59" dur="500"/>
                                            <p:tgtEl>
                                              <p:spTgt spid="9"/>
                                            </p:tgtEl>
                                          </p:cBhvr>
                                        </p:animEffect>
                                      </p:childTnLst>
                                    </p:cTn>
                                  </p:par>
                                </p:childTnLst>
                              </p:cTn>
                            </p:par>
                            <p:par>
                              <p:cTn id="60" fill="hold">
                                <p:stCondLst>
                                  <p:cond delay="2500"/>
                                </p:stCondLst>
                                <p:childTnLst>
                                  <p:par>
                                    <p:cTn id="61" presetID="22" presetClass="entr" presetSubtype="2" fill="hold" grpId="0" nodeType="afterEffect">
                                      <p:stCondLst>
                                        <p:cond delay="0"/>
                                      </p:stCondLst>
                                      <p:childTnLst>
                                        <p:set>
                                          <p:cBhvr>
                                            <p:cTn id="62" dur="1" fill="hold">
                                              <p:stCondLst>
                                                <p:cond delay="0"/>
                                              </p:stCondLst>
                                            </p:cTn>
                                            <p:tgtEl>
                                              <p:spTgt spid="10"/>
                                            </p:tgtEl>
                                            <p:attrNameLst>
                                              <p:attrName>style.visibility</p:attrName>
                                            </p:attrNameLst>
                                          </p:cBhvr>
                                          <p:to>
                                            <p:strVal val="visible"/>
                                          </p:to>
                                        </p:set>
                                        <p:animEffect transition="in" filter="wipe(right)">
                                          <p:cBhvr>
                                            <p:cTn id="63" dur="500"/>
                                            <p:tgtEl>
                                              <p:spTgt spid="10"/>
                                            </p:tgtEl>
                                          </p:cBhvr>
                                        </p:animEffect>
                                      </p:childTnLst>
                                    </p:cTn>
                                  </p:par>
                                  <p:par>
                                    <p:cTn id="64" presetID="22" presetClass="entr" presetSubtype="2" fill="hold" grpId="0" nodeType="withEffect">
                                      <p:stCondLst>
                                        <p:cond delay="0"/>
                                      </p:stCondLst>
                                      <p:childTnLst>
                                        <p:set>
                                          <p:cBhvr>
                                            <p:cTn id="65" dur="1" fill="hold">
                                              <p:stCondLst>
                                                <p:cond delay="0"/>
                                              </p:stCondLst>
                                            </p:cTn>
                                            <p:tgtEl>
                                              <p:spTgt spid="8"/>
                                            </p:tgtEl>
                                            <p:attrNameLst>
                                              <p:attrName>style.visibility</p:attrName>
                                            </p:attrNameLst>
                                          </p:cBhvr>
                                          <p:to>
                                            <p:strVal val="visible"/>
                                          </p:to>
                                        </p:set>
                                        <p:animEffect transition="in" filter="wipe(right)">
                                          <p:cBhvr>
                                            <p:cTn id="66" dur="500"/>
                                            <p:tgtEl>
                                              <p:spTgt spid="8"/>
                                            </p:tgtEl>
                                          </p:cBhvr>
                                        </p:animEffect>
                                      </p:childTnLst>
                                    </p:cTn>
                                  </p:par>
                                  <p:par>
                                    <p:cTn id="67" presetID="22" presetClass="entr" presetSubtype="2" fill="hold" grpId="0" nodeType="withEffect">
                                      <p:stCondLst>
                                        <p:cond delay="0"/>
                                      </p:stCondLst>
                                      <p:childTnLst>
                                        <p:set>
                                          <p:cBhvr>
                                            <p:cTn id="68" dur="1" fill="hold">
                                              <p:stCondLst>
                                                <p:cond delay="0"/>
                                              </p:stCondLst>
                                            </p:cTn>
                                            <p:tgtEl>
                                              <p:spTgt spid="6"/>
                                            </p:tgtEl>
                                            <p:attrNameLst>
                                              <p:attrName>style.visibility</p:attrName>
                                            </p:attrNameLst>
                                          </p:cBhvr>
                                          <p:to>
                                            <p:strVal val="visible"/>
                                          </p:to>
                                        </p:set>
                                        <p:animEffect transition="in" filter="wipe(right)">
                                          <p:cBhvr>
                                            <p:cTn id="69" dur="500"/>
                                            <p:tgtEl>
                                              <p:spTgt spid="6"/>
                                            </p:tgtEl>
                                          </p:cBhvr>
                                        </p:animEffect>
                                      </p:childTnLst>
                                    </p:cTn>
                                  </p:par>
                                </p:childTnLst>
                              </p:cTn>
                            </p:par>
                            <p:par>
                              <p:cTn id="70" fill="hold">
                                <p:stCondLst>
                                  <p:cond delay="3000"/>
                                </p:stCondLst>
                                <p:childTnLst>
                                  <p:par>
                                    <p:cTn id="71" presetID="22" presetClass="entr" presetSubtype="4" fill="hold" grpId="0" nodeType="afterEffect">
                                      <p:stCondLst>
                                        <p:cond delay="0"/>
                                      </p:stCondLst>
                                      <p:childTnLst>
                                        <p:set>
                                          <p:cBhvr>
                                            <p:cTn id="72" dur="1" fill="hold">
                                              <p:stCondLst>
                                                <p:cond delay="0"/>
                                              </p:stCondLst>
                                            </p:cTn>
                                            <p:tgtEl>
                                              <p:spTgt spid="14"/>
                                            </p:tgtEl>
                                            <p:attrNameLst>
                                              <p:attrName>style.visibility</p:attrName>
                                            </p:attrNameLst>
                                          </p:cBhvr>
                                          <p:to>
                                            <p:strVal val="visible"/>
                                          </p:to>
                                        </p:set>
                                        <p:animEffect transition="in" filter="wipe(down)">
                                          <p:cBhvr>
                                            <p:cTn id="73" dur="500"/>
                                            <p:tgtEl>
                                              <p:spTgt spid="14"/>
                                            </p:tgtEl>
                                          </p:cBhvr>
                                        </p:animEffect>
                                      </p:childTnLst>
                                    </p:cTn>
                                  </p:par>
                                </p:childTnLst>
                              </p:cTn>
                            </p:par>
                            <p:par>
                              <p:cTn id="74" fill="hold">
                                <p:stCondLst>
                                  <p:cond delay="3500"/>
                                </p:stCondLst>
                                <p:childTnLst>
                                  <p:par>
                                    <p:cTn id="75" presetID="16" presetClass="entr" presetSubtype="37" fill="hold" grpId="0" nodeType="afterEffect">
                                      <p:stCondLst>
                                        <p:cond delay="0"/>
                                      </p:stCondLst>
                                      <p:childTnLst>
                                        <p:set>
                                          <p:cBhvr>
                                            <p:cTn id="76" dur="1" fill="hold">
                                              <p:stCondLst>
                                                <p:cond delay="0"/>
                                              </p:stCondLst>
                                            </p:cTn>
                                            <p:tgtEl>
                                              <p:spTgt spid="15"/>
                                            </p:tgtEl>
                                            <p:attrNameLst>
                                              <p:attrName>style.visibility</p:attrName>
                                            </p:attrNameLst>
                                          </p:cBhvr>
                                          <p:to>
                                            <p:strVal val="visible"/>
                                          </p:to>
                                        </p:set>
                                        <p:animEffect transition="in" filter="barn(outVertical)">
                                          <p:cBhvr>
                                            <p:cTn id="7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6" grpId="0"/>
          <p:bldP spid="8" grpId="0"/>
          <p:bldP spid="10" grpId="0"/>
          <p:bldP spid="11" grpId="0"/>
          <p:bldP spid="12" grpId="0"/>
          <p:bldP spid="13" grpId="0"/>
          <p:bldP spid="14" grpId="0" animBg="1"/>
          <p:bldP spid="15" grpId="0"/>
          <p:bldP spid="18" grpId="0"/>
        </p:bldLst>
      </p:timing>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258"/>
          <p:cNvSpPr>
            <a:spLocks noChangeArrowheads="1"/>
          </p:cNvSpPr>
          <p:nvPr/>
        </p:nvSpPr>
        <p:spPr bwMode="auto">
          <a:xfrm>
            <a:off x="857551" y="2139704"/>
            <a:ext cx="7530876" cy="1039240"/>
          </a:xfrm>
          <a:prstGeom prst="roundRect">
            <a:avLst>
              <a:gd name="adj" fmla="val 50000"/>
            </a:avLst>
          </a:prstGeom>
          <a:solidFill>
            <a:srgbClr val="314865"/>
          </a:solidFill>
          <a:ln w="34925">
            <a:solidFill>
              <a:schemeClr val="bg1"/>
            </a:solidFill>
            <a:round/>
          </a:ln>
        </p:spPr>
        <p:txBody>
          <a:bodyPr anchor="ctr"/>
          <a:lstStyle/>
          <a:p>
            <a:pPr algn="ctr"/>
            <a:endParaRPr lang="zh-CN" altLang="zh-CN" sz="1600">
              <a:solidFill>
                <a:srgbClr val="FFFFFF"/>
              </a:solidFill>
              <a:latin typeface="宋体" panose="02010600030101010101" pitchFamily="2" charset="-122"/>
              <a:sym typeface="宋体" panose="02010600030101010101" pitchFamily="2" charset="-122"/>
            </a:endParaRPr>
          </a:p>
        </p:txBody>
      </p:sp>
      <p:grpSp>
        <p:nvGrpSpPr>
          <p:cNvPr id="3" name="组合 2"/>
          <p:cNvGrpSpPr/>
          <p:nvPr/>
        </p:nvGrpSpPr>
        <p:grpSpPr>
          <a:xfrm>
            <a:off x="950884" y="2209253"/>
            <a:ext cx="893128" cy="865406"/>
            <a:chOff x="950884" y="2209253"/>
            <a:chExt cx="893128" cy="865406"/>
          </a:xfrm>
        </p:grpSpPr>
        <p:sp>
          <p:nvSpPr>
            <p:cNvPr id="4" name="椭圆 259"/>
            <p:cNvSpPr>
              <a:spLocks noChangeArrowheads="1"/>
            </p:cNvSpPr>
            <p:nvPr/>
          </p:nvSpPr>
          <p:spPr bwMode="auto">
            <a:xfrm rot="16200000">
              <a:off x="978485" y="2262247"/>
              <a:ext cx="812259" cy="812566"/>
            </a:xfrm>
            <a:prstGeom prst="ellipse">
              <a:avLst/>
            </a:prstGeom>
            <a:solidFill>
              <a:schemeClr val="bg1"/>
            </a:solidFill>
            <a:ln w="25400">
              <a:solidFill>
                <a:srgbClr val="E2E9E9"/>
              </a:solidFill>
              <a:round/>
            </a:ln>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5" name="Text Box 39"/>
            <p:cNvSpPr>
              <a:spLocks noChangeArrowheads="1"/>
            </p:cNvSpPr>
            <p:nvPr/>
          </p:nvSpPr>
          <p:spPr bwMode="auto">
            <a:xfrm>
              <a:off x="950884" y="2209253"/>
              <a:ext cx="893128" cy="752385"/>
            </a:xfrm>
            <a:prstGeom prst="rect">
              <a:avLst/>
            </a:prstGeom>
            <a:noFill/>
            <a:ln w="9525">
              <a:noFill/>
              <a:miter lim="800000"/>
            </a:ln>
          </p:spPr>
          <p:txBody>
            <a:bodyPr>
              <a:spAutoFit/>
            </a:bodyPr>
            <a:lstStyle/>
            <a:p>
              <a:pPr algn="ctr">
                <a:lnSpc>
                  <a:spcPct val="150000"/>
                </a:lnSpc>
              </a:pPr>
              <a:r>
                <a:rPr lang="en-US" altLang="zh-CN" sz="3200" dirty="0" smtClean="0">
                  <a:solidFill>
                    <a:srgbClr val="314865"/>
                  </a:solidFill>
                  <a:latin typeface="微软雅黑" panose="020B0503020204020204" pitchFamily="34" charset="-122"/>
                  <a:sym typeface="微软雅黑" panose="020B0503020204020204" pitchFamily="34" charset="-122"/>
                </a:rPr>
                <a:t>2</a:t>
              </a:r>
              <a:endParaRPr lang="zh-CN" altLang="en-US" dirty="0">
                <a:solidFill>
                  <a:srgbClr val="314865"/>
                </a:solidFill>
              </a:endParaRPr>
            </a:p>
          </p:txBody>
        </p:sp>
      </p:grpSp>
      <p:sp>
        <p:nvSpPr>
          <p:cNvPr id="6" name="Text Box 39"/>
          <p:cNvSpPr>
            <a:spLocks noChangeArrowheads="1"/>
          </p:cNvSpPr>
          <p:nvPr/>
        </p:nvSpPr>
        <p:spPr bwMode="auto">
          <a:xfrm>
            <a:off x="1964792" y="2097909"/>
            <a:ext cx="4248471" cy="906915"/>
          </a:xfrm>
          <a:prstGeom prst="rect">
            <a:avLst/>
          </a:prstGeom>
          <a:noFill/>
          <a:ln w="9525">
            <a:noFill/>
            <a:miter lim="800000"/>
          </a:ln>
        </p:spPr>
        <p:txBody>
          <a:bodyPr wrap="square">
            <a:spAutoFit/>
          </a:bodyPr>
          <a:lstStyle/>
          <a:p>
            <a:pPr algn="ctr">
              <a:lnSpc>
                <a:spcPct val="150000"/>
              </a:lnSpc>
              <a:buClr>
                <a:schemeClr val="tx1"/>
              </a:buClr>
            </a:pPr>
            <a:r>
              <a:rPr lang="zh-CN" altLang="en-US" sz="4000" b="1"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本选题的主要内容</a:t>
            </a:r>
            <a:endParaRPr lang="en-US" sz="6000" b="1" dirty="0">
              <a:latin typeface="微软雅黑" panose="020B0503020204020204" pitchFamily="34" charset="-122"/>
              <a:ea typeface="微软雅黑" panose="020B0503020204020204" pitchFamily="34" charset="-122"/>
            </a:endParaRPr>
          </a:p>
        </p:txBody>
      </p:sp>
      <p:grpSp>
        <p:nvGrpSpPr>
          <p:cNvPr id="7" name="组合 6"/>
          <p:cNvGrpSpPr/>
          <p:nvPr/>
        </p:nvGrpSpPr>
        <p:grpSpPr>
          <a:xfrm>
            <a:off x="0" y="264841"/>
            <a:ext cx="1790898" cy="449319"/>
            <a:chOff x="-1" y="588691"/>
            <a:chExt cx="3026771" cy="449319"/>
          </a:xfrm>
          <a:solidFill>
            <a:srgbClr val="314865"/>
          </a:solidFill>
        </p:grpSpPr>
        <p:sp>
          <p:nvSpPr>
            <p:cNvPr id="8" name="矩形 1"/>
            <p:cNvSpPr/>
            <p:nvPr/>
          </p:nvSpPr>
          <p:spPr>
            <a:xfrm>
              <a:off x="-1" y="588691"/>
              <a:ext cx="3026771" cy="449319"/>
            </a:xfrm>
            <a:custGeom>
              <a:avLst/>
              <a:gdLst>
                <a:gd name="connsiteX0" fmla="*/ 0 w 2411760"/>
                <a:gd name="connsiteY0" fmla="*/ 0 h 484751"/>
                <a:gd name="connsiteX1" fmla="*/ 2411760 w 2411760"/>
                <a:gd name="connsiteY1" fmla="*/ 0 h 484751"/>
                <a:gd name="connsiteX2" fmla="*/ 2411760 w 2411760"/>
                <a:gd name="connsiteY2" fmla="*/ 484751 h 484751"/>
                <a:gd name="connsiteX3" fmla="*/ 0 w 2411760"/>
                <a:gd name="connsiteY3" fmla="*/ 484751 h 484751"/>
                <a:gd name="connsiteX4" fmla="*/ 0 w 2411760"/>
                <a:gd name="connsiteY4" fmla="*/ 0 h 484751"/>
                <a:gd name="connsiteX0-1" fmla="*/ 0 w 2849910"/>
                <a:gd name="connsiteY0-2" fmla="*/ 0 h 484751"/>
                <a:gd name="connsiteX1-3" fmla="*/ 2411760 w 2849910"/>
                <a:gd name="connsiteY1-4" fmla="*/ 0 h 484751"/>
                <a:gd name="connsiteX2-5" fmla="*/ 2849910 w 2849910"/>
                <a:gd name="connsiteY2-6" fmla="*/ 484751 h 484751"/>
                <a:gd name="connsiteX3-7" fmla="*/ 0 w 2849910"/>
                <a:gd name="connsiteY3-8" fmla="*/ 484751 h 484751"/>
                <a:gd name="connsiteX4-9" fmla="*/ 0 w 2849910"/>
                <a:gd name="connsiteY4-10" fmla="*/ 0 h 48475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849910" h="484751">
                  <a:moveTo>
                    <a:pt x="0" y="0"/>
                  </a:moveTo>
                  <a:lnTo>
                    <a:pt x="2411760" y="0"/>
                  </a:lnTo>
                  <a:lnTo>
                    <a:pt x="2849910" y="484751"/>
                  </a:lnTo>
                  <a:lnTo>
                    <a:pt x="0" y="484751"/>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bg1"/>
                </a:solidFill>
              </a:endParaRPr>
            </a:p>
          </p:txBody>
        </p:sp>
        <p:sp>
          <p:nvSpPr>
            <p:cNvPr id="9" name="矩形 8"/>
            <p:cNvSpPr/>
            <p:nvPr/>
          </p:nvSpPr>
          <p:spPr>
            <a:xfrm>
              <a:off x="610875" y="628375"/>
              <a:ext cx="1612523" cy="400110"/>
            </a:xfrm>
            <a:prstGeom prst="rect">
              <a:avLst/>
            </a:prstGeom>
            <a:grpFill/>
          </p:spPr>
          <p:txBody>
            <a:bodyPr wrap="none">
              <a:spAutoFit/>
            </a:bodyPr>
            <a:lstStyle/>
            <a:p>
              <a:r>
                <a:rPr lang="zh-CN" altLang="en-US" sz="2000" b="1" kern="0" dirty="0" smtClean="0">
                  <a:solidFill>
                    <a:schemeClr val="bg1"/>
                  </a:solidFill>
                  <a:latin typeface="微软雅黑" panose="020B0503020204020204" pitchFamily="34" charset="-122"/>
                  <a:ea typeface="微软雅黑" panose="020B0503020204020204" pitchFamily="34" charset="-122"/>
                </a:rPr>
                <a:t>过渡页</a:t>
              </a:r>
              <a:endParaRPr lang="zh-CN" altLang="en-US" sz="2000" b="1" dirty="0">
                <a:solidFill>
                  <a:schemeClr val="bg1"/>
                </a:solidFill>
              </a:endParaRPr>
            </a:p>
          </p:txBody>
        </p:sp>
      </p:grpSp>
    </p:spTree>
  </p:cSld>
  <p:clrMapOvr>
    <a:masterClrMapping/>
  </p:clrMapOvr>
  <p:transition spd="slow">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53" presetClass="entr" presetSubtype="16"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left)">
                                      <p:cBhvr>
                                        <p:cTn id="17" dur="2000"/>
                                        <p:tgtEl>
                                          <p:spTgt spid="2"/>
                                        </p:tgtEl>
                                      </p:cBhvr>
                                    </p:animEffect>
                                  </p:childTnLst>
                                </p:cTn>
                              </p:par>
                            </p:childTnLst>
                          </p:cTn>
                        </p:par>
                        <p:par>
                          <p:cTn id="18" fill="hold">
                            <p:stCondLst>
                              <p:cond delay="2500"/>
                            </p:stCondLst>
                            <p:childTnLst>
                              <p:par>
                                <p:cTn id="19" presetID="41" presetClass="entr" presetSubtype="0" fill="hold" grpId="0" nodeType="afterEffect">
                                  <p:stCondLst>
                                    <p:cond delay="0"/>
                                  </p:stCondLst>
                                  <p:iterate type="lt">
                                    <p:tmPct val="10000"/>
                                  </p:iterate>
                                  <p:childTnLst>
                                    <p:set>
                                      <p:cBhvr>
                                        <p:cTn id="20" dur="1" fill="hold">
                                          <p:stCondLst>
                                            <p:cond delay="0"/>
                                          </p:stCondLst>
                                        </p:cTn>
                                        <p:tgtEl>
                                          <p:spTgt spid="6"/>
                                        </p:tgtEl>
                                        <p:attrNameLst>
                                          <p:attrName>style.visibility</p:attrName>
                                        </p:attrNameLst>
                                      </p:cBhvr>
                                      <p:to>
                                        <p:strVal val="visible"/>
                                      </p:to>
                                    </p:set>
                                    <p:anim calcmode="lin" valueType="num">
                                      <p:cBhvr>
                                        <p:cTn id="21"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6"/>
                                        </p:tgtEl>
                                        <p:attrNameLst>
                                          <p:attrName>ppt_y</p:attrName>
                                        </p:attrNameLst>
                                      </p:cBhvr>
                                      <p:tavLst>
                                        <p:tav tm="0">
                                          <p:val>
                                            <p:strVal val="#ppt_y"/>
                                          </p:val>
                                        </p:tav>
                                        <p:tav tm="100000">
                                          <p:val>
                                            <p:strVal val="#ppt_y"/>
                                          </p:val>
                                        </p:tav>
                                      </p:tavLst>
                                    </p:anim>
                                    <p:anim calcmode="lin" valueType="num">
                                      <p:cBhvr>
                                        <p:cTn id="23"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p:bldLst>
  </p:timing>
</p:sld>
</file>

<file path=ppt/tags/tag1.xml><?xml version="1.0" encoding="utf-8"?>
<p:tagLst xmlns:p="http://schemas.openxmlformats.org/presentationml/2006/main">
  <p:tag name="TIMING" val="|2.3|2.6|1.1"/>
</p:tagLst>
</file>

<file path=ppt/tags/tag2.xml><?xml version="1.0" encoding="utf-8"?>
<p:tagLst xmlns:p="http://schemas.openxmlformats.org/presentationml/2006/main">
  <p:tag name="commondata" val="eyJoZGlkIjoiYTQ3YTc2YjBlNWRhYjQ0NTA0MDBkN2E0YWM4YTZjZGM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3346</Words>
  <Application>WPS 演示</Application>
  <PresentationFormat>全屏显示(16:9)</PresentationFormat>
  <Paragraphs>548</Paragraphs>
  <Slides>31</Slides>
  <Notes>31</Notes>
  <HiddenSlides>0</HiddenSlides>
  <MMClips>0</MMClips>
  <ScaleCrop>false</ScaleCrop>
  <HeadingPairs>
    <vt:vector size="6" baseType="variant">
      <vt:variant>
        <vt:lpstr>已用的字体</vt:lpstr>
      </vt:variant>
      <vt:variant>
        <vt:i4>24</vt:i4>
      </vt:variant>
      <vt:variant>
        <vt:lpstr>主题</vt:lpstr>
      </vt:variant>
      <vt:variant>
        <vt:i4>1</vt:i4>
      </vt:variant>
      <vt:variant>
        <vt:lpstr>幻灯片标题</vt:lpstr>
      </vt:variant>
      <vt:variant>
        <vt:i4>31</vt:i4>
      </vt:variant>
    </vt:vector>
  </HeadingPairs>
  <TitlesOfParts>
    <vt:vector size="56" baseType="lpstr">
      <vt:lpstr>Arial</vt:lpstr>
      <vt:lpstr>宋体</vt:lpstr>
      <vt:lpstr>Wingdings</vt:lpstr>
      <vt:lpstr>微软雅黑</vt:lpstr>
      <vt:lpstr>汉仪菱心体简</vt:lpstr>
      <vt:lpstr>方正正粗黑简体</vt:lpstr>
      <vt:lpstr>时尚中黑简体</vt:lpstr>
      <vt:lpstr>Impact</vt:lpstr>
      <vt:lpstr>造字工房悦黑体验版常规体</vt:lpstr>
      <vt:lpstr>黑体</vt:lpstr>
      <vt:lpstr>Calibri</vt:lpstr>
      <vt:lpstr>Broadway BT</vt:lpstr>
      <vt:lpstr>Segoe Print</vt:lpstr>
      <vt:lpstr>Arial Unicode MS</vt:lpstr>
      <vt:lpstr>Calibri Light</vt:lpstr>
      <vt:lpstr>Bebas Neue</vt:lpstr>
      <vt:lpstr>方正中倩简体</vt:lpstr>
      <vt:lpstr>方正稚艺简体</vt:lpstr>
      <vt:lpstr>幼圆</vt:lpstr>
      <vt:lpstr>Arial Black</vt:lpstr>
      <vt:lpstr>Meiryo</vt:lpstr>
      <vt:lpstr>Yu Gothic UI</vt:lpstr>
      <vt:lpstr>Arial Narrow</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http://www.ypppt.com/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keywords>http://www.ypppt.com/</cp:keywords>
  <dc:description>http://www.ypppt.com/</dc:description>
  <cp:lastModifiedBy>Years later</cp:lastModifiedBy>
  <cp:revision>19</cp:revision>
  <dcterms:created xsi:type="dcterms:W3CDTF">2014-05-08T14:30:00Z</dcterms:created>
  <dcterms:modified xsi:type="dcterms:W3CDTF">2024-03-26T11:59:18Z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9B2A3B726D76445E8A70F6E037BFCF5A_13</vt:lpwstr>
  </property>
  <property fmtid="{D5CDD505-2E9C-101B-9397-08002B2CF9AE}" pid="3" name="KSOProductBuildVer">
    <vt:lpwstr>2052-12.1.0.16412</vt:lpwstr>
  </property>
</Properties>
</file>