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3"/>
    <p:sldId id="294" r:id="rId4"/>
    <p:sldId id="261" r:id="rId5"/>
    <p:sldId id="266" r:id="rId6"/>
    <p:sldId id="257" r:id="rId7"/>
    <p:sldId id="267" r:id="rId8"/>
    <p:sldId id="281" r:id="rId9"/>
    <p:sldId id="282" r:id="rId10"/>
    <p:sldId id="283" r:id="rId11"/>
    <p:sldId id="258" r:id="rId12"/>
    <p:sldId id="262" r:id="rId13"/>
    <p:sldId id="284" r:id="rId14"/>
    <p:sldId id="285" r:id="rId15"/>
    <p:sldId id="286" r:id="rId16"/>
    <p:sldId id="259" r:id="rId17"/>
    <p:sldId id="264" r:id="rId18"/>
    <p:sldId id="287" r:id="rId19"/>
    <p:sldId id="288" r:id="rId20"/>
    <p:sldId id="289" r:id="rId21"/>
    <p:sldId id="260" r:id="rId22"/>
    <p:sldId id="265" r:id="rId23"/>
    <p:sldId id="290" r:id="rId24"/>
    <p:sldId id="291" r:id="rId25"/>
    <p:sldId id="292" r:id="rId26"/>
    <p:sldId id="280" r:id="rId27"/>
    <p:sldId id="319" r:id="rId28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pos="619" userDrawn="1">
          <p15:clr>
            <a:srgbClr val="A4A3A4"/>
          </p15:clr>
        </p15:guide>
        <p15:guide id="12" pos="7061" userDrawn="1">
          <p15:clr>
            <a:srgbClr val="A4A3A4"/>
          </p15:clr>
        </p15:guide>
        <p15:guide id="15" pos="7680" userDrawn="1">
          <p15:clr>
            <a:srgbClr val="A4A3A4"/>
          </p15:clr>
        </p15:guide>
        <p15:guide id="16" pos="0" userDrawn="1">
          <p15:clr>
            <a:srgbClr val="A4A3A4"/>
          </p15:clr>
        </p15:guide>
        <p15:guide id="17" orient="horz" pos="2160" userDrawn="1">
          <p15:clr>
            <a:srgbClr val="A4A3A4"/>
          </p15:clr>
        </p15:guide>
        <p15:guide id="18" orient="horz" pos="0" userDrawn="1">
          <p15:clr>
            <a:srgbClr val="A4A3A4"/>
          </p15:clr>
        </p15:guide>
        <p15:guide id="19" orient="horz" pos="4320" userDrawn="1">
          <p15:clr>
            <a:srgbClr val="A4A3A4"/>
          </p15:clr>
        </p15:guide>
        <p15:guide id="20" orient="horz" pos="527" userDrawn="1">
          <p15:clr>
            <a:srgbClr val="A4A3A4"/>
          </p15:clr>
        </p15:guide>
        <p15:guide id="21" orient="horz" pos="37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EDA"/>
    <a:srgbClr val="007FC6"/>
    <a:srgbClr val="4F81BD"/>
    <a:srgbClr val="5392CF"/>
    <a:srgbClr val="EB9951"/>
    <a:srgbClr val="EB7124"/>
    <a:srgbClr val="F38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0" autoAdjust="0"/>
  </p:normalViewPr>
  <p:slideViewPr>
    <p:cSldViewPr showGuides="1">
      <p:cViewPr varScale="1">
        <p:scale>
          <a:sx n="86" d="100"/>
          <a:sy n="86" d="100"/>
        </p:scale>
        <p:origin x="300" y="96"/>
      </p:cViewPr>
      <p:guideLst>
        <p:guide pos="3840"/>
        <p:guide pos="619"/>
        <p:guide pos="7061"/>
        <p:guide pos="7680"/>
        <p:guide/>
        <p:guide orient="horz" pos="2160"/>
        <p:guide orient="horz"/>
        <p:guide orient="horz" pos="4320"/>
        <p:guide orient="horz" pos="527"/>
        <p:guide orient="horz" pos="37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gs" Target="tags/tag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33D3F-41C4-4AE7-A9FC-5D2B0FE2C3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46038-60D1-4089-BE93-780047B9208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112508" y="128690"/>
            <a:ext cx="11096830" cy="5892698"/>
          </a:xfrm>
          <a:custGeom>
            <a:avLst/>
            <a:gdLst>
              <a:gd name="connsiteX0" fmla="*/ 0 w 10226675"/>
              <a:gd name="connsiteY0" fmla="*/ 0 h 5184775"/>
              <a:gd name="connsiteX1" fmla="*/ 10226675 w 10226675"/>
              <a:gd name="connsiteY1" fmla="*/ 0 h 5184775"/>
              <a:gd name="connsiteX2" fmla="*/ 10226675 w 10226675"/>
              <a:gd name="connsiteY2" fmla="*/ 5184775 h 5184775"/>
              <a:gd name="connsiteX3" fmla="*/ 0 w 10226675"/>
              <a:gd name="connsiteY3" fmla="*/ 5184775 h 5184775"/>
              <a:gd name="connsiteX4" fmla="*/ 0 w 10226675"/>
              <a:gd name="connsiteY4" fmla="*/ 0 h 5184775"/>
              <a:gd name="connsiteX0-1" fmla="*/ 0 w 11096830"/>
              <a:gd name="connsiteY0-2" fmla="*/ 0 h 5892698"/>
              <a:gd name="connsiteX1-3" fmla="*/ 11096830 w 11096830"/>
              <a:gd name="connsiteY1-4" fmla="*/ 707923 h 5892698"/>
              <a:gd name="connsiteX2-5" fmla="*/ 11096830 w 11096830"/>
              <a:gd name="connsiteY2-6" fmla="*/ 5892698 h 5892698"/>
              <a:gd name="connsiteX3-7" fmla="*/ 870155 w 11096830"/>
              <a:gd name="connsiteY3-8" fmla="*/ 5892698 h 5892698"/>
              <a:gd name="connsiteX4-9" fmla="*/ 0 w 11096830"/>
              <a:gd name="connsiteY4-10" fmla="*/ 0 h 58926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096830" h="5892698">
                <a:moveTo>
                  <a:pt x="0" y="0"/>
                </a:moveTo>
                <a:lnTo>
                  <a:pt x="11096830" y="707923"/>
                </a:lnTo>
                <a:lnTo>
                  <a:pt x="11096830" y="5892698"/>
                </a:lnTo>
                <a:lnTo>
                  <a:pt x="870155" y="589269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矩形 304"/>
          <p:cNvSpPr/>
          <p:nvPr/>
        </p:nvSpPr>
        <p:spPr>
          <a:xfrm>
            <a:off x="156594" y="688643"/>
            <a:ext cx="11185638" cy="6026405"/>
          </a:xfrm>
          <a:custGeom>
            <a:avLst/>
            <a:gdLst>
              <a:gd name="connsiteX0" fmla="*/ 0 w 10492464"/>
              <a:gd name="connsiteY0" fmla="*/ 0 h 5480714"/>
              <a:gd name="connsiteX1" fmla="*/ 10492464 w 10492464"/>
              <a:gd name="connsiteY1" fmla="*/ 0 h 5480714"/>
              <a:gd name="connsiteX2" fmla="*/ 10492464 w 10492464"/>
              <a:gd name="connsiteY2" fmla="*/ 5480714 h 5480714"/>
              <a:gd name="connsiteX3" fmla="*/ 0 w 10492464"/>
              <a:gd name="connsiteY3" fmla="*/ 5480714 h 5480714"/>
              <a:gd name="connsiteX4" fmla="*/ 0 w 10492464"/>
              <a:gd name="connsiteY4" fmla="*/ 0 h 5480714"/>
              <a:gd name="connsiteX0-1" fmla="*/ 693174 w 11185638"/>
              <a:gd name="connsiteY0-2" fmla="*/ 0 h 6026405"/>
              <a:gd name="connsiteX1-3" fmla="*/ 11185638 w 11185638"/>
              <a:gd name="connsiteY1-4" fmla="*/ 0 h 6026405"/>
              <a:gd name="connsiteX2-5" fmla="*/ 11185638 w 11185638"/>
              <a:gd name="connsiteY2-6" fmla="*/ 5480714 h 6026405"/>
              <a:gd name="connsiteX3-7" fmla="*/ 0 w 11185638"/>
              <a:gd name="connsiteY3-8" fmla="*/ 6026405 h 6026405"/>
              <a:gd name="connsiteX4-9" fmla="*/ 693174 w 11185638"/>
              <a:gd name="connsiteY4-10" fmla="*/ 0 h 60264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185638" h="6026405">
                <a:moveTo>
                  <a:pt x="693174" y="0"/>
                </a:moveTo>
                <a:lnTo>
                  <a:pt x="11185638" y="0"/>
                </a:lnTo>
                <a:lnTo>
                  <a:pt x="11185638" y="5480714"/>
                </a:lnTo>
                <a:lnTo>
                  <a:pt x="0" y="6026405"/>
                </a:lnTo>
                <a:lnTo>
                  <a:pt x="693174" y="0"/>
                </a:lnTo>
                <a:close/>
              </a:path>
            </a:pathLst>
          </a:custGeom>
          <a:noFill/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387359" y="1488583"/>
            <a:ext cx="7417282" cy="3880834"/>
            <a:chOff x="3719736" y="1167020"/>
            <a:chExt cx="7417282" cy="3880834"/>
          </a:xfrm>
        </p:grpSpPr>
        <p:sp>
          <p:nvSpPr>
            <p:cNvPr id="2" name="文本框 1"/>
            <p:cNvSpPr txBox="1"/>
            <p:nvPr/>
          </p:nvSpPr>
          <p:spPr>
            <a:xfrm>
              <a:off x="4046710" y="1679561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latin typeface="方正姚体" panose="02010601030101010101" pitchFamily="2" charset="-122"/>
                  <a:ea typeface="方正姚体" panose="02010601030101010101" pitchFamily="2" charset="-122"/>
                </a:rPr>
                <a:t>别让</a:t>
              </a:r>
              <a:endParaRPr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72" name="文本框 171"/>
            <p:cNvSpPr txBox="1"/>
            <p:nvPr/>
          </p:nvSpPr>
          <p:spPr>
            <a:xfrm>
              <a:off x="3882949" y="2046541"/>
              <a:ext cx="1313180" cy="2800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8800" dirty="0" smtClean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生</a:t>
              </a:r>
              <a:endParaRPr lang="en-US" altLang="zh-CN" sz="8800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r>
                <a:rPr lang="zh-CN" altLang="en-US" sz="8800" dirty="0" smtClean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活</a:t>
              </a:r>
              <a:endParaRPr lang="zh-CN" altLang="en-US" sz="88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03" name="文本框 302"/>
            <p:cNvSpPr txBox="1"/>
            <p:nvPr/>
          </p:nvSpPr>
          <p:spPr>
            <a:xfrm rot="16200000">
              <a:off x="5970740" y="2708752"/>
              <a:ext cx="357020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dirty="0">
                  <a:latin typeface="方正姚体" panose="02010601030101010101" pitchFamily="2" charset="-122"/>
                  <a:ea typeface="方正姚体" panose="02010601030101010101" pitchFamily="2" charset="-122"/>
                </a:rPr>
                <a:t>磨</a:t>
              </a:r>
              <a:r>
                <a:rPr lang="zh-CN" altLang="en-US" sz="6600" dirty="0" smtClean="0">
                  <a:latin typeface="方正姚体" panose="02010601030101010101" pitchFamily="2" charset="-122"/>
                  <a:ea typeface="方正姚体" panose="02010601030101010101" pitchFamily="2" charset="-122"/>
                </a:rPr>
                <a:t>平你的</a:t>
              </a:r>
              <a:endParaRPr lang="zh-CN" altLang="en-US" sz="6600" dirty="0"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304" name="文本框 303"/>
            <p:cNvSpPr txBox="1"/>
            <p:nvPr/>
          </p:nvSpPr>
          <p:spPr>
            <a:xfrm>
              <a:off x="4646139" y="1167020"/>
              <a:ext cx="6490879" cy="377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3900" b="1" spc="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棱角</a:t>
              </a:r>
              <a:endParaRPr lang="zh-CN" altLang="en-US" sz="23900" b="1" spc="6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3719736" y="1786053"/>
              <a:ext cx="1" cy="3012387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接连接符 306"/>
            <p:cNvCxnSpPr/>
            <p:nvPr/>
          </p:nvCxnSpPr>
          <p:spPr>
            <a:xfrm>
              <a:off x="10781675" y="1772816"/>
              <a:ext cx="1" cy="3012387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29">
        <p14:flip dir="r"/>
      </p:transition>
    </mc:Choice>
    <mc:Fallback>
      <p:transition spd="slow" advTm="13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2846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PART 2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32">
        <p14:flip dir="r"/>
      </p:transition>
    </mc:Choice>
    <mc:Fallback>
      <p:transition spd="slow" advTm="20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21" name="任意多边形 320"/>
          <p:cNvSpPr/>
          <p:nvPr/>
        </p:nvSpPr>
        <p:spPr>
          <a:xfrm rot="10800000">
            <a:off x="8537284" y="2925044"/>
            <a:ext cx="2671284" cy="3096344"/>
          </a:xfrm>
          <a:custGeom>
            <a:avLst/>
            <a:gdLst>
              <a:gd name="connsiteX0" fmla="*/ 2 w 2671284"/>
              <a:gd name="connsiteY0" fmla="*/ 3096344 h 3096344"/>
              <a:gd name="connsiteX1" fmla="*/ 0 w 2671284"/>
              <a:gd name="connsiteY1" fmla="*/ 3096344 h 3096344"/>
              <a:gd name="connsiteX2" fmla="*/ 0 w 2671284"/>
              <a:gd name="connsiteY2" fmla="*/ 1546233 h 3096344"/>
              <a:gd name="connsiteX3" fmla="*/ 0 w 2671284"/>
              <a:gd name="connsiteY3" fmla="*/ 2381 h 3096344"/>
              <a:gd name="connsiteX4" fmla="*/ 0 w 2671284"/>
              <a:gd name="connsiteY4" fmla="*/ 0 h 3096344"/>
              <a:gd name="connsiteX5" fmla="*/ 4043 w 2671284"/>
              <a:gd name="connsiteY5" fmla="*/ 0 h 3096344"/>
              <a:gd name="connsiteX6" fmla="*/ 8148 w 2671284"/>
              <a:gd name="connsiteY6" fmla="*/ 2381 h 3096344"/>
              <a:gd name="connsiteX7" fmla="*/ 2671284 w 2671284"/>
              <a:gd name="connsiteY7" fmla="*/ 2381 h 3096344"/>
              <a:gd name="connsiteX8" fmla="*/ 2671284 w 2671284"/>
              <a:gd name="connsiteY8" fmla="*/ 1546233 h 3096344"/>
              <a:gd name="connsiteX9" fmla="*/ 2669959 w 2671284"/>
              <a:gd name="connsiteY9" fmla="*/ 1546233 h 3096344"/>
              <a:gd name="connsiteX10" fmla="*/ 2671283 w 2671284"/>
              <a:gd name="connsiteY10" fmla="*/ 1547001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1284" h="3096344">
                <a:moveTo>
                  <a:pt x="2" y="3096344"/>
                </a:moveTo>
                <a:lnTo>
                  <a:pt x="0" y="3096344"/>
                </a:lnTo>
                <a:lnTo>
                  <a:pt x="0" y="1546233"/>
                </a:lnTo>
                <a:lnTo>
                  <a:pt x="0" y="2381"/>
                </a:lnTo>
                <a:lnTo>
                  <a:pt x="0" y="0"/>
                </a:lnTo>
                <a:lnTo>
                  <a:pt x="4043" y="0"/>
                </a:lnTo>
                <a:lnTo>
                  <a:pt x="8148" y="2381"/>
                </a:lnTo>
                <a:lnTo>
                  <a:pt x="2671284" y="2381"/>
                </a:lnTo>
                <a:lnTo>
                  <a:pt x="2671284" y="1546233"/>
                </a:lnTo>
                <a:lnTo>
                  <a:pt x="2669959" y="1546233"/>
                </a:lnTo>
                <a:lnTo>
                  <a:pt x="2671283" y="15470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0" name="任意多边形 319"/>
          <p:cNvSpPr/>
          <p:nvPr/>
        </p:nvSpPr>
        <p:spPr>
          <a:xfrm rot="10800000">
            <a:off x="6026561" y="2925044"/>
            <a:ext cx="2671284" cy="3096344"/>
          </a:xfrm>
          <a:custGeom>
            <a:avLst/>
            <a:gdLst>
              <a:gd name="connsiteX0" fmla="*/ 2 w 2671284"/>
              <a:gd name="connsiteY0" fmla="*/ 3096344 h 3096344"/>
              <a:gd name="connsiteX1" fmla="*/ 0 w 2671284"/>
              <a:gd name="connsiteY1" fmla="*/ 3096344 h 3096344"/>
              <a:gd name="connsiteX2" fmla="*/ 0 w 2671284"/>
              <a:gd name="connsiteY2" fmla="*/ 1546233 h 3096344"/>
              <a:gd name="connsiteX3" fmla="*/ 0 w 2671284"/>
              <a:gd name="connsiteY3" fmla="*/ 2381 h 3096344"/>
              <a:gd name="connsiteX4" fmla="*/ 0 w 2671284"/>
              <a:gd name="connsiteY4" fmla="*/ 0 h 3096344"/>
              <a:gd name="connsiteX5" fmla="*/ 4043 w 2671284"/>
              <a:gd name="connsiteY5" fmla="*/ 0 h 3096344"/>
              <a:gd name="connsiteX6" fmla="*/ 8148 w 2671284"/>
              <a:gd name="connsiteY6" fmla="*/ 2381 h 3096344"/>
              <a:gd name="connsiteX7" fmla="*/ 2671284 w 2671284"/>
              <a:gd name="connsiteY7" fmla="*/ 2381 h 3096344"/>
              <a:gd name="connsiteX8" fmla="*/ 2671284 w 2671284"/>
              <a:gd name="connsiteY8" fmla="*/ 1546233 h 3096344"/>
              <a:gd name="connsiteX9" fmla="*/ 2669959 w 2671284"/>
              <a:gd name="connsiteY9" fmla="*/ 1546233 h 3096344"/>
              <a:gd name="connsiteX10" fmla="*/ 2671283 w 2671284"/>
              <a:gd name="connsiteY10" fmla="*/ 1547001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1284" h="3096344">
                <a:moveTo>
                  <a:pt x="2" y="3096344"/>
                </a:moveTo>
                <a:lnTo>
                  <a:pt x="0" y="3096344"/>
                </a:lnTo>
                <a:lnTo>
                  <a:pt x="0" y="1546233"/>
                </a:lnTo>
                <a:lnTo>
                  <a:pt x="0" y="2381"/>
                </a:lnTo>
                <a:lnTo>
                  <a:pt x="0" y="0"/>
                </a:lnTo>
                <a:lnTo>
                  <a:pt x="4043" y="0"/>
                </a:lnTo>
                <a:lnTo>
                  <a:pt x="8148" y="2381"/>
                </a:lnTo>
                <a:lnTo>
                  <a:pt x="2671284" y="2381"/>
                </a:lnTo>
                <a:lnTo>
                  <a:pt x="2671284" y="1546233"/>
                </a:lnTo>
                <a:lnTo>
                  <a:pt x="2669959" y="1546233"/>
                </a:lnTo>
                <a:lnTo>
                  <a:pt x="2671283" y="15470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任意多边形 318"/>
          <p:cNvSpPr/>
          <p:nvPr/>
        </p:nvSpPr>
        <p:spPr>
          <a:xfrm rot="10800000">
            <a:off x="3515837" y="2925044"/>
            <a:ext cx="2671284" cy="3096344"/>
          </a:xfrm>
          <a:custGeom>
            <a:avLst/>
            <a:gdLst>
              <a:gd name="connsiteX0" fmla="*/ 2 w 2671284"/>
              <a:gd name="connsiteY0" fmla="*/ 3096344 h 3096344"/>
              <a:gd name="connsiteX1" fmla="*/ 0 w 2671284"/>
              <a:gd name="connsiteY1" fmla="*/ 3096344 h 3096344"/>
              <a:gd name="connsiteX2" fmla="*/ 0 w 2671284"/>
              <a:gd name="connsiteY2" fmla="*/ 1546233 h 3096344"/>
              <a:gd name="connsiteX3" fmla="*/ 0 w 2671284"/>
              <a:gd name="connsiteY3" fmla="*/ 2381 h 3096344"/>
              <a:gd name="connsiteX4" fmla="*/ 0 w 2671284"/>
              <a:gd name="connsiteY4" fmla="*/ 0 h 3096344"/>
              <a:gd name="connsiteX5" fmla="*/ 4043 w 2671284"/>
              <a:gd name="connsiteY5" fmla="*/ 0 h 3096344"/>
              <a:gd name="connsiteX6" fmla="*/ 8148 w 2671284"/>
              <a:gd name="connsiteY6" fmla="*/ 2381 h 3096344"/>
              <a:gd name="connsiteX7" fmla="*/ 2671284 w 2671284"/>
              <a:gd name="connsiteY7" fmla="*/ 2381 h 3096344"/>
              <a:gd name="connsiteX8" fmla="*/ 2671284 w 2671284"/>
              <a:gd name="connsiteY8" fmla="*/ 1546233 h 3096344"/>
              <a:gd name="connsiteX9" fmla="*/ 2669959 w 2671284"/>
              <a:gd name="connsiteY9" fmla="*/ 1546233 h 3096344"/>
              <a:gd name="connsiteX10" fmla="*/ 2671283 w 2671284"/>
              <a:gd name="connsiteY10" fmla="*/ 1547001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1284" h="3096344">
                <a:moveTo>
                  <a:pt x="2" y="3096344"/>
                </a:moveTo>
                <a:lnTo>
                  <a:pt x="0" y="3096344"/>
                </a:lnTo>
                <a:lnTo>
                  <a:pt x="0" y="1546233"/>
                </a:lnTo>
                <a:lnTo>
                  <a:pt x="0" y="2381"/>
                </a:lnTo>
                <a:lnTo>
                  <a:pt x="0" y="0"/>
                </a:lnTo>
                <a:lnTo>
                  <a:pt x="4043" y="0"/>
                </a:lnTo>
                <a:lnTo>
                  <a:pt x="8148" y="2381"/>
                </a:lnTo>
                <a:lnTo>
                  <a:pt x="2671284" y="2381"/>
                </a:lnTo>
                <a:lnTo>
                  <a:pt x="2671284" y="1546233"/>
                </a:lnTo>
                <a:lnTo>
                  <a:pt x="2669959" y="1546233"/>
                </a:lnTo>
                <a:lnTo>
                  <a:pt x="2671283" y="15470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任意多边形 317"/>
          <p:cNvSpPr/>
          <p:nvPr/>
        </p:nvSpPr>
        <p:spPr>
          <a:xfrm rot="10800000">
            <a:off x="1005113" y="2925045"/>
            <a:ext cx="2671284" cy="3096344"/>
          </a:xfrm>
          <a:custGeom>
            <a:avLst/>
            <a:gdLst>
              <a:gd name="connsiteX0" fmla="*/ 2 w 2671284"/>
              <a:gd name="connsiteY0" fmla="*/ 3096344 h 3096344"/>
              <a:gd name="connsiteX1" fmla="*/ 0 w 2671284"/>
              <a:gd name="connsiteY1" fmla="*/ 3096344 h 3096344"/>
              <a:gd name="connsiteX2" fmla="*/ 0 w 2671284"/>
              <a:gd name="connsiteY2" fmla="*/ 1546233 h 3096344"/>
              <a:gd name="connsiteX3" fmla="*/ 0 w 2671284"/>
              <a:gd name="connsiteY3" fmla="*/ 2381 h 3096344"/>
              <a:gd name="connsiteX4" fmla="*/ 0 w 2671284"/>
              <a:gd name="connsiteY4" fmla="*/ 0 h 3096344"/>
              <a:gd name="connsiteX5" fmla="*/ 4043 w 2671284"/>
              <a:gd name="connsiteY5" fmla="*/ 0 h 3096344"/>
              <a:gd name="connsiteX6" fmla="*/ 8148 w 2671284"/>
              <a:gd name="connsiteY6" fmla="*/ 2381 h 3096344"/>
              <a:gd name="connsiteX7" fmla="*/ 2671284 w 2671284"/>
              <a:gd name="connsiteY7" fmla="*/ 2381 h 3096344"/>
              <a:gd name="connsiteX8" fmla="*/ 2671284 w 2671284"/>
              <a:gd name="connsiteY8" fmla="*/ 1546233 h 3096344"/>
              <a:gd name="connsiteX9" fmla="*/ 2669959 w 2671284"/>
              <a:gd name="connsiteY9" fmla="*/ 1546233 h 3096344"/>
              <a:gd name="connsiteX10" fmla="*/ 2671283 w 2671284"/>
              <a:gd name="connsiteY10" fmla="*/ 1547001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1284" h="3096344">
                <a:moveTo>
                  <a:pt x="2" y="3096344"/>
                </a:moveTo>
                <a:lnTo>
                  <a:pt x="0" y="3096344"/>
                </a:lnTo>
                <a:lnTo>
                  <a:pt x="0" y="1546233"/>
                </a:lnTo>
                <a:lnTo>
                  <a:pt x="0" y="2381"/>
                </a:lnTo>
                <a:lnTo>
                  <a:pt x="0" y="0"/>
                </a:lnTo>
                <a:lnTo>
                  <a:pt x="4043" y="0"/>
                </a:lnTo>
                <a:lnTo>
                  <a:pt x="8148" y="2381"/>
                </a:lnTo>
                <a:lnTo>
                  <a:pt x="2671284" y="2381"/>
                </a:lnTo>
                <a:lnTo>
                  <a:pt x="2671284" y="1546233"/>
                </a:lnTo>
                <a:lnTo>
                  <a:pt x="2669959" y="1546233"/>
                </a:lnTo>
                <a:lnTo>
                  <a:pt x="2671283" y="15470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9" name="任意多边形 308"/>
          <p:cNvSpPr/>
          <p:nvPr/>
        </p:nvSpPr>
        <p:spPr>
          <a:xfrm>
            <a:off x="983432" y="1124744"/>
            <a:ext cx="2671283" cy="3096344"/>
          </a:xfrm>
          <a:custGeom>
            <a:avLst/>
            <a:gdLst>
              <a:gd name="connsiteX0" fmla="*/ 0 w 2671283"/>
              <a:gd name="connsiteY0" fmla="*/ 0 h 3096344"/>
              <a:gd name="connsiteX1" fmla="*/ 4043 w 2671283"/>
              <a:gd name="connsiteY1" fmla="*/ 0 h 3096344"/>
              <a:gd name="connsiteX2" fmla="*/ 2671283 w 2671283"/>
              <a:gd name="connsiteY2" fmla="*/ 1547001 h 3096344"/>
              <a:gd name="connsiteX3" fmla="*/ 2 w 2671283"/>
              <a:gd name="connsiteY3" fmla="*/ 3096344 h 3096344"/>
              <a:gd name="connsiteX4" fmla="*/ 0 w 2671283"/>
              <a:gd name="connsiteY4" fmla="*/ 3096344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283" h="3096344">
                <a:moveTo>
                  <a:pt x="0" y="0"/>
                </a:moveTo>
                <a:lnTo>
                  <a:pt x="4043" y="0"/>
                </a:lnTo>
                <a:lnTo>
                  <a:pt x="2671283" y="1547001"/>
                </a:lnTo>
                <a:lnTo>
                  <a:pt x="2" y="3096344"/>
                </a:lnTo>
                <a:lnTo>
                  <a:pt x="0" y="3096344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0" name="任意多边形 309"/>
          <p:cNvSpPr/>
          <p:nvPr/>
        </p:nvSpPr>
        <p:spPr>
          <a:xfrm>
            <a:off x="3501383" y="1124744"/>
            <a:ext cx="2671283" cy="3096344"/>
          </a:xfrm>
          <a:custGeom>
            <a:avLst/>
            <a:gdLst>
              <a:gd name="connsiteX0" fmla="*/ 0 w 2671283"/>
              <a:gd name="connsiteY0" fmla="*/ 0 h 3096344"/>
              <a:gd name="connsiteX1" fmla="*/ 4043 w 2671283"/>
              <a:gd name="connsiteY1" fmla="*/ 0 h 3096344"/>
              <a:gd name="connsiteX2" fmla="*/ 2671283 w 2671283"/>
              <a:gd name="connsiteY2" fmla="*/ 1547001 h 3096344"/>
              <a:gd name="connsiteX3" fmla="*/ 2 w 2671283"/>
              <a:gd name="connsiteY3" fmla="*/ 3096344 h 3096344"/>
              <a:gd name="connsiteX4" fmla="*/ 0 w 2671283"/>
              <a:gd name="connsiteY4" fmla="*/ 3096344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283" h="3096344">
                <a:moveTo>
                  <a:pt x="0" y="0"/>
                </a:moveTo>
                <a:lnTo>
                  <a:pt x="4043" y="0"/>
                </a:lnTo>
                <a:lnTo>
                  <a:pt x="2671283" y="1547001"/>
                </a:lnTo>
                <a:lnTo>
                  <a:pt x="2" y="3096344"/>
                </a:lnTo>
                <a:lnTo>
                  <a:pt x="0" y="3096344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任意多边形 310"/>
          <p:cNvSpPr/>
          <p:nvPr/>
        </p:nvSpPr>
        <p:spPr>
          <a:xfrm>
            <a:off x="6019334" y="1124744"/>
            <a:ext cx="2671283" cy="3096344"/>
          </a:xfrm>
          <a:custGeom>
            <a:avLst/>
            <a:gdLst>
              <a:gd name="connsiteX0" fmla="*/ 0 w 2671283"/>
              <a:gd name="connsiteY0" fmla="*/ 0 h 3096344"/>
              <a:gd name="connsiteX1" fmla="*/ 4043 w 2671283"/>
              <a:gd name="connsiteY1" fmla="*/ 0 h 3096344"/>
              <a:gd name="connsiteX2" fmla="*/ 2671283 w 2671283"/>
              <a:gd name="connsiteY2" fmla="*/ 1547001 h 3096344"/>
              <a:gd name="connsiteX3" fmla="*/ 2 w 2671283"/>
              <a:gd name="connsiteY3" fmla="*/ 3096344 h 3096344"/>
              <a:gd name="connsiteX4" fmla="*/ 0 w 2671283"/>
              <a:gd name="connsiteY4" fmla="*/ 3096344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283" h="3096344">
                <a:moveTo>
                  <a:pt x="0" y="0"/>
                </a:moveTo>
                <a:lnTo>
                  <a:pt x="4043" y="0"/>
                </a:lnTo>
                <a:lnTo>
                  <a:pt x="2671283" y="1547001"/>
                </a:lnTo>
                <a:lnTo>
                  <a:pt x="2" y="3096344"/>
                </a:lnTo>
                <a:lnTo>
                  <a:pt x="0" y="3096344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任意多边形 311"/>
          <p:cNvSpPr/>
          <p:nvPr/>
        </p:nvSpPr>
        <p:spPr>
          <a:xfrm>
            <a:off x="8537285" y="1124744"/>
            <a:ext cx="2671283" cy="3096344"/>
          </a:xfrm>
          <a:custGeom>
            <a:avLst/>
            <a:gdLst>
              <a:gd name="connsiteX0" fmla="*/ 0 w 2671283"/>
              <a:gd name="connsiteY0" fmla="*/ 0 h 3096344"/>
              <a:gd name="connsiteX1" fmla="*/ 4043 w 2671283"/>
              <a:gd name="connsiteY1" fmla="*/ 0 h 3096344"/>
              <a:gd name="connsiteX2" fmla="*/ 2671283 w 2671283"/>
              <a:gd name="connsiteY2" fmla="*/ 1547001 h 3096344"/>
              <a:gd name="connsiteX3" fmla="*/ 2 w 2671283"/>
              <a:gd name="connsiteY3" fmla="*/ 3096344 h 3096344"/>
              <a:gd name="connsiteX4" fmla="*/ 0 w 2671283"/>
              <a:gd name="connsiteY4" fmla="*/ 3096344 h 30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283" h="3096344">
                <a:moveTo>
                  <a:pt x="0" y="0"/>
                </a:moveTo>
                <a:lnTo>
                  <a:pt x="4043" y="0"/>
                </a:lnTo>
                <a:lnTo>
                  <a:pt x="2671283" y="1547001"/>
                </a:lnTo>
                <a:lnTo>
                  <a:pt x="2" y="3096344"/>
                </a:lnTo>
                <a:lnTo>
                  <a:pt x="0" y="3096344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31693" y="1819958"/>
            <a:ext cx="1676888" cy="1676888"/>
          </a:xfrm>
          <a:prstGeom prst="ellipse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2569" t="-1396" r="-3395" b="-2181"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3" name="椭圆 312"/>
          <p:cNvSpPr/>
          <p:nvPr/>
        </p:nvSpPr>
        <p:spPr>
          <a:xfrm>
            <a:off x="6060794" y="1819958"/>
            <a:ext cx="1676888" cy="167688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747" t="-1397" r="-2366" b="-58398"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4" name="椭圆 313"/>
          <p:cNvSpPr/>
          <p:nvPr/>
        </p:nvSpPr>
        <p:spPr>
          <a:xfrm>
            <a:off x="3544152" y="1819958"/>
            <a:ext cx="1676888" cy="1676888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039" t="-1397" r="-6361" b="-1087"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5" name="椭圆 314"/>
          <p:cNvSpPr/>
          <p:nvPr/>
        </p:nvSpPr>
        <p:spPr>
          <a:xfrm>
            <a:off x="8587773" y="1819958"/>
            <a:ext cx="1676888" cy="1676888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128" t="-1397" r="-11641" b="-2313"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文本框 322"/>
          <p:cNvSpPr txBox="1"/>
          <p:nvPr/>
        </p:nvSpPr>
        <p:spPr>
          <a:xfrm>
            <a:off x="1279399" y="4433480"/>
            <a:ext cx="1976824" cy="1515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NAME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文本框 324"/>
          <p:cNvSpPr txBox="1"/>
          <p:nvPr/>
        </p:nvSpPr>
        <p:spPr>
          <a:xfrm>
            <a:off x="3858173" y="4433480"/>
            <a:ext cx="1976824" cy="1515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NAME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6" name="文本框 325"/>
          <p:cNvSpPr txBox="1"/>
          <p:nvPr/>
        </p:nvSpPr>
        <p:spPr>
          <a:xfrm>
            <a:off x="6436947" y="4433480"/>
            <a:ext cx="1976824" cy="1515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NAME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" name="文本框 326"/>
          <p:cNvSpPr txBox="1"/>
          <p:nvPr/>
        </p:nvSpPr>
        <p:spPr>
          <a:xfrm>
            <a:off x="9015720" y="4433480"/>
            <a:ext cx="1976824" cy="1515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NAME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13">
        <p14:flip dir="r"/>
      </p:transition>
    </mc:Choice>
    <mc:Fallback>
      <p:transition spd="slow" advTm="201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982662" y="1226376"/>
            <a:ext cx="10226675" cy="479544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1" name="直接连接符 320"/>
          <p:cNvCxnSpPr/>
          <p:nvPr/>
        </p:nvCxnSpPr>
        <p:spPr>
          <a:xfrm>
            <a:off x="2063550" y="3669245"/>
            <a:ext cx="8444635" cy="0"/>
          </a:xfrm>
          <a:prstGeom prst="line">
            <a:avLst/>
          </a:prstGeom>
          <a:ln w="9525">
            <a:solidFill>
              <a:schemeClr val="bg1"/>
            </a:solidFill>
            <a:prstDash val="dash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接连接符 321"/>
          <p:cNvCxnSpPr/>
          <p:nvPr/>
        </p:nvCxnSpPr>
        <p:spPr>
          <a:xfrm>
            <a:off x="2063549" y="4454920"/>
            <a:ext cx="8444635" cy="0"/>
          </a:xfrm>
          <a:prstGeom prst="line">
            <a:avLst/>
          </a:prstGeom>
          <a:ln w="9525">
            <a:solidFill>
              <a:schemeClr val="bg1"/>
            </a:solidFill>
            <a:prstDash val="dash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直接连接符 319"/>
          <p:cNvCxnSpPr/>
          <p:nvPr/>
        </p:nvCxnSpPr>
        <p:spPr>
          <a:xfrm>
            <a:off x="2063551" y="2852760"/>
            <a:ext cx="8444635" cy="0"/>
          </a:xfrm>
          <a:prstGeom prst="line">
            <a:avLst/>
          </a:prstGeom>
          <a:ln w="9525">
            <a:solidFill>
              <a:schemeClr val="bg1"/>
            </a:solidFill>
            <a:prstDash val="dash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任意多边形 7"/>
          <p:cNvSpPr/>
          <p:nvPr/>
        </p:nvSpPr>
        <p:spPr>
          <a:xfrm>
            <a:off x="2064275" y="2609430"/>
            <a:ext cx="7061200" cy="1282700"/>
          </a:xfrm>
          <a:custGeom>
            <a:avLst/>
            <a:gdLst>
              <a:gd name="connsiteX0" fmla="*/ 0 w 7061200"/>
              <a:gd name="connsiteY0" fmla="*/ 508000 h 1282700"/>
              <a:gd name="connsiteX1" fmla="*/ 838200 w 7061200"/>
              <a:gd name="connsiteY1" fmla="*/ 0 h 1282700"/>
              <a:gd name="connsiteX2" fmla="*/ 2044700 w 7061200"/>
              <a:gd name="connsiteY2" fmla="*/ 393700 h 1282700"/>
              <a:gd name="connsiteX3" fmla="*/ 3276600 w 7061200"/>
              <a:gd name="connsiteY3" fmla="*/ 1282700 h 1282700"/>
              <a:gd name="connsiteX4" fmla="*/ 4546600 w 7061200"/>
              <a:gd name="connsiteY4" fmla="*/ 266700 h 1282700"/>
              <a:gd name="connsiteX5" fmla="*/ 5816600 w 7061200"/>
              <a:gd name="connsiteY5" fmla="*/ 749300 h 1282700"/>
              <a:gd name="connsiteX6" fmla="*/ 7061200 w 7061200"/>
              <a:gd name="connsiteY6" fmla="*/ 3683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1200" h="1282700">
                <a:moveTo>
                  <a:pt x="0" y="508000"/>
                </a:moveTo>
                <a:lnTo>
                  <a:pt x="838200" y="0"/>
                </a:lnTo>
                <a:lnTo>
                  <a:pt x="2044700" y="393700"/>
                </a:lnTo>
                <a:lnTo>
                  <a:pt x="3276600" y="1282700"/>
                </a:lnTo>
                <a:lnTo>
                  <a:pt x="4546600" y="266700"/>
                </a:lnTo>
                <a:lnTo>
                  <a:pt x="5816600" y="749300"/>
                </a:lnTo>
                <a:lnTo>
                  <a:pt x="7061200" y="368300"/>
                </a:lnTo>
              </a:path>
            </a:pathLst>
          </a:custGeom>
          <a:noFill/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9" name="椭圆 318"/>
          <p:cNvSpPr/>
          <p:nvPr/>
        </p:nvSpPr>
        <p:spPr>
          <a:xfrm>
            <a:off x="9075273" y="2928905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椭圆 317"/>
          <p:cNvSpPr/>
          <p:nvPr/>
        </p:nvSpPr>
        <p:spPr>
          <a:xfrm>
            <a:off x="7830604" y="3304426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7" name="椭圆 316"/>
          <p:cNvSpPr/>
          <p:nvPr/>
        </p:nvSpPr>
        <p:spPr>
          <a:xfrm>
            <a:off x="6573911" y="2829106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6" name="椭圆 315"/>
          <p:cNvSpPr/>
          <p:nvPr/>
        </p:nvSpPr>
        <p:spPr>
          <a:xfrm>
            <a:off x="5305790" y="3843005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5" name="椭圆 314"/>
          <p:cNvSpPr/>
          <p:nvPr/>
        </p:nvSpPr>
        <p:spPr>
          <a:xfrm>
            <a:off x="4056140" y="2962986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4" name="椭圆 313"/>
          <p:cNvSpPr/>
          <p:nvPr/>
        </p:nvSpPr>
        <p:spPr>
          <a:xfrm>
            <a:off x="2862253" y="2577856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017540" y="3061235"/>
            <a:ext cx="98249" cy="98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等腰三角形 307"/>
          <p:cNvSpPr/>
          <p:nvPr/>
        </p:nvSpPr>
        <p:spPr>
          <a:xfrm>
            <a:off x="8327928" y="1541638"/>
            <a:ext cx="1623575" cy="3918751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等腰三角形 306"/>
          <p:cNvSpPr/>
          <p:nvPr/>
        </p:nvSpPr>
        <p:spPr>
          <a:xfrm>
            <a:off x="7075052" y="3027154"/>
            <a:ext cx="1623575" cy="2433235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等腰三角形 304"/>
          <p:cNvSpPr/>
          <p:nvPr/>
        </p:nvSpPr>
        <p:spPr>
          <a:xfrm>
            <a:off x="5822177" y="3449451"/>
            <a:ext cx="1623575" cy="2010938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4" name="等腰三角形 303"/>
          <p:cNvSpPr/>
          <p:nvPr/>
        </p:nvSpPr>
        <p:spPr>
          <a:xfrm>
            <a:off x="4569302" y="2783830"/>
            <a:ext cx="1623575" cy="2676559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等腰三角形 302"/>
          <p:cNvSpPr/>
          <p:nvPr/>
        </p:nvSpPr>
        <p:spPr>
          <a:xfrm>
            <a:off x="3316427" y="3449451"/>
            <a:ext cx="1623575" cy="2010938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2063552" y="1897888"/>
            <a:ext cx="1623575" cy="3562501"/>
          </a:xfrm>
          <a:prstGeom prst="triangle">
            <a:avLst/>
          </a:prstGeom>
          <a:solidFill>
            <a:srgbClr val="70AEDA">
              <a:alpha val="70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2063552" y="1484784"/>
            <a:ext cx="0" cy="3980134"/>
          </a:xfrm>
          <a:prstGeom prst="line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063552" y="5460389"/>
            <a:ext cx="8444635" cy="0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874752" y="3925115"/>
            <a:ext cx="0" cy="1537514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接连接符 308"/>
          <p:cNvCxnSpPr/>
          <p:nvPr/>
        </p:nvCxnSpPr>
        <p:spPr>
          <a:xfrm>
            <a:off x="4124897" y="4064889"/>
            <a:ext cx="0" cy="1397740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直接连接符 309"/>
          <p:cNvCxnSpPr/>
          <p:nvPr/>
        </p:nvCxnSpPr>
        <p:spPr>
          <a:xfrm>
            <a:off x="5375042" y="4673642"/>
            <a:ext cx="0" cy="788987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直接连接符 310"/>
          <p:cNvCxnSpPr/>
          <p:nvPr/>
        </p:nvCxnSpPr>
        <p:spPr>
          <a:xfrm>
            <a:off x="6625187" y="4307472"/>
            <a:ext cx="0" cy="1155157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直接连接符 311"/>
          <p:cNvCxnSpPr/>
          <p:nvPr/>
        </p:nvCxnSpPr>
        <p:spPr>
          <a:xfrm>
            <a:off x="7875332" y="3756620"/>
            <a:ext cx="0" cy="1691265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接连接符 312"/>
          <p:cNvCxnSpPr/>
          <p:nvPr/>
        </p:nvCxnSpPr>
        <p:spPr>
          <a:xfrm>
            <a:off x="9125475" y="4191956"/>
            <a:ext cx="0" cy="1270673"/>
          </a:xfrm>
          <a:prstGeom prst="line">
            <a:avLst/>
          </a:prstGeom>
          <a:ln w="19050">
            <a:solidFill>
              <a:schemeClr val="bg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826558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3" name="文本框 322"/>
          <p:cNvSpPr txBox="1"/>
          <p:nvPr/>
        </p:nvSpPr>
        <p:spPr>
          <a:xfrm>
            <a:off x="5080105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4" name="文本框 323"/>
          <p:cNvSpPr txBox="1"/>
          <p:nvPr/>
        </p:nvSpPr>
        <p:spPr>
          <a:xfrm>
            <a:off x="6333652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文本框 324"/>
          <p:cNvSpPr txBox="1"/>
          <p:nvPr/>
        </p:nvSpPr>
        <p:spPr>
          <a:xfrm>
            <a:off x="7587199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6" name="文本框 325"/>
          <p:cNvSpPr txBox="1"/>
          <p:nvPr/>
        </p:nvSpPr>
        <p:spPr>
          <a:xfrm>
            <a:off x="8840748" y="556607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" name="文本框 326"/>
          <p:cNvSpPr txBox="1"/>
          <p:nvPr/>
        </p:nvSpPr>
        <p:spPr>
          <a:xfrm>
            <a:off x="2573011" y="556607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8" name="文本框 327"/>
          <p:cNvSpPr txBox="1"/>
          <p:nvPr/>
        </p:nvSpPr>
        <p:spPr>
          <a:xfrm>
            <a:off x="3821155" y="3111941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3421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9" name="文本框 328"/>
          <p:cNvSpPr txBox="1"/>
          <p:nvPr/>
        </p:nvSpPr>
        <p:spPr>
          <a:xfrm>
            <a:off x="5074702" y="2463869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2134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0" name="文本框 329"/>
          <p:cNvSpPr txBox="1"/>
          <p:nvPr/>
        </p:nvSpPr>
        <p:spPr>
          <a:xfrm>
            <a:off x="6328249" y="3111941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1233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1" name="文本框 330"/>
          <p:cNvSpPr txBox="1"/>
          <p:nvPr/>
        </p:nvSpPr>
        <p:spPr>
          <a:xfrm>
            <a:off x="7581796" y="2732155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1234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2" name="文本框 331"/>
          <p:cNvSpPr txBox="1"/>
          <p:nvPr/>
        </p:nvSpPr>
        <p:spPr>
          <a:xfrm>
            <a:off x="8835345" y="1239732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1234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3" name="文本框 332"/>
          <p:cNvSpPr txBox="1"/>
          <p:nvPr/>
        </p:nvSpPr>
        <p:spPr>
          <a:xfrm>
            <a:off x="2567608" y="1599772"/>
            <a:ext cx="607859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3214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978">
        <p14:flip dir="r"/>
      </p:transition>
    </mc:Choice>
    <mc:Fallback>
      <p:transition spd="slow" advTm="197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等腰三角形 1"/>
          <p:cNvSpPr/>
          <p:nvPr/>
        </p:nvSpPr>
        <p:spPr>
          <a:xfrm rot="5400000">
            <a:off x="1360787" y="136434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等腰三角形 302"/>
          <p:cNvSpPr/>
          <p:nvPr/>
        </p:nvSpPr>
        <p:spPr>
          <a:xfrm rot="5400000">
            <a:off x="1831673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4" name="等腰三角形 303"/>
          <p:cNvSpPr/>
          <p:nvPr/>
        </p:nvSpPr>
        <p:spPr>
          <a:xfrm rot="5400000">
            <a:off x="2302559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等腰三角形 304"/>
          <p:cNvSpPr/>
          <p:nvPr/>
        </p:nvSpPr>
        <p:spPr>
          <a:xfrm rot="5400000">
            <a:off x="2773445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等腰三角形 306"/>
          <p:cNvSpPr/>
          <p:nvPr/>
        </p:nvSpPr>
        <p:spPr>
          <a:xfrm rot="5400000">
            <a:off x="3244331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等腰三角形 307"/>
          <p:cNvSpPr/>
          <p:nvPr/>
        </p:nvSpPr>
        <p:spPr>
          <a:xfrm rot="5400000">
            <a:off x="3715217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9" name="等腰三角形 308"/>
          <p:cNvSpPr/>
          <p:nvPr/>
        </p:nvSpPr>
        <p:spPr>
          <a:xfrm rot="5400000">
            <a:off x="4186103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0" name="等腰三角形 309"/>
          <p:cNvSpPr/>
          <p:nvPr/>
        </p:nvSpPr>
        <p:spPr>
          <a:xfrm rot="5400000">
            <a:off x="4656989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等腰三角形 310"/>
          <p:cNvSpPr/>
          <p:nvPr/>
        </p:nvSpPr>
        <p:spPr>
          <a:xfrm rot="5400000">
            <a:off x="5127875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等腰三角形 311"/>
          <p:cNvSpPr/>
          <p:nvPr/>
        </p:nvSpPr>
        <p:spPr>
          <a:xfrm rot="5400000">
            <a:off x="5598761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3" name="等腰三角形 312"/>
          <p:cNvSpPr/>
          <p:nvPr/>
        </p:nvSpPr>
        <p:spPr>
          <a:xfrm rot="5400000">
            <a:off x="6069647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4" name="等腰三角形 313"/>
          <p:cNvSpPr/>
          <p:nvPr/>
        </p:nvSpPr>
        <p:spPr>
          <a:xfrm rot="5400000">
            <a:off x="6540533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5" name="等腰三角形 314"/>
          <p:cNvSpPr/>
          <p:nvPr/>
        </p:nvSpPr>
        <p:spPr>
          <a:xfrm rot="5400000">
            <a:off x="7011419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6" name="等腰三角形 315"/>
          <p:cNvSpPr/>
          <p:nvPr/>
        </p:nvSpPr>
        <p:spPr>
          <a:xfrm rot="5400000">
            <a:off x="7482305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7" name="等腰三角形 316"/>
          <p:cNvSpPr/>
          <p:nvPr/>
        </p:nvSpPr>
        <p:spPr>
          <a:xfrm rot="5400000">
            <a:off x="7953191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等腰三角形 317"/>
          <p:cNvSpPr/>
          <p:nvPr/>
        </p:nvSpPr>
        <p:spPr>
          <a:xfrm rot="5400000">
            <a:off x="8424077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等腰三角形 318"/>
          <p:cNvSpPr/>
          <p:nvPr/>
        </p:nvSpPr>
        <p:spPr>
          <a:xfrm rot="5400000">
            <a:off x="8894963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0" name="等腰三角形 319"/>
          <p:cNvSpPr/>
          <p:nvPr/>
        </p:nvSpPr>
        <p:spPr>
          <a:xfrm rot="5400000">
            <a:off x="9365849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1" name="等腰三角形 320"/>
          <p:cNvSpPr/>
          <p:nvPr/>
        </p:nvSpPr>
        <p:spPr>
          <a:xfrm rot="5400000">
            <a:off x="9836735" y="136434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2" name="等腰三角形 321"/>
          <p:cNvSpPr/>
          <p:nvPr/>
        </p:nvSpPr>
        <p:spPr>
          <a:xfrm rot="5400000">
            <a:off x="10307615" y="136434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3" name="等腰三角形 402"/>
          <p:cNvSpPr/>
          <p:nvPr/>
        </p:nvSpPr>
        <p:spPr>
          <a:xfrm rot="16200000" flipH="1">
            <a:off x="1354417" y="1954920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4" name="等腰三角形 403"/>
          <p:cNvSpPr/>
          <p:nvPr/>
        </p:nvSpPr>
        <p:spPr>
          <a:xfrm rot="16200000" flipH="1">
            <a:off x="1825303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5" name="等腰三角形 404"/>
          <p:cNvSpPr/>
          <p:nvPr/>
        </p:nvSpPr>
        <p:spPr>
          <a:xfrm rot="16200000" flipH="1">
            <a:off x="2296189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6" name="等腰三角形 405"/>
          <p:cNvSpPr/>
          <p:nvPr/>
        </p:nvSpPr>
        <p:spPr>
          <a:xfrm rot="16200000" flipH="1">
            <a:off x="2767075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7" name="等腰三角形 406"/>
          <p:cNvSpPr/>
          <p:nvPr/>
        </p:nvSpPr>
        <p:spPr>
          <a:xfrm rot="16200000" flipH="1">
            <a:off x="3237961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8" name="等腰三角形 407"/>
          <p:cNvSpPr/>
          <p:nvPr/>
        </p:nvSpPr>
        <p:spPr>
          <a:xfrm rot="16200000" flipH="1">
            <a:off x="3708847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9" name="等腰三角形 408"/>
          <p:cNvSpPr/>
          <p:nvPr/>
        </p:nvSpPr>
        <p:spPr>
          <a:xfrm rot="16200000" flipH="1">
            <a:off x="4179733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0" name="等腰三角形 409"/>
          <p:cNvSpPr/>
          <p:nvPr/>
        </p:nvSpPr>
        <p:spPr>
          <a:xfrm rot="16200000" flipH="1">
            <a:off x="4650619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1" name="等腰三角形 410"/>
          <p:cNvSpPr/>
          <p:nvPr/>
        </p:nvSpPr>
        <p:spPr>
          <a:xfrm rot="16200000" flipH="1">
            <a:off x="5121505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2" name="等腰三角形 411"/>
          <p:cNvSpPr/>
          <p:nvPr/>
        </p:nvSpPr>
        <p:spPr>
          <a:xfrm rot="16200000" flipH="1">
            <a:off x="5592391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3" name="等腰三角形 412"/>
          <p:cNvSpPr/>
          <p:nvPr/>
        </p:nvSpPr>
        <p:spPr>
          <a:xfrm rot="16200000" flipH="1">
            <a:off x="6063277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4" name="等腰三角形 413"/>
          <p:cNvSpPr/>
          <p:nvPr/>
        </p:nvSpPr>
        <p:spPr>
          <a:xfrm rot="16200000" flipH="1">
            <a:off x="6534163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5" name="等腰三角形 414"/>
          <p:cNvSpPr/>
          <p:nvPr/>
        </p:nvSpPr>
        <p:spPr>
          <a:xfrm rot="16200000" flipH="1">
            <a:off x="7005049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6" name="等腰三角形 415"/>
          <p:cNvSpPr/>
          <p:nvPr/>
        </p:nvSpPr>
        <p:spPr>
          <a:xfrm rot="16200000" flipH="1">
            <a:off x="7475935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7" name="等腰三角形 416"/>
          <p:cNvSpPr/>
          <p:nvPr/>
        </p:nvSpPr>
        <p:spPr>
          <a:xfrm rot="16200000" flipH="1">
            <a:off x="7946821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8" name="等腰三角形 417"/>
          <p:cNvSpPr/>
          <p:nvPr/>
        </p:nvSpPr>
        <p:spPr>
          <a:xfrm rot="16200000" flipH="1">
            <a:off x="8417707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9" name="等腰三角形 418"/>
          <p:cNvSpPr/>
          <p:nvPr/>
        </p:nvSpPr>
        <p:spPr>
          <a:xfrm rot="16200000" flipH="1">
            <a:off x="8888593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0" name="等腰三角形 419"/>
          <p:cNvSpPr/>
          <p:nvPr/>
        </p:nvSpPr>
        <p:spPr>
          <a:xfrm rot="16200000" flipH="1">
            <a:off x="9359479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1" name="等腰三角形 420"/>
          <p:cNvSpPr/>
          <p:nvPr/>
        </p:nvSpPr>
        <p:spPr>
          <a:xfrm rot="16200000" flipH="1">
            <a:off x="9830365" y="1954919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2" name="等腰三角形 421"/>
          <p:cNvSpPr/>
          <p:nvPr/>
        </p:nvSpPr>
        <p:spPr>
          <a:xfrm rot="16200000" flipH="1">
            <a:off x="10301245" y="1954920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3" name="等腰三角形 422"/>
          <p:cNvSpPr/>
          <p:nvPr/>
        </p:nvSpPr>
        <p:spPr>
          <a:xfrm rot="5400000">
            <a:off x="1353246" y="254956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4" name="等腰三角形 423"/>
          <p:cNvSpPr/>
          <p:nvPr/>
        </p:nvSpPr>
        <p:spPr>
          <a:xfrm rot="5400000">
            <a:off x="1824132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5" name="等腰三角形 424"/>
          <p:cNvSpPr/>
          <p:nvPr/>
        </p:nvSpPr>
        <p:spPr>
          <a:xfrm rot="5400000">
            <a:off x="2295018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6" name="等腰三角形 425"/>
          <p:cNvSpPr/>
          <p:nvPr/>
        </p:nvSpPr>
        <p:spPr>
          <a:xfrm rot="5400000">
            <a:off x="2765904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7" name="等腰三角形 426"/>
          <p:cNvSpPr/>
          <p:nvPr/>
        </p:nvSpPr>
        <p:spPr>
          <a:xfrm rot="5400000">
            <a:off x="3236790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8" name="等腰三角形 427"/>
          <p:cNvSpPr/>
          <p:nvPr/>
        </p:nvSpPr>
        <p:spPr>
          <a:xfrm rot="5400000">
            <a:off x="3707676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9" name="等腰三角形 428"/>
          <p:cNvSpPr/>
          <p:nvPr/>
        </p:nvSpPr>
        <p:spPr>
          <a:xfrm rot="5400000">
            <a:off x="4178562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0" name="等腰三角形 429"/>
          <p:cNvSpPr/>
          <p:nvPr/>
        </p:nvSpPr>
        <p:spPr>
          <a:xfrm rot="5400000">
            <a:off x="4649448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1" name="等腰三角形 430"/>
          <p:cNvSpPr/>
          <p:nvPr/>
        </p:nvSpPr>
        <p:spPr>
          <a:xfrm rot="5400000">
            <a:off x="5120334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2" name="等腰三角形 431"/>
          <p:cNvSpPr/>
          <p:nvPr/>
        </p:nvSpPr>
        <p:spPr>
          <a:xfrm rot="5400000">
            <a:off x="5591220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3" name="等腰三角形 432"/>
          <p:cNvSpPr/>
          <p:nvPr/>
        </p:nvSpPr>
        <p:spPr>
          <a:xfrm rot="5400000">
            <a:off x="6062106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4" name="等腰三角形 433"/>
          <p:cNvSpPr/>
          <p:nvPr/>
        </p:nvSpPr>
        <p:spPr>
          <a:xfrm rot="5400000">
            <a:off x="6532992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5" name="等腰三角形 434"/>
          <p:cNvSpPr/>
          <p:nvPr/>
        </p:nvSpPr>
        <p:spPr>
          <a:xfrm rot="5400000">
            <a:off x="7003878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6" name="等腰三角形 435"/>
          <p:cNvSpPr/>
          <p:nvPr/>
        </p:nvSpPr>
        <p:spPr>
          <a:xfrm rot="5400000">
            <a:off x="7474764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7" name="等腰三角形 436"/>
          <p:cNvSpPr/>
          <p:nvPr/>
        </p:nvSpPr>
        <p:spPr>
          <a:xfrm rot="5400000">
            <a:off x="7945650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8" name="等腰三角形 437"/>
          <p:cNvSpPr/>
          <p:nvPr/>
        </p:nvSpPr>
        <p:spPr>
          <a:xfrm rot="5400000">
            <a:off x="8416536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9" name="等腰三角形 438"/>
          <p:cNvSpPr/>
          <p:nvPr/>
        </p:nvSpPr>
        <p:spPr>
          <a:xfrm rot="5400000">
            <a:off x="8887422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0" name="等腰三角形 439"/>
          <p:cNvSpPr/>
          <p:nvPr/>
        </p:nvSpPr>
        <p:spPr>
          <a:xfrm rot="5400000">
            <a:off x="9358308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1" name="等腰三角形 440"/>
          <p:cNvSpPr/>
          <p:nvPr/>
        </p:nvSpPr>
        <p:spPr>
          <a:xfrm rot="5400000">
            <a:off x="9829194" y="254956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2" name="等腰三角形 441"/>
          <p:cNvSpPr/>
          <p:nvPr/>
        </p:nvSpPr>
        <p:spPr>
          <a:xfrm rot="5400000">
            <a:off x="10300074" y="254956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3" name="等腰三角形 442"/>
          <p:cNvSpPr/>
          <p:nvPr/>
        </p:nvSpPr>
        <p:spPr>
          <a:xfrm rot="16200000" flipH="1">
            <a:off x="1349427" y="3154092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4" name="等腰三角形 443"/>
          <p:cNvSpPr/>
          <p:nvPr/>
        </p:nvSpPr>
        <p:spPr>
          <a:xfrm rot="16200000" flipH="1">
            <a:off x="1820313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5" name="等腰三角形 444"/>
          <p:cNvSpPr/>
          <p:nvPr/>
        </p:nvSpPr>
        <p:spPr>
          <a:xfrm rot="16200000" flipH="1">
            <a:off x="2291199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6" name="等腰三角形 445"/>
          <p:cNvSpPr/>
          <p:nvPr/>
        </p:nvSpPr>
        <p:spPr>
          <a:xfrm rot="16200000" flipH="1">
            <a:off x="2762085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7" name="等腰三角形 446"/>
          <p:cNvSpPr/>
          <p:nvPr/>
        </p:nvSpPr>
        <p:spPr>
          <a:xfrm rot="16200000" flipH="1">
            <a:off x="3232971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8" name="等腰三角形 447"/>
          <p:cNvSpPr/>
          <p:nvPr/>
        </p:nvSpPr>
        <p:spPr>
          <a:xfrm rot="16200000" flipH="1">
            <a:off x="3703857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9" name="等腰三角形 448"/>
          <p:cNvSpPr/>
          <p:nvPr/>
        </p:nvSpPr>
        <p:spPr>
          <a:xfrm rot="16200000" flipH="1">
            <a:off x="4174743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0" name="等腰三角形 449"/>
          <p:cNvSpPr/>
          <p:nvPr/>
        </p:nvSpPr>
        <p:spPr>
          <a:xfrm rot="16200000" flipH="1">
            <a:off x="4645629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1" name="等腰三角形 450"/>
          <p:cNvSpPr/>
          <p:nvPr/>
        </p:nvSpPr>
        <p:spPr>
          <a:xfrm rot="16200000" flipH="1">
            <a:off x="5116515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2" name="等腰三角形 451"/>
          <p:cNvSpPr/>
          <p:nvPr/>
        </p:nvSpPr>
        <p:spPr>
          <a:xfrm rot="16200000" flipH="1">
            <a:off x="5587401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3" name="等腰三角形 452"/>
          <p:cNvSpPr/>
          <p:nvPr/>
        </p:nvSpPr>
        <p:spPr>
          <a:xfrm rot="16200000" flipH="1">
            <a:off x="6058287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4" name="等腰三角形 453"/>
          <p:cNvSpPr/>
          <p:nvPr/>
        </p:nvSpPr>
        <p:spPr>
          <a:xfrm rot="16200000" flipH="1">
            <a:off x="6529173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5" name="等腰三角形 454"/>
          <p:cNvSpPr/>
          <p:nvPr/>
        </p:nvSpPr>
        <p:spPr>
          <a:xfrm rot="16200000" flipH="1">
            <a:off x="7000059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6" name="等腰三角形 455"/>
          <p:cNvSpPr/>
          <p:nvPr/>
        </p:nvSpPr>
        <p:spPr>
          <a:xfrm rot="16200000" flipH="1">
            <a:off x="7470945" y="315409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7" name="等腰三角形 456"/>
          <p:cNvSpPr/>
          <p:nvPr/>
        </p:nvSpPr>
        <p:spPr>
          <a:xfrm rot="16200000" flipH="1">
            <a:off x="7941831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8" name="等腰三角形 457"/>
          <p:cNvSpPr/>
          <p:nvPr/>
        </p:nvSpPr>
        <p:spPr>
          <a:xfrm rot="16200000" flipH="1">
            <a:off x="8412717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9" name="等腰三角形 458"/>
          <p:cNvSpPr/>
          <p:nvPr/>
        </p:nvSpPr>
        <p:spPr>
          <a:xfrm rot="16200000" flipH="1">
            <a:off x="8883603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0" name="等腰三角形 459"/>
          <p:cNvSpPr/>
          <p:nvPr/>
        </p:nvSpPr>
        <p:spPr>
          <a:xfrm rot="16200000" flipH="1">
            <a:off x="9354489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1" name="等腰三角形 460"/>
          <p:cNvSpPr/>
          <p:nvPr/>
        </p:nvSpPr>
        <p:spPr>
          <a:xfrm rot="16200000" flipH="1">
            <a:off x="9825375" y="3154091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2" name="等腰三角形 461"/>
          <p:cNvSpPr/>
          <p:nvPr/>
        </p:nvSpPr>
        <p:spPr>
          <a:xfrm rot="16200000" flipH="1">
            <a:off x="10296255" y="3154092"/>
            <a:ext cx="552259" cy="476086"/>
          </a:xfrm>
          <a:prstGeom prst="triangle">
            <a:avLst/>
          </a:prstGeom>
          <a:solidFill>
            <a:srgbClr val="70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3" name="等腰三角形 462"/>
          <p:cNvSpPr/>
          <p:nvPr/>
        </p:nvSpPr>
        <p:spPr>
          <a:xfrm rot="5400000">
            <a:off x="1348865" y="376497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4" name="等腰三角形 463"/>
          <p:cNvSpPr/>
          <p:nvPr/>
        </p:nvSpPr>
        <p:spPr>
          <a:xfrm rot="5400000">
            <a:off x="1819751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5" name="等腰三角形 464"/>
          <p:cNvSpPr/>
          <p:nvPr/>
        </p:nvSpPr>
        <p:spPr>
          <a:xfrm rot="5400000">
            <a:off x="2290637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6" name="等腰三角形 465"/>
          <p:cNvSpPr/>
          <p:nvPr/>
        </p:nvSpPr>
        <p:spPr>
          <a:xfrm rot="5400000">
            <a:off x="2761523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7" name="等腰三角形 466"/>
          <p:cNvSpPr/>
          <p:nvPr/>
        </p:nvSpPr>
        <p:spPr>
          <a:xfrm rot="5400000">
            <a:off x="3232409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8" name="等腰三角形 467"/>
          <p:cNvSpPr/>
          <p:nvPr/>
        </p:nvSpPr>
        <p:spPr>
          <a:xfrm rot="5400000">
            <a:off x="3703295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9" name="等腰三角形 468"/>
          <p:cNvSpPr/>
          <p:nvPr/>
        </p:nvSpPr>
        <p:spPr>
          <a:xfrm rot="5400000">
            <a:off x="4174181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0" name="等腰三角形 469"/>
          <p:cNvSpPr/>
          <p:nvPr/>
        </p:nvSpPr>
        <p:spPr>
          <a:xfrm rot="5400000">
            <a:off x="4645067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1" name="等腰三角形 470"/>
          <p:cNvSpPr/>
          <p:nvPr/>
        </p:nvSpPr>
        <p:spPr>
          <a:xfrm rot="5400000">
            <a:off x="5115953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2" name="等腰三角形 471"/>
          <p:cNvSpPr/>
          <p:nvPr/>
        </p:nvSpPr>
        <p:spPr>
          <a:xfrm rot="5400000">
            <a:off x="5586839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3" name="等腰三角形 472"/>
          <p:cNvSpPr/>
          <p:nvPr/>
        </p:nvSpPr>
        <p:spPr>
          <a:xfrm rot="5400000">
            <a:off x="6057725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4" name="等腰三角形 473"/>
          <p:cNvSpPr/>
          <p:nvPr/>
        </p:nvSpPr>
        <p:spPr>
          <a:xfrm rot="5400000">
            <a:off x="6528611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5" name="等腰三角形 474"/>
          <p:cNvSpPr/>
          <p:nvPr/>
        </p:nvSpPr>
        <p:spPr>
          <a:xfrm rot="5400000">
            <a:off x="6999497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6" name="等腰三角形 475"/>
          <p:cNvSpPr/>
          <p:nvPr/>
        </p:nvSpPr>
        <p:spPr>
          <a:xfrm rot="5400000">
            <a:off x="7470383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7" name="等腰三角形 476"/>
          <p:cNvSpPr/>
          <p:nvPr/>
        </p:nvSpPr>
        <p:spPr>
          <a:xfrm rot="5400000">
            <a:off x="7941269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8" name="等腰三角形 477"/>
          <p:cNvSpPr/>
          <p:nvPr/>
        </p:nvSpPr>
        <p:spPr>
          <a:xfrm rot="5400000">
            <a:off x="8412155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9" name="等腰三角形 478"/>
          <p:cNvSpPr/>
          <p:nvPr/>
        </p:nvSpPr>
        <p:spPr>
          <a:xfrm rot="5400000">
            <a:off x="8883041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0" name="等腰三角形 479"/>
          <p:cNvSpPr/>
          <p:nvPr/>
        </p:nvSpPr>
        <p:spPr>
          <a:xfrm rot="5400000">
            <a:off x="9353927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1" name="等腰三角形 480"/>
          <p:cNvSpPr/>
          <p:nvPr/>
        </p:nvSpPr>
        <p:spPr>
          <a:xfrm rot="5400000">
            <a:off x="9824813" y="3764970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2" name="等腰三角形 481"/>
          <p:cNvSpPr/>
          <p:nvPr/>
        </p:nvSpPr>
        <p:spPr>
          <a:xfrm rot="5400000">
            <a:off x="10295693" y="3764971"/>
            <a:ext cx="552259" cy="47608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41350" y="1717065"/>
            <a:ext cx="3833101" cy="221599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zh-CN" sz="13800" dirty="0" smtClean="0">
                <a:ln>
                  <a:solidFill>
                    <a:schemeClr val="tx1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66%</a:t>
            </a:r>
            <a:endParaRPr lang="zh-CN" altLang="en-US" sz="13800" dirty="0">
              <a:ln>
                <a:solidFill>
                  <a:schemeClr val="tx1"/>
                </a:solidFill>
              </a:ln>
              <a:noFill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3" name="弧形 482"/>
          <p:cNvSpPr/>
          <p:nvPr/>
        </p:nvSpPr>
        <p:spPr>
          <a:xfrm>
            <a:off x="10513032" y="1597008"/>
            <a:ext cx="575294" cy="612219"/>
          </a:xfrm>
          <a:prstGeom prst="arc">
            <a:avLst>
              <a:gd name="adj1" fmla="val 16200000"/>
              <a:gd name="adj2" fmla="val 5470317"/>
            </a:avLst>
          </a:prstGeom>
          <a:noFill/>
          <a:ln w="19050">
            <a:solidFill>
              <a:srgbClr val="70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4" name="弧形 483"/>
          <p:cNvSpPr/>
          <p:nvPr/>
        </p:nvSpPr>
        <p:spPr>
          <a:xfrm rot="10800000">
            <a:off x="1125819" y="2196188"/>
            <a:ext cx="575294" cy="612219"/>
          </a:xfrm>
          <a:prstGeom prst="arc">
            <a:avLst>
              <a:gd name="adj1" fmla="val 16200000"/>
              <a:gd name="adj2" fmla="val 5470317"/>
            </a:avLst>
          </a:prstGeom>
          <a:noFill/>
          <a:ln w="19050">
            <a:solidFill>
              <a:srgbClr val="70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6" name="弧形 485"/>
          <p:cNvSpPr/>
          <p:nvPr/>
        </p:nvSpPr>
        <p:spPr>
          <a:xfrm>
            <a:off x="10502533" y="2787604"/>
            <a:ext cx="575294" cy="612219"/>
          </a:xfrm>
          <a:prstGeom prst="arc">
            <a:avLst>
              <a:gd name="adj1" fmla="val 16200000"/>
              <a:gd name="adj2" fmla="val 5470317"/>
            </a:avLst>
          </a:prstGeom>
          <a:noFill/>
          <a:ln w="19050">
            <a:solidFill>
              <a:srgbClr val="70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7" name="弧形 486"/>
          <p:cNvSpPr/>
          <p:nvPr/>
        </p:nvSpPr>
        <p:spPr>
          <a:xfrm rot="10800000">
            <a:off x="1120958" y="3391465"/>
            <a:ext cx="575294" cy="612219"/>
          </a:xfrm>
          <a:prstGeom prst="arc">
            <a:avLst>
              <a:gd name="adj1" fmla="val 16200000"/>
              <a:gd name="adj2" fmla="val 5470317"/>
            </a:avLst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82663" y="4566491"/>
            <a:ext cx="10226675" cy="1454897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8" name="文本框 487"/>
          <p:cNvSpPr txBox="1"/>
          <p:nvPr/>
        </p:nvSpPr>
        <p:spPr>
          <a:xfrm>
            <a:off x="2089051" y="4725144"/>
            <a:ext cx="80138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 Add your text here 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 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81">
        <p14:flip dir="r"/>
      </p:transition>
    </mc:Choice>
    <mc:Fallback>
      <p:transition spd="slow" advTm="20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995635" y="1412688"/>
            <a:ext cx="2352502" cy="2028018"/>
            <a:chOff x="603407" y="2701168"/>
            <a:chExt cx="2352502" cy="20280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307" name="等腰三角形 306"/>
            <p:cNvSpPr/>
            <p:nvPr/>
          </p:nvSpPr>
          <p:spPr>
            <a:xfrm>
              <a:off x="603407" y="2701168"/>
              <a:ext cx="2352502" cy="2028018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2" name="任意多边形 311"/>
            <p:cNvSpPr/>
            <p:nvPr/>
          </p:nvSpPr>
          <p:spPr>
            <a:xfrm>
              <a:off x="603407" y="3532385"/>
              <a:ext cx="2352502" cy="1196801"/>
            </a:xfrm>
            <a:custGeom>
              <a:avLst/>
              <a:gdLst>
                <a:gd name="connsiteX0" fmla="*/ 758649 w 2352502"/>
                <a:gd name="connsiteY0" fmla="*/ 565 h 1196801"/>
                <a:gd name="connsiteX1" fmla="*/ 1382105 w 2352502"/>
                <a:gd name="connsiteY1" fmla="*/ 253302 h 1196801"/>
                <a:gd name="connsiteX2" fmla="*/ 1622165 w 2352502"/>
                <a:gd name="connsiteY2" fmla="*/ 159311 h 1196801"/>
                <a:gd name="connsiteX3" fmla="*/ 1721196 w 2352502"/>
                <a:gd name="connsiteY3" fmla="*/ 108342 h 1196801"/>
                <a:gd name="connsiteX4" fmla="*/ 2352502 w 2352502"/>
                <a:gd name="connsiteY4" fmla="*/ 1196801 h 1196801"/>
                <a:gd name="connsiteX5" fmla="*/ 0 w 2352502"/>
                <a:gd name="connsiteY5" fmla="*/ 1196801 h 1196801"/>
                <a:gd name="connsiteX6" fmla="*/ 685462 w 2352502"/>
                <a:gd name="connsiteY6" fmla="*/ 14971 h 1196801"/>
                <a:gd name="connsiteX7" fmla="*/ 692674 w 2352502"/>
                <a:gd name="connsiteY7" fmla="*/ 10990 h 1196801"/>
                <a:gd name="connsiteX8" fmla="*/ 724880 w 2352502"/>
                <a:gd name="connsiteY8" fmla="*/ 1609 h 1196801"/>
                <a:gd name="connsiteX9" fmla="*/ 758649 w 2352502"/>
                <a:gd name="connsiteY9" fmla="*/ 565 h 119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502" h="1196801">
                  <a:moveTo>
                    <a:pt x="758649" y="565"/>
                  </a:moveTo>
                  <a:cubicBezTo>
                    <a:pt x="931062" y="15374"/>
                    <a:pt x="1155886" y="316225"/>
                    <a:pt x="1382105" y="253302"/>
                  </a:cubicBezTo>
                  <a:cubicBezTo>
                    <a:pt x="1442430" y="236523"/>
                    <a:pt x="1528552" y="203488"/>
                    <a:pt x="1622165" y="159311"/>
                  </a:cubicBezTo>
                  <a:lnTo>
                    <a:pt x="1721196" y="108342"/>
                  </a:lnTo>
                  <a:lnTo>
                    <a:pt x="2352502" y="1196801"/>
                  </a:lnTo>
                  <a:lnTo>
                    <a:pt x="0" y="1196801"/>
                  </a:lnTo>
                  <a:lnTo>
                    <a:pt x="685462" y="14971"/>
                  </a:lnTo>
                  <a:lnTo>
                    <a:pt x="692674" y="10990"/>
                  </a:lnTo>
                  <a:cubicBezTo>
                    <a:pt x="703139" y="6547"/>
                    <a:pt x="713867" y="3357"/>
                    <a:pt x="724880" y="1609"/>
                  </a:cubicBezTo>
                  <a:cubicBezTo>
                    <a:pt x="735893" y="-138"/>
                    <a:pt x="747155" y="-423"/>
                    <a:pt x="758649" y="565"/>
                  </a:cubicBezTo>
                  <a:close/>
                </a:path>
              </a:pathLst>
            </a:cu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111157" y="1412688"/>
            <a:ext cx="2352502" cy="2028018"/>
            <a:chOff x="3736869" y="1752797"/>
            <a:chExt cx="2352502" cy="20280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320" name="等腰三角形 319"/>
            <p:cNvSpPr/>
            <p:nvPr/>
          </p:nvSpPr>
          <p:spPr>
            <a:xfrm>
              <a:off x="3736869" y="1752797"/>
              <a:ext cx="2352502" cy="2028018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4" name="任意多边形 313"/>
            <p:cNvSpPr/>
            <p:nvPr/>
          </p:nvSpPr>
          <p:spPr>
            <a:xfrm>
              <a:off x="3736869" y="2827337"/>
              <a:ext cx="2352502" cy="953478"/>
            </a:xfrm>
            <a:custGeom>
              <a:avLst/>
              <a:gdLst>
                <a:gd name="connsiteX0" fmla="*/ 663869 w 2352502"/>
                <a:gd name="connsiteY0" fmla="*/ 565 h 953478"/>
                <a:gd name="connsiteX1" fmla="*/ 1287325 w 2352502"/>
                <a:gd name="connsiteY1" fmla="*/ 253302 h 953478"/>
                <a:gd name="connsiteX2" fmla="*/ 1671134 w 2352502"/>
                <a:gd name="connsiteY2" fmla="*/ 85327 h 953478"/>
                <a:gd name="connsiteX3" fmla="*/ 1802221 w 2352502"/>
                <a:gd name="connsiteY3" fmla="*/ 4717 h 953478"/>
                <a:gd name="connsiteX4" fmla="*/ 2352502 w 2352502"/>
                <a:gd name="connsiteY4" fmla="*/ 953478 h 953478"/>
                <a:gd name="connsiteX5" fmla="*/ 0 w 2352502"/>
                <a:gd name="connsiteY5" fmla="*/ 953478 h 953478"/>
                <a:gd name="connsiteX6" fmla="*/ 495973 w 2352502"/>
                <a:gd name="connsiteY6" fmla="*/ 98353 h 953478"/>
                <a:gd name="connsiteX7" fmla="*/ 510219 w 2352502"/>
                <a:gd name="connsiteY7" fmla="*/ 79739 h 953478"/>
                <a:gd name="connsiteX8" fmla="*/ 630100 w 2352502"/>
                <a:gd name="connsiteY8" fmla="*/ 1609 h 953478"/>
                <a:gd name="connsiteX9" fmla="*/ 663869 w 2352502"/>
                <a:gd name="connsiteY9" fmla="*/ 565 h 953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502" h="953478">
                  <a:moveTo>
                    <a:pt x="663869" y="565"/>
                  </a:moveTo>
                  <a:cubicBezTo>
                    <a:pt x="836283" y="15374"/>
                    <a:pt x="1061106" y="316225"/>
                    <a:pt x="1287325" y="253302"/>
                  </a:cubicBezTo>
                  <a:cubicBezTo>
                    <a:pt x="1377813" y="228133"/>
                    <a:pt x="1526343" y="166389"/>
                    <a:pt x="1671134" y="85327"/>
                  </a:cubicBezTo>
                  <a:lnTo>
                    <a:pt x="1802221" y="4717"/>
                  </a:lnTo>
                  <a:lnTo>
                    <a:pt x="2352502" y="953478"/>
                  </a:lnTo>
                  <a:lnTo>
                    <a:pt x="0" y="953478"/>
                  </a:lnTo>
                  <a:lnTo>
                    <a:pt x="495973" y="98353"/>
                  </a:lnTo>
                  <a:lnTo>
                    <a:pt x="510219" y="79739"/>
                  </a:lnTo>
                  <a:cubicBezTo>
                    <a:pt x="546558" y="38664"/>
                    <a:pt x="586047" y="8601"/>
                    <a:pt x="630100" y="1609"/>
                  </a:cubicBezTo>
                  <a:cubicBezTo>
                    <a:pt x="641114" y="-138"/>
                    <a:pt x="652375" y="-422"/>
                    <a:pt x="663869" y="565"/>
                  </a:cubicBezTo>
                  <a:close/>
                </a:path>
              </a:pathLst>
            </a:cu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11157" y="3993370"/>
            <a:ext cx="2352502" cy="2028018"/>
            <a:chOff x="7202208" y="4456247"/>
            <a:chExt cx="2352502" cy="20280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305" name="等腰三角形 304"/>
            <p:cNvSpPr/>
            <p:nvPr/>
          </p:nvSpPr>
          <p:spPr>
            <a:xfrm>
              <a:off x="7202208" y="4456247"/>
              <a:ext cx="2352502" cy="2028018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8" name="任意多边形 317"/>
            <p:cNvSpPr/>
            <p:nvPr/>
          </p:nvSpPr>
          <p:spPr>
            <a:xfrm>
              <a:off x="7202208" y="4984219"/>
              <a:ext cx="2352502" cy="1500046"/>
            </a:xfrm>
            <a:custGeom>
              <a:avLst/>
              <a:gdLst>
                <a:gd name="connsiteX0" fmla="*/ 870027 w 2352502"/>
                <a:gd name="connsiteY0" fmla="*/ 0 h 1500046"/>
                <a:gd name="connsiteX1" fmla="*/ 933987 w 2352502"/>
                <a:gd name="connsiteY1" fmla="*/ 43045 h 1500046"/>
                <a:gd name="connsiteX2" fmla="*/ 1287007 w 2352502"/>
                <a:gd name="connsiteY2" fmla="*/ 154209 h 1500046"/>
                <a:gd name="connsiteX3" fmla="*/ 1394554 w 2352502"/>
                <a:gd name="connsiteY3" fmla="*/ 117488 h 1500046"/>
                <a:gd name="connsiteX4" fmla="*/ 1519338 w 2352502"/>
                <a:gd name="connsiteY4" fmla="*/ 63558 h 1500046"/>
                <a:gd name="connsiteX5" fmla="*/ 2352502 w 2352502"/>
                <a:gd name="connsiteY5" fmla="*/ 1500046 h 1500046"/>
                <a:gd name="connsiteX6" fmla="*/ 0 w 2352502"/>
                <a:gd name="connsiteY6" fmla="*/ 1500046 h 150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2502" h="1500046">
                  <a:moveTo>
                    <a:pt x="870027" y="0"/>
                  </a:moveTo>
                  <a:lnTo>
                    <a:pt x="933987" y="43045"/>
                  </a:lnTo>
                  <a:cubicBezTo>
                    <a:pt x="1046104" y="117854"/>
                    <a:pt x="1166357" y="187768"/>
                    <a:pt x="1287007" y="154209"/>
                  </a:cubicBezTo>
                  <a:cubicBezTo>
                    <a:pt x="1317170" y="145819"/>
                    <a:pt x="1353781" y="133366"/>
                    <a:pt x="1394554" y="117488"/>
                  </a:cubicBezTo>
                  <a:lnTo>
                    <a:pt x="1519338" y="63558"/>
                  </a:lnTo>
                  <a:lnTo>
                    <a:pt x="2352502" y="1500046"/>
                  </a:lnTo>
                  <a:lnTo>
                    <a:pt x="0" y="1500046"/>
                  </a:lnTo>
                  <a:close/>
                </a:path>
              </a:pathLst>
            </a:cu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95635" y="3992397"/>
            <a:ext cx="2352502" cy="2028018"/>
            <a:chOff x="4099868" y="4050229"/>
            <a:chExt cx="2352502" cy="20280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321" name="等腰三角形 320"/>
            <p:cNvSpPr/>
            <p:nvPr/>
          </p:nvSpPr>
          <p:spPr>
            <a:xfrm>
              <a:off x="4099868" y="4050229"/>
              <a:ext cx="2352502" cy="2028018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9" name="任意多边形 318"/>
            <p:cNvSpPr/>
            <p:nvPr/>
          </p:nvSpPr>
          <p:spPr>
            <a:xfrm>
              <a:off x="4099868" y="4709732"/>
              <a:ext cx="2352502" cy="1368515"/>
            </a:xfrm>
            <a:custGeom>
              <a:avLst/>
              <a:gdLst>
                <a:gd name="connsiteX0" fmla="*/ 888977 w 2352502"/>
                <a:gd name="connsiteY0" fmla="*/ 565 h 1368515"/>
                <a:gd name="connsiteX1" fmla="*/ 1512433 w 2352502"/>
                <a:gd name="connsiteY1" fmla="*/ 253302 h 1368515"/>
                <a:gd name="connsiteX2" fmla="*/ 1619980 w 2352502"/>
                <a:gd name="connsiteY2" fmla="*/ 216581 h 1368515"/>
                <a:gd name="connsiteX3" fmla="*/ 1671472 w 2352502"/>
                <a:gd name="connsiteY3" fmla="*/ 194326 h 1368515"/>
                <a:gd name="connsiteX4" fmla="*/ 2352502 w 2352502"/>
                <a:gd name="connsiteY4" fmla="*/ 1368515 h 1368515"/>
                <a:gd name="connsiteX5" fmla="*/ 0 w 2352502"/>
                <a:gd name="connsiteY5" fmla="*/ 1368515 h 1368515"/>
                <a:gd name="connsiteX6" fmla="*/ 761049 w 2352502"/>
                <a:gd name="connsiteY6" fmla="*/ 56363 h 1368515"/>
                <a:gd name="connsiteX7" fmla="*/ 792375 w 2352502"/>
                <a:gd name="connsiteY7" fmla="*/ 27893 h 1368515"/>
                <a:gd name="connsiteX8" fmla="*/ 855208 w 2352502"/>
                <a:gd name="connsiteY8" fmla="*/ 1609 h 1368515"/>
                <a:gd name="connsiteX9" fmla="*/ 888977 w 2352502"/>
                <a:gd name="connsiteY9" fmla="*/ 565 h 136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502" h="1368515">
                  <a:moveTo>
                    <a:pt x="888977" y="565"/>
                  </a:moveTo>
                  <a:cubicBezTo>
                    <a:pt x="1061390" y="15374"/>
                    <a:pt x="1286214" y="316225"/>
                    <a:pt x="1512433" y="253302"/>
                  </a:cubicBezTo>
                  <a:cubicBezTo>
                    <a:pt x="1542596" y="244912"/>
                    <a:pt x="1579207" y="232459"/>
                    <a:pt x="1619980" y="216581"/>
                  </a:cubicBezTo>
                  <a:lnTo>
                    <a:pt x="1671472" y="194326"/>
                  </a:lnTo>
                  <a:lnTo>
                    <a:pt x="2352502" y="1368515"/>
                  </a:lnTo>
                  <a:lnTo>
                    <a:pt x="0" y="1368515"/>
                  </a:lnTo>
                  <a:lnTo>
                    <a:pt x="761049" y="56363"/>
                  </a:lnTo>
                  <a:lnTo>
                    <a:pt x="792375" y="27893"/>
                  </a:lnTo>
                  <a:cubicBezTo>
                    <a:pt x="812296" y="14369"/>
                    <a:pt x="833182" y="5105"/>
                    <a:pt x="855208" y="1609"/>
                  </a:cubicBezTo>
                  <a:cubicBezTo>
                    <a:pt x="866221" y="-138"/>
                    <a:pt x="877483" y="-422"/>
                    <a:pt x="888977" y="565"/>
                  </a:cubicBezTo>
                  <a:close/>
                </a:path>
              </a:pathLst>
            </a:cu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150800" y="1749956"/>
            <a:ext cx="183658" cy="1689563"/>
            <a:chOff x="2084013" y="1738016"/>
            <a:chExt cx="183658" cy="1689563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2094050" y="2996952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>
              <a:off x="2094050" y="2528900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>
              <a:off x="2094050" y="2060848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 flipH="1">
              <a:off x="2084013" y="1738016"/>
              <a:ext cx="16471" cy="16895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5" name="组合 324"/>
          <p:cNvGrpSpPr/>
          <p:nvPr/>
        </p:nvGrpSpPr>
        <p:grpSpPr>
          <a:xfrm>
            <a:off x="7277883" y="1742677"/>
            <a:ext cx="183658" cy="1689563"/>
            <a:chOff x="2084013" y="1738016"/>
            <a:chExt cx="183658" cy="1689563"/>
          </a:xfrm>
        </p:grpSpPr>
        <p:cxnSp>
          <p:nvCxnSpPr>
            <p:cNvPr id="326" name="直接连接符 325"/>
            <p:cNvCxnSpPr/>
            <p:nvPr/>
          </p:nvCxnSpPr>
          <p:spPr>
            <a:xfrm>
              <a:off x="2094050" y="2996952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2094050" y="2528900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接连接符 327"/>
            <p:cNvCxnSpPr/>
            <p:nvPr/>
          </p:nvCxnSpPr>
          <p:spPr>
            <a:xfrm>
              <a:off x="2094050" y="2060848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接连接符 328"/>
            <p:cNvCxnSpPr/>
            <p:nvPr/>
          </p:nvCxnSpPr>
          <p:spPr>
            <a:xfrm flipH="1">
              <a:off x="2084013" y="1738016"/>
              <a:ext cx="16471" cy="16895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0" name="组合 329"/>
          <p:cNvGrpSpPr/>
          <p:nvPr/>
        </p:nvGrpSpPr>
        <p:grpSpPr>
          <a:xfrm>
            <a:off x="7277883" y="4329481"/>
            <a:ext cx="183658" cy="1689563"/>
            <a:chOff x="2084013" y="1738016"/>
            <a:chExt cx="183658" cy="1689563"/>
          </a:xfrm>
        </p:grpSpPr>
        <p:cxnSp>
          <p:nvCxnSpPr>
            <p:cNvPr id="331" name="直接连接符 330"/>
            <p:cNvCxnSpPr/>
            <p:nvPr/>
          </p:nvCxnSpPr>
          <p:spPr>
            <a:xfrm>
              <a:off x="2094050" y="2996952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接连接符 331"/>
            <p:cNvCxnSpPr/>
            <p:nvPr/>
          </p:nvCxnSpPr>
          <p:spPr>
            <a:xfrm>
              <a:off x="2094050" y="2528900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接连接符 332"/>
            <p:cNvCxnSpPr/>
            <p:nvPr/>
          </p:nvCxnSpPr>
          <p:spPr>
            <a:xfrm>
              <a:off x="2094050" y="2060848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接连接符 333"/>
            <p:cNvCxnSpPr/>
            <p:nvPr/>
          </p:nvCxnSpPr>
          <p:spPr>
            <a:xfrm flipH="1">
              <a:off x="2084013" y="1738016"/>
              <a:ext cx="16471" cy="16895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组合 334"/>
          <p:cNvGrpSpPr/>
          <p:nvPr/>
        </p:nvGrpSpPr>
        <p:grpSpPr>
          <a:xfrm>
            <a:off x="2173331" y="4330036"/>
            <a:ext cx="183658" cy="1689563"/>
            <a:chOff x="2084013" y="1738016"/>
            <a:chExt cx="183658" cy="1689563"/>
          </a:xfrm>
        </p:grpSpPr>
        <p:cxnSp>
          <p:nvCxnSpPr>
            <p:cNvPr id="336" name="直接连接符 335"/>
            <p:cNvCxnSpPr/>
            <p:nvPr/>
          </p:nvCxnSpPr>
          <p:spPr>
            <a:xfrm>
              <a:off x="2094050" y="2996952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接连接符 336"/>
            <p:cNvCxnSpPr/>
            <p:nvPr/>
          </p:nvCxnSpPr>
          <p:spPr>
            <a:xfrm>
              <a:off x="2094050" y="2528900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接连接符 337"/>
            <p:cNvCxnSpPr/>
            <p:nvPr/>
          </p:nvCxnSpPr>
          <p:spPr>
            <a:xfrm>
              <a:off x="2094050" y="2060848"/>
              <a:ext cx="17362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接连接符 338"/>
            <p:cNvCxnSpPr/>
            <p:nvPr/>
          </p:nvCxnSpPr>
          <p:spPr>
            <a:xfrm flipH="1">
              <a:off x="2084013" y="1738016"/>
              <a:ext cx="16471" cy="16895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0" name="文本框 339"/>
          <p:cNvSpPr txBox="1"/>
          <p:nvPr/>
        </p:nvSpPr>
        <p:spPr>
          <a:xfrm>
            <a:off x="3661078" y="1471238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41" name="文本框 340"/>
          <p:cNvSpPr txBox="1"/>
          <p:nvPr/>
        </p:nvSpPr>
        <p:spPr>
          <a:xfrm>
            <a:off x="8961321" y="1477169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42" name="文本框 341"/>
          <p:cNvSpPr txBox="1"/>
          <p:nvPr/>
        </p:nvSpPr>
        <p:spPr>
          <a:xfrm>
            <a:off x="3644167" y="4041954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43" name="文本框 342"/>
          <p:cNvSpPr txBox="1"/>
          <p:nvPr/>
        </p:nvSpPr>
        <p:spPr>
          <a:xfrm>
            <a:off x="8919098" y="4069924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417894" y="286457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58%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4" name="文本框 343"/>
          <p:cNvSpPr txBox="1"/>
          <p:nvPr/>
        </p:nvSpPr>
        <p:spPr>
          <a:xfrm>
            <a:off x="6522962" y="286457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45%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5" name="文本框 344"/>
          <p:cNvSpPr txBox="1"/>
          <p:nvPr/>
        </p:nvSpPr>
        <p:spPr>
          <a:xfrm>
            <a:off x="1417894" y="546377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65%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6" name="文本框 345"/>
          <p:cNvSpPr txBox="1"/>
          <p:nvPr/>
        </p:nvSpPr>
        <p:spPr>
          <a:xfrm>
            <a:off x="6522962" y="546377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76%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59814" y="1978381"/>
            <a:ext cx="39626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7" name="文本框 346"/>
          <p:cNvSpPr txBox="1"/>
          <p:nvPr/>
        </p:nvSpPr>
        <p:spPr>
          <a:xfrm>
            <a:off x="7393630" y="1978381"/>
            <a:ext cx="39626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" name="文本框 347"/>
          <p:cNvSpPr txBox="1"/>
          <p:nvPr/>
        </p:nvSpPr>
        <p:spPr>
          <a:xfrm>
            <a:off x="2280378" y="4567091"/>
            <a:ext cx="39626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9" name="文本框 348"/>
          <p:cNvSpPr txBox="1"/>
          <p:nvPr/>
        </p:nvSpPr>
        <p:spPr>
          <a:xfrm>
            <a:off x="7386450" y="4564030"/>
            <a:ext cx="432517" cy="1191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125">
        <p14:flip dir="r"/>
      </p:transition>
    </mc:Choice>
    <mc:Fallback>
      <p:transition spd="slow" advTm="21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1" y="47605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2846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PART 3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986">
        <p14:flip dir="r"/>
      </p:transition>
    </mc:Choice>
    <mc:Fallback>
      <p:transition spd="slow" advTm="19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直角三角形 14"/>
          <p:cNvSpPr/>
          <p:nvPr/>
        </p:nvSpPr>
        <p:spPr>
          <a:xfrm flipH="1">
            <a:off x="1804089" y="3956609"/>
            <a:ext cx="758175" cy="1606580"/>
          </a:xfrm>
          <a:custGeom>
            <a:avLst/>
            <a:gdLst>
              <a:gd name="connsiteX0" fmla="*/ 0 w 758175"/>
              <a:gd name="connsiteY0" fmla="*/ 1606580 h 1606580"/>
              <a:gd name="connsiteX1" fmla="*/ 0 w 758175"/>
              <a:gd name="connsiteY1" fmla="*/ 0 h 1606580"/>
              <a:gd name="connsiteX2" fmla="*/ 758175 w 758175"/>
              <a:gd name="connsiteY2" fmla="*/ 1606580 h 1606580"/>
              <a:gd name="connsiteX3" fmla="*/ 0 w 758175"/>
              <a:gd name="connsiteY3" fmla="*/ 1606580 h 1606580"/>
              <a:gd name="connsiteX0-1" fmla="*/ 0 w 758175"/>
              <a:gd name="connsiteY0-2" fmla="*/ 1606580 h 1606580"/>
              <a:gd name="connsiteX1-3" fmla="*/ 0 w 758175"/>
              <a:gd name="connsiteY1-4" fmla="*/ 0 h 1606580"/>
              <a:gd name="connsiteX2-5" fmla="*/ 758175 w 758175"/>
              <a:gd name="connsiteY2-6" fmla="*/ 1456454 h 1606580"/>
              <a:gd name="connsiteX3-7" fmla="*/ 0 w 758175"/>
              <a:gd name="connsiteY3-8" fmla="*/ 1606580 h 16065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58175" h="1606580">
                <a:moveTo>
                  <a:pt x="0" y="1606580"/>
                </a:moveTo>
                <a:lnTo>
                  <a:pt x="0" y="0"/>
                </a:lnTo>
                <a:lnTo>
                  <a:pt x="758175" y="1456454"/>
                </a:lnTo>
                <a:lnTo>
                  <a:pt x="0" y="1606580"/>
                </a:lnTo>
                <a:close/>
              </a:path>
            </a:pathLst>
          </a:cu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直角三角形 14"/>
          <p:cNvSpPr/>
          <p:nvPr/>
        </p:nvSpPr>
        <p:spPr>
          <a:xfrm flipH="1">
            <a:off x="8889769" y="3956609"/>
            <a:ext cx="758175" cy="1606580"/>
          </a:xfrm>
          <a:custGeom>
            <a:avLst/>
            <a:gdLst>
              <a:gd name="connsiteX0" fmla="*/ 0 w 758175"/>
              <a:gd name="connsiteY0" fmla="*/ 1606580 h 1606580"/>
              <a:gd name="connsiteX1" fmla="*/ 0 w 758175"/>
              <a:gd name="connsiteY1" fmla="*/ 0 h 1606580"/>
              <a:gd name="connsiteX2" fmla="*/ 758175 w 758175"/>
              <a:gd name="connsiteY2" fmla="*/ 1606580 h 1606580"/>
              <a:gd name="connsiteX3" fmla="*/ 0 w 758175"/>
              <a:gd name="connsiteY3" fmla="*/ 1606580 h 1606580"/>
              <a:gd name="connsiteX0-1" fmla="*/ 0 w 758175"/>
              <a:gd name="connsiteY0-2" fmla="*/ 1606580 h 1606580"/>
              <a:gd name="connsiteX1-3" fmla="*/ 0 w 758175"/>
              <a:gd name="connsiteY1-4" fmla="*/ 0 h 1606580"/>
              <a:gd name="connsiteX2-5" fmla="*/ 758175 w 758175"/>
              <a:gd name="connsiteY2-6" fmla="*/ 1456454 h 1606580"/>
              <a:gd name="connsiteX3-7" fmla="*/ 0 w 758175"/>
              <a:gd name="connsiteY3-8" fmla="*/ 1606580 h 16065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58175" h="1606580">
                <a:moveTo>
                  <a:pt x="0" y="1606580"/>
                </a:moveTo>
                <a:lnTo>
                  <a:pt x="0" y="0"/>
                </a:lnTo>
                <a:lnTo>
                  <a:pt x="758175" y="1456454"/>
                </a:lnTo>
                <a:lnTo>
                  <a:pt x="0" y="1606580"/>
                </a:lnTo>
                <a:close/>
              </a:path>
            </a:pathLst>
          </a:cu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4" name="直角三角形 14"/>
          <p:cNvSpPr/>
          <p:nvPr/>
        </p:nvSpPr>
        <p:spPr>
          <a:xfrm flipH="1">
            <a:off x="5338036" y="3960141"/>
            <a:ext cx="758175" cy="1606580"/>
          </a:xfrm>
          <a:custGeom>
            <a:avLst/>
            <a:gdLst>
              <a:gd name="connsiteX0" fmla="*/ 0 w 758175"/>
              <a:gd name="connsiteY0" fmla="*/ 1606580 h 1606580"/>
              <a:gd name="connsiteX1" fmla="*/ 0 w 758175"/>
              <a:gd name="connsiteY1" fmla="*/ 0 h 1606580"/>
              <a:gd name="connsiteX2" fmla="*/ 758175 w 758175"/>
              <a:gd name="connsiteY2" fmla="*/ 1606580 h 1606580"/>
              <a:gd name="connsiteX3" fmla="*/ 0 w 758175"/>
              <a:gd name="connsiteY3" fmla="*/ 1606580 h 1606580"/>
              <a:gd name="connsiteX0-1" fmla="*/ 0 w 758175"/>
              <a:gd name="connsiteY0-2" fmla="*/ 1606580 h 1606580"/>
              <a:gd name="connsiteX1-3" fmla="*/ 0 w 758175"/>
              <a:gd name="connsiteY1-4" fmla="*/ 0 h 1606580"/>
              <a:gd name="connsiteX2-5" fmla="*/ 758175 w 758175"/>
              <a:gd name="connsiteY2-6" fmla="*/ 1456454 h 1606580"/>
              <a:gd name="connsiteX3-7" fmla="*/ 0 w 758175"/>
              <a:gd name="connsiteY3-8" fmla="*/ 1606580 h 16065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58175" h="1606580">
                <a:moveTo>
                  <a:pt x="0" y="1606580"/>
                </a:moveTo>
                <a:lnTo>
                  <a:pt x="0" y="0"/>
                </a:lnTo>
                <a:lnTo>
                  <a:pt x="758175" y="1456454"/>
                </a:lnTo>
                <a:lnTo>
                  <a:pt x="0" y="1606580"/>
                </a:lnTo>
                <a:close/>
              </a:path>
            </a:pathLst>
          </a:cu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1001944" y="1407179"/>
            <a:ext cx="3121422" cy="46139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9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13" name="任意多边形 12"/>
          <p:cNvSpPr/>
          <p:nvPr/>
        </p:nvSpPr>
        <p:spPr>
          <a:xfrm>
            <a:off x="4544931" y="1407357"/>
            <a:ext cx="3121422" cy="46139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1" tIns="1083733" rIns="388938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14" name="任意多边形 13"/>
          <p:cNvSpPr/>
          <p:nvPr/>
        </p:nvSpPr>
        <p:spPr>
          <a:xfrm>
            <a:off x="8087917" y="1407357"/>
            <a:ext cx="3121421" cy="46139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8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305" name="任意多边形 304"/>
          <p:cNvSpPr/>
          <p:nvPr/>
        </p:nvSpPr>
        <p:spPr>
          <a:xfrm>
            <a:off x="1001944" y="1407179"/>
            <a:ext cx="678248" cy="10749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-1" fmla="*/ 0 w 10000"/>
              <a:gd name="connsiteY0-2" fmla="*/ 10000 h 10722"/>
              <a:gd name="connsiteX1-3" fmla="*/ 0 w 10000"/>
              <a:gd name="connsiteY1-4" fmla="*/ 0 h 10722"/>
              <a:gd name="connsiteX2-5" fmla="*/ 10000 w 10000"/>
              <a:gd name="connsiteY2-6" fmla="*/ 2000 h 10722"/>
              <a:gd name="connsiteX3-7" fmla="*/ 10000 w 10000"/>
              <a:gd name="connsiteY3-8" fmla="*/ 10722 h 10722"/>
              <a:gd name="connsiteX4-9" fmla="*/ 0 w 10000"/>
              <a:gd name="connsiteY4-10" fmla="*/ 10000 h 107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722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10722"/>
                </a:lnTo>
                <a:lnTo>
                  <a:pt x="0" y="10000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9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307" name="任意多边形 306"/>
          <p:cNvSpPr/>
          <p:nvPr/>
        </p:nvSpPr>
        <p:spPr>
          <a:xfrm>
            <a:off x="8087917" y="1407357"/>
            <a:ext cx="678248" cy="10749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-1" fmla="*/ 0 w 10000"/>
              <a:gd name="connsiteY0-2" fmla="*/ 10000 h 10722"/>
              <a:gd name="connsiteX1-3" fmla="*/ 0 w 10000"/>
              <a:gd name="connsiteY1-4" fmla="*/ 0 h 10722"/>
              <a:gd name="connsiteX2-5" fmla="*/ 10000 w 10000"/>
              <a:gd name="connsiteY2-6" fmla="*/ 2000 h 10722"/>
              <a:gd name="connsiteX3-7" fmla="*/ 10000 w 10000"/>
              <a:gd name="connsiteY3-8" fmla="*/ 10722 h 10722"/>
              <a:gd name="connsiteX4-9" fmla="*/ 0 w 10000"/>
              <a:gd name="connsiteY4-10" fmla="*/ 10000 h 107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722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10722"/>
                </a:lnTo>
                <a:lnTo>
                  <a:pt x="0" y="10000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9" bIns="1083733" numCol="1" spcCol="1270" anchor="t" anchorCtr="0">
            <a:noAutofit/>
          </a:bodyPr>
          <a:lstStyle/>
          <a:p>
            <a:pPr marL="0" lvl="1" algn="l" defTabSz="2133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zh-CN" altLang="en-US" sz="4800" kern="1200" dirty="0"/>
          </a:p>
        </p:txBody>
      </p:sp>
      <p:sp>
        <p:nvSpPr>
          <p:cNvPr id="308" name="任意多边形 307"/>
          <p:cNvSpPr/>
          <p:nvPr/>
        </p:nvSpPr>
        <p:spPr>
          <a:xfrm>
            <a:off x="4544931" y="1407357"/>
            <a:ext cx="678248" cy="107493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-1" fmla="*/ 0 w 10000"/>
              <a:gd name="connsiteY0-2" fmla="*/ 10000 h 10722"/>
              <a:gd name="connsiteX1-3" fmla="*/ 0 w 10000"/>
              <a:gd name="connsiteY1-4" fmla="*/ 0 h 10722"/>
              <a:gd name="connsiteX2-5" fmla="*/ 10000 w 10000"/>
              <a:gd name="connsiteY2-6" fmla="*/ 2000 h 10722"/>
              <a:gd name="connsiteX3-7" fmla="*/ 10000 w 10000"/>
              <a:gd name="connsiteY3-8" fmla="*/ 10722 h 10722"/>
              <a:gd name="connsiteX4-9" fmla="*/ 0 w 10000"/>
              <a:gd name="connsiteY4-10" fmla="*/ 10000 h 107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722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10722"/>
                </a:lnTo>
                <a:lnTo>
                  <a:pt x="0" y="10000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350" tIns="1083733" rIns="388939" bIns="1083733" numCol="1" spcCol="1270" anchor="t" anchorCtr="0">
            <a:noAutofit/>
          </a:bodyPr>
          <a:lstStyle/>
          <a:p>
            <a:pPr lvl="0" algn="l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127448" y="170080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" name="文本框 308"/>
          <p:cNvSpPr txBox="1"/>
          <p:nvPr/>
        </p:nvSpPr>
        <p:spPr>
          <a:xfrm>
            <a:off x="4655840" y="170080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8184232" y="170080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1631504" y="2742743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12" name="文本框 311"/>
          <p:cNvSpPr txBox="1"/>
          <p:nvPr/>
        </p:nvSpPr>
        <p:spPr>
          <a:xfrm>
            <a:off x="5155056" y="2742743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13" name="文本框 312"/>
          <p:cNvSpPr txBox="1"/>
          <p:nvPr/>
        </p:nvSpPr>
        <p:spPr>
          <a:xfrm>
            <a:off x="8678607" y="2742743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30">
        <p14:flip dir="r"/>
      </p:transition>
    </mc:Choice>
    <mc:Fallback>
      <p:transition spd="slow" advTm="203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168696" y="-667794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5" name="任意多边形 314"/>
          <p:cNvSpPr/>
          <p:nvPr/>
        </p:nvSpPr>
        <p:spPr>
          <a:xfrm>
            <a:off x="3125363" y="3177151"/>
            <a:ext cx="2951992" cy="2907145"/>
          </a:xfrm>
          <a:custGeom>
            <a:avLst/>
            <a:gdLst>
              <a:gd name="connsiteX0" fmla="*/ 1475996 w 2951992"/>
              <a:gd name="connsiteY0" fmla="*/ 629082 h 2907145"/>
              <a:gd name="connsiteX1" fmla="*/ 627626 w 2951992"/>
              <a:gd name="connsiteY1" fmla="*/ 1477452 h 2907145"/>
              <a:gd name="connsiteX2" fmla="*/ 1475996 w 2951992"/>
              <a:gd name="connsiteY2" fmla="*/ 2325822 h 2907145"/>
              <a:gd name="connsiteX3" fmla="*/ 2324366 w 2951992"/>
              <a:gd name="connsiteY3" fmla="*/ 1477452 h 2907145"/>
              <a:gd name="connsiteX4" fmla="*/ 1475996 w 2951992"/>
              <a:gd name="connsiteY4" fmla="*/ 629082 h 2907145"/>
              <a:gd name="connsiteX5" fmla="*/ 1355118 w 2951992"/>
              <a:gd name="connsiteY5" fmla="*/ 0 h 2907145"/>
              <a:gd name="connsiteX6" fmla="*/ 1596874 w 2951992"/>
              <a:gd name="connsiteY6" fmla="*/ 0 h 2907145"/>
              <a:gd name="connsiteX7" fmla="*/ 1649416 w 2951992"/>
              <a:gd name="connsiteY7" fmla="*/ 298027 h 2907145"/>
              <a:gd name="connsiteX8" fmla="*/ 2101269 w 2951992"/>
              <a:gd name="connsiteY8" fmla="*/ 462488 h 2907145"/>
              <a:gd name="connsiteX9" fmla="*/ 2333086 w 2951992"/>
              <a:gd name="connsiteY9" fmla="*/ 267960 h 2907145"/>
              <a:gd name="connsiteX10" fmla="*/ 2518281 w 2951992"/>
              <a:gd name="connsiteY10" fmla="*/ 423357 h 2907145"/>
              <a:gd name="connsiteX11" fmla="*/ 2366963 w 2951992"/>
              <a:gd name="connsiteY11" fmla="*/ 685432 h 2907145"/>
              <a:gd name="connsiteX12" fmla="*/ 2607389 w 2951992"/>
              <a:gd name="connsiteY12" fmla="*/ 1101862 h 2907145"/>
              <a:gd name="connsiteX13" fmla="*/ 2910012 w 2951992"/>
              <a:gd name="connsiteY13" fmla="*/ 1101854 h 2907145"/>
              <a:gd name="connsiteX14" fmla="*/ 2951992 w 2951992"/>
              <a:gd name="connsiteY14" fmla="*/ 1339936 h 2907145"/>
              <a:gd name="connsiteX15" fmla="*/ 2667617 w 2951992"/>
              <a:gd name="connsiteY15" fmla="*/ 1443432 h 2907145"/>
              <a:gd name="connsiteX16" fmla="*/ 2584118 w 2951992"/>
              <a:gd name="connsiteY16" fmla="*/ 1916978 h 2907145"/>
              <a:gd name="connsiteX17" fmla="*/ 2815945 w 2951992"/>
              <a:gd name="connsiteY17" fmla="*/ 2111495 h 2907145"/>
              <a:gd name="connsiteX18" fmla="*/ 2695068 w 2951992"/>
              <a:gd name="connsiteY18" fmla="*/ 2320861 h 2907145"/>
              <a:gd name="connsiteX19" fmla="*/ 2410698 w 2951992"/>
              <a:gd name="connsiteY19" fmla="*/ 2217350 h 2907145"/>
              <a:gd name="connsiteX20" fmla="*/ 2042344 w 2951992"/>
              <a:gd name="connsiteY20" fmla="*/ 2526435 h 2907145"/>
              <a:gd name="connsiteX21" fmla="*/ 2094902 w 2951992"/>
              <a:gd name="connsiteY21" fmla="*/ 2824460 h 2907145"/>
              <a:gd name="connsiteX22" fmla="*/ 1867726 w 2951992"/>
              <a:gd name="connsiteY22" fmla="*/ 2907145 h 2907145"/>
              <a:gd name="connsiteX23" fmla="*/ 1716422 w 2951992"/>
              <a:gd name="connsiteY23" fmla="*/ 2645062 h 2907145"/>
              <a:gd name="connsiteX24" fmla="*/ 1235570 w 2951992"/>
              <a:gd name="connsiteY24" fmla="*/ 2645062 h 2907145"/>
              <a:gd name="connsiteX25" fmla="*/ 1084266 w 2951992"/>
              <a:gd name="connsiteY25" fmla="*/ 2907145 h 2907145"/>
              <a:gd name="connsiteX26" fmla="*/ 857090 w 2951992"/>
              <a:gd name="connsiteY26" fmla="*/ 2824460 h 2907145"/>
              <a:gd name="connsiteX27" fmla="*/ 909648 w 2951992"/>
              <a:gd name="connsiteY27" fmla="*/ 2526436 h 2907145"/>
              <a:gd name="connsiteX28" fmla="*/ 541294 w 2951992"/>
              <a:gd name="connsiteY28" fmla="*/ 2217351 h 2907145"/>
              <a:gd name="connsiteX29" fmla="*/ 256924 w 2951992"/>
              <a:gd name="connsiteY29" fmla="*/ 2320861 h 2907145"/>
              <a:gd name="connsiteX30" fmla="*/ 136047 w 2951992"/>
              <a:gd name="connsiteY30" fmla="*/ 2111495 h 2907145"/>
              <a:gd name="connsiteX31" fmla="*/ 367874 w 2951992"/>
              <a:gd name="connsiteY31" fmla="*/ 1916979 h 2907145"/>
              <a:gd name="connsiteX32" fmla="*/ 284375 w 2951992"/>
              <a:gd name="connsiteY32" fmla="*/ 1443433 h 2907145"/>
              <a:gd name="connsiteX33" fmla="*/ 0 w 2951992"/>
              <a:gd name="connsiteY33" fmla="*/ 1339936 h 2907145"/>
              <a:gd name="connsiteX34" fmla="*/ 41980 w 2951992"/>
              <a:gd name="connsiteY34" fmla="*/ 1101854 h 2907145"/>
              <a:gd name="connsiteX35" fmla="*/ 344603 w 2951992"/>
              <a:gd name="connsiteY35" fmla="*/ 1101862 h 2907145"/>
              <a:gd name="connsiteX36" fmla="*/ 585029 w 2951992"/>
              <a:gd name="connsiteY36" fmla="*/ 685432 h 2907145"/>
              <a:gd name="connsiteX37" fmla="*/ 433711 w 2951992"/>
              <a:gd name="connsiteY37" fmla="*/ 423357 h 2907145"/>
              <a:gd name="connsiteX38" fmla="*/ 618906 w 2951992"/>
              <a:gd name="connsiteY38" fmla="*/ 267960 h 2907145"/>
              <a:gd name="connsiteX39" fmla="*/ 850723 w 2951992"/>
              <a:gd name="connsiteY39" fmla="*/ 462488 h 2907145"/>
              <a:gd name="connsiteX40" fmla="*/ 1302576 w 2951992"/>
              <a:gd name="connsiteY40" fmla="*/ 298027 h 290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951992" h="2907145">
                <a:moveTo>
                  <a:pt x="1475996" y="629082"/>
                </a:moveTo>
                <a:cubicBezTo>
                  <a:pt x="1007454" y="629082"/>
                  <a:pt x="627626" y="1008910"/>
                  <a:pt x="627626" y="1477452"/>
                </a:cubicBezTo>
                <a:cubicBezTo>
                  <a:pt x="627626" y="1945994"/>
                  <a:pt x="1007454" y="2325822"/>
                  <a:pt x="1475996" y="2325822"/>
                </a:cubicBezTo>
                <a:cubicBezTo>
                  <a:pt x="1944538" y="2325822"/>
                  <a:pt x="2324366" y="1945994"/>
                  <a:pt x="2324366" y="1477452"/>
                </a:cubicBezTo>
                <a:cubicBezTo>
                  <a:pt x="2324366" y="1008910"/>
                  <a:pt x="1944538" y="629082"/>
                  <a:pt x="1475996" y="629082"/>
                </a:cubicBezTo>
                <a:close/>
                <a:moveTo>
                  <a:pt x="1355118" y="0"/>
                </a:moveTo>
                <a:lnTo>
                  <a:pt x="1596874" y="0"/>
                </a:lnTo>
                <a:lnTo>
                  <a:pt x="1649416" y="298027"/>
                </a:lnTo>
                <a:cubicBezTo>
                  <a:pt x="1809641" y="321586"/>
                  <a:pt x="1963386" y="377545"/>
                  <a:pt x="2101269" y="462488"/>
                </a:cubicBezTo>
                <a:lnTo>
                  <a:pt x="2333086" y="267960"/>
                </a:lnTo>
                <a:lnTo>
                  <a:pt x="2518281" y="423357"/>
                </a:lnTo>
                <a:lnTo>
                  <a:pt x="2366963" y="685432"/>
                </a:lnTo>
                <a:cubicBezTo>
                  <a:pt x="2474559" y="806470"/>
                  <a:pt x="2556365" y="948162"/>
                  <a:pt x="2607389" y="1101862"/>
                </a:cubicBezTo>
                <a:lnTo>
                  <a:pt x="2910012" y="1101854"/>
                </a:lnTo>
                <a:lnTo>
                  <a:pt x="2951992" y="1339936"/>
                </a:lnTo>
                <a:lnTo>
                  <a:pt x="2667617" y="1443432"/>
                </a:lnTo>
                <a:cubicBezTo>
                  <a:pt x="2672239" y="1605314"/>
                  <a:pt x="2643828" y="1766440"/>
                  <a:pt x="2584118" y="1916978"/>
                </a:cubicBezTo>
                <a:lnTo>
                  <a:pt x="2815945" y="2111495"/>
                </a:lnTo>
                <a:lnTo>
                  <a:pt x="2695068" y="2320861"/>
                </a:lnTo>
                <a:lnTo>
                  <a:pt x="2410698" y="2217350"/>
                </a:lnTo>
                <a:cubicBezTo>
                  <a:pt x="2310183" y="2344329"/>
                  <a:pt x="2184849" y="2449497"/>
                  <a:pt x="2042344" y="2526435"/>
                </a:cubicBezTo>
                <a:lnTo>
                  <a:pt x="2094902" y="2824460"/>
                </a:lnTo>
                <a:lnTo>
                  <a:pt x="1867726" y="2907145"/>
                </a:lnTo>
                <a:lnTo>
                  <a:pt x="1716422" y="2645062"/>
                </a:lnTo>
                <a:cubicBezTo>
                  <a:pt x="1557802" y="2677724"/>
                  <a:pt x="1394190" y="2677724"/>
                  <a:pt x="1235570" y="2645062"/>
                </a:cubicBezTo>
                <a:lnTo>
                  <a:pt x="1084266" y="2907145"/>
                </a:lnTo>
                <a:lnTo>
                  <a:pt x="857090" y="2824460"/>
                </a:lnTo>
                <a:lnTo>
                  <a:pt x="909648" y="2526436"/>
                </a:lnTo>
                <a:cubicBezTo>
                  <a:pt x="767143" y="2449498"/>
                  <a:pt x="641810" y="2344330"/>
                  <a:pt x="541294" y="2217351"/>
                </a:cubicBezTo>
                <a:lnTo>
                  <a:pt x="256924" y="2320861"/>
                </a:lnTo>
                <a:lnTo>
                  <a:pt x="136047" y="2111495"/>
                </a:lnTo>
                <a:lnTo>
                  <a:pt x="367874" y="1916979"/>
                </a:lnTo>
                <a:cubicBezTo>
                  <a:pt x="308164" y="1766441"/>
                  <a:pt x="279753" y="1605314"/>
                  <a:pt x="284375" y="1443433"/>
                </a:cubicBezTo>
                <a:lnTo>
                  <a:pt x="0" y="1339936"/>
                </a:lnTo>
                <a:lnTo>
                  <a:pt x="41980" y="1101854"/>
                </a:lnTo>
                <a:lnTo>
                  <a:pt x="344603" y="1101862"/>
                </a:lnTo>
                <a:cubicBezTo>
                  <a:pt x="395627" y="948162"/>
                  <a:pt x="477433" y="806470"/>
                  <a:pt x="585029" y="685432"/>
                </a:cubicBezTo>
                <a:lnTo>
                  <a:pt x="433711" y="423357"/>
                </a:lnTo>
                <a:lnTo>
                  <a:pt x="618906" y="267960"/>
                </a:lnTo>
                <a:lnTo>
                  <a:pt x="850723" y="462488"/>
                </a:lnTo>
                <a:cubicBezTo>
                  <a:pt x="988606" y="377545"/>
                  <a:pt x="1142351" y="321586"/>
                  <a:pt x="1302576" y="298027"/>
                </a:cubicBez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9016" tIns="767963" rIns="669016" bIns="820085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500" kern="1200"/>
          </a:p>
        </p:txBody>
      </p:sp>
      <p:sp>
        <p:nvSpPr>
          <p:cNvPr id="316" name="任意多边形 315"/>
          <p:cNvSpPr/>
          <p:nvPr/>
        </p:nvSpPr>
        <p:spPr>
          <a:xfrm>
            <a:off x="1562544" y="2535586"/>
            <a:ext cx="1951014" cy="2116968"/>
          </a:xfrm>
          <a:custGeom>
            <a:avLst/>
            <a:gdLst>
              <a:gd name="connsiteX0" fmla="*/ 975508 w 1951014"/>
              <a:gd name="connsiteY0" fmla="*/ 620840 h 2116968"/>
              <a:gd name="connsiteX1" fmla="*/ 537863 w 1951014"/>
              <a:gd name="connsiteY1" fmla="*/ 1058485 h 2116968"/>
              <a:gd name="connsiteX2" fmla="*/ 975508 w 1951014"/>
              <a:gd name="connsiteY2" fmla="*/ 1496130 h 2116968"/>
              <a:gd name="connsiteX3" fmla="*/ 1413153 w 1951014"/>
              <a:gd name="connsiteY3" fmla="*/ 1058485 h 2116968"/>
              <a:gd name="connsiteX4" fmla="*/ 975508 w 1951014"/>
              <a:gd name="connsiteY4" fmla="*/ 620840 h 2116968"/>
              <a:gd name="connsiteX5" fmla="*/ 857842 w 1951014"/>
              <a:gd name="connsiteY5" fmla="*/ 0 h 2116968"/>
              <a:gd name="connsiteX6" fmla="*/ 1093172 w 1951014"/>
              <a:gd name="connsiteY6" fmla="*/ 0 h 2116968"/>
              <a:gd name="connsiteX7" fmla="*/ 1169597 w 1951014"/>
              <a:gd name="connsiteY7" fmla="*/ 325120 h 2116968"/>
              <a:gd name="connsiteX8" fmla="*/ 1513574 w 1951014"/>
              <a:gd name="connsiteY8" fmla="*/ 523715 h 2116968"/>
              <a:gd name="connsiteX9" fmla="*/ 1833348 w 1951014"/>
              <a:gd name="connsiteY9" fmla="*/ 427341 h 2116968"/>
              <a:gd name="connsiteX10" fmla="*/ 1951014 w 1951014"/>
              <a:gd name="connsiteY10" fmla="*/ 631143 h 2116968"/>
              <a:gd name="connsiteX11" fmla="*/ 1707664 w 1951014"/>
              <a:gd name="connsiteY11" fmla="*/ 859889 h 2116968"/>
              <a:gd name="connsiteX12" fmla="*/ 1707664 w 1951014"/>
              <a:gd name="connsiteY12" fmla="*/ 1257079 h 2116968"/>
              <a:gd name="connsiteX13" fmla="*/ 1951014 w 1951014"/>
              <a:gd name="connsiteY13" fmla="*/ 1485825 h 2116968"/>
              <a:gd name="connsiteX14" fmla="*/ 1833348 w 1951014"/>
              <a:gd name="connsiteY14" fmla="*/ 1689627 h 2116968"/>
              <a:gd name="connsiteX15" fmla="*/ 1513574 w 1951014"/>
              <a:gd name="connsiteY15" fmla="*/ 1593253 h 2116968"/>
              <a:gd name="connsiteX16" fmla="*/ 1169597 w 1951014"/>
              <a:gd name="connsiteY16" fmla="*/ 1791848 h 2116968"/>
              <a:gd name="connsiteX17" fmla="*/ 1093172 w 1951014"/>
              <a:gd name="connsiteY17" fmla="*/ 2116968 h 2116968"/>
              <a:gd name="connsiteX18" fmla="*/ 857842 w 1951014"/>
              <a:gd name="connsiteY18" fmla="*/ 2116968 h 2116968"/>
              <a:gd name="connsiteX19" fmla="*/ 781417 w 1951014"/>
              <a:gd name="connsiteY19" fmla="*/ 1791848 h 2116968"/>
              <a:gd name="connsiteX20" fmla="*/ 437440 w 1951014"/>
              <a:gd name="connsiteY20" fmla="*/ 1593253 h 2116968"/>
              <a:gd name="connsiteX21" fmla="*/ 117666 w 1951014"/>
              <a:gd name="connsiteY21" fmla="*/ 1689627 h 2116968"/>
              <a:gd name="connsiteX22" fmla="*/ 0 w 1951014"/>
              <a:gd name="connsiteY22" fmla="*/ 1485825 h 2116968"/>
              <a:gd name="connsiteX23" fmla="*/ 243350 w 1951014"/>
              <a:gd name="connsiteY23" fmla="*/ 1257079 h 2116968"/>
              <a:gd name="connsiteX24" fmla="*/ 243350 w 1951014"/>
              <a:gd name="connsiteY24" fmla="*/ 859889 h 2116968"/>
              <a:gd name="connsiteX25" fmla="*/ 0 w 1951014"/>
              <a:gd name="connsiteY25" fmla="*/ 631143 h 2116968"/>
              <a:gd name="connsiteX26" fmla="*/ 117666 w 1951014"/>
              <a:gd name="connsiteY26" fmla="*/ 427341 h 2116968"/>
              <a:gd name="connsiteX27" fmla="*/ 437440 w 1951014"/>
              <a:gd name="connsiteY27" fmla="*/ 523715 h 2116968"/>
              <a:gd name="connsiteX28" fmla="*/ 781417 w 1951014"/>
              <a:gd name="connsiteY28" fmla="*/ 325120 h 211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51014" h="2116968">
                <a:moveTo>
                  <a:pt x="975508" y="620840"/>
                </a:moveTo>
                <a:cubicBezTo>
                  <a:pt x="733803" y="620840"/>
                  <a:pt x="537863" y="816780"/>
                  <a:pt x="537863" y="1058485"/>
                </a:cubicBezTo>
                <a:cubicBezTo>
                  <a:pt x="537863" y="1300190"/>
                  <a:pt x="733803" y="1496130"/>
                  <a:pt x="975508" y="1496130"/>
                </a:cubicBezTo>
                <a:cubicBezTo>
                  <a:pt x="1217213" y="1496130"/>
                  <a:pt x="1413153" y="1300190"/>
                  <a:pt x="1413153" y="1058485"/>
                </a:cubicBezTo>
                <a:cubicBezTo>
                  <a:pt x="1413153" y="816780"/>
                  <a:pt x="1217213" y="620840"/>
                  <a:pt x="975508" y="620840"/>
                </a:cubicBezTo>
                <a:close/>
                <a:moveTo>
                  <a:pt x="857842" y="0"/>
                </a:moveTo>
                <a:lnTo>
                  <a:pt x="1093172" y="0"/>
                </a:lnTo>
                <a:lnTo>
                  <a:pt x="1169597" y="325120"/>
                </a:lnTo>
                <a:cubicBezTo>
                  <a:pt x="1299859" y="359595"/>
                  <a:pt x="1418587" y="428143"/>
                  <a:pt x="1513574" y="523715"/>
                </a:cubicBezTo>
                <a:lnTo>
                  <a:pt x="1833348" y="427341"/>
                </a:lnTo>
                <a:lnTo>
                  <a:pt x="1951014" y="631143"/>
                </a:lnTo>
                <a:lnTo>
                  <a:pt x="1707664" y="859889"/>
                </a:lnTo>
                <a:cubicBezTo>
                  <a:pt x="1742939" y="989936"/>
                  <a:pt x="1742939" y="1127032"/>
                  <a:pt x="1707664" y="1257079"/>
                </a:cubicBezTo>
                <a:lnTo>
                  <a:pt x="1951014" y="1485825"/>
                </a:lnTo>
                <a:lnTo>
                  <a:pt x="1833348" y="1689627"/>
                </a:lnTo>
                <a:lnTo>
                  <a:pt x="1513574" y="1593253"/>
                </a:lnTo>
                <a:cubicBezTo>
                  <a:pt x="1418587" y="1688826"/>
                  <a:pt x="1299859" y="1757374"/>
                  <a:pt x="1169597" y="1791848"/>
                </a:cubicBezTo>
                <a:lnTo>
                  <a:pt x="1093172" y="2116968"/>
                </a:lnTo>
                <a:lnTo>
                  <a:pt x="857842" y="2116968"/>
                </a:lnTo>
                <a:lnTo>
                  <a:pt x="781417" y="1791848"/>
                </a:lnTo>
                <a:cubicBezTo>
                  <a:pt x="651155" y="1757373"/>
                  <a:pt x="532427" y="1688825"/>
                  <a:pt x="437440" y="1593253"/>
                </a:cubicBezTo>
                <a:lnTo>
                  <a:pt x="117666" y="1689627"/>
                </a:lnTo>
                <a:lnTo>
                  <a:pt x="0" y="1485825"/>
                </a:lnTo>
                <a:lnTo>
                  <a:pt x="243350" y="1257079"/>
                </a:lnTo>
                <a:cubicBezTo>
                  <a:pt x="208075" y="1127032"/>
                  <a:pt x="208075" y="989936"/>
                  <a:pt x="243350" y="859889"/>
                </a:cubicBezTo>
                <a:lnTo>
                  <a:pt x="0" y="631143"/>
                </a:lnTo>
                <a:lnTo>
                  <a:pt x="117666" y="427341"/>
                </a:lnTo>
                <a:lnTo>
                  <a:pt x="437440" y="523715"/>
                </a:lnTo>
                <a:cubicBezTo>
                  <a:pt x="532427" y="428142"/>
                  <a:pt x="651155" y="359594"/>
                  <a:pt x="781417" y="325120"/>
                </a:cubicBez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7576" tIns="590874" rIns="587576" bIns="590874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317" name="任意多边形 316"/>
          <p:cNvSpPr/>
          <p:nvPr/>
        </p:nvSpPr>
        <p:spPr>
          <a:xfrm>
            <a:off x="2736659" y="1149779"/>
            <a:ext cx="2063197" cy="2063197"/>
          </a:xfrm>
          <a:custGeom>
            <a:avLst/>
            <a:gdLst>
              <a:gd name="connsiteX0" fmla="*/ 1031599 w 2063197"/>
              <a:gd name="connsiteY0" fmla="*/ 593954 h 2063197"/>
              <a:gd name="connsiteX1" fmla="*/ 593954 w 2063197"/>
              <a:gd name="connsiteY1" fmla="*/ 1031599 h 2063197"/>
              <a:gd name="connsiteX2" fmla="*/ 1031599 w 2063197"/>
              <a:gd name="connsiteY2" fmla="*/ 1469244 h 2063197"/>
              <a:gd name="connsiteX3" fmla="*/ 1469244 w 2063197"/>
              <a:gd name="connsiteY3" fmla="*/ 1031599 h 2063197"/>
              <a:gd name="connsiteX4" fmla="*/ 1031599 w 2063197"/>
              <a:gd name="connsiteY4" fmla="*/ 593954 h 2063197"/>
              <a:gd name="connsiteX5" fmla="*/ 874537 w 2063197"/>
              <a:gd name="connsiteY5" fmla="*/ 0 h 2063197"/>
              <a:gd name="connsiteX6" fmla="*/ 1029314 w 2063197"/>
              <a:gd name="connsiteY6" fmla="*/ 288316 h 2063197"/>
              <a:gd name="connsiteX7" fmla="*/ 1405219 w 2063197"/>
              <a:gd name="connsiteY7" fmla="*/ 389039 h 2063197"/>
              <a:gd name="connsiteX8" fmla="*/ 1683417 w 2063197"/>
              <a:gd name="connsiteY8" fmla="*/ 216738 h 2063197"/>
              <a:gd name="connsiteX9" fmla="*/ 1846459 w 2063197"/>
              <a:gd name="connsiteY9" fmla="*/ 379780 h 2063197"/>
              <a:gd name="connsiteX10" fmla="*/ 1674158 w 2063197"/>
              <a:gd name="connsiteY10" fmla="*/ 657978 h 2063197"/>
              <a:gd name="connsiteX11" fmla="*/ 1774881 w 2063197"/>
              <a:gd name="connsiteY11" fmla="*/ 1033883 h 2063197"/>
              <a:gd name="connsiteX12" fmla="*/ 2063197 w 2063197"/>
              <a:gd name="connsiteY12" fmla="*/ 1188661 h 2063197"/>
              <a:gd name="connsiteX13" fmla="*/ 2003520 w 2063197"/>
              <a:gd name="connsiteY13" fmla="*/ 1411379 h 2063197"/>
              <a:gd name="connsiteX14" fmla="*/ 1676442 w 2063197"/>
              <a:gd name="connsiteY14" fmla="*/ 1401262 h 2063197"/>
              <a:gd name="connsiteX15" fmla="*/ 1401262 w 2063197"/>
              <a:gd name="connsiteY15" fmla="*/ 1676444 h 2063197"/>
              <a:gd name="connsiteX16" fmla="*/ 1411378 w 2063197"/>
              <a:gd name="connsiteY16" fmla="*/ 2003520 h 2063197"/>
              <a:gd name="connsiteX17" fmla="*/ 1188661 w 2063197"/>
              <a:gd name="connsiteY17" fmla="*/ 2063197 h 2063197"/>
              <a:gd name="connsiteX18" fmla="*/ 1033883 w 2063197"/>
              <a:gd name="connsiteY18" fmla="*/ 1774881 h 2063197"/>
              <a:gd name="connsiteX19" fmla="*/ 657978 w 2063197"/>
              <a:gd name="connsiteY19" fmla="*/ 1674158 h 2063197"/>
              <a:gd name="connsiteX20" fmla="*/ 379780 w 2063197"/>
              <a:gd name="connsiteY20" fmla="*/ 1846459 h 2063197"/>
              <a:gd name="connsiteX21" fmla="*/ 216738 w 2063197"/>
              <a:gd name="connsiteY21" fmla="*/ 1683417 h 2063197"/>
              <a:gd name="connsiteX22" fmla="*/ 389039 w 2063197"/>
              <a:gd name="connsiteY22" fmla="*/ 1405219 h 2063197"/>
              <a:gd name="connsiteX23" fmla="*/ 288316 w 2063197"/>
              <a:gd name="connsiteY23" fmla="*/ 1029314 h 2063197"/>
              <a:gd name="connsiteX24" fmla="*/ 0 w 2063197"/>
              <a:gd name="connsiteY24" fmla="*/ 874537 h 2063197"/>
              <a:gd name="connsiteX25" fmla="*/ 59677 w 2063197"/>
              <a:gd name="connsiteY25" fmla="*/ 651818 h 2063197"/>
              <a:gd name="connsiteX26" fmla="*/ 386755 w 2063197"/>
              <a:gd name="connsiteY26" fmla="*/ 661936 h 2063197"/>
              <a:gd name="connsiteX27" fmla="*/ 661936 w 2063197"/>
              <a:gd name="connsiteY27" fmla="*/ 386754 h 2063197"/>
              <a:gd name="connsiteX28" fmla="*/ 651819 w 2063197"/>
              <a:gd name="connsiteY28" fmla="*/ 59677 h 206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63197" h="2063197">
                <a:moveTo>
                  <a:pt x="1031599" y="593954"/>
                </a:moveTo>
                <a:cubicBezTo>
                  <a:pt x="789894" y="593954"/>
                  <a:pt x="593954" y="789894"/>
                  <a:pt x="593954" y="1031599"/>
                </a:cubicBezTo>
                <a:cubicBezTo>
                  <a:pt x="593954" y="1273304"/>
                  <a:pt x="789894" y="1469244"/>
                  <a:pt x="1031599" y="1469244"/>
                </a:cubicBezTo>
                <a:cubicBezTo>
                  <a:pt x="1273304" y="1469244"/>
                  <a:pt x="1469244" y="1273304"/>
                  <a:pt x="1469244" y="1031599"/>
                </a:cubicBezTo>
                <a:cubicBezTo>
                  <a:pt x="1469244" y="789894"/>
                  <a:pt x="1273304" y="593954"/>
                  <a:pt x="1031599" y="593954"/>
                </a:cubicBezTo>
                <a:close/>
                <a:moveTo>
                  <a:pt x="874537" y="0"/>
                </a:moveTo>
                <a:lnTo>
                  <a:pt x="1029314" y="288316"/>
                </a:lnTo>
                <a:cubicBezTo>
                  <a:pt x="1161337" y="287909"/>
                  <a:pt x="1291086" y="322676"/>
                  <a:pt x="1405219" y="389039"/>
                </a:cubicBezTo>
                <a:lnTo>
                  <a:pt x="1683417" y="216738"/>
                </a:lnTo>
                <a:lnTo>
                  <a:pt x="1846459" y="379780"/>
                </a:lnTo>
                <a:lnTo>
                  <a:pt x="1674158" y="657978"/>
                </a:lnTo>
                <a:cubicBezTo>
                  <a:pt x="1740521" y="772111"/>
                  <a:pt x="1775287" y="901861"/>
                  <a:pt x="1774881" y="1033883"/>
                </a:cubicBezTo>
                <a:lnTo>
                  <a:pt x="2063197" y="1188661"/>
                </a:lnTo>
                <a:lnTo>
                  <a:pt x="2003520" y="1411379"/>
                </a:lnTo>
                <a:lnTo>
                  <a:pt x="1676442" y="1401262"/>
                </a:lnTo>
                <a:cubicBezTo>
                  <a:pt x="1610783" y="1515800"/>
                  <a:pt x="1515800" y="1610783"/>
                  <a:pt x="1401262" y="1676444"/>
                </a:cubicBezTo>
                <a:lnTo>
                  <a:pt x="1411378" y="2003520"/>
                </a:lnTo>
                <a:lnTo>
                  <a:pt x="1188661" y="2063197"/>
                </a:lnTo>
                <a:lnTo>
                  <a:pt x="1033883" y="1774881"/>
                </a:lnTo>
                <a:cubicBezTo>
                  <a:pt x="901861" y="1775288"/>
                  <a:pt x="772111" y="1740521"/>
                  <a:pt x="657978" y="1674158"/>
                </a:cubicBezTo>
                <a:lnTo>
                  <a:pt x="379780" y="1846459"/>
                </a:lnTo>
                <a:lnTo>
                  <a:pt x="216738" y="1683417"/>
                </a:lnTo>
                <a:lnTo>
                  <a:pt x="389039" y="1405219"/>
                </a:lnTo>
                <a:cubicBezTo>
                  <a:pt x="322676" y="1291086"/>
                  <a:pt x="287911" y="1161337"/>
                  <a:pt x="288316" y="1029314"/>
                </a:cubicBezTo>
                <a:lnTo>
                  <a:pt x="0" y="874537"/>
                </a:lnTo>
                <a:lnTo>
                  <a:pt x="59677" y="651818"/>
                </a:lnTo>
                <a:lnTo>
                  <a:pt x="386755" y="661936"/>
                </a:lnTo>
                <a:cubicBezTo>
                  <a:pt x="452415" y="547397"/>
                  <a:pt x="547397" y="452415"/>
                  <a:pt x="661936" y="386754"/>
                </a:cubicBezTo>
                <a:lnTo>
                  <a:pt x="651819" y="59677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417" tIns="751417" rIns="751418" bIns="751418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700" kern="1200"/>
          </a:p>
        </p:txBody>
      </p:sp>
      <p:sp>
        <p:nvSpPr>
          <p:cNvPr id="308" name="环形箭头 307"/>
          <p:cNvSpPr/>
          <p:nvPr/>
        </p:nvSpPr>
        <p:spPr>
          <a:xfrm>
            <a:off x="2895737" y="2706933"/>
            <a:ext cx="3814741" cy="3814741"/>
          </a:xfrm>
          <a:prstGeom prst="circularArrow">
            <a:avLst>
              <a:gd name="adj1" fmla="val 4688"/>
              <a:gd name="adj2" fmla="val 299029"/>
              <a:gd name="adj3" fmla="val 2539295"/>
              <a:gd name="adj4" fmla="val 15812321"/>
              <a:gd name="adj5" fmla="val 5469"/>
            </a:avLst>
          </a:prstGeom>
          <a:solidFill>
            <a:srgbClr val="70AEDA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9" name="形状 308"/>
          <p:cNvSpPr/>
          <p:nvPr/>
        </p:nvSpPr>
        <p:spPr>
          <a:xfrm>
            <a:off x="1017340" y="2169520"/>
            <a:ext cx="2771648" cy="2771648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70AEDA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0" name="环形箭头 309"/>
          <p:cNvSpPr/>
          <p:nvPr/>
        </p:nvSpPr>
        <p:spPr>
          <a:xfrm>
            <a:off x="2207568" y="728638"/>
            <a:ext cx="2988394" cy="2988394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70AEDA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等腰三角形 4"/>
          <p:cNvSpPr/>
          <p:nvPr/>
        </p:nvSpPr>
        <p:spPr>
          <a:xfrm rot="1800000">
            <a:off x="2354589" y="3324221"/>
            <a:ext cx="471121" cy="406139"/>
          </a:xfrm>
          <a:prstGeom prst="triangle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等腰三角形 317"/>
          <p:cNvSpPr/>
          <p:nvPr/>
        </p:nvSpPr>
        <p:spPr>
          <a:xfrm rot="6300000">
            <a:off x="3588219" y="2007491"/>
            <a:ext cx="471121" cy="406139"/>
          </a:xfrm>
          <a:prstGeom prst="triangle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等腰三角形 318"/>
          <p:cNvSpPr/>
          <p:nvPr/>
        </p:nvSpPr>
        <p:spPr>
          <a:xfrm>
            <a:off x="4146872" y="4189618"/>
            <a:ext cx="899976" cy="775842"/>
          </a:xfrm>
          <a:prstGeom prst="triangle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标注 6"/>
          <p:cNvSpPr/>
          <p:nvPr/>
        </p:nvSpPr>
        <p:spPr>
          <a:xfrm>
            <a:off x="6762869" y="1169575"/>
            <a:ext cx="4446469" cy="1492329"/>
          </a:xfrm>
          <a:prstGeom prst="wedgeRectCallout">
            <a:avLst>
              <a:gd name="adj1" fmla="val -103092"/>
              <a:gd name="adj2" fmla="val 34416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2" name="矩形标注 321"/>
          <p:cNvSpPr/>
          <p:nvPr/>
        </p:nvSpPr>
        <p:spPr>
          <a:xfrm>
            <a:off x="6736018" y="2849317"/>
            <a:ext cx="4446469" cy="1492329"/>
          </a:xfrm>
          <a:prstGeom prst="wedgeRectCallout">
            <a:avLst>
              <a:gd name="adj1" fmla="val -131368"/>
              <a:gd name="adj2" fmla="val -6433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矩形标注 322"/>
          <p:cNvSpPr/>
          <p:nvPr/>
        </p:nvSpPr>
        <p:spPr>
          <a:xfrm>
            <a:off x="6762868" y="4529059"/>
            <a:ext cx="4446469" cy="1492329"/>
          </a:xfrm>
          <a:prstGeom prst="wedgeRectCallout">
            <a:avLst>
              <a:gd name="adj1" fmla="val -77386"/>
              <a:gd name="adj2" fmla="val -21751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4" name="文本框 323"/>
          <p:cNvSpPr txBox="1"/>
          <p:nvPr/>
        </p:nvSpPr>
        <p:spPr>
          <a:xfrm>
            <a:off x="7254891" y="1464393"/>
            <a:ext cx="346242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文本框 324"/>
          <p:cNvSpPr txBox="1"/>
          <p:nvPr/>
        </p:nvSpPr>
        <p:spPr>
          <a:xfrm>
            <a:off x="7230908" y="3149555"/>
            <a:ext cx="346242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6" name="文本框 325"/>
          <p:cNvSpPr txBox="1"/>
          <p:nvPr/>
        </p:nvSpPr>
        <p:spPr>
          <a:xfrm>
            <a:off x="7251539" y="4822162"/>
            <a:ext cx="346242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158">
        <p14:flip dir="r"/>
      </p:transition>
    </mc:Choice>
    <mc:Fallback>
      <p:transition spd="slow" advTm="11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5951984" y="992996"/>
            <a:ext cx="5040000" cy="5040000"/>
            <a:chOff x="6102895" y="1043796"/>
            <a:chExt cx="5040000" cy="50400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8" name="椭圆 7"/>
            <p:cNvSpPr/>
            <p:nvPr/>
          </p:nvSpPr>
          <p:spPr>
            <a:xfrm>
              <a:off x="6102895" y="1043796"/>
              <a:ext cx="5040000" cy="5040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>
              <a:stCxn id="8" idx="2"/>
            </p:cNvCxnSpPr>
            <p:nvPr/>
          </p:nvCxnSpPr>
          <p:spPr>
            <a:xfrm>
              <a:off x="6102895" y="3563796"/>
              <a:ext cx="2290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>
              <a:endCxn id="8" idx="0"/>
            </p:cNvCxnSpPr>
            <p:nvPr/>
          </p:nvCxnSpPr>
          <p:spPr>
            <a:xfrm flipV="1">
              <a:off x="8622895" y="1043796"/>
              <a:ext cx="0" cy="2290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>
              <a:stCxn id="8" idx="6"/>
            </p:cNvCxnSpPr>
            <p:nvPr/>
          </p:nvCxnSpPr>
          <p:spPr>
            <a:xfrm flipH="1">
              <a:off x="10913804" y="3563796"/>
              <a:ext cx="2290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>
              <a:stCxn id="8" idx="7"/>
            </p:cNvCxnSpPr>
            <p:nvPr/>
          </p:nvCxnSpPr>
          <p:spPr>
            <a:xfrm flipH="1">
              <a:off x="10242812" y="1781887"/>
              <a:ext cx="161992" cy="161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stCxn id="8" idx="1"/>
            </p:cNvCxnSpPr>
            <p:nvPr/>
          </p:nvCxnSpPr>
          <p:spPr>
            <a:xfrm>
              <a:off x="6840986" y="1781887"/>
              <a:ext cx="161992" cy="161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>
              <a:stCxn id="8" idx="3"/>
            </p:cNvCxnSpPr>
            <p:nvPr/>
          </p:nvCxnSpPr>
          <p:spPr>
            <a:xfrm flipV="1">
              <a:off x="6840986" y="5183713"/>
              <a:ext cx="161992" cy="161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>
              <a:stCxn id="8" idx="4"/>
            </p:cNvCxnSpPr>
            <p:nvPr/>
          </p:nvCxnSpPr>
          <p:spPr>
            <a:xfrm flipV="1">
              <a:off x="8622895" y="5854705"/>
              <a:ext cx="0" cy="2290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>
              <a:stCxn id="8" idx="5"/>
            </p:cNvCxnSpPr>
            <p:nvPr/>
          </p:nvCxnSpPr>
          <p:spPr>
            <a:xfrm flipH="1" flipV="1">
              <a:off x="10242812" y="5183713"/>
              <a:ext cx="161992" cy="161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6303476" y="1352853"/>
            <a:ext cx="4320001" cy="4320286"/>
            <a:chOff x="1373514" y="916201"/>
            <a:chExt cx="4320001" cy="43202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14" name="任意多边形 313"/>
            <p:cNvSpPr/>
            <p:nvPr/>
          </p:nvSpPr>
          <p:spPr>
            <a:xfrm>
              <a:off x="1373514" y="916201"/>
              <a:ext cx="4320001" cy="4320286"/>
            </a:xfrm>
            <a:custGeom>
              <a:avLst/>
              <a:gdLst>
                <a:gd name="connsiteX0" fmla="*/ 2091698 w 4320001"/>
                <a:gd name="connsiteY0" fmla="*/ 1086 h 4320286"/>
                <a:gd name="connsiteX1" fmla="*/ 2765834 w 4320001"/>
                <a:gd name="connsiteY1" fmla="*/ 86849 h 4320286"/>
                <a:gd name="connsiteX2" fmla="*/ 2664630 w 4320001"/>
                <a:gd name="connsiteY2" fmla="*/ 433194 h 4320286"/>
                <a:gd name="connsiteX3" fmla="*/ 2522764 w 4320001"/>
                <a:gd name="connsiteY3" fmla="*/ 396717 h 4320286"/>
                <a:gd name="connsiteX4" fmla="*/ 2160001 w 4320001"/>
                <a:gd name="connsiteY4" fmla="*/ 360147 h 4320286"/>
                <a:gd name="connsiteX5" fmla="*/ 360001 w 4320001"/>
                <a:gd name="connsiteY5" fmla="*/ 2160147 h 4320286"/>
                <a:gd name="connsiteX6" fmla="*/ 2160001 w 4320001"/>
                <a:gd name="connsiteY6" fmla="*/ 3960147 h 4320286"/>
                <a:gd name="connsiteX7" fmla="*/ 3960001 w 4320001"/>
                <a:gd name="connsiteY7" fmla="*/ 2160147 h 4320286"/>
                <a:gd name="connsiteX8" fmla="*/ 4320001 w 4320001"/>
                <a:gd name="connsiteY8" fmla="*/ 2160147 h 4320286"/>
                <a:gd name="connsiteX9" fmla="*/ 2842797 w 4320001"/>
                <a:gd name="connsiteY9" fmla="*/ 4209388 h 4320286"/>
                <a:gd name="connsiteX10" fmla="*/ 431677 w 4320001"/>
                <a:gd name="connsiteY10" fmla="*/ 3455716 h 4320286"/>
                <a:gd name="connsiteX11" fmla="*/ 384525 w 4320001"/>
                <a:gd name="connsiteY11" fmla="*/ 929989 h 4320286"/>
                <a:gd name="connsiteX12" fmla="*/ 2091698 w 4320001"/>
                <a:gd name="connsiteY12" fmla="*/ 1086 h 432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20001" h="4320286">
                  <a:moveTo>
                    <a:pt x="2091698" y="1086"/>
                  </a:moveTo>
                  <a:cubicBezTo>
                    <a:pt x="2315410" y="-6023"/>
                    <a:pt x="2542708" y="21650"/>
                    <a:pt x="2765834" y="86849"/>
                  </a:cubicBezTo>
                  <a:lnTo>
                    <a:pt x="2664630" y="433194"/>
                  </a:lnTo>
                  <a:lnTo>
                    <a:pt x="2522764" y="396717"/>
                  </a:lnTo>
                  <a:cubicBezTo>
                    <a:pt x="2405588" y="372739"/>
                    <a:pt x="2284265" y="360147"/>
                    <a:pt x="2160001" y="360147"/>
                  </a:cubicBezTo>
                  <a:cubicBezTo>
                    <a:pt x="1165888" y="360147"/>
                    <a:pt x="360001" y="1166034"/>
                    <a:pt x="360001" y="2160147"/>
                  </a:cubicBezTo>
                  <a:cubicBezTo>
                    <a:pt x="360001" y="3154260"/>
                    <a:pt x="1165888" y="3960147"/>
                    <a:pt x="2160001" y="3960147"/>
                  </a:cubicBezTo>
                  <a:cubicBezTo>
                    <a:pt x="3154114" y="3960147"/>
                    <a:pt x="3960001" y="3154260"/>
                    <a:pt x="3960001" y="2160147"/>
                  </a:cubicBezTo>
                  <a:lnTo>
                    <a:pt x="4320001" y="2160147"/>
                  </a:lnTo>
                  <a:cubicBezTo>
                    <a:pt x="4320001" y="3089976"/>
                    <a:pt x="3724947" y="3915460"/>
                    <a:pt x="2842797" y="4209388"/>
                  </a:cubicBezTo>
                  <a:cubicBezTo>
                    <a:pt x="1960647" y="4503316"/>
                    <a:pt x="989389" y="4199718"/>
                    <a:pt x="431677" y="3455716"/>
                  </a:cubicBezTo>
                  <a:cubicBezTo>
                    <a:pt x="-126035" y="2711714"/>
                    <a:pt x="-145029" y="1694289"/>
                    <a:pt x="384525" y="929989"/>
                  </a:cubicBezTo>
                  <a:cubicBezTo>
                    <a:pt x="781691" y="356764"/>
                    <a:pt x="1420560" y="22411"/>
                    <a:pt x="2091698" y="1086"/>
                  </a:cubicBezTo>
                  <a:close/>
                </a:path>
              </a:pathLst>
            </a:custGeom>
            <a:solidFill>
              <a:srgbClr val="007FC6"/>
            </a:solidFill>
            <a:ln>
              <a:solidFill>
                <a:srgbClr val="007F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8" name="任意多边形 317"/>
            <p:cNvSpPr/>
            <p:nvPr/>
          </p:nvSpPr>
          <p:spPr>
            <a:xfrm>
              <a:off x="1733412" y="1554613"/>
              <a:ext cx="3600204" cy="3322047"/>
            </a:xfrm>
            <a:custGeom>
              <a:avLst/>
              <a:gdLst>
                <a:gd name="connsiteX0" fmla="*/ 839002 w 3600204"/>
                <a:gd name="connsiteY0" fmla="*/ 0 h 3322047"/>
                <a:gd name="connsiteX1" fmla="*/ 1031909 w 3600204"/>
                <a:gd name="connsiteY1" fmla="*/ 305430 h 3322047"/>
                <a:gd name="connsiteX2" fmla="*/ 995086 w 3600204"/>
                <a:gd name="connsiteY2" fmla="*/ 327800 h 3322047"/>
                <a:gd name="connsiteX3" fmla="*/ 360204 w 3600204"/>
                <a:gd name="connsiteY3" fmla="*/ 1521871 h 3322047"/>
                <a:gd name="connsiteX4" fmla="*/ 1800204 w 3600204"/>
                <a:gd name="connsiteY4" fmla="*/ 2961871 h 3322047"/>
                <a:gd name="connsiteX5" fmla="*/ 3240204 w 3600204"/>
                <a:gd name="connsiteY5" fmla="*/ 1521871 h 3322047"/>
                <a:gd name="connsiteX6" fmla="*/ 3600204 w 3600204"/>
                <a:gd name="connsiteY6" fmla="*/ 1521871 h 3322047"/>
                <a:gd name="connsiteX7" fmla="*/ 2136217 w 3600204"/>
                <a:gd name="connsiteY7" fmla="*/ 3290231 h 3322047"/>
                <a:gd name="connsiteX8" fmla="*/ 125654 w 3600204"/>
                <a:gd name="connsiteY8" fmla="*/ 2182084 h 3322047"/>
                <a:gd name="connsiteX9" fmla="*/ 839002 w 3600204"/>
                <a:gd name="connsiteY9" fmla="*/ 0 h 332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0204" h="3322047">
                  <a:moveTo>
                    <a:pt x="839002" y="0"/>
                  </a:moveTo>
                  <a:lnTo>
                    <a:pt x="1031909" y="305430"/>
                  </a:lnTo>
                  <a:lnTo>
                    <a:pt x="995086" y="327800"/>
                  </a:lnTo>
                  <a:cubicBezTo>
                    <a:pt x="612044" y="586579"/>
                    <a:pt x="360204" y="1024815"/>
                    <a:pt x="360204" y="1521871"/>
                  </a:cubicBezTo>
                  <a:cubicBezTo>
                    <a:pt x="360204" y="2317161"/>
                    <a:pt x="1004914" y="2961871"/>
                    <a:pt x="1800204" y="2961871"/>
                  </a:cubicBezTo>
                  <a:cubicBezTo>
                    <a:pt x="2595494" y="2961871"/>
                    <a:pt x="3240204" y="2317161"/>
                    <a:pt x="3240204" y="1521871"/>
                  </a:cubicBezTo>
                  <a:lnTo>
                    <a:pt x="3600204" y="1521871"/>
                  </a:lnTo>
                  <a:cubicBezTo>
                    <a:pt x="3600204" y="2386412"/>
                    <a:pt x="2985561" y="3128843"/>
                    <a:pt x="2136217" y="3290231"/>
                  </a:cubicBezTo>
                  <a:cubicBezTo>
                    <a:pt x="1286873" y="3451618"/>
                    <a:pt x="442754" y="2986372"/>
                    <a:pt x="125654" y="2182084"/>
                  </a:cubicBezTo>
                  <a:cubicBezTo>
                    <a:pt x="-191447" y="1377796"/>
                    <a:pt x="108046" y="461667"/>
                    <a:pt x="839002" y="0"/>
                  </a:cubicBezTo>
                  <a:close/>
                </a:path>
              </a:pathLst>
            </a:custGeom>
            <a:solidFill>
              <a:srgbClr val="70AEDA"/>
            </a:solidFill>
            <a:ln>
              <a:solidFill>
                <a:srgbClr val="70AE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6" name="任意多边形 315"/>
            <p:cNvSpPr/>
            <p:nvPr/>
          </p:nvSpPr>
          <p:spPr>
            <a:xfrm>
              <a:off x="2093500" y="2456130"/>
              <a:ext cx="2880029" cy="2061042"/>
            </a:xfrm>
            <a:custGeom>
              <a:avLst/>
              <a:gdLst>
                <a:gd name="connsiteX0" fmla="*/ 140809 w 2880029"/>
                <a:gd name="connsiteY0" fmla="*/ 0 h 2061042"/>
                <a:gd name="connsiteX1" fmla="*/ 466537 w 2880029"/>
                <a:gd name="connsiteY1" fmla="*/ 155688 h 2061042"/>
                <a:gd name="connsiteX2" fmla="*/ 444901 w 2880029"/>
                <a:gd name="connsiteY2" fmla="*/ 200603 h 2061042"/>
                <a:gd name="connsiteX3" fmla="*/ 360029 w 2880029"/>
                <a:gd name="connsiteY3" fmla="*/ 620988 h 2061042"/>
                <a:gd name="connsiteX4" fmla="*/ 1440029 w 2880029"/>
                <a:gd name="connsiteY4" fmla="*/ 1700988 h 2061042"/>
                <a:gd name="connsiteX5" fmla="*/ 2520029 w 2880029"/>
                <a:gd name="connsiteY5" fmla="*/ 620988 h 2061042"/>
                <a:gd name="connsiteX6" fmla="*/ 2880029 w 2880029"/>
                <a:gd name="connsiteY6" fmla="*/ 620988 h 2061042"/>
                <a:gd name="connsiteX7" fmla="*/ 1967429 w 2880029"/>
                <a:gd name="connsiteY7" fmla="*/ 1960932 h 2061042"/>
                <a:gd name="connsiteX8" fmla="*/ 386350 w 2880029"/>
                <a:gd name="connsiteY8" fmla="*/ 1602497 h 2061042"/>
                <a:gd name="connsiteX9" fmla="*/ 140809 w 2880029"/>
                <a:gd name="connsiteY9" fmla="*/ 0 h 206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29" h="2061042">
                  <a:moveTo>
                    <a:pt x="140809" y="0"/>
                  </a:moveTo>
                  <a:lnTo>
                    <a:pt x="466537" y="155688"/>
                  </a:lnTo>
                  <a:lnTo>
                    <a:pt x="444901" y="200603"/>
                  </a:lnTo>
                  <a:cubicBezTo>
                    <a:pt x="390250" y="329813"/>
                    <a:pt x="360029" y="471871"/>
                    <a:pt x="360029" y="620988"/>
                  </a:cubicBezTo>
                  <a:cubicBezTo>
                    <a:pt x="360029" y="1217456"/>
                    <a:pt x="843561" y="1700988"/>
                    <a:pt x="1440029" y="1700988"/>
                  </a:cubicBezTo>
                  <a:cubicBezTo>
                    <a:pt x="2036497" y="1700988"/>
                    <a:pt x="2520029" y="1217456"/>
                    <a:pt x="2520029" y="620988"/>
                  </a:cubicBezTo>
                  <a:lnTo>
                    <a:pt x="2880029" y="620988"/>
                  </a:lnTo>
                  <a:cubicBezTo>
                    <a:pt x="2880029" y="1212716"/>
                    <a:pt x="2518042" y="1744211"/>
                    <a:pt x="1967429" y="1960932"/>
                  </a:cubicBezTo>
                  <a:cubicBezTo>
                    <a:pt x="1416816" y="2177652"/>
                    <a:pt x="789673" y="2035478"/>
                    <a:pt x="386350" y="1602497"/>
                  </a:cubicBezTo>
                  <a:cubicBezTo>
                    <a:pt x="-16974" y="1169517"/>
                    <a:pt x="-114369" y="533879"/>
                    <a:pt x="140809" y="0"/>
                  </a:cubicBezTo>
                  <a:close/>
                </a:path>
              </a:pathLst>
            </a:custGeom>
            <a:solidFill>
              <a:srgbClr val="5392CF"/>
            </a:solidFill>
            <a:ln>
              <a:solidFill>
                <a:srgbClr val="5392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1" name="任意多边形 320"/>
            <p:cNvSpPr/>
            <p:nvPr/>
          </p:nvSpPr>
          <p:spPr>
            <a:xfrm>
              <a:off x="2453507" y="1996507"/>
              <a:ext cx="2160015" cy="2160130"/>
            </a:xfrm>
            <a:custGeom>
              <a:avLst/>
              <a:gdLst>
                <a:gd name="connsiteX0" fmla="*/ 1074101 w 2160015"/>
                <a:gd name="connsiteY0" fmla="*/ 18 h 2160130"/>
                <a:gd name="connsiteX1" fmla="*/ 1582728 w 2160015"/>
                <a:gd name="connsiteY1" fmla="*/ 124170 h 2160130"/>
                <a:gd name="connsiteX2" fmla="*/ 1413678 w 2160015"/>
                <a:gd name="connsiteY2" fmla="*/ 445606 h 2160130"/>
                <a:gd name="connsiteX3" fmla="*/ 1360272 w 2160015"/>
                <a:gd name="connsiteY3" fmla="*/ 416618 h 2160130"/>
                <a:gd name="connsiteX4" fmla="*/ 1080015 w 2160015"/>
                <a:gd name="connsiteY4" fmla="*/ 360037 h 2160130"/>
                <a:gd name="connsiteX5" fmla="*/ 360015 w 2160015"/>
                <a:gd name="connsiteY5" fmla="*/ 1080037 h 2160130"/>
                <a:gd name="connsiteX6" fmla="*/ 1080015 w 2160015"/>
                <a:gd name="connsiteY6" fmla="*/ 1800037 h 2160130"/>
                <a:gd name="connsiteX7" fmla="*/ 1800015 w 2160015"/>
                <a:gd name="connsiteY7" fmla="*/ 1080037 h 2160130"/>
                <a:gd name="connsiteX8" fmla="*/ 2160015 w 2160015"/>
                <a:gd name="connsiteY8" fmla="*/ 1080037 h 2160130"/>
                <a:gd name="connsiteX9" fmla="*/ 1369809 w 2160015"/>
                <a:gd name="connsiteY9" fmla="*/ 2120431 h 2160130"/>
                <a:gd name="connsiteX10" fmla="*/ 155535 w 2160015"/>
                <a:gd name="connsiteY10" fmla="*/ 1638370 h 2160130"/>
                <a:gd name="connsiteX11" fmla="*/ 294095 w 2160015"/>
                <a:gd name="connsiteY11" fmla="*/ 339275 h 2160130"/>
                <a:gd name="connsiteX12" fmla="*/ 1074101 w 2160015"/>
                <a:gd name="connsiteY12" fmla="*/ 18 h 216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15" h="2160130">
                  <a:moveTo>
                    <a:pt x="1074101" y="18"/>
                  </a:moveTo>
                  <a:cubicBezTo>
                    <a:pt x="1247125" y="-990"/>
                    <a:pt x="1421804" y="39537"/>
                    <a:pt x="1582728" y="124170"/>
                  </a:cubicBezTo>
                  <a:lnTo>
                    <a:pt x="1413678" y="445606"/>
                  </a:lnTo>
                  <a:lnTo>
                    <a:pt x="1360272" y="416618"/>
                  </a:lnTo>
                  <a:cubicBezTo>
                    <a:pt x="1274132" y="380184"/>
                    <a:pt x="1179426" y="360037"/>
                    <a:pt x="1080015" y="360037"/>
                  </a:cubicBezTo>
                  <a:cubicBezTo>
                    <a:pt x="682370" y="360037"/>
                    <a:pt x="360015" y="682392"/>
                    <a:pt x="360015" y="1080037"/>
                  </a:cubicBezTo>
                  <a:cubicBezTo>
                    <a:pt x="360015" y="1477682"/>
                    <a:pt x="682370" y="1800037"/>
                    <a:pt x="1080015" y="1800037"/>
                  </a:cubicBezTo>
                  <a:cubicBezTo>
                    <a:pt x="1477660" y="1800037"/>
                    <a:pt x="1800015" y="1477682"/>
                    <a:pt x="1800015" y="1080037"/>
                  </a:cubicBezTo>
                  <a:lnTo>
                    <a:pt x="2160015" y="1080037"/>
                  </a:lnTo>
                  <a:cubicBezTo>
                    <a:pt x="2160015" y="1564897"/>
                    <a:pt x="1836888" y="1990330"/>
                    <a:pt x="1369809" y="2120431"/>
                  </a:cubicBezTo>
                  <a:cubicBezTo>
                    <a:pt x="902730" y="2250532"/>
                    <a:pt x="406195" y="2053410"/>
                    <a:pt x="155535" y="1638370"/>
                  </a:cubicBezTo>
                  <a:cubicBezTo>
                    <a:pt x="-95125" y="1223329"/>
                    <a:pt x="-38466" y="692110"/>
                    <a:pt x="294095" y="339275"/>
                  </a:cubicBezTo>
                  <a:cubicBezTo>
                    <a:pt x="501946" y="118753"/>
                    <a:pt x="785726" y="1699"/>
                    <a:pt x="1074101" y="18"/>
                  </a:cubicBezTo>
                  <a:close/>
                </a:path>
              </a:pathLst>
            </a:custGeom>
            <a:solidFill>
              <a:srgbClr val="70AEDA"/>
            </a:solidFill>
            <a:ln>
              <a:solidFill>
                <a:srgbClr val="70AE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2" name="任意多边形 321"/>
            <p:cNvSpPr/>
            <p:nvPr/>
          </p:nvSpPr>
          <p:spPr>
            <a:xfrm>
              <a:off x="2813465" y="2442008"/>
              <a:ext cx="1440099" cy="1354652"/>
            </a:xfrm>
            <a:custGeom>
              <a:avLst/>
              <a:gdLst>
                <a:gd name="connsiteX0" fmla="*/ 379954 w 1440099"/>
                <a:gd name="connsiteY0" fmla="*/ 0 h 1354652"/>
                <a:gd name="connsiteX1" fmla="*/ 550789 w 1440099"/>
                <a:gd name="connsiteY1" fmla="*/ 318716 h 1354652"/>
                <a:gd name="connsiteX2" fmla="*/ 518820 w 1440099"/>
                <a:gd name="connsiteY2" fmla="*/ 336068 h 1354652"/>
                <a:gd name="connsiteX3" fmla="*/ 360099 w 1440099"/>
                <a:gd name="connsiteY3" fmla="*/ 634586 h 1354652"/>
                <a:gd name="connsiteX4" fmla="*/ 720099 w 1440099"/>
                <a:gd name="connsiteY4" fmla="*/ 994586 h 1354652"/>
                <a:gd name="connsiteX5" fmla="*/ 1080099 w 1440099"/>
                <a:gd name="connsiteY5" fmla="*/ 634586 h 1354652"/>
                <a:gd name="connsiteX6" fmla="*/ 1440099 w 1440099"/>
                <a:gd name="connsiteY6" fmla="*/ 634586 h 1354652"/>
                <a:gd name="connsiteX7" fmla="*/ 837660 w 1440099"/>
                <a:gd name="connsiteY7" fmla="*/ 1344924 h 1354652"/>
                <a:gd name="connsiteX8" fmla="*/ 38490 w 1440099"/>
                <a:gd name="connsiteY8" fmla="*/ 866553 h 1354652"/>
                <a:gd name="connsiteX9" fmla="*/ 379954 w 1440099"/>
                <a:gd name="connsiteY9" fmla="*/ 0 h 135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40099" h="1354652">
                  <a:moveTo>
                    <a:pt x="379954" y="0"/>
                  </a:moveTo>
                  <a:lnTo>
                    <a:pt x="550789" y="318716"/>
                  </a:lnTo>
                  <a:lnTo>
                    <a:pt x="518820" y="336068"/>
                  </a:lnTo>
                  <a:cubicBezTo>
                    <a:pt x="423059" y="400763"/>
                    <a:pt x="360099" y="510322"/>
                    <a:pt x="360099" y="634586"/>
                  </a:cubicBezTo>
                  <a:cubicBezTo>
                    <a:pt x="360099" y="833409"/>
                    <a:pt x="521276" y="994586"/>
                    <a:pt x="720099" y="994586"/>
                  </a:cubicBezTo>
                  <a:cubicBezTo>
                    <a:pt x="918922" y="994586"/>
                    <a:pt x="1080099" y="833409"/>
                    <a:pt x="1080099" y="634586"/>
                  </a:cubicBezTo>
                  <a:lnTo>
                    <a:pt x="1440099" y="634586"/>
                  </a:lnTo>
                  <a:cubicBezTo>
                    <a:pt x="1440099" y="986859"/>
                    <a:pt x="1185206" y="1287405"/>
                    <a:pt x="837660" y="1344924"/>
                  </a:cubicBezTo>
                  <a:cubicBezTo>
                    <a:pt x="490114" y="1402443"/>
                    <a:pt x="151983" y="1200043"/>
                    <a:pt x="38490" y="866553"/>
                  </a:cubicBezTo>
                  <a:cubicBezTo>
                    <a:pt x="-75004" y="533063"/>
                    <a:pt x="69470" y="166422"/>
                    <a:pt x="379954" y="0"/>
                  </a:cubicBezTo>
                  <a:close/>
                </a:path>
              </a:pathLst>
            </a:custGeom>
            <a:solidFill>
              <a:srgbClr val="007FC6"/>
            </a:solidFill>
            <a:ln>
              <a:solidFill>
                <a:srgbClr val="007F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8768300" y="3234184"/>
            <a:ext cx="1943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0% </a:t>
            </a:r>
            <a:r>
              <a:rPr lang="en-US" altLang="zh-CN" sz="1200" dirty="0" smtClean="0">
                <a:solidFill>
                  <a:srgbClr val="007F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55% </a:t>
            </a:r>
            <a:r>
              <a:rPr lang="en-US" altLang="zh-CN" sz="1200" dirty="0" smtClean="0">
                <a:solidFill>
                  <a:srgbClr val="007F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79%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4" name="文本框 323"/>
          <p:cNvSpPr txBox="1"/>
          <p:nvPr/>
        </p:nvSpPr>
        <p:spPr>
          <a:xfrm>
            <a:off x="1296972" y="2599003"/>
            <a:ext cx="33588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文本框 324"/>
          <p:cNvSpPr txBox="1"/>
          <p:nvPr/>
        </p:nvSpPr>
        <p:spPr>
          <a:xfrm>
            <a:off x="1296972" y="954059"/>
            <a:ext cx="33588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6" name="文本框 325"/>
          <p:cNvSpPr txBox="1"/>
          <p:nvPr/>
        </p:nvSpPr>
        <p:spPr>
          <a:xfrm>
            <a:off x="1296972" y="4243948"/>
            <a:ext cx="33588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145">
        <p14:flip dir="r"/>
      </p:transition>
    </mc:Choice>
    <mc:Fallback>
      <p:transition spd="slow" advTm="11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5" name="任意多边形 304"/>
          <p:cNvSpPr/>
          <p:nvPr/>
        </p:nvSpPr>
        <p:spPr>
          <a:xfrm>
            <a:off x="-24680" y="3861288"/>
            <a:ext cx="3600000" cy="2160000"/>
          </a:xfrm>
          <a:custGeom>
            <a:avLst/>
            <a:gdLst>
              <a:gd name="connsiteX0" fmla="*/ 1080000 w 3600000"/>
              <a:gd name="connsiteY0" fmla="*/ 720000 h 2160000"/>
              <a:gd name="connsiteX1" fmla="*/ 720000 w 3600000"/>
              <a:gd name="connsiteY1" fmla="*/ 1080000 h 2160000"/>
              <a:gd name="connsiteX2" fmla="*/ 1080000 w 3600000"/>
              <a:gd name="connsiteY2" fmla="*/ 1440000 h 2160000"/>
              <a:gd name="connsiteX3" fmla="*/ 2520000 w 3600000"/>
              <a:gd name="connsiteY3" fmla="*/ 1440000 h 2160000"/>
              <a:gd name="connsiteX4" fmla="*/ 2880000 w 3600000"/>
              <a:gd name="connsiteY4" fmla="*/ 1080000 h 2160000"/>
              <a:gd name="connsiteX5" fmla="*/ 2520000 w 3600000"/>
              <a:gd name="connsiteY5" fmla="*/ 720000 h 2160000"/>
              <a:gd name="connsiteX6" fmla="*/ 1080000 w 3600000"/>
              <a:gd name="connsiteY6" fmla="*/ 0 h 2160000"/>
              <a:gd name="connsiteX7" fmla="*/ 2520000 w 3600000"/>
              <a:gd name="connsiteY7" fmla="*/ 0 h 2160000"/>
              <a:gd name="connsiteX8" fmla="*/ 3600000 w 3600000"/>
              <a:gd name="connsiteY8" fmla="*/ 1080000 h 2160000"/>
              <a:gd name="connsiteX9" fmla="*/ 2520000 w 3600000"/>
              <a:gd name="connsiteY9" fmla="*/ 2160000 h 2160000"/>
              <a:gd name="connsiteX10" fmla="*/ 1080000 w 3600000"/>
              <a:gd name="connsiteY10" fmla="*/ 2160000 h 2160000"/>
              <a:gd name="connsiteX11" fmla="*/ 0 w 3600000"/>
              <a:gd name="connsiteY11" fmla="*/ 1080000 h 2160000"/>
              <a:gd name="connsiteX12" fmla="*/ 1080000 w 3600000"/>
              <a:gd name="connsiteY12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0000" h="2160000">
                <a:moveTo>
                  <a:pt x="1080000" y="720000"/>
                </a:moveTo>
                <a:cubicBezTo>
                  <a:pt x="881177" y="720000"/>
                  <a:pt x="720000" y="881177"/>
                  <a:pt x="720000" y="1080000"/>
                </a:cubicBezTo>
                <a:cubicBezTo>
                  <a:pt x="720000" y="1278823"/>
                  <a:pt x="881177" y="1440000"/>
                  <a:pt x="1080000" y="1440000"/>
                </a:cubicBezTo>
                <a:lnTo>
                  <a:pt x="2520000" y="1440000"/>
                </a:lnTo>
                <a:cubicBezTo>
                  <a:pt x="2718823" y="1440000"/>
                  <a:pt x="2880000" y="1278823"/>
                  <a:pt x="2880000" y="1080000"/>
                </a:cubicBezTo>
                <a:cubicBezTo>
                  <a:pt x="2880000" y="881177"/>
                  <a:pt x="2718823" y="720000"/>
                  <a:pt x="2520000" y="720000"/>
                </a:cubicBezTo>
                <a:close/>
                <a:moveTo>
                  <a:pt x="1080000" y="0"/>
                </a:moveTo>
                <a:lnTo>
                  <a:pt x="2520000" y="0"/>
                </a:lnTo>
                <a:cubicBezTo>
                  <a:pt x="3116468" y="0"/>
                  <a:pt x="3600000" y="483532"/>
                  <a:pt x="3600000" y="1080000"/>
                </a:cubicBezTo>
                <a:cubicBezTo>
                  <a:pt x="3600000" y="1676468"/>
                  <a:pt x="3116468" y="2160000"/>
                  <a:pt x="2520000" y="2160000"/>
                </a:cubicBezTo>
                <a:lnTo>
                  <a:pt x="1080000" y="2160000"/>
                </a:ln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任意多边形 306"/>
          <p:cNvSpPr/>
          <p:nvPr/>
        </p:nvSpPr>
        <p:spPr>
          <a:xfrm>
            <a:off x="4292062" y="3861288"/>
            <a:ext cx="3600000" cy="2160000"/>
          </a:xfrm>
          <a:custGeom>
            <a:avLst/>
            <a:gdLst>
              <a:gd name="connsiteX0" fmla="*/ 1080000 w 3600000"/>
              <a:gd name="connsiteY0" fmla="*/ 720000 h 2160000"/>
              <a:gd name="connsiteX1" fmla="*/ 720000 w 3600000"/>
              <a:gd name="connsiteY1" fmla="*/ 1080000 h 2160000"/>
              <a:gd name="connsiteX2" fmla="*/ 1080000 w 3600000"/>
              <a:gd name="connsiteY2" fmla="*/ 1440000 h 2160000"/>
              <a:gd name="connsiteX3" fmla="*/ 2520000 w 3600000"/>
              <a:gd name="connsiteY3" fmla="*/ 1440000 h 2160000"/>
              <a:gd name="connsiteX4" fmla="*/ 2880000 w 3600000"/>
              <a:gd name="connsiteY4" fmla="*/ 1080000 h 2160000"/>
              <a:gd name="connsiteX5" fmla="*/ 2520000 w 3600000"/>
              <a:gd name="connsiteY5" fmla="*/ 720000 h 2160000"/>
              <a:gd name="connsiteX6" fmla="*/ 1080000 w 3600000"/>
              <a:gd name="connsiteY6" fmla="*/ 0 h 2160000"/>
              <a:gd name="connsiteX7" fmla="*/ 2520000 w 3600000"/>
              <a:gd name="connsiteY7" fmla="*/ 0 h 2160000"/>
              <a:gd name="connsiteX8" fmla="*/ 3600000 w 3600000"/>
              <a:gd name="connsiteY8" fmla="*/ 1080000 h 2160000"/>
              <a:gd name="connsiteX9" fmla="*/ 2520000 w 3600000"/>
              <a:gd name="connsiteY9" fmla="*/ 2160000 h 2160000"/>
              <a:gd name="connsiteX10" fmla="*/ 1080000 w 3600000"/>
              <a:gd name="connsiteY10" fmla="*/ 2160000 h 2160000"/>
              <a:gd name="connsiteX11" fmla="*/ 0 w 3600000"/>
              <a:gd name="connsiteY11" fmla="*/ 1080000 h 2160000"/>
              <a:gd name="connsiteX12" fmla="*/ 1080000 w 3600000"/>
              <a:gd name="connsiteY12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0000" h="2160000">
                <a:moveTo>
                  <a:pt x="1080000" y="720000"/>
                </a:moveTo>
                <a:cubicBezTo>
                  <a:pt x="881177" y="720000"/>
                  <a:pt x="720000" y="881177"/>
                  <a:pt x="720000" y="1080000"/>
                </a:cubicBezTo>
                <a:cubicBezTo>
                  <a:pt x="720000" y="1278823"/>
                  <a:pt x="881177" y="1440000"/>
                  <a:pt x="1080000" y="1440000"/>
                </a:cubicBezTo>
                <a:lnTo>
                  <a:pt x="2520000" y="1440000"/>
                </a:lnTo>
                <a:cubicBezTo>
                  <a:pt x="2718823" y="1440000"/>
                  <a:pt x="2880000" y="1278823"/>
                  <a:pt x="2880000" y="1080000"/>
                </a:cubicBezTo>
                <a:cubicBezTo>
                  <a:pt x="2880000" y="881177"/>
                  <a:pt x="2718823" y="720000"/>
                  <a:pt x="2520000" y="720000"/>
                </a:cubicBezTo>
                <a:close/>
                <a:moveTo>
                  <a:pt x="1080000" y="0"/>
                </a:moveTo>
                <a:lnTo>
                  <a:pt x="2520000" y="0"/>
                </a:lnTo>
                <a:cubicBezTo>
                  <a:pt x="3116468" y="0"/>
                  <a:pt x="3600000" y="483532"/>
                  <a:pt x="3600000" y="1080000"/>
                </a:cubicBezTo>
                <a:cubicBezTo>
                  <a:pt x="3600000" y="1676468"/>
                  <a:pt x="3116468" y="2160000"/>
                  <a:pt x="2520000" y="2160000"/>
                </a:cubicBezTo>
                <a:lnTo>
                  <a:pt x="1080000" y="2160000"/>
                </a:ln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圆角矩形 302"/>
          <p:cNvSpPr/>
          <p:nvPr/>
        </p:nvSpPr>
        <p:spPr>
          <a:xfrm>
            <a:off x="2133691" y="4581288"/>
            <a:ext cx="3600000" cy="72000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任意多边形 307"/>
          <p:cNvSpPr/>
          <p:nvPr/>
        </p:nvSpPr>
        <p:spPr>
          <a:xfrm>
            <a:off x="8608805" y="3861288"/>
            <a:ext cx="3600000" cy="2160000"/>
          </a:xfrm>
          <a:custGeom>
            <a:avLst/>
            <a:gdLst>
              <a:gd name="connsiteX0" fmla="*/ 1080000 w 3600000"/>
              <a:gd name="connsiteY0" fmla="*/ 720000 h 2160000"/>
              <a:gd name="connsiteX1" fmla="*/ 720000 w 3600000"/>
              <a:gd name="connsiteY1" fmla="*/ 1080000 h 2160000"/>
              <a:gd name="connsiteX2" fmla="*/ 1080000 w 3600000"/>
              <a:gd name="connsiteY2" fmla="*/ 1440000 h 2160000"/>
              <a:gd name="connsiteX3" fmla="*/ 2520000 w 3600000"/>
              <a:gd name="connsiteY3" fmla="*/ 1440000 h 2160000"/>
              <a:gd name="connsiteX4" fmla="*/ 2880000 w 3600000"/>
              <a:gd name="connsiteY4" fmla="*/ 1080000 h 2160000"/>
              <a:gd name="connsiteX5" fmla="*/ 2520000 w 3600000"/>
              <a:gd name="connsiteY5" fmla="*/ 720000 h 2160000"/>
              <a:gd name="connsiteX6" fmla="*/ 1080000 w 3600000"/>
              <a:gd name="connsiteY6" fmla="*/ 0 h 2160000"/>
              <a:gd name="connsiteX7" fmla="*/ 2520000 w 3600000"/>
              <a:gd name="connsiteY7" fmla="*/ 0 h 2160000"/>
              <a:gd name="connsiteX8" fmla="*/ 3600000 w 3600000"/>
              <a:gd name="connsiteY8" fmla="*/ 1080000 h 2160000"/>
              <a:gd name="connsiteX9" fmla="*/ 2520000 w 3600000"/>
              <a:gd name="connsiteY9" fmla="*/ 2160000 h 2160000"/>
              <a:gd name="connsiteX10" fmla="*/ 1080000 w 3600000"/>
              <a:gd name="connsiteY10" fmla="*/ 2160000 h 2160000"/>
              <a:gd name="connsiteX11" fmla="*/ 0 w 3600000"/>
              <a:gd name="connsiteY11" fmla="*/ 1080000 h 2160000"/>
              <a:gd name="connsiteX12" fmla="*/ 1080000 w 3600000"/>
              <a:gd name="connsiteY12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0000" h="2160000">
                <a:moveTo>
                  <a:pt x="1080000" y="720000"/>
                </a:moveTo>
                <a:cubicBezTo>
                  <a:pt x="881177" y="720000"/>
                  <a:pt x="720000" y="881177"/>
                  <a:pt x="720000" y="1080000"/>
                </a:cubicBezTo>
                <a:cubicBezTo>
                  <a:pt x="720000" y="1278823"/>
                  <a:pt x="881177" y="1440000"/>
                  <a:pt x="1080000" y="1440000"/>
                </a:cubicBezTo>
                <a:lnTo>
                  <a:pt x="2520000" y="1440000"/>
                </a:lnTo>
                <a:cubicBezTo>
                  <a:pt x="2718823" y="1440000"/>
                  <a:pt x="2880000" y="1278823"/>
                  <a:pt x="2880000" y="1080000"/>
                </a:cubicBezTo>
                <a:cubicBezTo>
                  <a:pt x="2880000" y="881177"/>
                  <a:pt x="2718823" y="720000"/>
                  <a:pt x="2520000" y="720000"/>
                </a:cubicBezTo>
                <a:close/>
                <a:moveTo>
                  <a:pt x="1080000" y="0"/>
                </a:moveTo>
                <a:lnTo>
                  <a:pt x="2520000" y="0"/>
                </a:lnTo>
                <a:cubicBezTo>
                  <a:pt x="3116468" y="0"/>
                  <a:pt x="3600000" y="483532"/>
                  <a:pt x="3600000" y="1080000"/>
                </a:cubicBezTo>
                <a:cubicBezTo>
                  <a:pt x="3600000" y="1676468"/>
                  <a:pt x="3116468" y="2160000"/>
                  <a:pt x="2520000" y="2160000"/>
                </a:cubicBezTo>
                <a:lnTo>
                  <a:pt x="1080000" y="2160000"/>
                </a:ln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9" name="圆角矩形 308"/>
          <p:cNvSpPr/>
          <p:nvPr/>
        </p:nvSpPr>
        <p:spPr>
          <a:xfrm>
            <a:off x="6450433" y="4581288"/>
            <a:ext cx="3600000" cy="72000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标注 2"/>
          <p:cNvSpPr/>
          <p:nvPr/>
        </p:nvSpPr>
        <p:spPr>
          <a:xfrm>
            <a:off x="992320" y="1194127"/>
            <a:ext cx="3256924" cy="2304256"/>
          </a:xfrm>
          <a:prstGeom prst="wedgeRectCallout">
            <a:avLst>
              <a:gd name="adj1" fmla="val -26176"/>
              <a:gd name="adj2" fmla="val 65807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0" name="矩形标注 309"/>
          <p:cNvSpPr/>
          <p:nvPr/>
        </p:nvSpPr>
        <p:spPr>
          <a:xfrm>
            <a:off x="7952414" y="1194127"/>
            <a:ext cx="3256924" cy="2304256"/>
          </a:xfrm>
          <a:prstGeom prst="wedgeRectCallout">
            <a:avLst>
              <a:gd name="adj1" fmla="val 23620"/>
              <a:gd name="adj2" fmla="val 65256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矩形标注 310"/>
          <p:cNvSpPr/>
          <p:nvPr/>
        </p:nvSpPr>
        <p:spPr>
          <a:xfrm>
            <a:off x="4472367" y="1194127"/>
            <a:ext cx="3256924" cy="2304256"/>
          </a:xfrm>
          <a:prstGeom prst="wedgeRectCallout">
            <a:avLst>
              <a:gd name="adj1" fmla="val -3832"/>
              <a:gd name="adj2" fmla="val 65256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文本框 311"/>
          <p:cNvSpPr txBox="1"/>
          <p:nvPr/>
        </p:nvSpPr>
        <p:spPr>
          <a:xfrm>
            <a:off x="1619631" y="1268760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13" name="文本框 312"/>
          <p:cNvSpPr txBox="1"/>
          <p:nvPr/>
        </p:nvSpPr>
        <p:spPr>
          <a:xfrm>
            <a:off x="8605280" y="1268760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14" name="文本框 313"/>
          <p:cNvSpPr txBox="1"/>
          <p:nvPr/>
        </p:nvSpPr>
        <p:spPr>
          <a:xfrm>
            <a:off x="5112455" y="1268760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4" name="文本框 3"/>
          <p:cNvSpPr txBox="1"/>
          <p:nvPr/>
        </p:nvSpPr>
        <p:spPr>
          <a:xfrm>
            <a:off x="1304119" y="4068716"/>
            <a:ext cx="94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5" name="文本框 314"/>
          <p:cNvSpPr txBox="1"/>
          <p:nvPr/>
        </p:nvSpPr>
        <p:spPr>
          <a:xfrm>
            <a:off x="5636540" y="4056324"/>
            <a:ext cx="94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6" name="文本框 315"/>
          <p:cNvSpPr txBox="1"/>
          <p:nvPr/>
        </p:nvSpPr>
        <p:spPr>
          <a:xfrm>
            <a:off x="9878369" y="4056324"/>
            <a:ext cx="94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33321" y="4766732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" name="文本框 316"/>
          <p:cNvSpPr txBox="1"/>
          <p:nvPr/>
        </p:nvSpPr>
        <p:spPr>
          <a:xfrm>
            <a:off x="7259706" y="4766732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8" name="文本框 317"/>
          <p:cNvSpPr txBox="1"/>
          <p:nvPr/>
        </p:nvSpPr>
        <p:spPr>
          <a:xfrm>
            <a:off x="775851" y="5507940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9" name="文本框 318"/>
          <p:cNvSpPr txBox="1"/>
          <p:nvPr/>
        </p:nvSpPr>
        <p:spPr>
          <a:xfrm>
            <a:off x="5084967" y="5507940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0" name="文本框 319"/>
          <p:cNvSpPr txBox="1"/>
          <p:nvPr/>
        </p:nvSpPr>
        <p:spPr>
          <a:xfrm>
            <a:off x="9394082" y="5507940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070">
        <p14:flip dir="r"/>
      </p:transition>
    </mc:Choice>
    <mc:Fallback>
      <p:transition spd="slow" advTm="10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4038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SUMMARY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1" name="十字箭头标注 310"/>
          <p:cNvSpPr/>
          <p:nvPr/>
        </p:nvSpPr>
        <p:spPr>
          <a:xfrm rot="18900000">
            <a:off x="8875666" y="1393185"/>
            <a:ext cx="1296144" cy="1296144"/>
          </a:xfrm>
          <a:prstGeom prst="quad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文本框 311"/>
          <p:cNvSpPr txBox="1"/>
          <p:nvPr/>
        </p:nvSpPr>
        <p:spPr>
          <a:xfrm>
            <a:off x="8776194" y="2780277"/>
            <a:ext cx="149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THE LOGO</a:t>
            </a:r>
            <a:endParaRPr lang="zh-CN" altLang="en-US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947">
        <p14:flip dir="r"/>
      </p:transition>
    </mc:Choice>
    <mc:Fallback>
      <p:transition spd="slow" advTm="194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2846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PART 4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927">
        <p14:flip dir="r"/>
      </p:transition>
    </mc:Choice>
    <mc:Fallback>
      <p:transition spd="slow" advTm="19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3" name="任意多边形 302"/>
          <p:cNvSpPr/>
          <p:nvPr/>
        </p:nvSpPr>
        <p:spPr>
          <a:xfrm>
            <a:off x="6369631" y="1403250"/>
            <a:ext cx="2016224" cy="4608512"/>
          </a:xfrm>
          <a:custGeom>
            <a:avLst/>
            <a:gdLst>
              <a:gd name="connsiteX0" fmla="*/ 1013808 w 2016224"/>
              <a:gd name="connsiteY0" fmla="*/ 329367 h 4608512"/>
              <a:gd name="connsiteX1" fmla="*/ 562965 w 2016224"/>
              <a:gd name="connsiteY1" fmla="*/ 780210 h 4608512"/>
              <a:gd name="connsiteX2" fmla="*/ 1013808 w 2016224"/>
              <a:gd name="connsiteY2" fmla="*/ 1231053 h 4608512"/>
              <a:gd name="connsiteX3" fmla="*/ 1464651 w 2016224"/>
              <a:gd name="connsiteY3" fmla="*/ 780210 h 4608512"/>
              <a:gd name="connsiteX4" fmla="*/ 1013808 w 2016224"/>
              <a:gd name="connsiteY4" fmla="*/ 329367 h 4608512"/>
              <a:gd name="connsiteX5" fmla="*/ 336044 w 2016224"/>
              <a:gd name="connsiteY5" fmla="*/ 0 h 4608512"/>
              <a:gd name="connsiteX6" fmla="*/ 1680180 w 2016224"/>
              <a:gd name="connsiteY6" fmla="*/ 0 h 4608512"/>
              <a:gd name="connsiteX7" fmla="*/ 2016224 w 2016224"/>
              <a:gd name="connsiteY7" fmla="*/ 336044 h 4608512"/>
              <a:gd name="connsiteX8" fmla="*/ 2016224 w 2016224"/>
              <a:gd name="connsiteY8" fmla="*/ 4272468 h 4608512"/>
              <a:gd name="connsiteX9" fmla="*/ 1680180 w 2016224"/>
              <a:gd name="connsiteY9" fmla="*/ 4608512 h 4608512"/>
              <a:gd name="connsiteX10" fmla="*/ 336044 w 2016224"/>
              <a:gd name="connsiteY10" fmla="*/ 4608512 h 4608512"/>
              <a:gd name="connsiteX11" fmla="*/ 0 w 2016224"/>
              <a:gd name="connsiteY11" fmla="*/ 4272468 h 4608512"/>
              <a:gd name="connsiteX12" fmla="*/ 0 w 2016224"/>
              <a:gd name="connsiteY12" fmla="*/ 336044 h 4608512"/>
              <a:gd name="connsiteX13" fmla="*/ 336044 w 2016224"/>
              <a:gd name="connsiteY13" fmla="*/ 0 h 46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16224" h="4608512">
                <a:moveTo>
                  <a:pt x="1013808" y="329367"/>
                </a:moveTo>
                <a:cubicBezTo>
                  <a:pt x="764814" y="329367"/>
                  <a:pt x="562965" y="531216"/>
                  <a:pt x="562965" y="780210"/>
                </a:cubicBezTo>
                <a:cubicBezTo>
                  <a:pt x="562965" y="1029204"/>
                  <a:pt x="764814" y="1231053"/>
                  <a:pt x="1013808" y="1231053"/>
                </a:cubicBezTo>
                <a:cubicBezTo>
                  <a:pt x="1262802" y="1231053"/>
                  <a:pt x="1464651" y="1029204"/>
                  <a:pt x="1464651" y="780210"/>
                </a:cubicBezTo>
                <a:cubicBezTo>
                  <a:pt x="1464651" y="531216"/>
                  <a:pt x="1262802" y="329367"/>
                  <a:pt x="1013808" y="329367"/>
                </a:cubicBezTo>
                <a:close/>
                <a:moveTo>
                  <a:pt x="336044" y="0"/>
                </a:moveTo>
                <a:lnTo>
                  <a:pt x="1680180" y="0"/>
                </a:lnTo>
                <a:cubicBezTo>
                  <a:pt x="1865772" y="0"/>
                  <a:pt x="2016224" y="150452"/>
                  <a:pt x="2016224" y="336044"/>
                </a:cubicBezTo>
                <a:lnTo>
                  <a:pt x="2016224" y="4272468"/>
                </a:lnTo>
                <a:cubicBezTo>
                  <a:pt x="2016224" y="4458060"/>
                  <a:pt x="1865772" y="4608512"/>
                  <a:pt x="1680180" y="4608512"/>
                </a:cubicBezTo>
                <a:lnTo>
                  <a:pt x="336044" y="4608512"/>
                </a:lnTo>
                <a:cubicBezTo>
                  <a:pt x="150452" y="4608512"/>
                  <a:pt x="0" y="4458060"/>
                  <a:pt x="0" y="4272468"/>
                </a:cubicBezTo>
                <a:lnTo>
                  <a:pt x="0" y="336044"/>
                </a:lnTo>
                <a:cubicBezTo>
                  <a:pt x="0" y="150452"/>
                  <a:pt x="150452" y="0"/>
                  <a:pt x="33604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4" name="任意多边形 323"/>
          <p:cNvSpPr/>
          <p:nvPr/>
        </p:nvSpPr>
        <p:spPr>
          <a:xfrm rot="3600000">
            <a:off x="4945486" y="575595"/>
            <a:ext cx="2016224" cy="4849591"/>
          </a:xfrm>
          <a:custGeom>
            <a:avLst/>
            <a:gdLst>
              <a:gd name="connsiteX0" fmla="*/ 562965 w 2016224"/>
              <a:gd name="connsiteY0" fmla="*/ 780210 h 4849591"/>
              <a:gd name="connsiteX1" fmla="*/ 1013808 w 2016224"/>
              <a:gd name="connsiteY1" fmla="*/ 1231053 h 4849591"/>
              <a:gd name="connsiteX2" fmla="*/ 1464651 w 2016224"/>
              <a:gd name="connsiteY2" fmla="*/ 780210 h 4849591"/>
              <a:gd name="connsiteX3" fmla="*/ 1013808 w 2016224"/>
              <a:gd name="connsiteY3" fmla="*/ 329367 h 4849591"/>
              <a:gd name="connsiteX4" fmla="*/ 562965 w 2016224"/>
              <a:gd name="connsiteY4" fmla="*/ 780210 h 4849591"/>
              <a:gd name="connsiteX5" fmla="*/ 0 w 2016224"/>
              <a:gd name="connsiteY5" fmla="*/ 1519206 h 4849591"/>
              <a:gd name="connsiteX6" fmla="*/ 0 w 2016224"/>
              <a:gd name="connsiteY6" fmla="*/ 336044 h 4849591"/>
              <a:gd name="connsiteX7" fmla="*/ 336044 w 2016224"/>
              <a:gd name="connsiteY7" fmla="*/ 0 h 4849591"/>
              <a:gd name="connsiteX8" fmla="*/ 1680180 w 2016224"/>
              <a:gd name="connsiteY8" fmla="*/ 0 h 4849591"/>
              <a:gd name="connsiteX9" fmla="*/ 2016224 w 2016224"/>
              <a:gd name="connsiteY9" fmla="*/ 336044 h 4849591"/>
              <a:gd name="connsiteX10" fmla="*/ 2016224 w 2016224"/>
              <a:gd name="connsiteY10" fmla="*/ 1528204 h 4849591"/>
              <a:gd name="connsiteX11" fmla="*/ 1667005 w 2016224"/>
              <a:gd name="connsiteY11" fmla="*/ 1528204 h 4849591"/>
              <a:gd name="connsiteX12" fmla="*/ 1330961 w 2016224"/>
              <a:gd name="connsiteY12" fmla="*/ 1864248 h 4849591"/>
              <a:gd name="connsiteX13" fmla="*/ 1330961 w 2016224"/>
              <a:gd name="connsiteY13" fmla="*/ 2893601 h 4849591"/>
              <a:gd name="connsiteX14" fmla="*/ 1677432 w 2016224"/>
              <a:gd name="connsiteY14" fmla="*/ 2893601 h 4849591"/>
              <a:gd name="connsiteX15" fmla="*/ 1848132 w 2016224"/>
              <a:gd name="connsiteY15" fmla="*/ 3064301 h 4849591"/>
              <a:gd name="connsiteX16" fmla="*/ 1848132 w 2016224"/>
              <a:gd name="connsiteY16" fmla="*/ 3231938 h 4849591"/>
              <a:gd name="connsiteX17" fmla="*/ 1677432 w 2016224"/>
              <a:gd name="connsiteY17" fmla="*/ 3402638 h 4849591"/>
              <a:gd name="connsiteX18" fmla="*/ 1330961 w 2016224"/>
              <a:gd name="connsiteY18" fmla="*/ 3402638 h 4849591"/>
              <a:gd name="connsiteX19" fmla="*/ 1330961 w 2016224"/>
              <a:gd name="connsiteY19" fmla="*/ 3750383 h 4849591"/>
              <a:gd name="connsiteX20" fmla="*/ 1639335 w 2016224"/>
              <a:gd name="connsiteY20" fmla="*/ 3750383 h 4849591"/>
              <a:gd name="connsiteX21" fmla="*/ 1848132 w 2016224"/>
              <a:gd name="connsiteY21" fmla="*/ 3959180 h 4849591"/>
              <a:gd name="connsiteX22" fmla="*/ 1848132 w 2016224"/>
              <a:gd name="connsiteY22" fmla="*/ 4050623 h 4849591"/>
              <a:gd name="connsiteX23" fmla="*/ 1639335 w 2016224"/>
              <a:gd name="connsiteY23" fmla="*/ 4259420 h 4849591"/>
              <a:gd name="connsiteX24" fmla="*/ 1344079 w 2016224"/>
              <a:gd name="connsiteY24" fmla="*/ 4259420 h 4849591"/>
              <a:gd name="connsiteX25" fmla="*/ 1344079 w 2016224"/>
              <a:gd name="connsiteY25" fmla="*/ 4607391 h 4849591"/>
              <a:gd name="connsiteX26" fmla="*/ 1101879 w 2016224"/>
              <a:gd name="connsiteY26" fmla="*/ 4849591 h 4849591"/>
              <a:gd name="connsiteX27" fmla="*/ 866197 w 2016224"/>
              <a:gd name="connsiteY27" fmla="*/ 4849591 h 4849591"/>
              <a:gd name="connsiteX28" fmla="*/ 628918 w 2016224"/>
              <a:gd name="connsiteY28" fmla="*/ 4656203 h 4849591"/>
              <a:gd name="connsiteX29" fmla="*/ 624110 w 2016224"/>
              <a:gd name="connsiteY29" fmla="*/ 4608512 h 4849591"/>
              <a:gd name="connsiteX30" fmla="*/ 623996 w 2016224"/>
              <a:gd name="connsiteY30" fmla="*/ 4608512 h 4849591"/>
              <a:gd name="connsiteX31" fmla="*/ 623996 w 2016224"/>
              <a:gd name="connsiteY31" fmla="*/ 1855250 h 4849591"/>
              <a:gd name="connsiteX32" fmla="*/ 287952 w 2016224"/>
              <a:gd name="connsiteY32" fmla="*/ 1519206 h 484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016224" h="4849591">
                <a:moveTo>
                  <a:pt x="562965" y="780210"/>
                </a:moveTo>
                <a:cubicBezTo>
                  <a:pt x="562965" y="1029204"/>
                  <a:pt x="764814" y="1231053"/>
                  <a:pt x="1013808" y="1231053"/>
                </a:cubicBezTo>
                <a:cubicBezTo>
                  <a:pt x="1262802" y="1231053"/>
                  <a:pt x="1464651" y="1029204"/>
                  <a:pt x="1464651" y="780210"/>
                </a:cubicBezTo>
                <a:cubicBezTo>
                  <a:pt x="1464651" y="531216"/>
                  <a:pt x="1262802" y="329367"/>
                  <a:pt x="1013808" y="329367"/>
                </a:cubicBezTo>
                <a:cubicBezTo>
                  <a:pt x="764814" y="329367"/>
                  <a:pt x="562965" y="531216"/>
                  <a:pt x="562965" y="780210"/>
                </a:cubicBezTo>
                <a:close/>
                <a:moveTo>
                  <a:pt x="0" y="1519206"/>
                </a:moveTo>
                <a:lnTo>
                  <a:pt x="0" y="336044"/>
                </a:lnTo>
                <a:cubicBezTo>
                  <a:pt x="0" y="150452"/>
                  <a:pt x="150452" y="0"/>
                  <a:pt x="336044" y="0"/>
                </a:cubicBezTo>
                <a:lnTo>
                  <a:pt x="1680180" y="0"/>
                </a:lnTo>
                <a:cubicBezTo>
                  <a:pt x="1865772" y="0"/>
                  <a:pt x="2016224" y="150452"/>
                  <a:pt x="2016224" y="336044"/>
                </a:cubicBezTo>
                <a:lnTo>
                  <a:pt x="2016224" y="1528204"/>
                </a:lnTo>
                <a:lnTo>
                  <a:pt x="1667005" y="1528204"/>
                </a:lnTo>
                <a:cubicBezTo>
                  <a:pt x="1481413" y="1528204"/>
                  <a:pt x="1330961" y="1678656"/>
                  <a:pt x="1330961" y="1864248"/>
                </a:cubicBezTo>
                <a:lnTo>
                  <a:pt x="1330961" y="2893601"/>
                </a:lnTo>
                <a:lnTo>
                  <a:pt x="1677432" y="2893601"/>
                </a:lnTo>
                <a:cubicBezTo>
                  <a:pt x="1771707" y="2893601"/>
                  <a:pt x="1848132" y="2970026"/>
                  <a:pt x="1848132" y="3064301"/>
                </a:cubicBezTo>
                <a:lnTo>
                  <a:pt x="1848132" y="3231938"/>
                </a:lnTo>
                <a:cubicBezTo>
                  <a:pt x="1848132" y="3326213"/>
                  <a:pt x="1771707" y="3402638"/>
                  <a:pt x="1677432" y="3402638"/>
                </a:cubicBezTo>
                <a:lnTo>
                  <a:pt x="1330961" y="3402638"/>
                </a:lnTo>
                <a:lnTo>
                  <a:pt x="1330961" y="3750383"/>
                </a:lnTo>
                <a:lnTo>
                  <a:pt x="1639335" y="3750383"/>
                </a:lnTo>
                <a:cubicBezTo>
                  <a:pt x="1754650" y="3750383"/>
                  <a:pt x="1848132" y="3843865"/>
                  <a:pt x="1848132" y="3959180"/>
                </a:cubicBezTo>
                <a:lnTo>
                  <a:pt x="1848132" y="4050623"/>
                </a:lnTo>
                <a:cubicBezTo>
                  <a:pt x="1848132" y="4165938"/>
                  <a:pt x="1754650" y="4259420"/>
                  <a:pt x="1639335" y="4259420"/>
                </a:cubicBezTo>
                <a:lnTo>
                  <a:pt x="1344079" y="4259420"/>
                </a:lnTo>
                <a:lnTo>
                  <a:pt x="1344079" y="4607391"/>
                </a:lnTo>
                <a:cubicBezTo>
                  <a:pt x="1344079" y="4741154"/>
                  <a:pt x="1235642" y="4849591"/>
                  <a:pt x="1101879" y="4849591"/>
                </a:cubicBezTo>
                <a:lnTo>
                  <a:pt x="866197" y="4849591"/>
                </a:lnTo>
                <a:cubicBezTo>
                  <a:pt x="749155" y="4849591"/>
                  <a:pt x="651502" y="4766569"/>
                  <a:pt x="628918" y="4656203"/>
                </a:cubicBezTo>
                <a:lnTo>
                  <a:pt x="624110" y="4608512"/>
                </a:lnTo>
                <a:lnTo>
                  <a:pt x="623996" y="4608512"/>
                </a:lnTo>
                <a:lnTo>
                  <a:pt x="623996" y="1855250"/>
                </a:lnTo>
                <a:cubicBezTo>
                  <a:pt x="623996" y="1669658"/>
                  <a:pt x="473544" y="1519206"/>
                  <a:pt x="287952" y="1519206"/>
                </a:cubicBezTo>
                <a:close/>
              </a:path>
            </a:pathLst>
          </a:cu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任意多边形 304"/>
          <p:cNvSpPr/>
          <p:nvPr/>
        </p:nvSpPr>
        <p:spPr>
          <a:xfrm rot="16200000">
            <a:off x="7896200" y="-121409"/>
            <a:ext cx="2016224" cy="4608512"/>
          </a:xfrm>
          <a:custGeom>
            <a:avLst/>
            <a:gdLst>
              <a:gd name="connsiteX0" fmla="*/ 1013808 w 2016224"/>
              <a:gd name="connsiteY0" fmla="*/ 329367 h 4608512"/>
              <a:gd name="connsiteX1" fmla="*/ 562965 w 2016224"/>
              <a:gd name="connsiteY1" fmla="*/ 780210 h 4608512"/>
              <a:gd name="connsiteX2" fmla="*/ 1013808 w 2016224"/>
              <a:gd name="connsiteY2" fmla="*/ 1231053 h 4608512"/>
              <a:gd name="connsiteX3" fmla="*/ 1464651 w 2016224"/>
              <a:gd name="connsiteY3" fmla="*/ 780210 h 4608512"/>
              <a:gd name="connsiteX4" fmla="*/ 1013808 w 2016224"/>
              <a:gd name="connsiteY4" fmla="*/ 329367 h 4608512"/>
              <a:gd name="connsiteX5" fmla="*/ 336044 w 2016224"/>
              <a:gd name="connsiteY5" fmla="*/ 0 h 4608512"/>
              <a:gd name="connsiteX6" fmla="*/ 1680180 w 2016224"/>
              <a:gd name="connsiteY6" fmla="*/ 0 h 4608512"/>
              <a:gd name="connsiteX7" fmla="*/ 2016224 w 2016224"/>
              <a:gd name="connsiteY7" fmla="*/ 336044 h 4608512"/>
              <a:gd name="connsiteX8" fmla="*/ 2016224 w 2016224"/>
              <a:gd name="connsiteY8" fmla="*/ 4272468 h 4608512"/>
              <a:gd name="connsiteX9" fmla="*/ 1680180 w 2016224"/>
              <a:gd name="connsiteY9" fmla="*/ 4608512 h 4608512"/>
              <a:gd name="connsiteX10" fmla="*/ 336044 w 2016224"/>
              <a:gd name="connsiteY10" fmla="*/ 4608512 h 4608512"/>
              <a:gd name="connsiteX11" fmla="*/ 0 w 2016224"/>
              <a:gd name="connsiteY11" fmla="*/ 4272468 h 4608512"/>
              <a:gd name="connsiteX12" fmla="*/ 0 w 2016224"/>
              <a:gd name="connsiteY12" fmla="*/ 336044 h 4608512"/>
              <a:gd name="connsiteX13" fmla="*/ 336044 w 2016224"/>
              <a:gd name="connsiteY13" fmla="*/ 0 h 46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16224" h="4608512">
                <a:moveTo>
                  <a:pt x="1013808" y="329367"/>
                </a:moveTo>
                <a:cubicBezTo>
                  <a:pt x="764814" y="329367"/>
                  <a:pt x="562965" y="531216"/>
                  <a:pt x="562965" y="780210"/>
                </a:cubicBezTo>
                <a:cubicBezTo>
                  <a:pt x="562965" y="1029204"/>
                  <a:pt x="764814" y="1231053"/>
                  <a:pt x="1013808" y="1231053"/>
                </a:cubicBezTo>
                <a:cubicBezTo>
                  <a:pt x="1262802" y="1231053"/>
                  <a:pt x="1464651" y="1029204"/>
                  <a:pt x="1464651" y="780210"/>
                </a:cubicBezTo>
                <a:cubicBezTo>
                  <a:pt x="1464651" y="531216"/>
                  <a:pt x="1262802" y="329367"/>
                  <a:pt x="1013808" y="329367"/>
                </a:cubicBezTo>
                <a:close/>
                <a:moveTo>
                  <a:pt x="336044" y="0"/>
                </a:moveTo>
                <a:lnTo>
                  <a:pt x="1680180" y="0"/>
                </a:lnTo>
                <a:cubicBezTo>
                  <a:pt x="1865772" y="0"/>
                  <a:pt x="2016224" y="150452"/>
                  <a:pt x="2016224" y="336044"/>
                </a:cubicBezTo>
                <a:lnTo>
                  <a:pt x="2016224" y="4272468"/>
                </a:lnTo>
                <a:cubicBezTo>
                  <a:pt x="2016224" y="4458060"/>
                  <a:pt x="1865772" y="4608512"/>
                  <a:pt x="1680180" y="4608512"/>
                </a:cubicBezTo>
                <a:lnTo>
                  <a:pt x="336044" y="4608512"/>
                </a:lnTo>
                <a:cubicBezTo>
                  <a:pt x="150452" y="4608512"/>
                  <a:pt x="0" y="4458060"/>
                  <a:pt x="0" y="4272468"/>
                </a:cubicBezTo>
                <a:lnTo>
                  <a:pt x="0" y="336044"/>
                </a:lnTo>
                <a:cubicBezTo>
                  <a:pt x="0" y="150452"/>
                  <a:pt x="150452" y="0"/>
                  <a:pt x="33604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任意多边形 306"/>
          <p:cNvSpPr/>
          <p:nvPr/>
        </p:nvSpPr>
        <p:spPr>
          <a:xfrm rot="18900000">
            <a:off x="7444416" y="962401"/>
            <a:ext cx="2016224" cy="4608512"/>
          </a:xfrm>
          <a:custGeom>
            <a:avLst/>
            <a:gdLst>
              <a:gd name="connsiteX0" fmla="*/ 1013808 w 2016224"/>
              <a:gd name="connsiteY0" fmla="*/ 329367 h 4608512"/>
              <a:gd name="connsiteX1" fmla="*/ 562965 w 2016224"/>
              <a:gd name="connsiteY1" fmla="*/ 780210 h 4608512"/>
              <a:gd name="connsiteX2" fmla="*/ 1013808 w 2016224"/>
              <a:gd name="connsiteY2" fmla="*/ 1231053 h 4608512"/>
              <a:gd name="connsiteX3" fmla="*/ 1464651 w 2016224"/>
              <a:gd name="connsiteY3" fmla="*/ 780210 h 4608512"/>
              <a:gd name="connsiteX4" fmla="*/ 1013808 w 2016224"/>
              <a:gd name="connsiteY4" fmla="*/ 329367 h 4608512"/>
              <a:gd name="connsiteX5" fmla="*/ 336044 w 2016224"/>
              <a:gd name="connsiteY5" fmla="*/ 0 h 4608512"/>
              <a:gd name="connsiteX6" fmla="*/ 1680180 w 2016224"/>
              <a:gd name="connsiteY6" fmla="*/ 0 h 4608512"/>
              <a:gd name="connsiteX7" fmla="*/ 2016224 w 2016224"/>
              <a:gd name="connsiteY7" fmla="*/ 336044 h 4608512"/>
              <a:gd name="connsiteX8" fmla="*/ 2016224 w 2016224"/>
              <a:gd name="connsiteY8" fmla="*/ 4272468 h 4608512"/>
              <a:gd name="connsiteX9" fmla="*/ 1680180 w 2016224"/>
              <a:gd name="connsiteY9" fmla="*/ 4608512 h 4608512"/>
              <a:gd name="connsiteX10" fmla="*/ 336044 w 2016224"/>
              <a:gd name="connsiteY10" fmla="*/ 4608512 h 4608512"/>
              <a:gd name="connsiteX11" fmla="*/ 0 w 2016224"/>
              <a:gd name="connsiteY11" fmla="*/ 4272468 h 4608512"/>
              <a:gd name="connsiteX12" fmla="*/ 0 w 2016224"/>
              <a:gd name="connsiteY12" fmla="*/ 336044 h 4608512"/>
              <a:gd name="connsiteX13" fmla="*/ 336044 w 2016224"/>
              <a:gd name="connsiteY13" fmla="*/ 0 h 46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16224" h="4608512">
                <a:moveTo>
                  <a:pt x="1013808" y="329367"/>
                </a:moveTo>
                <a:cubicBezTo>
                  <a:pt x="764814" y="329367"/>
                  <a:pt x="562965" y="531216"/>
                  <a:pt x="562965" y="780210"/>
                </a:cubicBezTo>
                <a:cubicBezTo>
                  <a:pt x="562965" y="1029204"/>
                  <a:pt x="764814" y="1231053"/>
                  <a:pt x="1013808" y="1231053"/>
                </a:cubicBezTo>
                <a:cubicBezTo>
                  <a:pt x="1262802" y="1231053"/>
                  <a:pt x="1464651" y="1029204"/>
                  <a:pt x="1464651" y="780210"/>
                </a:cubicBezTo>
                <a:cubicBezTo>
                  <a:pt x="1464651" y="531216"/>
                  <a:pt x="1262802" y="329367"/>
                  <a:pt x="1013808" y="329367"/>
                </a:cubicBezTo>
                <a:close/>
                <a:moveTo>
                  <a:pt x="336044" y="0"/>
                </a:moveTo>
                <a:lnTo>
                  <a:pt x="1680180" y="0"/>
                </a:lnTo>
                <a:cubicBezTo>
                  <a:pt x="1865772" y="0"/>
                  <a:pt x="2016224" y="150452"/>
                  <a:pt x="2016224" y="336044"/>
                </a:cubicBezTo>
                <a:lnTo>
                  <a:pt x="2016224" y="4272468"/>
                </a:lnTo>
                <a:cubicBezTo>
                  <a:pt x="2016224" y="4458060"/>
                  <a:pt x="1865772" y="4608512"/>
                  <a:pt x="1680180" y="4608512"/>
                </a:cubicBezTo>
                <a:lnTo>
                  <a:pt x="336044" y="4608512"/>
                </a:lnTo>
                <a:cubicBezTo>
                  <a:pt x="150452" y="4608512"/>
                  <a:pt x="0" y="4458060"/>
                  <a:pt x="0" y="4272468"/>
                </a:cubicBezTo>
                <a:lnTo>
                  <a:pt x="0" y="336044"/>
                </a:lnTo>
                <a:cubicBezTo>
                  <a:pt x="0" y="150452"/>
                  <a:pt x="150452" y="0"/>
                  <a:pt x="336044" y="0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文本框 307"/>
          <p:cNvSpPr txBox="1"/>
          <p:nvPr/>
        </p:nvSpPr>
        <p:spPr>
          <a:xfrm>
            <a:off x="9241344" y="1579683"/>
            <a:ext cx="1797095" cy="120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" name="文本框 308"/>
          <p:cNvSpPr txBox="1"/>
          <p:nvPr/>
        </p:nvSpPr>
        <p:spPr>
          <a:xfrm>
            <a:off x="8433375" y="3472092"/>
            <a:ext cx="1797095" cy="120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6472383" y="4554408"/>
            <a:ext cx="1797095" cy="120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4" name="文本框 303"/>
          <p:cNvSpPr txBox="1"/>
          <p:nvPr/>
        </p:nvSpPr>
        <p:spPr>
          <a:xfrm>
            <a:off x="1148072" y="1556792"/>
            <a:ext cx="25779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▲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1148072" y="3900127"/>
            <a:ext cx="264367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TITLE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 rot="19889186">
            <a:off x="4141019" y="3249058"/>
            <a:ext cx="202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083">
        <p14:flip dir="r"/>
      </p:transition>
    </mc:Choice>
    <mc:Fallback>
      <p:transition spd="slow" advTm="10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9" y="350955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03" name="组合 302"/>
          <p:cNvGrpSpPr/>
          <p:nvPr/>
        </p:nvGrpSpPr>
        <p:grpSpPr>
          <a:xfrm>
            <a:off x="1559496" y="1320033"/>
            <a:ext cx="5577032" cy="4125191"/>
            <a:chOff x="657225" y="1223328"/>
            <a:chExt cx="6134735" cy="4537710"/>
          </a:xfrm>
          <a:noFill/>
        </p:grpSpPr>
        <p:sp>
          <p:nvSpPr>
            <p:cNvPr id="304" name="Freeform 32"/>
            <p:cNvSpPr/>
            <p:nvPr/>
          </p:nvSpPr>
          <p:spPr bwMode="auto">
            <a:xfrm>
              <a:off x="3094038" y="3557588"/>
              <a:ext cx="1241425" cy="1081087"/>
            </a:xfrm>
            <a:custGeom>
              <a:avLst/>
              <a:gdLst>
                <a:gd name="T0" fmla="*/ 849 w 860"/>
                <a:gd name="T1" fmla="*/ 496 h 771"/>
                <a:gd name="T2" fmla="*/ 859 w 860"/>
                <a:gd name="T3" fmla="*/ 375 h 771"/>
                <a:gd name="T4" fmla="*/ 821 w 860"/>
                <a:gd name="T5" fmla="*/ 312 h 771"/>
                <a:gd name="T6" fmla="*/ 819 w 860"/>
                <a:gd name="T7" fmla="*/ 287 h 771"/>
                <a:gd name="T8" fmla="*/ 801 w 860"/>
                <a:gd name="T9" fmla="*/ 216 h 771"/>
                <a:gd name="T10" fmla="*/ 762 w 860"/>
                <a:gd name="T11" fmla="*/ 180 h 771"/>
                <a:gd name="T12" fmla="*/ 686 w 860"/>
                <a:gd name="T13" fmla="*/ 121 h 771"/>
                <a:gd name="T14" fmla="*/ 641 w 860"/>
                <a:gd name="T15" fmla="*/ 147 h 771"/>
                <a:gd name="T16" fmla="*/ 579 w 860"/>
                <a:gd name="T17" fmla="*/ 80 h 771"/>
                <a:gd name="T18" fmla="*/ 542 w 860"/>
                <a:gd name="T19" fmla="*/ 88 h 771"/>
                <a:gd name="T20" fmla="*/ 541 w 860"/>
                <a:gd name="T21" fmla="*/ 0 h 771"/>
                <a:gd name="T22" fmla="*/ 478 w 860"/>
                <a:gd name="T23" fmla="*/ 56 h 771"/>
                <a:gd name="T24" fmla="*/ 421 w 860"/>
                <a:gd name="T25" fmla="*/ 133 h 771"/>
                <a:gd name="T26" fmla="*/ 284 w 860"/>
                <a:gd name="T27" fmla="*/ 179 h 771"/>
                <a:gd name="T28" fmla="*/ 126 w 860"/>
                <a:gd name="T29" fmla="*/ 79 h 771"/>
                <a:gd name="T30" fmla="*/ 11 w 860"/>
                <a:gd name="T31" fmla="*/ 100 h 771"/>
                <a:gd name="T32" fmla="*/ 49 w 860"/>
                <a:gd name="T33" fmla="*/ 248 h 771"/>
                <a:gd name="T34" fmla="*/ 39 w 860"/>
                <a:gd name="T35" fmla="*/ 382 h 771"/>
                <a:gd name="T36" fmla="*/ 0 w 860"/>
                <a:gd name="T37" fmla="*/ 538 h 771"/>
                <a:gd name="T38" fmla="*/ 51 w 860"/>
                <a:gd name="T39" fmla="*/ 523 h 771"/>
                <a:gd name="T40" fmla="*/ 60 w 860"/>
                <a:gd name="T41" fmla="*/ 578 h 771"/>
                <a:gd name="T42" fmla="*/ 106 w 860"/>
                <a:gd name="T43" fmla="*/ 595 h 771"/>
                <a:gd name="T44" fmla="*/ 176 w 860"/>
                <a:gd name="T45" fmla="*/ 739 h 771"/>
                <a:gd name="T46" fmla="*/ 258 w 860"/>
                <a:gd name="T47" fmla="*/ 766 h 771"/>
                <a:gd name="T48" fmla="*/ 300 w 860"/>
                <a:gd name="T49" fmla="*/ 677 h 771"/>
                <a:gd name="T50" fmla="*/ 417 w 860"/>
                <a:gd name="T51" fmla="*/ 624 h 771"/>
                <a:gd name="T52" fmla="*/ 437 w 860"/>
                <a:gd name="T53" fmla="*/ 667 h 771"/>
                <a:gd name="T54" fmla="*/ 476 w 860"/>
                <a:gd name="T55" fmla="*/ 681 h 771"/>
                <a:gd name="T56" fmla="*/ 600 w 860"/>
                <a:gd name="T57" fmla="*/ 734 h 771"/>
                <a:gd name="T58" fmla="*/ 596 w 860"/>
                <a:gd name="T59" fmla="*/ 683 h 771"/>
                <a:gd name="T60" fmla="*/ 590 w 860"/>
                <a:gd name="T61" fmla="*/ 571 h 771"/>
                <a:gd name="T62" fmla="*/ 703 w 860"/>
                <a:gd name="T63" fmla="*/ 599 h 771"/>
                <a:gd name="T64" fmla="*/ 703 w 860"/>
                <a:gd name="T65" fmla="*/ 567 h 771"/>
                <a:gd name="T66" fmla="*/ 780 w 860"/>
                <a:gd name="T67" fmla="*/ 532 h 771"/>
                <a:gd name="T68" fmla="*/ 832 w 860"/>
                <a:gd name="T69" fmla="*/ 528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771">
                  <a:moveTo>
                    <a:pt x="832" y="528"/>
                  </a:moveTo>
                  <a:lnTo>
                    <a:pt x="849" y="496"/>
                  </a:lnTo>
                  <a:lnTo>
                    <a:pt x="838" y="437"/>
                  </a:lnTo>
                  <a:lnTo>
                    <a:pt x="859" y="375"/>
                  </a:lnTo>
                  <a:lnTo>
                    <a:pt x="844" y="367"/>
                  </a:lnTo>
                  <a:lnTo>
                    <a:pt x="821" y="312"/>
                  </a:lnTo>
                  <a:lnTo>
                    <a:pt x="807" y="291"/>
                  </a:lnTo>
                  <a:lnTo>
                    <a:pt x="819" y="287"/>
                  </a:lnTo>
                  <a:lnTo>
                    <a:pt x="836" y="233"/>
                  </a:lnTo>
                  <a:lnTo>
                    <a:pt x="801" y="216"/>
                  </a:lnTo>
                  <a:lnTo>
                    <a:pt x="787" y="178"/>
                  </a:lnTo>
                  <a:lnTo>
                    <a:pt x="762" y="180"/>
                  </a:lnTo>
                  <a:lnTo>
                    <a:pt x="703" y="154"/>
                  </a:lnTo>
                  <a:lnTo>
                    <a:pt x="686" y="121"/>
                  </a:lnTo>
                  <a:lnTo>
                    <a:pt x="672" y="145"/>
                  </a:lnTo>
                  <a:lnTo>
                    <a:pt x="641" y="147"/>
                  </a:lnTo>
                  <a:lnTo>
                    <a:pt x="603" y="129"/>
                  </a:lnTo>
                  <a:lnTo>
                    <a:pt x="579" y="80"/>
                  </a:lnTo>
                  <a:lnTo>
                    <a:pt x="561" y="77"/>
                  </a:lnTo>
                  <a:lnTo>
                    <a:pt x="542" y="88"/>
                  </a:lnTo>
                  <a:lnTo>
                    <a:pt x="551" y="53"/>
                  </a:lnTo>
                  <a:lnTo>
                    <a:pt x="541" y="0"/>
                  </a:lnTo>
                  <a:lnTo>
                    <a:pt x="504" y="10"/>
                  </a:lnTo>
                  <a:lnTo>
                    <a:pt x="478" y="56"/>
                  </a:lnTo>
                  <a:lnTo>
                    <a:pt x="478" y="106"/>
                  </a:lnTo>
                  <a:lnTo>
                    <a:pt x="421" y="133"/>
                  </a:lnTo>
                  <a:lnTo>
                    <a:pt x="359" y="134"/>
                  </a:lnTo>
                  <a:lnTo>
                    <a:pt x="284" y="179"/>
                  </a:lnTo>
                  <a:lnTo>
                    <a:pt x="223" y="169"/>
                  </a:lnTo>
                  <a:lnTo>
                    <a:pt x="126" y="79"/>
                  </a:lnTo>
                  <a:lnTo>
                    <a:pt x="27" y="72"/>
                  </a:lnTo>
                  <a:lnTo>
                    <a:pt x="11" y="100"/>
                  </a:lnTo>
                  <a:lnTo>
                    <a:pt x="20" y="164"/>
                  </a:lnTo>
                  <a:lnTo>
                    <a:pt x="49" y="248"/>
                  </a:lnTo>
                  <a:lnTo>
                    <a:pt x="33" y="277"/>
                  </a:lnTo>
                  <a:lnTo>
                    <a:pt x="39" y="382"/>
                  </a:lnTo>
                  <a:lnTo>
                    <a:pt x="9" y="474"/>
                  </a:lnTo>
                  <a:lnTo>
                    <a:pt x="0" y="538"/>
                  </a:lnTo>
                  <a:lnTo>
                    <a:pt x="15" y="547"/>
                  </a:lnTo>
                  <a:lnTo>
                    <a:pt x="51" y="523"/>
                  </a:lnTo>
                  <a:lnTo>
                    <a:pt x="82" y="531"/>
                  </a:lnTo>
                  <a:lnTo>
                    <a:pt x="60" y="578"/>
                  </a:lnTo>
                  <a:lnTo>
                    <a:pt x="88" y="607"/>
                  </a:lnTo>
                  <a:lnTo>
                    <a:pt x="106" y="595"/>
                  </a:lnTo>
                  <a:lnTo>
                    <a:pt x="143" y="605"/>
                  </a:lnTo>
                  <a:lnTo>
                    <a:pt x="176" y="739"/>
                  </a:lnTo>
                  <a:lnTo>
                    <a:pt x="190" y="770"/>
                  </a:lnTo>
                  <a:lnTo>
                    <a:pt x="258" y="766"/>
                  </a:lnTo>
                  <a:lnTo>
                    <a:pt x="279" y="716"/>
                  </a:lnTo>
                  <a:lnTo>
                    <a:pt x="300" y="677"/>
                  </a:lnTo>
                  <a:lnTo>
                    <a:pt x="336" y="666"/>
                  </a:lnTo>
                  <a:lnTo>
                    <a:pt x="417" y="624"/>
                  </a:lnTo>
                  <a:lnTo>
                    <a:pt x="450" y="637"/>
                  </a:lnTo>
                  <a:lnTo>
                    <a:pt x="437" y="667"/>
                  </a:lnTo>
                  <a:lnTo>
                    <a:pt x="442" y="683"/>
                  </a:lnTo>
                  <a:lnTo>
                    <a:pt x="476" y="681"/>
                  </a:lnTo>
                  <a:lnTo>
                    <a:pt x="480" y="716"/>
                  </a:lnTo>
                  <a:lnTo>
                    <a:pt x="600" y="734"/>
                  </a:lnTo>
                  <a:lnTo>
                    <a:pt x="626" y="712"/>
                  </a:lnTo>
                  <a:lnTo>
                    <a:pt x="596" y="683"/>
                  </a:lnTo>
                  <a:lnTo>
                    <a:pt x="578" y="601"/>
                  </a:lnTo>
                  <a:lnTo>
                    <a:pt x="590" y="571"/>
                  </a:lnTo>
                  <a:lnTo>
                    <a:pt x="632" y="593"/>
                  </a:lnTo>
                  <a:lnTo>
                    <a:pt x="703" y="599"/>
                  </a:lnTo>
                  <a:lnTo>
                    <a:pt x="707" y="583"/>
                  </a:lnTo>
                  <a:lnTo>
                    <a:pt x="703" y="567"/>
                  </a:lnTo>
                  <a:lnTo>
                    <a:pt x="744" y="555"/>
                  </a:lnTo>
                  <a:lnTo>
                    <a:pt x="780" y="532"/>
                  </a:lnTo>
                  <a:lnTo>
                    <a:pt x="832" y="528"/>
                  </a:lnTo>
                  <a:lnTo>
                    <a:pt x="832" y="528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5" name="Freeform 33"/>
            <p:cNvSpPr/>
            <p:nvPr/>
          </p:nvSpPr>
          <p:spPr bwMode="auto">
            <a:xfrm>
              <a:off x="657225" y="1595438"/>
              <a:ext cx="2536825" cy="1522412"/>
            </a:xfrm>
            <a:custGeom>
              <a:avLst/>
              <a:gdLst>
                <a:gd name="T0" fmla="*/ 343 w 1758"/>
                <a:gd name="T1" fmla="*/ 1003 h 1086"/>
                <a:gd name="T2" fmla="*/ 158 w 1758"/>
                <a:gd name="T3" fmla="*/ 843 h 1086"/>
                <a:gd name="T4" fmla="*/ 81 w 1758"/>
                <a:gd name="T5" fmla="*/ 761 h 1086"/>
                <a:gd name="T6" fmla="*/ 0 w 1758"/>
                <a:gd name="T7" fmla="*/ 715 h 1086"/>
                <a:gd name="T8" fmla="*/ 2 w 1758"/>
                <a:gd name="T9" fmla="*/ 670 h 1086"/>
                <a:gd name="T10" fmla="*/ 45 w 1758"/>
                <a:gd name="T11" fmla="*/ 666 h 1086"/>
                <a:gd name="T12" fmla="*/ 39 w 1758"/>
                <a:gd name="T13" fmla="*/ 552 h 1086"/>
                <a:gd name="T14" fmla="*/ 212 w 1758"/>
                <a:gd name="T15" fmla="*/ 465 h 1086"/>
                <a:gd name="T16" fmla="*/ 300 w 1758"/>
                <a:gd name="T17" fmla="*/ 428 h 1086"/>
                <a:gd name="T18" fmla="*/ 517 w 1758"/>
                <a:gd name="T19" fmla="*/ 443 h 1086"/>
                <a:gd name="T20" fmla="*/ 627 w 1758"/>
                <a:gd name="T21" fmla="*/ 363 h 1086"/>
                <a:gd name="T22" fmla="*/ 687 w 1758"/>
                <a:gd name="T23" fmla="*/ 282 h 1086"/>
                <a:gd name="T24" fmla="*/ 712 w 1758"/>
                <a:gd name="T25" fmla="*/ 181 h 1086"/>
                <a:gd name="T26" fmla="*/ 782 w 1758"/>
                <a:gd name="T27" fmla="*/ 188 h 1086"/>
                <a:gd name="T28" fmla="*/ 848 w 1758"/>
                <a:gd name="T29" fmla="*/ 190 h 1086"/>
                <a:gd name="T30" fmla="*/ 910 w 1758"/>
                <a:gd name="T31" fmla="*/ 136 h 1086"/>
                <a:gd name="T32" fmla="*/ 958 w 1758"/>
                <a:gd name="T33" fmla="*/ 77 h 1086"/>
                <a:gd name="T34" fmla="*/ 1022 w 1758"/>
                <a:gd name="T35" fmla="*/ 60 h 1086"/>
                <a:gd name="T36" fmla="*/ 1081 w 1758"/>
                <a:gd name="T37" fmla="*/ 59 h 1086"/>
                <a:gd name="T38" fmla="*/ 1128 w 1758"/>
                <a:gd name="T39" fmla="*/ 39 h 1086"/>
                <a:gd name="T40" fmla="*/ 1184 w 1758"/>
                <a:gd name="T41" fmla="*/ 3 h 1086"/>
                <a:gd name="T42" fmla="*/ 1276 w 1758"/>
                <a:gd name="T43" fmla="*/ 0 h 1086"/>
                <a:gd name="T44" fmla="*/ 1299 w 1758"/>
                <a:gd name="T45" fmla="*/ 46 h 1086"/>
                <a:gd name="T46" fmla="*/ 1399 w 1758"/>
                <a:gd name="T47" fmla="*/ 180 h 1086"/>
                <a:gd name="T48" fmla="*/ 1586 w 1758"/>
                <a:gd name="T49" fmla="*/ 443 h 1086"/>
                <a:gd name="T50" fmla="*/ 1700 w 1758"/>
                <a:gd name="T51" fmla="*/ 627 h 1086"/>
                <a:gd name="T52" fmla="*/ 1733 w 1758"/>
                <a:gd name="T53" fmla="*/ 747 h 1086"/>
                <a:gd name="T54" fmla="*/ 1620 w 1758"/>
                <a:gd name="T55" fmla="*/ 792 h 1086"/>
                <a:gd name="T56" fmla="*/ 1531 w 1758"/>
                <a:gd name="T57" fmla="*/ 836 h 1086"/>
                <a:gd name="T58" fmla="*/ 1474 w 1758"/>
                <a:gd name="T59" fmla="*/ 902 h 1086"/>
                <a:gd name="T60" fmla="*/ 1269 w 1758"/>
                <a:gd name="T61" fmla="*/ 889 h 1086"/>
                <a:gd name="T62" fmla="*/ 1324 w 1758"/>
                <a:gd name="T63" fmla="*/ 976 h 1086"/>
                <a:gd name="T64" fmla="*/ 1269 w 1758"/>
                <a:gd name="T65" fmla="*/ 1047 h 1086"/>
                <a:gd name="T66" fmla="*/ 1101 w 1758"/>
                <a:gd name="T67" fmla="*/ 1002 h 1086"/>
                <a:gd name="T68" fmla="*/ 753 w 1758"/>
                <a:gd name="T69" fmla="*/ 970 h 1086"/>
                <a:gd name="T70" fmla="*/ 573 w 1758"/>
                <a:gd name="T71" fmla="*/ 964 h 1086"/>
                <a:gd name="T72" fmla="*/ 430 w 1758"/>
                <a:gd name="T73" fmla="*/ 1061 h 1086"/>
                <a:gd name="T74" fmla="*/ 343 w 1758"/>
                <a:gd name="T75" fmla="*/ 1043 h 1086"/>
                <a:gd name="T76" fmla="*/ 348 w 1758"/>
                <a:gd name="T77" fmla="*/ 1045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8" h="1086">
                  <a:moveTo>
                    <a:pt x="348" y="1045"/>
                  </a:moveTo>
                  <a:lnTo>
                    <a:pt x="343" y="1003"/>
                  </a:lnTo>
                  <a:lnTo>
                    <a:pt x="332" y="982"/>
                  </a:lnTo>
                  <a:lnTo>
                    <a:pt x="158" y="843"/>
                  </a:lnTo>
                  <a:lnTo>
                    <a:pt x="96" y="797"/>
                  </a:lnTo>
                  <a:lnTo>
                    <a:pt x="81" y="761"/>
                  </a:lnTo>
                  <a:lnTo>
                    <a:pt x="27" y="737"/>
                  </a:lnTo>
                  <a:lnTo>
                    <a:pt x="0" y="715"/>
                  </a:lnTo>
                  <a:lnTo>
                    <a:pt x="1" y="694"/>
                  </a:lnTo>
                  <a:lnTo>
                    <a:pt x="2" y="670"/>
                  </a:lnTo>
                  <a:lnTo>
                    <a:pt x="20" y="656"/>
                  </a:lnTo>
                  <a:lnTo>
                    <a:pt x="45" y="666"/>
                  </a:lnTo>
                  <a:lnTo>
                    <a:pt x="85" y="569"/>
                  </a:lnTo>
                  <a:lnTo>
                    <a:pt x="39" y="552"/>
                  </a:lnTo>
                  <a:lnTo>
                    <a:pt x="67" y="458"/>
                  </a:lnTo>
                  <a:lnTo>
                    <a:pt x="212" y="465"/>
                  </a:lnTo>
                  <a:lnTo>
                    <a:pt x="241" y="504"/>
                  </a:lnTo>
                  <a:lnTo>
                    <a:pt x="300" y="428"/>
                  </a:lnTo>
                  <a:lnTo>
                    <a:pt x="482" y="470"/>
                  </a:lnTo>
                  <a:lnTo>
                    <a:pt x="517" y="443"/>
                  </a:lnTo>
                  <a:lnTo>
                    <a:pt x="579" y="437"/>
                  </a:lnTo>
                  <a:lnTo>
                    <a:pt x="627" y="363"/>
                  </a:lnTo>
                  <a:lnTo>
                    <a:pt x="675" y="321"/>
                  </a:lnTo>
                  <a:lnTo>
                    <a:pt x="687" y="282"/>
                  </a:lnTo>
                  <a:lnTo>
                    <a:pt x="687" y="208"/>
                  </a:lnTo>
                  <a:lnTo>
                    <a:pt x="712" y="181"/>
                  </a:lnTo>
                  <a:lnTo>
                    <a:pt x="750" y="175"/>
                  </a:lnTo>
                  <a:lnTo>
                    <a:pt x="782" y="188"/>
                  </a:lnTo>
                  <a:lnTo>
                    <a:pt x="825" y="200"/>
                  </a:lnTo>
                  <a:lnTo>
                    <a:pt x="848" y="190"/>
                  </a:lnTo>
                  <a:lnTo>
                    <a:pt x="862" y="175"/>
                  </a:lnTo>
                  <a:lnTo>
                    <a:pt x="910" y="136"/>
                  </a:lnTo>
                  <a:lnTo>
                    <a:pt x="937" y="98"/>
                  </a:lnTo>
                  <a:lnTo>
                    <a:pt x="958" y="77"/>
                  </a:lnTo>
                  <a:lnTo>
                    <a:pt x="985" y="65"/>
                  </a:lnTo>
                  <a:lnTo>
                    <a:pt x="1022" y="60"/>
                  </a:lnTo>
                  <a:lnTo>
                    <a:pt x="1070" y="59"/>
                  </a:lnTo>
                  <a:lnTo>
                    <a:pt x="1081" y="59"/>
                  </a:lnTo>
                  <a:lnTo>
                    <a:pt x="1091" y="56"/>
                  </a:lnTo>
                  <a:lnTo>
                    <a:pt x="1128" y="39"/>
                  </a:lnTo>
                  <a:lnTo>
                    <a:pt x="1153" y="15"/>
                  </a:lnTo>
                  <a:lnTo>
                    <a:pt x="1184" y="3"/>
                  </a:lnTo>
                  <a:lnTo>
                    <a:pt x="1215" y="0"/>
                  </a:lnTo>
                  <a:lnTo>
                    <a:pt x="1276" y="0"/>
                  </a:lnTo>
                  <a:lnTo>
                    <a:pt x="1290" y="3"/>
                  </a:lnTo>
                  <a:lnTo>
                    <a:pt x="1299" y="46"/>
                  </a:lnTo>
                  <a:lnTo>
                    <a:pt x="1315" y="109"/>
                  </a:lnTo>
                  <a:lnTo>
                    <a:pt x="1399" y="180"/>
                  </a:lnTo>
                  <a:lnTo>
                    <a:pt x="1430" y="401"/>
                  </a:lnTo>
                  <a:lnTo>
                    <a:pt x="1586" y="443"/>
                  </a:lnTo>
                  <a:lnTo>
                    <a:pt x="1656" y="502"/>
                  </a:lnTo>
                  <a:lnTo>
                    <a:pt x="1700" y="627"/>
                  </a:lnTo>
                  <a:lnTo>
                    <a:pt x="1757" y="710"/>
                  </a:lnTo>
                  <a:lnTo>
                    <a:pt x="1733" y="747"/>
                  </a:lnTo>
                  <a:lnTo>
                    <a:pt x="1698" y="790"/>
                  </a:lnTo>
                  <a:lnTo>
                    <a:pt x="1620" y="792"/>
                  </a:lnTo>
                  <a:lnTo>
                    <a:pt x="1588" y="796"/>
                  </a:lnTo>
                  <a:lnTo>
                    <a:pt x="1531" y="836"/>
                  </a:lnTo>
                  <a:lnTo>
                    <a:pt x="1496" y="861"/>
                  </a:lnTo>
                  <a:lnTo>
                    <a:pt x="1474" y="902"/>
                  </a:lnTo>
                  <a:lnTo>
                    <a:pt x="1323" y="871"/>
                  </a:lnTo>
                  <a:lnTo>
                    <a:pt x="1269" y="889"/>
                  </a:lnTo>
                  <a:lnTo>
                    <a:pt x="1277" y="935"/>
                  </a:lnTo>
                  <a:lnTo>
                    <a:pt x="1324" y="976"/>
                  </a:lnTo>
                  <a:lnTo>
                    <a:pt x="1312" y="1027"/>
                  </a:lnTo>
                  <a:lnTo>
                    <a:pt x="1269" y="1047"/>
                  </a:lnTo>
                  <a:lnTo>
                    <a:pt x="1258" y="1085"/>
                  </a:lnTo>
                  <a:lnTo>
                    <a:pt x="1101" y="1002"/>
                  </a:lnTo>
                  <a:lnTo>
                    <a:pt x="900" y="1024"/>
                  </a:lnTo>
                  <a:lnTo>
                    <a:pt x="753" y="970"/>
                  </a:lnTo>
                  <a:lnTo>
                    <a:pt x="648" y="1002"/>
                  </a:lnTo>
                  <a:lnTo>
                    <a:pt x="573" y="964"/>
                  </a:lnTo>
                  <a:lnTo>
                    <a:pt x="457" y="1014"/>
                  </a:lnTo>
                  <a:lnTo>
                    <a:pt x="430" y="1061"/>
                  </a:lnTo>
                  <a:lnTo>
                    <a:pt x="400" y="1070"/>
                  </a:lnTo>
                  <a:lnTo>
                    <a:pt x="343" y="1043"/>
                  </a:lnTo>
                  <a:lnTo>
                    <a:pt x="348" y="1045"/>
                  </a:lnTo>
                  <a:lnTo>
                    <a:pt x="348" y="1045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" name="Freeform 34"/>
            <p:cNvSpPr/>
            <p:nvPr/>
          </p:nvSpPr>
          <p:spPr bwMode="auto">
            <a:xfrm>
              <a:off x="2784475" y="2586038"/>
              <a:ext cx="1736725" cy="1181100"/>
            </a:xfrm>
            <a:custGeom>
              <a:avLst/>
              <a:gdLst>
                <a:gd name="T0" fmla="*/ 1088 w 1203"/>
                <a:gd name="T1" fmla="*/ 384 h 843"/>
                <a:gd name="T2" fmla="*/ 1074 w 1203"/>
                <a:gd name="T3" fmla="*/ 451 h 843"/>
                <a:gd name="T4" fmla="*/ 1106 w 1203"/>
                <a:gd name="T5" fmla="*/ 490 h 843"/>
                <a:gd name="T6" fmla="*/ 1061 w 1203"/>
                <a:gd name="T7" fmla="*/ 525 h 843"/>
                <a:gd name="T8" fmla="*/ 993 w 1203"/>
                <a:gd name="T9" fmla="*/ 457 h 843"/>
                <a:gd name="T10" fmla="*/ 910 w 1203"/>
                <a:gd name="T11" fmla="*/ 348 h 843"/>
                <a:gd name="T12" fmla="*/ 831 w 1203"/>
                <a:gd name="T13" fmla="*/ 342 h 843"/>
                <a:gd name="T14" fmla="*/ 814 w 1203"/>
                <a:gd name="T15" fmla="*/ 299 h 843"/>
                <a:gd name="T16" fmla="*/ 794 w 1203"/>
                <a:gd name="T17" fmla="*/ 238 h 843"/>
                <a:gd name="T18" fmla="*/ 732 w 1203"/>
                <a:gd name="T19" fmla="*/ 316 h 843"/>
                <a:gd name="T20" fmla="*/ 549 w 1203"/>
                <a:gd name="T21" fmla="*/ 249 h 843"/>
                <a:gd name="T22" fmla="*/ 494 w 1203"/>
                <a:gd name="T23" fmla="*/ 176 h 843"/>
                <a:gd name="T24" fmla="*/ 385 w 1203"/>
                <a:gd name="T25" fmla="*/ 143 h 843"/>
                <a:gd name="T26" fmla="*/ 283 w 1203"/>
                <a:gd name="T27" fmla="*/ 0 h 843"/>
                <a:gd name="T28" fmla="*/ 224 w 1203"/>
                <a:gd name="T29" fmla="*/ 82 h 843"/>
                <a:gd name="T30" fmla="*/ 114 w 1203"/>
                <a:gd name="T31" fmla="*/ 88 h 843"/>
                <a:gd name="T32" fmla="*/ 19 w 1203"/>
                <a:gd name="T33" fmla="*/ 156 h 843"/>
                <a:gd name="T34" fmla="*/ 37 w 1203"/>
                <a:gd name="T35" fmla="*/ 216 h 843"/>
                <a:gd name="T36" fmla="*/ 167 w 1203"/>
                <a:gd name="T37" fmla="*/ 320 h 843"/>
                <a:gd name="T38" fmla="*/ 306 w 1203"/>
                <a:gd name="T39" fmla="*/ 327 h 843"/>
                <a:gd name="T40" fmla="*/ 482 w 1203"/>
                <a:gd name="T41" fmla="*/ 303 h 843"/>
                <a:gd name="T42" fmla="*/ 688 w 1203"/>
                <a:gd name="T43" fmla="*/ 421 h 843"/>
                <a:gd name="T44" fmla="*/ 715 w 1203"/>
                <a:gd name="T45" fmla="*/ 578 h 843"/>
                <a:gd name="T46" fmla="*/ 663 w 1203"/>
                <a:gd name="T47" fmla="*/ 663 h 843"/>
                <a:gd name="T48" fmla="*/ 652 w 1203"/>
                <a:gd name="T49" fmla="*/ 707 h 843"/>
                <a:gd name="T50" fmla="*/ 691 w 1203"/>
                <a:gd name="T51" fmla="*/ 753 h 843"/>
                <a:gd name="T52" fmla="*/ 756 w 1203"/>
                <a:gd name="T53" fmla="*/ 694 h 843"/>
                <a:gd name="T54" fmla="*/ 756 w 1203"/>
                <a:gd name="T55" fmla="*/ 782 h 843"/>
                <a:gd name="T56" fmla="*/ 793 w 1203"/>
                <a:gd name="T57" fmla="*/ 774 h 843"/>
                <a:gd name="T58" fmla="*/ 856 w 1203"/>
                <a:gd name="T59" fmla="*/ 842 h 843"/>
                <a:gd name="T60" fmla="*/ 901 w 1203"/>
                <a:gd name="T61" fmla="*/ 815 h 843"/>
                <a:gd name="T62" fmla="*/ 900 w 1203"/>
                <a:gd name="T63" fmla="*/ 731 h 843"/>
                <a:gd name="T64" fmla="*/ 945 w 1203"/>
                <a:gd name="T65" fmla="*/ 714 h 843"/>
                <a:gd name="T66" fmla="*/ 981 w 1203"/>
                <a:gd name="T67" fmla="*/ 704 h 843"/>
                <a:gd name="T68" fmla="*/ 1022 w 1203"/>
                <a:gd name="T69" fmla="*/ 653 h 843"/>
                <a:gd name="T70" fmla="*/ 997 w 1203"/>
                <a:gd name="T71" fmla="*/ 613 h 843"/>
                <a:gd name="T72" fmla="*/ 1040 w 1203"/>
                <a:gd name="T73" fmla="*/ 568 h 843"/>
                <a:gd name="T74" fmla="*/ 1070 w 1203"/>
                <a:gd name="T75" fmla="*/ 602 h 843"/>
                <a:gd name="T76" fmla="*/ 1106 w 1203"/>
                <a:gd name="T77" fmla="*/ 604 h 843"/>
                <a:gd name="T78" fmla="*/ 1168 w 1203"/>
                <a:gd name="T79" fmla="*/ 596 h 843"/>
                <a:gd name="T80" fmla="*/ 1202 w 1203"/>
                <a:gd name="T81" fmla="*/ 499 h 843"/>
                <a:gd name="T82" fmla="*/ 1136 w 1203"/>
                <a:gd name="T83" fmla="*/ 408 h 843"/>
                <a:gd name="T84" fmla="*/ 1142 w 1203"/>
                <a:gd name="T85" fmla="*/ 411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03" h="843">
                  <a:moveTo>
                    <a:pt x="1142" y="411"/>
                  </a:moveTo>
                  <a:lnTo>
                    <a:pt x="1088" y="384"/>
                  </a:lnTo>
                  <a:lnTo>
                    <a:pt x="1068" y="406"/>
                  </a:lnTo>
                  <a:lnTo>
                    <a:pt x="1074" y="451"/>
                  </a:lnTo>
                  <a:lnTo>
                    <a:pt x="1099" y="464"/>
                  </a:lnTo>
                  <a:lnTo>
                    <a:pt x="1106" y="490"/>
                  </a:lnTo>
                  <a:lnTo>
                    <a:pt x="1086" y="491"/>
                  </a:lnTo>
                  <a:lnTo>
                    <a:pt x="1061" y="525"/>
                  </a:lnTo>
                  <a:lnTo>
                    <a:pt x="983" y="501"/>
                  </a:lnTo>
                  <a:lnTo>
                    <a:pt x="993" y="457"/>
                  </a:lnTo>
                  <a:lnTo>
                    <a:pt x="940" y="394"/>
                  </a:lnTo>
                  <a:lnTo>
                    <a:pt x="910" y="348"/>
                  </a:lnTo>
                  <a:lnTo>
                    <a:pt x="871" y="345"/>
                  </a:lnTo>
                  <a:lnTo>
                    <a:pt x="831" y="342"/>
                  </a:lnTo>
                  <a:lnTo>
                    <a:pt x="801" y="330"/>
                  </a:lnTo>
                  <a:lnTo>
                    <a:pt x="814" y="299"/>
                  </a:lnTo>
                  <a:lnTo>
                    <a:pt x="833" y="253"/>
                  </a:lnTo>
                  <a:lnTo>
                    <a:pt x="794" y="238"/>
                  </a:lnTo>
                  <a:lnTo>
                    <a:pt x="735" y="275"/>
                  </a:lnTo>
                  <a:lnTo>
                    <a:pt x="732" y="316"/>
                  </a:lnTo>
                  <a:lnTo>
                    <a:pt x="670" y="317"/>
                  </a:lnTo>
                  <a:lnTo>
                    <a:pt x="549" y="249"/>
                  </a:lnTo>
                  <a:lnTo>
                    <a:pt x="485" y="211"/>
                  </a:lnTo>
                  <a:lnTo>
                    <a:pt x="494" y="176"/>
                  </a:lnTo>
                  <a:lnTo>
                    <a:pt x="446" y="142"/>
                  </a:lnTo>
                  <a:lnTo>
                    <a:pt x="385" y="143"/>
                  </a:lnTo>
                  <a:lnTo>
                    <a:pt x="373" y="37"/>
                  </a:lnTo>
                  <a:lnTo>
                    <a:pt x="283" y="0"/>
                  </a:lnTo>
                  <a:lnTo>
                    <a:pt x="256" y="40"/>
                  </a:lnTo>
                  <a:lnTo>
                    <a:pt x="224" y="82"/>
                  </a:lnTo>
                  <a:lnTo>
                    <a:pt x="146" y="82"/>
                  </a:lnTo>
                  <a:lnTo>
                    <a:pt x="114" y="88"/>
                  </a:lnTo>
                  <a:lnTo>
                    <a:pt x="48" y="133"/>
                  </a:lnTo>
                  <a:lnTo>
                    <a:pt x="19" y="156"/>
                  </a:lnTo>
                  <a:lnTo>
                    <a:pt x="0" y="196"/>
                  </a:lnTo>
                  <a:lnTo>
                    <a:pt x="37" y="216"/>
                  </a:lnTo>
                  <a:lnTo>
                    <a:pt x="124" y="251"/>
                  </a:lnTo>
                  <a:lnTo>
                    <a:pt x="167" y="320"/>
                  </a:lnTo>
                  <a:lnTo>
                    <a:pt x="212" y="342"/>
                  </a:lnTo>
                  <a:lnTo>
                    <a:pt x="306" y="327"/>
                  </a:lnTo>
                  <a:lnTo>
                    <a:pt x="389" y="262"/>
                  </a:lnTo>
                  <a:lnTo>
                    <a:pt x="482" y="303"/>
                  </a:lnTo>
                  <a:lnTo>
                    <a:pt x="588" y="349"/>
                  </a:lnTo>
                  <a:lnTo>
                    <a:pt x="688" y="421"/>
                  </a:lnTo>
                  <a:lnTo>
                    <a:pt x="726" y="499"/>
                  </a:lnTo>
                  <a:lnTo>
                    <a:pt x="715" y="578"/>
                  </a:lnTo>
                  <a:lnTo>
                    <a:pt x="700" y="648"/>
                  </a:lnTo>
                  <a:lnTo>
                    <a:pt x="663" y="663"/>
                  </a:lnTo>
                  <a:lnTo>
                    <a:pt x="628" y="666"/>
                  </a:lnTo>
                  <a:lnTo>
                    <a:pt x="652" y="707"/>
                  </a:lnTo>
                  <a:lnTo>
                    <a:pt x="665" y="742"/>
                  </a:lnTo>
                  <a:lnTo>
                    <a:pt x="691" y="753"/>
                  </a:lnTo>
                  <a:lnTo>
                    <a:pt x="719" y="705"/>
                  </a:lnTo>
                  <a:lnTo>
                    <a:pt x="756" y="694"/>
                  </a:lnTo>
                  <a:lnTo>
                    <a:pt x="766" y="747"/>
                  </a:lnTo>
                  <a:lnTo>
                    <a:pt x="756" y="782"/>
                  </a:lnTo>
                  <a:lnTo>
                    <a:pt x="776" y="771"/>
                  </a:lnTo>
                  <a:lnTo>
                    <a:pt x="793" y="774"/>
                  </a:lnTo>
                  <a:lnTo>
                    <a:pt x="818" y="823"/>
                  </a:lnTo>
                  <a:lnTo>
                    <a:pt x="856" y="842"/>
                  </a:lnTo>
                  <a:lnTo>
                    <a:pt x="884" y="839"/>
                  </a:lnTo>
                  <a:lnTo>
                    <a:pt x="901" y="815"/>
                  </a:lnTo>
                  <a:lnTo>
                    <a:pt x="913" y="782"/>
                  </a:lnTo>
                  <a:lnTo>
                    <a:pt x="900" y="731"/>
                  </a:lnTo>
                  <a:lnTo>
                    <a:pt x="916" y="707"/>
                  </a:lnTo>
                  <a:lnTo>
                    <a:pt x="945" y="714"/>
                  </a:lnTo>
                  <a:lnTo>
                    <a:pt x="982" y="734"/>
                  </a:lnTo>
                  <a:lnTo>
                    <a:pt x="981" y="704"/>
                  </a:lnTo>
                  <a:lnTo>
                    <a:pt x="1005" y="679"/>
                  </a:lnTo>
                  <a:lnTo>
                    <a:pt x="1022" y="653"/>
                  </a:lnTo>
                  <a:lnTo>
                    <a:pt x="1000" y="628"/>
                  </a:lnTo>
                  <a:lnTo>
                    <a:pt x="997" y="613"/>
                  </a:lnTo>
                  <a:lnTo>
                    <a:pt x="1017" y="587"/>
                  </a:lnTo>
                  <a:lnTo>
                    <a:pt x="1040" y="568"/>
                  </a:lnTo>
                  <a:lnTo>
                    <a:pt x="1056" y="578"/>
                  </a:lnTo>
                  <a:lnTo>
                    <a:pt x="1070" y="602"/>
                  </a:lnTo>
                  <a:lnTo>
                    <a:pt x="1092" y="620"/>
                  </a:lnTo>
                  <a:lnTo>
                    <a:pt x="1106" y="604"/>
                  </a:lnTo>
                  <a:lnTo>
                    <a:pt x="1146" y="605"/>
                  </a:lnTo>
                  <a:lnTo>
                    <a:pt x="1168" y="596"/>
                  </a:lnTo>
                  <a:lnTo>
                    <a:pt x="1177" y="544"/>
                  </a:lnTo>
                  <a:lnTo>
                    <a:pt x="1202" y="499"/>
                  </a:lnTo>
                  <a:lnTo>
                    <a:pt x="1186" y="479"/>
                  </a:lnTo>
                  <a:lnTo>
                    <a:pt x="1136" y="408"/>
                  </a:lnTo>
                  <a:lnTo>
                    <a:pt x="1142" y="411"/>
                  </a:lnTo>
                  <a:lnTo>
                    <a:pt x="1142" y="41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" name="Freeform 35"/>
            <p:cNvSpPr/>
            <p:nvPr/>
          </p:nvSpPr>
          <p:spPr bwMode="auto">
            <a:xfrm>
              <a:off x="2173288" y="2816225"/>
              <a:ext cx="1660525" cy="992188"/>
            </a:xfrm>
            <a:custGeom>
              <a:avLst/>
              <a:gdLst>
                <a:gd name="T0" fmla="*/ 49 w 1150"/>
                <a:gd name="T1" fmla="*/ 131 h 709"/>
                <a:gd name="T2" fmla="*/ 207 w 1150"/>
                <a:gd name="T3" fmla="*/ 214 h 709"/>
                <a:gd name="T4" fmla="*/ 218 w 1150"/>
                <a:gd name="T5" fmla="*/ 176 h 709"/>
                <a:gd name="T6" fmla="*/ 259 w 1150"/>
                <a:gd name="T7" fmla="*/ 154 h 709"/>
                <a:gd name="T8" fmla="*/ 273 w 1150"/>
                <a:gd name="T9" fmla="*/ 104 h 709"/>
                <a:gd name="T10" fmla="*/ 226 w 1150"/>
                <a:gd name="T11" fmla="*/ 64 h 709"/>
                <a:gd name="T12" fmla="*/ 218 w 1150"/>
                <a:gd name="T13" fmla="*/ 18 h 709"/>
                <a:gd name="T14" fmla="*/ 272 w 1150"/>
                <a:gd name="T15" fmla="*/ 0 h 709"/>
                <a:gd name="T16" fmla="*/ 426 w 1150"/>
                <a:gd name="T17" fmla="*/ 31 h 709"/>
                <a:gd name="T18" fmla="*/ 458 w 1150"/>
                <a:gd name="T19" fmla="*/ 52 h 709"/>
                <a:gd name="T20" fmla="*/ 547 w 1150"/>
                <a:gd name="T21" fmla="*/ 85 h 709"/>
                <a:gd name="T22" fmla="*/ 590 w 1150"/>
                <a:gd name="T23" fmla="*/ 153 h 709"/>
                <a:gd name="T24" fmla="*/ 629 w 1150"/>
                <a:gd name="T25" fmla="*/ 180 h 709"/>
                <a:gd name="T26" fmla="*/ 726 w 1150"/>
                <a:gd name="T27" fmla="*/ 163 h 709"/>
                <a:gd name="T28" fmla="*/ 812 w 1150"/>
                <a:gd name="T29" fmla="*/ 98 h 709"/>
                <a:gd name="T30" fmla="*/ 911 w 1150"/>
                <a:gd name="T31" fmla="*/ 141 h 709"/>
                <a:gd name="T32" fmla="*/ 1009 w 1150"/>
                <a:gd name="T33" fmla="*/ 184 h 709"/>
                <a:gd name="T34" fmla="*/ 1110 w 1150"/>
                <a:gd name="T35" fmla="*/ 257 h 709"/>
                <a:gd name="T36" fmla="*/ 1149 w 1150"/>
                <a:gd name="T37" fmla="*/ 335 h 709"/>
                <a:gd name="T38" fmla="*/ 1136 w 1150"/>
                <a:gd name="T39" fmla="*/ 426 h 709"/>
                <a:gd name="T40" fmla="*/ 1123 w 1150"/>
                <a:gd name="T41" fmla="*/ 485 h 709"/>
                <a:gd name="T42" fmla="*/ 1090 w 1150"/>
                <a:gd name="T43" fmla="*/ 496 h 709"/>
                <a:gd name="T44" fmla="*/ 1051 w 1150"/>
                <a:gd name="T45" fmla="*/ 503 h 709"/>
                <a:gd name="T46" fmla="*/ 1073 w 1150"/>
                <a:gd name="T47" fmla="*/ 541 h 709"/>
                <a:gd name="T48" fmla="*/ 1088 w 1150"/>
                <a:gd name="T49" fmla="*/ 578 h 709"/>
                <a:gd name="T50" fmla="*/ 1116 w 1150"/>
                <a:gd name="T51" fmla="*/ 589 h 709"/>
                <a:gd name="T52" fmla="*/ 1116 w 1150"/>
                <a:gd name="T53" fmla="*/ 636 h 709"/>
                <a:gd name="T54" fmla="*/ 1059 w 1150"/>
                <a:gd name="T55" fmla="*/ 663 h 709"/>
                <a:gd name="T56" fmla="*/ 999 w 1150"/>
                <a:gd name="T57" fmla="*/ 663 h 709"/>
                <a:gd name="T58" fmla="*/ 922 w 1150"/>
                <a:gd name="T59" fmla="*/ 708 h 709"/>
                <a:gd name="T60" fmla="*/ 863 w 1150"/>
                <a:gd name="T61" fmla="*/ 699 h 709"/>
                <a:gd name="T62" fmla="*/ 765 w 1150"/>
                <a:gd name="T63" fmla="*/ 609 h 709"/>
                <a:gd name="T64" fmla="*/ 665 w 1150"/>
                <a:gd name="T65" fmla="*/ 602 h 709"/>
                <a:gd name="T66" fmla="*/ 649 w 1150"/>
                <a:gd name="T67" fmla="*/ 632 h 709"/>
                <a:gd name="T68" fmla="*/ 612 w 1150"/>
                <a:gd name="T69" fmla="*/ 645 h 709"/>
                <a:gd name="T70" fmla="*/ 518 w 1150"/>
                <a:gd name="T71" fmla="*/ 703 h 709"/>
                <a:gd name="T72" fmla="*/ 437 w 1150"/>
                <a:gd name="T73" fmla="*/ 656 h 709"/>
                <a:gd name="T74" fmla="*/ 398 w 1150"/>
                <a:gd name="T75" fmla="*/ 575 h 709"/>
                <a:gd name="T76" fmla="*/ 266 w 1150"/>
                <a:gd name="T77" fmla="*/ 496 h 709"/>
                <a:gd name="T78" fmla="*/ 134 w 1150"/>
                <a:gd name="T79" fmla="*/ 419 h 709"/>
                <a:gd name="T80" fmla="*/ 21 w 1150"/>
                <a:gd name="T81" fmla="*/ 345 h 709"/>
                <a:gd name="T82" fmla="*/ 0 w 1150"/>
                <a:gd name="T83" fmla="*/ 270 h 709"/>
                <a:gd name="T84" fmla="*/ 50 w 1150"/>
                <a:gd name="T85" fmla="*/ 196 h 709"/>
                <a:gd name="T86" fmla="*/ 46 w 1150"/>
                <a:gd name="T87" fmla="*/ 133 h 709"/>
                <a:gd name="T88" fmla="*/ 49 w 1150"/>
                <a:gd name="T89" fmla="*/ 131 h 709"/>
                <a:gd name="T90" fmla="*/ 49 w 1150"/>
                <a:gd name="T91" fmla="*/ 131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0" h="709">
                  <a:moveTo>
                    <a:pt x="49" y="131"/>
                  </a:moveTo>
                  <a:lnTo>
                    <a:pt x="207" y="214"/>
                  </a:lnTo>
                  <a:lnTo>
                    <a:pt x="218" y="176"/>
                  </a:lnTo>
                  <a:lnTo>
                    <a:pt x="259" y="154"/>
                  </a:lnTo>
                  <a:lnTo>
                    <a:pt x="273" y="104"/>
                  </a:lnTo>
                  <a:lnTo>
                    <a:pt x="226" y="64"/>
                  </a:lnTo>
                  <a:lnTo>
                    <a:pt x="218" y="18"/>
                  </a:lnTo>
                  <a:lnTo>
                    <a:pt x="272" y="0"/>
                  </a:lnTo>
                  <a:lnTo>
                    <a:pt x="426" y="31"/>
                  </a:lnTo>
                  <a:lnTo>
                    <a:pt x="458" y="52"/>
                  </a:lnTo>
                  <a:lnTo>
                    <a:pt x="547" y="85"/>
                  </a:lnTo>
                  <a:lnTo>
                    <a:pt x="590" y="153"/>
                  </a:lnTo>
                  <a:lnTo>
                    <a:pt x="629" y="180"/>
                  </a:lnTo>
                  <a:lnTo>
                    <a:pt x="726" y="163"/>
                  </a:lnTo>
                  <a:lnTo>
                    <a:pt x="812" y="98"/>
                  </a:lnTo>
                  <a:lnTo>
                    <a:pt x="911" y="141"/>
                  </a:lnTo>
                  <a:lnTo>
                    <a:pt x="1009" y="184"/>
                  </a:lnTo>
                  <a:lnTo>
                    <a:pt x="1110" y="257"/>
                  </a:lnTo>
                  <a:lnTo>
                    <a:pt x="1149" y="335"/>
                  </a:lnTo>
                  <a:lnTo>
                    <a:pt x="1136" y="426"/>
                  </a:lnTo>
                  <a:lnTo>
                    <a:pt x="1123" y="485"/>
                  </a:lnTo>
                  <a:lnTo>
                    <a:pt x="1090" y="496"/>
                  </a:lnTo>
                  <a:lnTo>
                    <a:pt x="1051" y="503"/>
                  </a:lnTo>
                  <a:lnTo>
                    <a:pt x="1073" y="541"/>
                  </a:lnTo>
                  <a:lnTo>
                    <a:pt x="1088" y="578"/>
                  </a:lnTo>
                  <a:lnTo>
                    <a:pt x="1116" y="589"/>
                  </a:lnTo>
                  <a:lnTo>
                    <a:pt x="1116" y="636"/>
                  </a:lnTo>
                  <a:lnTo>
                    <a:pt x="1059" y="663"/>
                  </a:lnTo>
                  <a:lnTo>
                    <a:pt x="999" y="663"/>
                  </a:lnTo>
                  <a:lnTo>
                    <a:pt x="922" y="708"/>
                  </a:lnTo>
                  <a:lnTo>
                    <a:pt x="863" y="699"/>
                  </a:lnTo>
                  <a:lnTo>
                    <a:pt x="765" y="609"/>
                  </a:lnTo>
                  <a:lnTo>
                    <a:pt x="665" y="602"/>
                  </a:lnTo>
                  <a:lnTo>
                    <a:pt x="649" y="632"/>
                  </a:lnTo>
                  <a:lnTo>
                    <a:pt x="612" y="645"/>
                  </a:lnTo>
                  <a:lnTo>
                    <a:pt x="518" y="703"/>
                  </a:lnTo>
                  <a:lnTo>
                    <a:pt x="437" y="656"/>
                  </a:lnTo>
                  <a:lnTo>
                    <a:pt x="398" y="575"/>
                  </a:lnTo>
                  <a:lnTo>
                    <a:pt x="266" y="496"/>
                  </a:lnTo>
                  <a:lnTo>
                    <a:pt x="134" y="419"/>
                  </a:lnTo>
                  <a:lnTo>
                    <a:pt x="21" y="345"/>
                  </a:lnTo>
                  <a:lnTo>
                    <a:pt x="0" y="270"/>
                  </a:lnTo>
                  <a:lnTo>
                    <a:pt x="50" y="196"/>
                  </a:lnTo>
                  <a:lnTo>
                    <a:pt x="46" y="133"/>
                  </a:lnTo>
                  <a:lnTo>
                    <a:pt x="49" y="131"/>
                  </a:lnTo>
                  <a:lnTo>
                    <a:pt x="49" y="13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" name="Freeform 36"/>
            <p:cNvSpPr/>
            <p:nvPr/>
          </p:nvSpPr>
          <p:spPr bwMode="auto">
            <a:xfrm>
              <a:off x="2736850" y="4222750"/>
              <a:ext cx="1174750" cy="1058863"/>
            </a:xfrm>
            <a:custGeom>
              <a:avLst/>
              <a:gdLst>
                <a:gd name="T0" fmla="*/ 135 w 814"/>
                <a:gd name="T1" fmla="*/ 60 h 756"/>
                <a:gd name="T2" fmla="*/ 175 w 814"/>
                <a:gd name="T3" fmla="*/ 46 h 756"/>
                <a:gd name="T4" fmla="*/ 203 w 814"/>
                <a:gd name="T5" fmla="*/ 16 h 756"/>
                <a:gd name="T6" fmla="*/ 257 w 814"/>
                <a:gd name="T7" fmla="*/ 0 h 756"/>
                <a:gd name="T8" fmla="*/ 248 w 814"/>
                <a:gd name="T9" fmla="*/ 64 h 756"/>
                <a:gd name="T10" fmla="*/ 263 w 814"/>
                <a:gd name="T11" fmla="*/ 73 h 756"/>
                <a:gd name="T12" fmla="*/ 299 w 814"/>
                <a:gd name="T13" fmla="*/ 49 h 756"/>
                <a:gd name="T14" fmla="*/ 330 w 814"/>
                <a:gd name="T15" fmla="*/ 57 h 756"/>
                <a:gd name="T16" fmla="*/ 308 w 814"/>
                <a:gd name="T17" fmla="*/ 104 h 756"/>
                <a:gd name="T18" fmla="*/ 336 w 814"/>
                <a:gd name="T19" fmla="*/ 133 h 756"/>
                <a:gd name="T20" fmla="*/ 354 w 814"/>
                <a:gd name="T21" fmla="*/ 121 h 756"/>
                <a:gd name="T22" fmla="*/ 391 w 814"/>
                <a:gd name="T23" fmla="*/ 131 h 756"/>
                <a:gd name="T24" fmla="*/ 424 w 814"/>
                <a:gd name="T25" fmla="*/ 265 h 756"/>
                <a:gd name="T26" fmla="*/ 438 w 814"/>
                <a:gd name="T27" fmla="*/ 296 h 756"/>
                <a:gd name="T28" fmla="*/ 506 w 814"/>
                <a:gd name="T29" fmla="*/ 292 h 756"/>
                <a:gd name="T30" fmla="*/ 527 w 814"/>
                <a:gd name="T31" fmla="*/ 242 h 756"/>
                <a:gd name="T32" fmla="*/ 548 w 814"/>
                <a:gd name="T33" fmla="*/ 203 h 756"/>
                <a:gd name="T34" fmla="*/ 584 w 814"/>
                <a:gd name="T35" fmla="*/ 192 h 756"/>
                <a:gd name="T36" fmla="*/ 665 w 814"/>
                <a:gd name="T37" fmla="*/ 150 h 756"/>
                <a:gd name="T38" fmla="*/ 698 w 814"/>
                <a:gd name="T39" fmla="*/ 163 h 756"/>
                <a:gd name="T40" fmla="*/ 685 w 814"/>
                <a:gd name="T41" fmla="*/ 193 h 756"/>
                <a:gd name="T42" fmla="*/ 690 w 814"/>
                <a:gd name="T43" fmla="*/ 209 h 756"/>
                <a:gd name="T44" fmla="*/ 724 w 814"/>
                <a:gd name="T45" fmla="*/ 207 h 756"/>
                <a:gd name="T46" fmla="*/ 728 w 814"/>
                <a:gd name="T47" fmla="*/ 242 h 756"/>
                <a:gd name="T48" fmla="*/ 694 w 814"/>
                <a:gd name="T49" fmla="*/ 254 h 756"/>
                <a:gd name="T50" fmla="*/ 661 w 814"/>
                <a:gd name="T51" fmla="*/ 235 h 756"/>
                <a:gd name="T52" fmla="*/ 584 w 814"/>
                <a:gd name="T53" fmla="*/ 250 h 756"/>
                <a:gd name="T54" fmla="*/ 598 w 814"/>
                <a:gd name="T55" fmla="*/ 303 h 756"/>
                <a:gd name="T56" fmla="*/ 667 w 814"/>
                <a:gd name="T57" fmla="*/ 297 h 756"/>
                <a:gd name="T58" fmla="*/ 670 w 814"/>
                <a:gd name="T59" fmla="*/ 321 h 756"/>
                <a:gd name="T60" fmla="*/ 643 w 814"/>
                <a:gd name="T61" fmla="*/ 341 h 756"/>
                <a:gd name="T62" fmla="*/ 617 w 814"/>
                <a:gd name="T63" fmla="*/ 395 h 756"/>
                <a:gd name="T64" fmla="*/ 654 w 814"/>
                <a:gd name="T65" fmla="*/ 419 h 756"/>
                <a:gd name="T66" fmla="*/ 634 w 814"/>
                <a:gd name="T67" fmla="*/ 460 h 756"/>
                <a:gd name="T68" fmla="*/ 634 w 814"/>
                <a:gd name="T69" fmla="*/ 492 h 756"/>
                <a:gd name="T70" fmla="*/ 690 w 814"/>
                <a:gd name="T71" fmla="*/ 549 h 756"/>
                <a:gd name="T72" fmla="*/ 813 w 814"/>
                <a:gd name="T73" fmla="*/ 602 h 756"/>
                <a:gd name="T74" fmla="*/ 796 w 814"/>
                <a:gd name="T75" fmla="*/ 624 h 756"/>
                <a:gd name="T76" fmla="*/ 743 w 814"/>
                <a:gd name="T77" fmla="*/ 645 h 756"/>
                <a:gd name="T78" fmla="*/ 378 w 814"/>
                <a:gd name="T79" fmla="*/ 630 h 756"/>
                <a:gd name="T80" fmla="*/ 365 w 814"/>
                <a:gd name="T81" fmla="*/ 624 h 756"/>
                <a:gd name="T82" fmla="*/ 341 w 814"/>
                <a:gd name="T83" fmla="*/ 622 h 756"/>
                <a:gd name="T84" fmla="*/ 328 w 814"/>
                <a:gd name="T85" fmla="*/ 632 h 756"/>
                <a:gd name="T86" fmla="*/ 293 w 814"/>
                <a:gd name="T87" fmla="*/ 738 h 756"/>
                <a:gd name="T88" fmla="*/ 282 w 814"/>
                <a:gd name="T89" fmla="*/ 755 h 756"/>
                <a:gd name="T90" fmla="*/ 217 w 814"/>
                <a:gd name="T91" fmla="*/ 705 h 756"/>
                <a:gd name="T92" fmla="*/ 193 w 814"/>
                <a:gd name="T93" fmla="*/ 729 h 756"/>
                <a:gd name="T94" fmla="*/ 147 w 814"/>
                <a:gd name="T95" fmla="*/ 676 h 756"/>
                <a:gd name="T96" fmla="*/ 193 w 814"/>
                <a:gd name="T97" fmla="*/ 548 h 756"/>
                <a:gd name="T98" fmla="*/ 144 w 814"/>
                <a:gd name="T99" fmla="*/ 537 h 756"/>
                <a:gd name="T100" fmla="*/ 133 w 814"/>
                <a:gd name="T101" fmla="*/ 456 h 756"/>
                <a:gd name="T102" fmla="*/ 89 w 814"/>
                <a:gd name="T103" fmla="*/ 442 h 756"/>
                <a:gd name="T104" fmla="*/ 0 w 814"/>
                <a:gd name="T105" fmla="*/ 475 h 756"/>
                <a:gd name="T106" fmla="*/ 46 w 814"/>
                <a:gd name="T107" fmla="*/ 396 h 756"/>
                <a:gd name="T108" fmla="*/ 90 w 814"/>
                <a:gd name="T109" fmla="*/ 347 h 756"/>
                <a:gd name="T110" fmla="*/ 183 w 814"/>
                <a:gd name="T111" fmla="*/ 286 h 756"/>
                <a:gd name="T112" fmla="*/ 196 w 814"/>
                <a:gd name="T113" fmla="*/ 225 h 756"/>
                <a:gd name="T114" fmla="*/ 133 w 814"/>
                <a:gd name="T115" fmla="*/ 70 h 756"/>
                <a:gd name="T116" fmla="*/ 135 w 814"/>
                <a:gd name="T117" fmla="*/ 60 h 756"/>
                <a:gd name="T118" fmla="*/ 135 w 814"/>
                <a:gd name="T119" fmla="*/ 60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14" h="756">
                  <a:moveTo>
                    <a:pt x="135" y="60"/>
                  </a:moveTo>
                  <a:lnTo>
                    <a:pt x="175" y="46"/>
                  </a:lnTo>
                  <a:lnTo>
                    <a:pt x="203" y="16"/>
                  </a:lnTo>
                  <a:lnTo>
                    <a:pt x="257" y="0"/>
                  </a:lnTo>
                  <a:lnTo>
                    <a:pt x="248" y="64"/>
                  </a:lnTo>
                  <a:lnTo>
                    <a:pt x="263" y="73"/>
                  </a:lnTo>
                  <a:lnTo>
                    <a:pt x="299" y="49"/>
                  </a:lnTo>
                  <a:lnTo>
                    <a:pt x="330" y="57"/>
                  </a:lnTo>
                  <a:lnTo>
                    <a:pt x="308" y="104"/>
                  </a:lnTo>
                  <a:lnTo>
                    <a:pt x="336" y="133"/>
                  </a:lnTo>
                  <a:lnTo>
                    <a:pt x="354" y="121"/>
                  </a:lnTo>
                  <a:lnTo>
                    <a:pt x="391" y="131"/>
                  </a:lnTo>
                  <a:lnTo>
                    <a:pt x="424" y="265"/>
                  </a:lnTo>
                  <a:lnTo>
                    <a:pt x="438" y="296"/>
                  </a:lnTo>
                  <a:lnTo>
                    <a:pt x="506" y="292"/>
                  </a:lnTo>
                  <a:lnTo>
                    <a:pt x="527" y="242"/>
                  </a:lnTo>
                  <a:lnTo>
                    <a:pt x="548" y="203"/>
                  </a:lnTo>
                  <a:lnTo>
                    <a:pt x="584" y="192"/>
                  </a:lnTo>
                  <a:lnTo>
                    <a:pt x="665" y="150"/>
                  </a:lnTo>
                  <a:lnTo>
                    <a:pt x="698" y="163"/>
                  </a:lnTo>
                  <a:lnTo>
                    <a:pt x="685" y="193"/>
                  </a:lnTo>
                  <a:lnTo>
                    <a:pt x="690" y="209"/>
                  </a:lnTo>
                  <a:lnTo>
                    <a:pt x="724" y="207"/>
                  </a:lnTo>
                  <a:lnTo>
                    <a:pt x="728" y="242"/>
                  </a:lnTo>
                  <a:lnTo>
                    <a:pt x="694" y="254"/>
                  </a:lnTo>
                  <a:lnTo>
                    <a:pt x="661" y="235"/>
                  </a:lnTo>
                  <a:lnTo>
                    <a:pt x="584" y="250"/>
                  </a:lnTo>
                  <a:lnTo>
                    <a:pt x="598" y="303"/>
                  </a:lnTo>
                  <a:lnTo>
                    <a:pt x="667" y="297"/>
                  </a:lnTo>
                  <a:lnTo>
                    <a:pt x="670" y="321"/>
                  </a:lnTo>
                  <a:lnTo>
                    <a:pt x="643" y="341"/>
                  </a:lnTo>
                  <a:lnTo>
                    <a:pt x="617" y="395"/>
                  </a:lnTo>
                  <a:lnTo>
                    <a:pt x="654" y="419"/>
                  </a:lnTo>
                  <a:lnTo>
                    <a:pt x="634" y="460"/>
                  </a:lnTo>
                  <a:lnTo>
                    <a:pt x="634" y="492"/>
                  </a:lnTo>
                  <a:lnTo>
                    <a:pt x="690" y="549"/>
                  </a:lnTo>
                  <a:lnTo>
                    <a:pt x="813" y="602"/>
                  </a:lnTo>
                  <a:lnTo>
                    <a:pt x="796" y="624"/>
                  </a:lnTo>
                  <a:lnTo>
                    <a:pt x="743" y="645"/>
                  </a:lnTo>
                  <a:lnTo>
                    <a:pt x="378" y="630"/>
                  </a:lnTo>
                  <a:lnTo>
                    <a:pt x="365" y="624"/>
                  </a:lnTo>
                  <a:lnTo>
                    <a:pt x="341" y="622"/>
                  </a:lnTo>
                  <a:lnTo>
                    <a:pt x="328" y="632"/>
                  </a:lnTo>
                  <a:lnTo>
                    <a:pt x="293" y="738"/>
                  </a:lnTo>
                  <a:lnTo>
                    <a:pt x="282" y="755"/>
                  </a:lnTo>
                  <a:lnTo>
                    <a:pt x="217" y="705"/>
                  </a:lnTo>
                  <a:lnTo>
                    <a:pt x="193" y="729"/>
                  </a:lnTo>
                  <a:lnTo>
                    <a:pt x="147" y="676"/>
                  </a:lnTo>
                  <a:lnTo>
                    <a:pt x="193" y="548"/>
                  </a:lnTo>
                  <a:lnTo>
                    <a:pt x="144" y="537"/>
                  </a:lnTo>
                  <a:lnTo>
                    <a:pt x="133" y="456"/>
                  </a:lnTo>
                  <a:lnTo>
                    <a:pt x="89" y="442"/>
                  </a:lnTo>
                  <a:lnTo>
                    <a:pt x="0" y="475"/>
                  </a:lnTo>
                  <a:lnTo>
                    <a:pt x="46" y="396"/>
                  </a:lnTo>
                  <a:lnTo>
                    <a:pt x="90" y="347"/>
                  </a:lnTo>
                  <a:lnTo>
                    <a:pt x="183" y="286"/>
                  </a:lnTo>
                  <a:lnTo>
                    <a:pt x="196" y="225"/>
                  </a:lnTo>
                  <a:lnTo>
                    <a:pt x="133" y="70"/>
                  </a:lnTo>
                  <a:lnTo>
                    <a:pt x="135" y="60"/>
                  </a:lnTo>
                  <a:lnTo>
                    <a:pt x="135" y="6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" name="Freeform 37"/>
            <p:cNvSpPr/>
            <p:nvPr/>
          </p:nvSpPr>
          <p:spPr bwMode="auto">
            <a:xfrm>
              <a:off x="3651250" y="4784725"/>
              <a:ext cx="903288" cy="565150"/>
            </a:xfrm>
            <a:custGeom>
              <a:avLst/>
              <a:gdLst>
                <a:gd name="T0" fmla="*/ 0 w 626"/>
                <a:gd name="T1" fmla="*/ 57 h 403"/>
                <a:gd name="T2" fmla="*/ 92 w 626"/>
                <a:gd name="T3" fmla="*/ 89 h 403"/>
                <a:gd name="T4" fmla="*/ 170 w 626"/>
                <a:gd name="T5" fmla="*/ 47 h 403"/>
                <a:gd name="T6" fmla="*/ 270 w 626"/>
                <a:gd name="T7" fmla="*/ 50 h 403"/>
                <a:gd name="T8" fmla="*/ 354 w 626"/>
                <a:gd name="T9" fmla="*/ 15 h 403"/>
                <a:gd name="T10" fmla="*/ 455 w 626"/>
                <a:gd name="T11" fmla="*/ 16 h 403"/>
                <a:gd name="T12" fmla="*/ 545 w 626"/>
                <a:gd name="T13" fmla="*/ 0 h 403"/>
                <a:gd name="T14" fmla="*/ 589 w 626"/>
                <a:gd name="T15" fmla="*/ 34 h 403"/>
                <a:gd name="T16" fmla="*/ 557 w 626"/>
                <a:gd name="T17" fmla="*/ 82 h 403"/>
                <a:gd name="T18" fmla="*/ 575 w 626"/>
                <a:gd name="T19" fmla="*/ 111 h 403"/>
                <a:gd name="T20" fmla="*/ 625 w 626"/>
                <a:gd name="T21" fmla="*/ 123 h 403"/>
                <a:gd name="T22" fmla="*/ 540 w 626"/>
                <a:gd name="T23" fmla="*/ 269 h 403"/>
                <a:gd name="T24" fmla="*/ 435 w 626"/>
                <a:gd name="T25" fmla="*/ 359 h 403"/>
                <a:gd name="T26" fmla="*/ 312 w 626"/>
                <a:gd name="T27" fmla="*/ 364 h 403"/>
                <a:gd name="T28" fmla="*/ 259 w 626"/>
                <a:gd name="T29" fmla="*/ 375 h 403"/>
                <a:gd name="T30" fmla="*/ 217 w 626"/>
                <a:gd name="T31" fmla="*/ 402 h 403"/>
                <a:gd name="T32" fmla="*/ 204 w 626"/>
                <a:gd name="T33" fmla="*/ 399 h 403"/>
                <a:gd name="T34" fmla="*/ 175 w 626"/>
                <a:gd name="T35" fmla="*/ 378 h 403"/>
                <a:gd name="T36" fmla="*/ 173 w 626"/>
                <a:gd name="T37" fmla="*/ 359 h 403"/>
                <a:gd name="T38" fmla="*/ 166 w 626"/>
                <a:gd name="T39" fmla="*/ 350 h 403"/>
                <a:gd name="T40" fmla="*/ 131 w 626"/>
                <a:gd name="T41" fmla="*/ 349 h 403"/>
                <a:gd name="T42" fmla="*/ 109 w 626"/>
                <a:gd name="T43" fmla="*/ 346 h 403"/>
                <a:gd name="T44" fmla="*/ 101 w 626"/>
                <a:gd name="T45" fmla="*/ 336 h 403"/>
                <a:gd name="T46" fmla="*/ 108 w 626"/>
                <a:gd name="T47" fmla="*/ 242 h 403"/>
                <a:gd name="T48" fmla="*/ 160 w 626"/>
                <a:gd name="T49" fmla="*/ 222 h 403"/>
                <a:gd name="T50" fmla="*/ 179 w 626"/>
                <a:gd name="T51" fmla="*/ 199 h 403"/>
                <a:gd name="T52" fmla="*/ 54 w 626"/>
                <a:gd name="T53" fmla="*/ 147 h 403"/>
                <a:gd name="T54" fmla="*/ 0 w 626"/>
                <a:gd name="T55" fmla="*/ 89 h 403"/>
                <a:gd name="T56" fmla="*/ 0 w 626"/>
                <a:gd name="T57" fmla="*/ 57 h 403"/>
                <a:gd name="T58" fmla="*/ 0 w 626"/>
                <a:gd name="T59" fmla="*/ 57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6" h="403">
                  <a:moveTo>
                    <a:pt x="0" y="57"/>
                  </a:moveTo>
                  <a:lnTo>
                    <a:pt x="92" y="89"/>
                  </a:lnTo>
                  <a:lnTo>
                    <a:pt x="170" y="47"/>
                  </a:lnTo>
                  <a:lnTo>
                    <a:pt x="270" y="50"/>
                  </a:lnTo>
                  <a:lnTo>
                    <a:pt x="354" y="15"/>
                  </a:lnTo>
                  <a:lnTo>
                    <a:pt x="455" y="16"/>
                  </a:lnTo>
                  <a:lnTo>
                    <a:pt x="545" y="0"/>
                  </a:lnTo>
                  <a:lnTo>
                    <a:pt x="589" y="34"/>
                  </a:lnTo>
                  <a:lnTo>
                    <a:pt x="557" y="82"/>
                  </a:lnTo>
                  <a:lnTo>
                    <a:pt x="575" y="111"/>
                  </a:lnTo>
                  <a:lnTo>
                    <a:pt x="625" y="123"/>
                  </a:lnTo>
                  <a:lnTo>
                    <a:pt x="540" y="269"/>
                  </a:lnTo>
                  <a:lnTo>
                    <a:pt x="435" y="359"/>
                  </a:lnTo>
                  <a:lnTo>
                    <a:pt x="312" y="364"/>
                  </a:lnTo>
                  <a:lnTo>
                    <a:pt x="259" y="375"/>
                  </a:lnTo>
                  <a:lnTo>
                    <a:pt x="217" y="402"/>
                  </a:lnTo>
                  <a:lnTo>
                    <a:pt x="204" y="399"/>
                  </a:lnTo>
                  <a:lnTo>
                    <a:pt x="175" y="378"/>
                  </a:lnTo>
                  <a:lnTo>
                    <a:pt x="173" y="359"/>
                  </a:lnTo>
                  <a:lnTo>
                    <a:pt x="166" y="350"/>
                  </a:lnTo>
                  <a:lnTo>
                    <a:pt x="131" y="349"/>
                  </a:lnTo>
                  <a:lnTo>
                    <a:pt x="109" y="346"/>
                  </a:lnTo>
                  <a:lnTo>
                    <a:pt x="101" y="336"/>
                  </a:lnTo>
                  <a:lnTo>
                    <a:pt x="108" y="242"/>
                  </a:lnTo>
                  <a:lnTo>
                    <a:pt x="160" y="222"/>
                  </a:lnTo>
                  <a:lnTo>
                    <a:pt x="179" y="199"/>
                  </a:lnTo>
                  <a:lnTo>
                    <a:pt x="54" y="147"/>
                  </a:lnTo>
                  <a:lnTo>
                    <a:pt x="0" y="89"/>
                  </a:lnTo>
                  <a:lnTo>
                    <a:pt x="0" y="57"/>
                  </a:lnTo>
                  <a:lnTo>
                    <a:pt x="0" y="57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" name="Freeform 38"/>
            <p:cNvSpPr/>
            <p:nvPr/>
          </p:nvSpPr>
          <p:spPr bwMode="auto">
            <a:xfrm>
              <a:off x="3571875" y="4292600"/>
              <a:ext cx="812800" cy="619125"/>
            </a:xfrm>
            <a:custGeom>
              <a:avLst/>
              <a:gdLst>
                <a:gd name="T0" fmla="*/ 506 w 563"/>
                <a:gd name="T1" fmla="*/ 369 h 442"/>
                <a:gd name="T2" fmla="*/ 405 w 563"/>
                <a:gd name="T3" fmla="*/ 367 h 442"/>
                <a:gd name="T4" fmla="*/ 321 w 563"/>
                <a:gd name="T5" fmla="*/ 402 h 442"/>
                <a:gd name="T6" fmla="*/ 222 w 563"/>
                <a:gd name="T7" fmla="*/ 400 h 442"/>
                <a:gd name="T8" fmla="*/ 143 w 563"/>
                <a:gd name="T9" fmla="*/ 441 h 442"/>
                <a:gd name="T10" fmla="*/ 51 w 563"/>
                <a:gd name="T11" fmla="*/ 409 h 442"/>
                <a:gd name="T12" fmla="*/ 71 w 563"/>
                <a:gd name="T13" fmla="*/ 369 h 442"/>
                <a:gd name="T14" fmla="*/ 34 w 563"/>
                <a:gd name="T15" fmla="*/ 344 h 442"/>
                <a:gd name="T16" fmla="*/ 58 w 563"/>
                <a:gd name="T17" fmla="*/ 290 h 442"/>
                <a:gd name="T18" fmla="*/ 86 w 563"/>
                <a:gd name="T19" fmla="*/ 270 h 442"/>
                <a:gd name="T20" fmla="*/ 82 w 563"/>
                <a:gd name="T21" fmla="*/ 246 h 442"/>
                <a:gd name="T22" fmla="*/ 14 w 563"/>
                <a:gd name="T23" fmla="*/ 253 h 442"/>
                <a:gd name="T24" fmla="*/ 0 w 563"/>
                <a:gd name="T25" fmla="*/ 199 h 442"/>
                <a:gd name="T26" fmla="*/ 76 w 563"/>
                <a:gd name="T27" fmla="*/ 185 h 442"/>
                <a:gd name="T28" fmla="*/ 111 w 563"/>
                <a:gd name="T29" fmla="*/ 203 h 442"/>
                <a:gd name="T30" fmla="*/ 145 w 563"/>
                <a:gd name="T31" fmla="*/ 190 h 442"/>
                <a:gd name="T32" fmla="*/ 264 w 563"/>
                <a:gd name="T33" fmla="*/ 209 h 442"/>
                <a:gd name="T34" fmla="*/ 288 w 563"/>
                <a:gd name="T35" fmla="*/ 188 h 442"/>
                <a:gd name="T36" fmla="*/ 260 w 563"/>
                <a:gd name="T37" fmla="*/ 158 h 442"/>
                <a:gd name="T38" fmla="*/ 240 w 563"/>
                <a:gd name="T39" fmla="*/ 77 h 442"/>
                <a:gd name="T40" fmla="*/ 254 w 563"/>
                <a:gd name="T41" fmla="*/ 47 h 442"/>
                <a:gd name="T42" fmla="*/ 296 w 563"/>
                <a:gd name="T43" fmla="*/ 69 h 442"/>
                <a:gd name="T44" fmla="*/ 366 w 563"/>
                <a:gd name="T45" fmla="*/ 74 h 442"/>
                <a:gd name="T46" fmla="*/ 370 w 563"/>
                <a:gd name="T47" fmla="*/ 59 h 442"/>
                <a:gd name="T48" fmla="*/ 366 w 563"/>
                <a:gd name="T49" fmla="*/ 43 h 442"/>
                <a:gd name="T50" fmla="*/ 407 w 563"/>
                <a:gd name="T51" fmla="*/ 31 h 442"/>
                <a:gd name="T52" fmla="*/ 443 w 563"/>
                <a:gd name="T53" fmla="*/ 7 h 442"/>
                <a:gd name="T54" fmla="*/ 496 w 563"/>
                <a:gd name="T55" fmla="*/ 0 h 442"/>
                <a:gd name="T56" fmla="*/ 524 w 563"/>
                <a:gd name="T57" fmla="*/ 41 h 442"/>
                <a:gd name="T58" fmla="*/ 527 w 563"/>
                <a:gd name="T59" fmla="*/ 75 h 442"/>
                <a:gd name="T60" fmla="*/ 562 w 563"/>
                <a:gd name="T61" fmla="*/ 55 h 442"/>
                <a:gd name="T62" fmla="*/ 539 w 563"/>
                <a:gd name="T63" fmla="*/ 129 h 442"/>
                <a:gd name="T64" fmla="*/ 513 w 563"/>
                <a:gd name="T65" fmla="*/ 176 h 442"/>
                <a:gd name="T66" fmla="*/ 481 w 563"/>
                <a:gd name="T67" fmla="*/ 206 h 442"/>
                <a:gd name="T68" fmla="*/ 477 w 563"/>
                <a:gd name="T69" fmla="*/ 233 h 442"/>
                <a:gd name="T70" fmla="*/ 525 w 563"/>
                <a:gd name="T71" fmla="*/ 212 h 442"/>
                <a:gd name="T72" fmla="*/ 552 w 563"/>
                <a:gd name="T73" fmla="*/ 236 h 442"/>
                <a:gd name="T74" fmla="*/ 543 w 563"/>
                <a:gd name="T75" fmla="*/ 271 h 442"/>
                <a:gd name="T76" fmla="*/ 504 w 563"/>
                <a:gd name="T77" fmla="*/ 300 h 442"/>
                <a:gd name="T78" fmla="*/ 495 w 563"/>
                <a:gd name="T79" fmla="*/ 336 h 442"/>
                <a:gd name="T80" fmla="*/ 506 w 563"/>
                <a:gd name="T81" fmla="*/ 373 h 442"/>
                <a:gd name="T82" fmla="*/ 506 w 563"/>
                <a:gd name="T83" fmla="*/ 369 h 442"/>
                <a:gd name="T84" fmla="*/ 506 w 563"/>
                <a:gd name="T85" fmla="*/ 369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442">
                  <a:moveTo>
                    <a:pt x="506" y="369"/>
                  </a:moveTo>
                  <a:lnTo>
                    <a:pt x="405" y="367"/>
                  </a:lnTo>
                  <a:lnTo>
                    <a:pt x="321" y="402"/>
                  </a:lnTo>
                  <a:lnTo>
                    <a:pt x="222" y="400"/>
                  </a:lnTo>
                  <a:lnTo>
                    <a:pt x="143" y="441"/>
                  </a:lnTo>
                  <a:lnTo>
                    <a:pt x="51" y="409"/>
                  </a:lnTo>
                  <a:lnTo>
                    <a:pt x="71" y="369"/>
                  </a:lnTo>
                  <a:lnTo>
                    <a:pt x="34" y="344"/>
                  </a:lnTo>
                  <a:lnTo>
                    <a:pt x="58" y="290"/>
                  </a:lnTo>
                  <a:lnTo>
                    <a:pt x="86" y="270"/>
                  </a:lnTo>
                  <a:lnTo>
                    <a:pt x="82" y="246"/>
                  </a:lnTo>
                  <a:lnTo>
                    <a:pt x="14" y="253"/>
                  </a:lnTo>
                  <a:lnTo>
                    <a:pt x="0" y="199"/>
                  </a:lnTo>
                  <a:lnTo>
                    <a:pt x="76" y="185"/>
                  </a:lnTo>
                  <a:lnTo>
                    <a:pt x="111" y="203"/>
                  </a:lnTo>
                  <a:lnTo>
                    <a:pt x="145" y="190"/>
                  </a:lnTo>
                  <a:lnTo>
                    <a:pt x="264" y="209"/>
                  </a:lnTo>
                  <a:lnTo>
                    <a:pt x="288" y="188"/>
                  </a:lnTo>
                  <a:lnTo>
                    <a:pt x="260" y="158"/>
                  </a:lnTo>
                  <a:lnTo>
                    <a:pt x="240" y="77"/>
                  </a:lnTo>
                  <a:lnTo>
                    <a:pt x="254" y="47"/>
                  </a:lnTo>
                  <a:lnTo>
                    <a:pt x="296" y="69"/>
                  </a:lnTo>
                  <a:lnTo>
                    <a:pt x="366" y="74"/>
                  </a:lnTo>
                  <a:lnTo>
                    <a:pt x="370" y="59"/>
                  </a:lnTo>
                  <a:lnTo>
                    <a:pt x="366" y="43"/>
                  </a:lnTo>
                  <a:lnTo>
                    <a:pt x="407" y="31"/>
                  </a:lnTo>
                  <a:lnTo>
                    <a:pt x="443" y="7"/>
                  </a:lnTo>
                  <a:lnTo>
                    <a:pt x="496" y="0"/>
                  </a:lnTo>
                  <a:lnTo>
                    <a:pt x="524" y="41"/>
                  </a:lnTo>
                  <a:lnTo>
                    <a:pt x="527" y="75"/>
                  </a:lnTo>
                  <a:lnTo>
                    <a:pt x="562" y="55"/>
                  </a:lnTo>
                  <a:lnTo>
                    <a:pt x="539" y="129"/>
                  </a:lnTo>
                  <a:lnTo>
                    <a:pt x="513" y="176"/>
                  </a:lnTo>
                  <a:lnTo>
                    <a:pt x="481" y="206"/>
                  </a:lnTo>
                  <a:lnTo>
                    <a:pt x="477" y="233"/>
                  </a:lnTo>
                  <a:lnTo>
                    <a:pt x="525" y="212"/>
                  </a:lnTo>
                  <a:lnTo>
                    <a:pt x="552" y="236"/>
                  </a:lnTo>
                  <a:lnTo>
                    <a:pt x="543" y="271"/>
                  </a:lnTo>
                  <a:lnTo>
                    <a:pt x="504" y="300"/>
                  </a:lnTo>
                  <a:lnTo>
                    <a:pt x="495" y="336"/>
                  </a:lnTo>
                  <a:lnTo>
                    <a:pt x="506" y="373"/>
                  </a:lnTo>
                  <a:lnTo>
                    <a:pt x="506" y="369"/>
                  </a:lnTo>
                  <a:lnTo>
                    <a:pt x="506" y="369"/>
                  </a:lnTo>
                </a:path>
              </a:pathLst>
            </a:custGeom>
            <a:solidFill>
              <a:schemeClr val="bg1"/>
            </a:solidFill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" name="Freeform 39"/>
            <p:cNvSpPr/>
            <p:nvPr/>
          </p:nvSpPr>
          <p:spPr bwMode="auto">
            <a:xfrm>
              <a:off x="841375" y="2944813"/>
              <a:ext cx="2328863" cy="1436687"/>
            </a:xfrm>
            <a:custGeom>
              <a:avLst/>
              <a:gdLst>
                <a:gd name="T0" fmla="*/ 1449 w 1613"/>
                <a:gd name="T1" fmla="*/ 972 h 1026"/>
                <a:gd name="T2" fmla="*/ 1489 w 1613"/>
                <a:gd name="T3" fmla="*/ 958 h 1026"/>
                <a:gd name="T4" fmla="*/ 1516 w 1613"/>
                <a:gd name="T5" fmla="*/ 928 h 1026"/>
                <a:gd name="T6" fmla="*/ 1570 w 1613"/>
                <a:gd name="T7" fmla="*/ 912 h 1026"/>
                <a:gd name="T8" fmla="*/ 1601 w 1613"/>
                <a:gd name="T9" fmla="*/ 822 h 1026"/>
                <a:gd name="T10" fmla="*/ 1594 w 1613"/>
                <a:gd name="T11" fmla="*/ 715 h 1026"/>
                <a:gd name="T12" fmla="*/ 1612 w 1613"/>
                <a:gd name="T13" fmla="*/ 686 h 1026"/>
                <a:gd name="T14" fmla="*/ 1583 w 1613"/>
                <a:gd name="T15" fmla="*/ 604 h 1026"/>
                <a:gd name="T16" fmla="*/ 1572 w 1613"/>
                <a:gd name="T17" fmla="*/ 540 h 1026"/>
                <a:gd name="T18" fmla="*/ 1535 w 1613"/>
                <a:gd name="T19" fmla="*/ 553 h 1026"/>
                <a:gd name="T20" fmla="*/ 1441 w 1613"/>
                <a:gd name="T21" fmla="*/ 611 h 1026"/>
                <a:gd name="T22" fmla="*/ 1360 w 1613"/>
                <a:gd name="T23" fmla="*/ 564 h 1026"/>
                <a:gd name="T24" fmla="*/ 1321 w 1613"/>
                <a:gd name="T25" fmla="*/ 483 h 1026"/>
                <a:gd name="T26" fmla="*/ 1189 w 1613"/>
                <a:gd name="T27" fmla="*/ 404 h 1026"/>
                <a:gd name="T28" fmla="*/ 1057 w 1613"/>
                <a:gd name="T29" fmla="*/ 327 h 1026"/>
                <a:gd name="T30" fmla="*/ 944 w 1613"/>
                <a:gd name="T31" fmla="*/ 253 h 1026"/>
                <a:gd name="T32" fmla="*/ 923 w 1613"/>
                <a:gd name="T33" fmla="*/ 178 h 1026"/>
                <a:gd name="T34" fmla="*/ 973 w 1613"/>
                <a:gd name="T35" fmla="*/ 104 h 1026"/>
                <a:gd name="T36" fmla="*/ 969 w 1613"/>
                <a:gd name="T37" fmla="*/ 41 h 1026"/>
                <a:gd name="T38" fmla="*/ 771 w 1613"/>
                <a:gd name="T39" fmla="*/ 59 h 1026"/>
                <a:gd name="T40" fmla="*/ 623 w 1613"/>
                <a:gd name="T41" fmla="*/ 6 h 1026"/>
                <a:gd name="T42" fmla="*/ 518 w 1613"/>
                <a:gd name="T43" fmla="*/ 35 h 1026"/>
                <a:gd name="T44" fmla="*/ 442 w 1613"/>
                <a:gd name="T45" fmla="*/ 0 h 1026"/>
                <a:gd name="T46" fmla="*/ 326 w 1613"/>
                <a:gd name="T47" fmla="*/ 49 h 1026"/>
                <a:gd name="T48" fmla="*/ 302 w 1613"/>
                <a:gd name="T49" fmla="*/ 97 h 1026"/>
                <a:gd name="T50" fmla="*/ 271 w 1613"/>
                <a:gd name="T51" fmla="*/ 106 h 1026"/>
                <a:gd name="T52" fmla="*/ 220 w 1613"/>
                <a:gd name="T53" fmla="*/ 84 h 1026"/>
                <a:gd name="T54" fmla="*/ 151 w 1613"/>
                <a:gd name="T55" fmla="*/ 94 h 1026"/>
                <a:gd name="T56" fmla="*/ 104 w 1613"/>
                <a:gd name="T57" fmla="*/ 117 h 1026"/>
                <a:gd name="T58" fmla="*/ 84 w 1613"/>
                <a:gd name="T59" fmla="*/ 187 h 1026"/>
                <a:gd name="T60" fmla="*/ 57 w 1613"/>
                <a:gd name="T61" fmla="*/ 216 h 1026"/>
                <a:gd name="T62" fmla="*/ 7 w 1613"/>
                <a:gd name="T63" fmla="*/ 243 h 1026"/>
                <a:gd name="T64" fmla="*/ 0 w 1613"/>
                <a:gd name="T65" fmla="*/ 382 h 1026"/>
                <a:gd name="T66" fmla="*/ 116 w 1613"/>
                <a:gd name="T67" fmla="*/ 500 h 1026"/>
                <a:gd name="T68" fmla="*/ 208 w 1613"/>
                <a:gd name="T69" fmla="*/ 583 h 1026"/>
                <a:gd name="T70" fmla="*/ 287 w 1613"/>
                <a:gd name="T71" fmla="*/ 657 h 1026"/>
                <a:gd name="T72" fmla="*/ 296 w 1613"/>
                <a:gd name="T73" fmla="*/ 704 h 1026"/>
                <a:gd name="T74" fmla="*/ 430 w 1613"/>
                <a:gd name="T75" fmla="*/ 787 h 1026"/>
                <a:gd name="T76" fmla="*/ 579 w 1613"/>
                <a:gd name="T77" fmla="*/ 889 h 1026"/>
                <a:gd name="T78" fmla="*/ 628 w 1613"/>
                <a:gd name="T79" fmla="*/ 875 h 1026"/>
                <a:gd name="T80" fmla="*/ 654 w 1613"/>
                <a:gd name="T81" fmla="*/ 903 h 1026"/>
                <a:gd name="T82" fmla="*/ 710 w 1613"/>
                <a:gd name="T83" fmla="*/ 894 h 1026"/>
                <a:gd name="T84" fmla="*/ 879 w 1613"/>
                <a:gd name="T85" fmla="*/ 942 h 1026"/>
                <a:gd name="T86" fmla="*/ 904 w 1613"/>
                <a:gd name="T87" fmla="*/ 943 h 1026"/>
                <a:gd name="T88" fmla="*/ 913 w 1613"/>
                <a:gd name="T89" fmla="*/ 989 h 1026"/>
                <a:gd name="T90" fmla="*/ 1053 w 1613"/>
                <a:gd name="T91" fmla="*/ 1025 h 1026"/>
                <a:gd name="T92" fmla="*/ 1049 w 1613"/>
                <a:gd name="T93" fmla="*/ 989 h 1026"/>
                <a:gd name="T94" fmla="*/ 1015 w 1613"/>
                <a:gd name="T95" fmla="*/ 954 h 1026"/>
                <a:gd name="T96" fmla="*/ 1147 w 1613"/>
                <a:gd name="T97" fmla="*/ 905 h 1026"/>
                <a:gd name="T98" fmla="*/ 1251 w 1613"/>
                <a:gd name="T99" fmla="*/ 881 h 1026"/>
                <a:gd name="T100" fmla="*/ 1304 w 1613"/>
                <a:gd name="T101" fmla="*/ 894 h 1026"/>
                <a:gd name="T102" fmla="*/ 1341 w 1613"/>
                <a:gd name="T103" fmla="*/ 934 h 1026"/>
                <a:gd name="T104" fmla="*/ 1366 w 1613"/>
                <a:gd name="T105" fmla="*/ 981 h 1026"/>
                <a:gd name="T106" fmla="*/ 1377 w 1613"/>
                <a:gd name="T107" fmla="*/ 1002 h 1026"/>
                <a:gd name="T108" fmla="*/ 1448 w 1613"/>
                <a:gd name="T109" fmla="*/ 975 h 1026"/>
                <a:gd name="T110" fmla="*/ 1449 w 1613"/>
                <a:gd name="T111" fmla="*/ 972 h 1026"/>
                <a:gd name="T112" fmla="*/ 1449 w 1613"/>
                <a:gd name="T113" fmla="*/ 972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13" h="1026">
                  <a:moveTo>
                    <a:pt x="1449" y="972"/>
                  </a:moveTo>
                  <a:lnTo>
                    <a:pt x="1489" y="958"/>
                  </a:lnTo>
                  <a:lnTo>
                    <a:pt x="1516" y="928"/>
                  </a:lnTo>
                  <a:lnTo>
                    <a:pt x="1570" y="912"/>
                  </a:lnTo>
                  <a:lnTo>
                    <a:pt x="1601" y="822"/>
                  </a:lnTo>
                  <a:lnTo>
                    <a:pt x="1594" y="715"/>
                  </a:lnTo>
                  <a:lnTo>
                    <a:pt x="1612" y="686"/>
                  </a:lnTo>
                  <a:lnTo>
                    <a:pt x="1583" y="604"/>
                  </a:lnTo>
                  <a:lnTo>
                    <a:pt x="1572" y="540"/>
                  </a:lnTo>
                  <a:lnTo>
                    <a:pt x="1535" y="553"/>
                  </a:lnTo>
                  <a:lnTo>
                    <a:pt x="1441" y="611"/>
                  </a:lnTo>
                  <a:lnTo>
                    <a:pt x="1360" y="564"/>
                  </a:lnTo>
                  <a:lnTo>
                    <a:pt x="1321" y="483"/>
                  </a:lnTo>
                  <a:lnTo>
                    <a:pt x="1189" y="404"/>
                  </a:lnTo>
                  <a:lnTo>
                    <a:pt x="1057" y="327"/>
                  </a:lnTo>
                  <a:lnTo>
                    <a:pt x="944" y="253"/>
                  </a:lnTo>
                  <a:lnTo>
                    <a:pt x="923" y="178"/>
                  </a:lnTo>
                  <a:lnTo>
                    <a:pt x="973" y="104"/>
                  </a:lnTo>
                  <a:lnTo>
                    <a:pt x="969" y="41"/>
                  </a:lnTo>
                  <a:lnTo>
                    <a:pt x="771" y="59"/>
                  </a:lnTo>
                  <a:lnTo>
                    <a:pt x="623" y="6"/>
                  </a:lnTo>
                  <a:lnTo>
                    <a:pt x="518" y="35"/>
                  </a:lnTo>
                  <a:lnTo>
                    <a:pt x="442" y="0"/>
                  </a:lnTo>
                  <a:lnTo>
                    <a:pt x="326" y="49"/>
                  </a:lnTo>
                  <a:lnTo>
                    <a:pt x="302" y="97"/>
                  </a:lnTo>
                  <a:lnTo>
                    <a:pt x="271" y="106"/>
                  </a:lnTo>
                  <a:lnTo>
                    <a:pt x="220" y="84"/>
                  </a:lnTo>
                  <a:lnTo>
                    <a:pt x="151" y="94"/>
                  </a:lnTo>
                  <a:lnTo>
                    <a:pt x="104" y="117"/>
                  </a:lnTo>
                  <a:lnTo>
                    <a:pt x="84" y="187"/>
                  </a:lnTo>
                  <a:lnTo>
                    <a:pt x="57" y="216"/>
                  </a:lnTo>
                  <a:lnTo>
                    <a:pt x="7" y="243"/>
                  </a:lnTo>
                  <a:lnTo>
                    <a:pt x="0" y="382"/>
                  </a:lnTo>
                  <a:lnTo>
                    <a:pt x="116" y="500"/>
                  </a:lnTo>
                  <a:lnTo>
                    <a:pt x="208" y="583"/>
                  </a:lnTo>
                  <a:lnTo>
                    <a:pt x="287" y="657"/>
                  </a:lnTo>
                  <a:lnTo>
                    <a:pt x="296" y="704"/>
                  </a:lnTo>
                  <a:lnTo>
                    <a:pt x="430" y="787"/>
                  </a:lnTo>
                  <a:lnTo>
                    <a:pt x="579" y="889"/>
                  </a:lnTo>
                  <a:lnTo>
                    <a:pt x="628" y="875"/>
                  </a:lnTo>
                  <a:lnTo>
                    <a:pt x="654" y="903"/>
                  </a:lnTo>
                  <a:lnTo>
                    <a:pt x="710" y="894"/>
                  </a:lnTo>
                  <a:lnTo>
                    <a:pt x="879" y="942"/>
                  </a:lnTo>
                  <a:lnTo>
                    <a:pt x="904" y="943"/>
                  </a:lnTo>
                  <a:lnTo>
                    <a:pt x="913" y="989"/>
                  </a:lnTo>
                  <a:lnTo>
                    <a:pt x="1053" y="1025"/>
                  </a:lnTo>
                  <a:lnTo>
                    <a:pt x="1049" y="989"/>
                  </a:lnTo>
                  <a:lnTo>
                    <a:pt x="1015" y="954"/>
                  </a:lnTo>
                  <a:lnTo>
                    <a:pt x="1147" y="905"/>
                  </a:lnTo>
                  <a:lnTo>
                    <a:pt x="1251" y="881"/>
                  </a:lnTo>
                  <a:lnTo>
                    <a:pt x="1304" y="894"/>
                  </a:lnTo>
                  <a:lnTo>
                    <a:pt x="1341" y="934"/>
                  </a:lnTo>
                  <a:lnTo>
                    <a:pt x="1366" y="981"/>
                  </a:lnTo>
                  <a:lnTo>
                    <a:pt x="1377" y="1002"/>
                  </a:lnTo>
                  <a:lnTo>
                    <a:pt x="1448" y="975"/>
                  </a:lnTo>
                  <a:lnTo>
                    <a:pt x="1449" y="972"/>
                  </a:lnTo>
                  <a:lnTo>
                    <a:pt x="1449" y="972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" name="Freeform 40"/>
            <p:cNvSpPr/>
            <p:nvPr/>
          </p:nvSpPr>
          <p:spPr bwMode="auto">
            <a:xfrm>
              <a:off x="5487036" y="1223328"/>
              <a:ext cx="1304924" cy="1349375"/>
            </a:xfrm>
            <a:custGeom>
              <a:avLst/>
              <a:gdLst>
                <a:gd name="T0" fmla="*/ 272 w 904"/>
                <a:gd name="T1" fmla="*/ 694 h 963"/>
                <a:gd name="T2" fmla="*/ 238 w 904"/>
                <a:gd name="T3" fmla="*/ 617 h 963"/>
                <a:gd name="T4" fmla="*/ 336 w 904"/>
                <a:gd name="T5" fmla="*/ 531 h 963"/>
                <a:gd name="T6" fmla="*/ 348 w 904"/>
                <a:gd name="T7" fmla="*/ 468 h 963"/>
                <a:gd name="T8" fmla="*/ 290 w 904"/>
                <a:gd name="T9" fmla="*/ 273 h 963"/>
                <a:gd name="T10" fmla="*/ 260 w 904"/>
                <a:gd name="T11" fmla="*/ 189 h 963"/>
                <a:gd name="T12" fmla="*/ 220 w 904"/>
                <a:gd name="T13" fmla="*/ 212 h 963"/>
                <a:gd name="T14" fmla="*/ 99 w 904"/>
                <a:gd name="T15" fmla="*/ 119 h 963"/>
                <a:gd name="T16" fmla="*/ 37 w 904"/>
                <a:gd name="T17" fmla="*/ 113 h 963"/>
                <a:gd name="T18" fmla="*/ 42 w 904"/>
                <a:gd name="T19" fmla="*/ 38 h 963"/>
                <a:gd name="T20" fmla="*/ 237 w 904"/>
                <a:gd name="T21" fmla="*/ 2 h 963"/>
                <a:gd name="T22" fmla="*/ 291 w 904"/>
                <a:gd name="T23" fmla="*/ 19 h 963"/>
                <a:gd name="T24" fmla="*/ 370 w 904"/>
                <a:gd name="T25" fmla="*/ 104 h 963"/>
                <a:gd name="T26" fmla="*/ 385 w 904"/>
                <a:gd name="T27" fmla="*/ 216 h 963"/>
                <a:gd name="T28" fmla="*/ 438 w 904"/>
                <a:gd name="T29" fmla="*/ 264 h 963"/>
                <a:gd name="T30" fmla="*/ 553 w 904"/>
                <a:gd name="T31" fmla="*/ 281 h 963"/>
                <a:gd name="T32" fmla="*/ 623 w 904"/>
                <a:gd name="T33" fmla="*/ 345 h 963"/>
                <a:gd name="T34" fmla="*/ 700 w 904"/>
                <a:gd name="T35" fmla="*/ 397 h 963"/>
                <a:gd name="T36" fmla="*/ 769 w 904"/>
                <a:gd name="T37" fmla="*/ 332 h 963"/>
                <a:gd name="T38" fmla="*/ 895 w 904"/>
                <a:gd name="T39" fmla="*/ 338 h 963"/>
                <a:gd name="T40" fmla="*/ 858 w 904"/>
                <a:gd name="T41" fmla="*/ 403 h 963"/>
                <a:gd name="T42" fmla="*/ 865 w 904"/>
                <a:gd name="T43" fmla="*/ 462 h 963"/>
                <a:gd name="T44" fmla="*/ 841 w 904"/>
                <a:gd name="T45" fmla="*/ 608 h 963"/>
                <a:gd name="T46" fmla="*/ 828 w 904"/>
                <a:gd name="T47" fmla="*/ 654 h 963"/>
                <a:gd name="T48" fmla="*/ 796 w 904"/>
                <a:gd name="T49" fmla="*/ 609 h 963"/>
                <a:gd name="T50" fmla="*/ 730 w 904"/>
                <a:gd name="T51" fmla="*/ 663 h 963"/>
                <a:gd name="T52" fmla="*/ 778 w 904"/>
                <a:gd name="T53" fmla="*/ 862 h 963"/>
                <a:gd name="T54" fmla="*/ 633 w 904"/>
                <a:gd name="T55" fmla="*/ 962 h 963"/>
                <a:gd name="T56" fmla="*/ 574 w 904"/>
                <a:gd name="T57" fmla="*/ 859 h 963"/>
                <a:gd name="T58" fmla="*/ 533 w 904"/>
                <a:gd name="T59" fmla="*/ 894 h 963"/>
                <a:gd name="T60" fmla="*/ 502 w 904"/>
                <a:gd name="T61" fmla="*/ 857 h 963"/>
                <a:gd name="T62" fmla="*/ 437 w 904"/>
                <a:gd name="T63" fmla="*/ 801 h 963"/>
                <a:gd name="T64" fmla="*/ 357 w 904"/>
                <a:gd name="T65" fmla="*/ 772 h 963"/>
                <a:gd name="T66" fmla="*/ 304 w 904"/>
                <a:gd name="T67" fmla="*/ 705 h 963"/>
                <a:gd name="T68" fmla="*/ 303 w 904"/>
                <a:gd name="T69" fmla="*/ 709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4" h="963">
                  <a:moveTo>
                    <a:pt x="303" y="709"/>
                  </a:moveTo>
                  <a:lnTo>
                    <a:pt x="272" y="694"/>
                  </a:lnTo>
                  <a:lnTo>
                    <a:pt x="240" y="638"/>
                  </a:lnTo>
                  <a:lnTo>
                    <a:pt x="238" y="617"/>
                  </a:lnTo>
                  <a:lnTo>
                    <a:pt x="267" y="615"/>
                  </a:lnTo>
                  <a:lnTo>
                    <a:pt x="336" y="531"/>
                  </a:lnTo>
                  <a:lnTo>
                    <a:pt x="354" y="548"/>
                  </a:lnTo>
                  <a:lnTo>
                    <a:pt x="348" y="468"/>
                  </a:lnTo>
                  <a:lnTo>
                    <a:pt x="366" y="446"/>
                  </a:lnTo>
                  <a:lnTo>
                    <a:pt x="290" y="273"/>
                  </a:lnTo>
                  <a:lnTo>
                    <a:pt x="294" y="225"/>
                  </a:lnTo>
                  <a:lnTo>
                    <a:pt x="260" y="189"/>
                  </a:lnTo>
                  <a:lnTo>
                    <a:pt x="220" y="190"/>
                  </a:lnTo>
                  <a:lnTo>
                    <a:pt x="220" y="212"/>
                  </a:lnTo>
                  <a:lnTo>
                    <a:pt x="139" y="202"/>
                  </a:lnTo>
                  <a:lnTo>
                    <a:pt x="99" y="119"/>
                  </a:lnTo>
                  <a:lnTo>
                    <a:pt x="54" y="89"/>
                  </a:lnTo>
                  <a:lnTo>
                    <a:pt x="37" y="113"/>
                  </a:lnTo>
                  <a:lnTo>
                    <a:pt x="5" y="83"/>
                  </a:lnTo>
                  <a:lnTo>
                    <a:pt x="42" y="38"/>
                  </a:lnTo>
                  <a:lnTo>
                    <a:pt x="0" y="0"/>
                  </a:lnTo>
                  <a:lnTo>
                    <a:pt x="237" y="2"/>
                  </a:lnTo>
                  <a:lnTo>
                    <a:pt x="262" y="0"/>
                  </a:lnTo>
                  <a:lnTo>
                    <a:pt x="291" y="19"/>
                  </a:lnTo>
                  <a:lnTo>
                    <a:pt x="284" y="40"/>
                  </a:lnTo>
                  <a:lnTo>
                    <a:pt x="370" y="104"/>
                  </a:lnTo>
                  <a:lnTo>
                    <a:pt x="383" y="179"/>
                  </a:lnTo>
                  <a:lnTo>
                    <a:pt x="385" y="216"/>
                  </a:lnTo>
                  <a:lnTo>
                    <a:pt x="404" y="248"/>
                  </a:lnTo>
                  <a:lnTo>
                    <a:pt x="438" y="264"/>
                  </a:lnTo>
                  <a:lnTo>
                    <a:pt x="485" y="271"/>
                  </a:lnTo>
                  <a:lnTo>
                    <a:pt x="553" y="281"/>
                  </a:lnTo>
                  <a:lnTo>
                    <a:pt x="582" y="309"/>
                  </a:lnTo>
                  <a:lnTo>
                    <a:pt x="623" y="345"/>
                  </a:lnTo>
                  <a:lnTo>
                    <a:pt x="674" y="375"/>
                  </a:lnTo>
                  <a:lnTo>
                    <a:pt x="700" y="397"/>
                  </a:lnTo>
                  <a:lnTo>
                    <a:pt x="758" y="353"/>
                  </a:lnTo>
                  <a:lnTo>
                    <a:pt x="769" y="332"/>
                  </a:lnTo>
                  <a:lnTo>
                    <a:pt x="868" y="278"/>
                  </a:lnTo>
                  <a:lnTo>
                    <a:pt x="895" y="338"/>
                  </a:lnTo>
                  <a:lnTo>
                    <a:pt x="903" y="367"/>
                  </a:lnTo>
                  <a:lnTo>
                    <a:pt x="858" y="403"/>
                  </a:lnTo>
                  <a:lnTo>
                    <a:pt x="854" y="412"/>
                  </a:lnTo>
                  <a:lnTo>
                    <a:pt x="865" y="462"/>
                  </a:lnTo>
                  <a:lnTo>
                    <a:pt x="865" y="548"/>
                  </a:lnTo>
                  <a:lnTo>
                    <a:pt x="841" y="608"/>
                  </a:lnTo>
                  <a:lnTo>
                    <a:pt x="837" y="620"/>
                  </a:lnTo>
                  <a:lnTo>
                    <a:pt x="828" y="654"/>
                  </a:lnTo>
                  <a:lnTo>
                    <a:pt x="809" y="651"/>
                  </a:lnTo>
                  <a:lnTo>
                    <a:pt x="796" y="609"/>
                  </a:lnTo>
                  <a:lnTo>
                    <a:pt x="776" y="605"/>
                  </a:lnTo>
                  <a:lnTo>
                    <a:pt x="730" y="663"/>
                  </a:lnTo>
                  <a:lnTo>
                    <a:pt x="782" y="811"/>
                  </a:lnTo>
                  <a:lnTo>
                    <a:pt x="778" y="862"/>
                  </a:lnTo>
                  <a:lnTo>
                    <a:pt x="708" y="910"/>
                  </a:lnTo>
                  <a:lnTo>
                    <a:pt x="633" y="962"/>
                  </a:lnTo>
                  <a:lnTo>
                    <a:pt x="600" y="902"/>
                  </a:lnTo>
                  <a:lnTo>
                    <a:pt x="574" y="859"/>
                  </a:lnTo>
                  <a:lnTo>
                    <a:pt x="541" y="861"/>
                  </a:lnTo>
                  <a:lnTo>
                    <a:pt x="533" y="894"/>
                  </a:lnTo>
                  <a:lnTo>
                    <a:pt x="512" y="894"/>
                  </a:lnTo>
                  <a:lnTo>
                    <a:pt x="502" y="857"/>
                  </a:lnTo>
                  <a:lnTo>
                    <a:pt x="460" y="803"/>
                  </a:lnTo>
                  <a:lnTo>
                    <a:pt x="437" y="801"/>
                  </a:lnTo>
                  <a:lnTo>
                    <a:pt x="383" y="791"/>
                  </a:lnTo>
                  <a:lnTo>
                    <a:pt x="357" y="772"/>
                  </a:lnTo>
                  <a:lnTo>
                    <a:pt x="354" y="717"/>
                  </a:lnTo>
                  <a:lnTo>
                    <a:pt x="304" y="705"/>
                  </a:lnTo>
                  <a:lnTo>
                    <a:pt x="303" y="709"/>
                  </a:lnTo>
                  <a:lnTo>
                    <a:pt x="303" y="709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" name="任意多边形 313"/>
            <p:cNvSpPr/>
            <p:nvPr/>
          </p:nvSpPr>
          <p:spPr bwMode="auto">
            <a:xfrm>
              <a:off x="3317874" y="1230313"/>
              <a:ext cx="2694132" cy="1882961"/>
            </a:xfrm>
            <a:custGeom>
              <a:avLst/>
              <a:gdLst>
                <a:gd name="connsiteX0" fmla="*/ 2164484 w 2694132"/>
                <a:gd name="connsiteY0" fmla="*/ 0 h 1882961"/>
                <a:gd name="connsiteX1" fmla="*/ 2232314 w 2694132"/>
                <a:gd name="connsiteY1" fmla="*/ 51799 h 1882961"/>
                <a:gd name="connsiteX2" fmla="*/ 2176030 w 2694132"/>
                <a:gd name="connsiteY2" fmla="*/ 116198 h 1882961"/>
                <a:gd name="connsiteX3" fmla="*/ 2222212 w 2694132"/>
                <a:gd name="connsiteY3" fmla="*/ 158198 h 1882961"/>
                <a:gd name="connsiteX4" fmla="*/ 2246746 w 2694132"/>
                <a:gd name="connsiteY4" fmla="*/ 124598 h 1882961"/>
                <a:gd name="connsiteX5" fmla="*/ 2310246 w 2694132"/>
                <a:gd name="connsiteY5" fmla="*/ 162398 h 1882961"/>
                <a:gd name="connsiteX6" fmla="*/ 2372302 w 2694132"/>
                <a:gd name="connsiteY6" fmla="*/ 282796 h 1882961"/>
                <a:gd name="connsiteX7" fmla="*/ 2484871 w 2694132"/>
                <a:gd name="connsiteY7" fmla="*/ 296796 h 1882961"/>
                <a:gd name="connsiteX8" fmla="*/ 2486314 w 2694132"/>
                <a:gd name="connsiteY8" fmla="*/ 267396 h 1882961"/>
                <a:gd name="connsiteX9" fmla="*/ 2545484 w 2694132"/>
                <a:gd name="connsiteY9" fmla="*/ 267396 h 1882961"/>
                <a:gd name="connsiteX10" fmla="*/ 2593109 w 2694132"/>
                <a:gd name="connsiteY10" fmla="*/ 316395 h 1882961"/>
                <a:gd name="connsiteX11" fmla="*/ 2587337 w 2694132"/>
                <a:gd name="connsiteY11" fmla="*/ 380794 h 1882961"/>
                <a:gd name="connsiteX12" fmla="*/ 2694132 w 2694132"/>
                <a:gd name="connsiteY12" fmla="*/ 624391 h 1882961"/>
                <a:gd name="connsiteX13" fmla="*/ 2671041 w 2694132"/>
                <a:gd name="connsiteY13" fmla="*/ 655190 h 1882961"/>
                <a:gd name="connsiteX14" fmla="*/ 2679700 w 2694132"/>
                <a:gd name="connsiteY14" fmla="*/ 765789 h 1882961"/>
                <a:gd name="connsiteX15" fmla="*/ 2653723 w 2694132"/>
                <a:gd name="connsiteY15" fmla="*/ 743389 h 1882961"/>
                <a:gd name="connsiteX16" fmla="*/ 2554143 w 2694132"/>
                <a:gd name="connsiteY16" fmla="*/ 860987 h 1882961"/>
                <a:gd name="connsiteX17" fmla="*/ 2513734 w 2694132"/>
                <a:gd name="connsiteY17" fmla="*/ 863787 h 1882961"/>
                <a:gd name="connsiteX18" fmla="*/ 2515177 w 2694132"/>
                <a:gd name="connsiteY18" fmla="*/ 894587 h 1882961"/>
                <a:gd name="connsiteX19" fmla="*/ 2564246 w 2694132"/>
                <a:gd name="connsiteY19" fmla="*/ 974386 h 1882961"/>
                <a:gd name="connsiteX20" fmla="*/ 2603212 w 2694132"/>
                <a:gd name="connsiteY20" fmla="*/ 988386 h 1882961"/>
                <a:gd name="connsiteX21" fmla="*/ 2575791 w 2694132"/>
                <a:gd name="connsiteY21" fmla="*/ 1012185 h 1882961"/>
                <a:gd name="connsiteX22" fmla="*/ 2571462 w 2694132"/>
                <a:gd name="connsiteY22" fmla="*/ 1041585 h 1882961"/>
                <a:gd name="connsiteX23" fmla="*/ 2585893 w 2694132"/>
                <a:gd name="connsiteY23" fmla="*/ 1059785 h 1882961"/>
                <a:gd name="connsiteX24" fmla="*/ 2546927 w 2694132"/>
                <a:gd name="connsiteY24" fmla="*/ 1117184 h 1882961"/>
                <a:gd name="connsiteX25" fmla="*/ 2499302 w 2694132"/>
                <a:gd name="connsiteY25" fmla="*/ 1069584 h 1882961"/>
                <a:gd name="connsiteX26" fmla="*/ 2450234 w 2694132"/>
                <a:gd name="connsiteY26" fmla="*/ 1049985 h 1882961"/>
                <a:gd name="connsiteX27" fmla="*/ 2457450 w 2694132"/>
                <a:gd name="connsiteY27" fmla="*/ 1096184 h 1882961"/>
                <a:gd name="connsiteX28" fmla="*/ 2484871 w 2694132"/>
                <a:gd name="connsiteY28" fmla="*/ 1100384 h 1882961"/>
                <a:gd name="connsiteX29" fmla="*/ 2513734 w 2694132"/>
                <a:gd name="connsiteY29" fmla="*/ 1163383 h 1882961"/>
                <a:gd name="connsiteX30" fmla="*/ 2513734 w 2694132"/>
                <a:gd name="connsiteY30" fmla="*/ 1255782 h 1882961"/>
                <a:gd name="connsiteX31" fmla="*/ 2542598 w 2694132"/>
                <a:gd name="connsiteY31" fmla="*/ 1279581 h 1882961"/>
                <a:gd name="connsiteX32" fmla="*/ 2561359 w 2694132"/>
                <a:gd name="connsiteY32" fmla="*/ 1258582 h 1882961"/>
                <a:gd name="connsiteX33" fmla="*/ 2597439 w 2694132"/>
                <a:gd name="connsiteY33" fmla="*/ 1252982 h 1882961"/>
                <a:gd name="connsiteX34" fmla="*/ 2607541 w 2694132"/>
                <a:gd name="connsiteY34" fmla="*/ 1286581 h 1882961"/>
                <a:gd name="connsiteX35" fmla="*/ 2646507 w 2694132"/>
                <a:gd name="connsiteY35" fmla="*/ 1325781 h 1882961"/>
                <a:gd name="connsiteX36" fmla="*/ 2629189 w 2694132"/>
                <a:gd name="connsiteY36" fmla="*/ 1359380 h 1882961"/>
                <a:gd name="connsiteX37" fmla="*/ 2673927 w 2694132"/>
                <a:gd name="connsiteY37" fmla="*/ 1395780 h 1882961"/>
                <a:gd name="connsiteX38" fmla="*/ 2632075 w 2694132"/>
                <a:gd name="connsiteY38" fmla="*/ 1390180 h 1882961"/>
                <a:gd name="connsiteX39" fmla="*/ 2564246 w 2694132"/>
                <a:gd name="connsiteY39" fmla="*/ 1451779 h 1882961"/>
                <a:gd name="connsiteX40" fmla="*/ 2463223 w 2694132"/>
                <a:gd name="connsiteY40" fmla="*/ 1488179 h 1882961"/>
                <a:gd name="connsiteX41" fmla="*/ 2454564 w 2694132"/>
                <a:gd name="connsiteY41" fmla="*/ 1511978 h 1882961"/>
                <a:gd name="connsiteX42" fmla="*/ 2434359 w 2694132"/>
                <a:gd name="connsiteY42" fmla="*/ 1511978 h 1882961"/>
                <a:gd name="connsiteX43" fmla="*/ 2402609 w 2694132"/>
                <a:gd name="connsiteY43" fmla="*/ 1481179 h 1882961"/>
                <a:gd name="connsiteX44" fmla="*/ 2375189 w 2694132"/>
                <a:gd name="connsiteY44" fmla="*/ 1497979 h 1882961"/>
                <a:gd name="connsiteX45" fmla="*/ 2363643 w 2694132"/>
                <a:gd name="connsiteY45" fmla="*/ 1587577 h 1882961"/>
                <a:gd name="connsiteX46" fmla="*/ 2337666 w 2694132"/>
                <a:gd name="connsiteY46" fmla="*/ 1605777 h 1882961"/>
                <a:gd name="connsiteX47" fmla="*/ 2290041 w 2694132"/>
                <a:gd name="connsiteY47" fmla="*/ 1595977 h 1882961"/>
                <a:gd name="connsiteX48" fmla="*/ 2292927 w 2694132"/>
                <a:gd name="connsiteY48" fmla="*/ 1426580 h 1882961"/>
                <a:gd name="connsiteX49" fmla="*/ 2262621 w 2694132"/>
                <a:gd name="connsiteY49" fmla="*/ 1387380 h 1882961"/>
                <a:gd name="connsiteX50" fmla="*/ 2128405 w 2694132"/>
                <a:gd name="connsiteY50" fmla="*/ 1460179 h 1882961"/>
                <a:gd name="connsiteX51" fmla="*/ 2092325 w 2694132"/>
                <a:gd name="connsiteY51" fmla="*/ 1454579 h 1882961"/>
                <a:gd name="connsiteX52" fmla="*/ 2077893 w 2694132"/>
                <a:gd name="connsiteY52" fmla="*/ 1481179 h 1882961"/>
                <a:gd name="connsiteX53" fmla="*/ 2020166 w 2694132"/>
                <a:gd name="connsiteY53" fmla="*/ 1530178 h 1882961"/>
                <a:gd name="connsiteX54" fmla="*/ 1994189 w 2694132"/>
                <a:gd name="connsiteY54" fmla="*/ 1516178 h 1882961"/>
                <a:gd name="connsiteX55" fmla="*/ 2002848 w 2694132"/>
                <a:gd name="connsiteY55" fmla="*/ 1450379 h 1882961"/>
                <a:gd name="connsiteX56" fmla="*/ 1984087 w 2694132"/>
                <a:gd name="connsiteY56" fmla="*/ 1439179 h 1882961"/>
                <a:gd name="connsiteX57" fmla="*/ 1871518 w 2694132"/>
                <a:gd name="connsiteY57" fmla="*/ 1548378 h 1882961"/>
                <a:gd name="connsiteX58" fmla="*/ 1874405 w 2694132"/>
                <a:gd name="connsiteY58" fmla="*/ 1728975 h 1882961"/>
                <a:gd name="connsiteX59" fmla="*/ 1862339 w 2694132"/>
                <a:gd name="connsiteY59" fmla="*/ 1723765 h 1882961"/>
                <a:gd name="connsiteX60" fmla="*/ 1417096 w 2694132"/>
                <a:gd name="connsiteY60" fmla="*/ 1751292 h 1882961"/>
                <a:gd name="connsiteX61" fmla="*/ 1292992 w 2694132"/>
                <a:gd name="connsiteY61" fmla="*/ 1860550 h 1882961"/>
                <a:gd name="connsiteX62" fmla="*/ 1233826 w 2694132"/>
                <a:gd name="connsiteY62" fmla="*/ 1882961 h 1882961"/>
                <a:gd name="connsiteX63" fmla="*/ 1064987 w 2694132"/>
                <a:gd name="connsiteY63" fmla="*/ 1761098 h 1882961"/>
                <a:gd name="connsiteX64" fmla="*/ 1114051 w 2694132"/>
                <a:gd name="connsiteY64" fmla="*/ 1649039 h 1882961"/>
                <a:gd name="connsiteX65" fmla="*/ 1090962 w 2694132"/>
                <a:gd name="connsiteY65" fmla="*/ 1614020 h 1882961"/>
                <a:gd name="connsiteX66" fmla="*/ 1027467 w 2694132"/>
                <a:gd name="connsiteY66" fmla="*/ 1629429 h 1882961"/>
                <a:gd name="connsiteX67" fmla="*/ 958199 w 2694132"/>
                <a:gd name="connsiteY67" fmla="*/ 1695263 h 1882961"/>
                <a:gd name="connsiteX68" fmla="*/ 916350 w 2694132"/>
                <a:gd name="connsiteY68" fmla="*/ 1797517 h 1882961"/>
                <a:gd name="connsiteX69" fmla="*/ 887489 w 2694132"/>
                <a:gd name="connsiteY69" fmla="*/ 1818528 h 1882961"/>
                <a:gd name="connsiteX70" fmla="*/ 835538 w 2694132"/>
                <a:gd name="connsiteY70" fmla="*/ 1814325 h 1882961"/>
                <a:gd name="connsiteX71" fmla="*/ 783588 w 2694132"/>
                <a:gd name="connsiteY71" fmla="*/ 1846542 h 1882961"/>
                <a:gd name="connsiteX72" fmla="*/ 660927 w 2694132"/>
                <a:gd name="connsiteY72" fmla="*/ 1835336 h 1882961"/>
                <a:gd name="connsiteX73" fmla="*/ 621964 w 2694132"/>
                <a:gd name="connsiteY73" fmla="*/ 1814325 h 1882961"/>
                <a:gd name="connsiteX74" fmla="*/ 669585 w 2694132"/>
                <a:gd name="connsiteY74" fmla="*/ 1714873 h 1882961"/>
                <a:gd name="connsiteX75" fmla="*/ 611862 w 2694132"/>
                <a:gd name="connsiteY75" fmla="*/ 1691061 h 1882961"/>
                <a:gd name="connsiteX76" fmla="*/ 525278 w 2694132"/>
                <a:gd name="connsiteY76" fmla="*/ 1741487 h 1882961"/>
                <a:gd name="connsiteX77" fmla="*/ 522392 w 2694132"/>
                <a:gd name="connsiteY77" fmla="*/ 1800318 h 1882961"/>
                <a:gd name="connsiteX78" fmla="*/ 432921 w 2694132"/>
                <a:gd name="connsiteY78" fmla="*/ 1801719 h 1882961"/>
                <a:gd name="connsiteX79" fmla="*/ 165953 w 2694132"/>
                <a:gd name="connsiteY79" fmla="*/ 1653241 h 1882961"/>
                <a:gd name="connsiteX80" fmla="*/ 178941 w 2694132"/>
                <a:gd name="connsiteY80" fmla="*/ 1600013 h 1882961"/>
                <a:gd name="connsiteX81" fmla="*/ 108230 w 2694132"/>
                <a:gd name="connsiteY81" fmla="*/ 1555190 h 1882961"/>
                <a:gd name="connsiteX82" fmla="*/ 21646 w 2694132"/>
                <a:gd name="connsiteY82" fmla="*/ 1556590 h 1882961"/>
                <a:gd name="connsiteX83" fmla="*/ 0 w 2694132"/>
                <a:gd name="connsiteY83" fmla="*/ 1399708 h 1882961"/>
                <a:gd name="connsiteX84" fmla="*/ 189042 w 2694132"/>
                <a:gd name="connsiteY84" fmla="*/ 1384300 h 1882961"/>
                <a:gd name="connsiteX85" fmla="*/ 509404 w 2694132"/>
                <a:gd name="connsiteY85" fmla="*/ 1490756 h 1882961"/>
                <a:gd name="connsiteX86" fmla="*/ 1173217 w 2694132"/>
                <a:gd name="connsiteY86" fmla="*/ 1471146 h 1882961"/>
                <a:gd name="connsiteX87" fmla="*/ 1204448 w 2694132"/>
                <a:gd name="connsiteY87" fmla="*/ 1439664 h 1882961"/>
                <a:gd name="connsiteX88" fmla="*/ 1203325 w 2694132"/>
                <a:gd name="connsiteY88" fmla="*/ 1439179 h 1882961"/>
                <a:gd name="connsiteX89" fmla="*/ 1327439 w 2694132"/>
                <a:gd name="connsiteY89" fmla="*/ 1189983 h 1882961"/>
                <a:gd name="connsiteX90" fmla="*/ 1408257 w 2694132"/>
                <a:gd name="connsiteY90" fmla="*/ 1195583 h 1882961"/>
                <a:gd name="connsiteX91" fmla="*/ 1509280 w 2694132"/>
                <a:gd name="connsiteY91" fmla="*/ 1142383 h 1882961"/>
                <a:gd name="connsiteX92" fmla="*/ 1559791 w 2694132"/>
                <a:gd name="connsiteY92" fmla="*/ 1086384 h 1882961"/>
                <a:gd name="connsiteX93" fmla="*/ 1582882 w 2694132"/>
                <a:gd name="connsiteY93" fmla="*/ 1077984 h 1882961"/>
                <a:gd name="connsiteX94" fmla="*/ 1631950 w 2694132"/>
                <a:gd name="connsiteY94" fmla="*/ 1096184 h 1882961"/>
                <a:gd name="connsiteX95" fmla="*/ 1805132 w 2694132"/>
                <a:gd name="connsiteY95" fmla="*/ 943586 h 1882961"/>
                <a:gd name="connsiteX96" fmla="*/ 1909041 w 2694132"/>
                <a:gd name="connsiteY96" fmla="*/ 937986 h 1882961"/>
                <a:gd name="connsiteX97" fmla="*/ 2012950 w 2694132"/>
                <a:gd name="connsiteY97" fmla="*/ 876387 h 1882961"/>
                <a:gd name="connsiteX98" fmla="*/ 1937905 w 2694132"/>
                <a:gd name="connsiteY98" fmla="*/ 758789 h 1882961"/>
                <a:gd name="connsiteX99" fmla="*/ 1903268 w 2694132"/>
                <a:gd name="connsiteY99" fmla="*/ 751789 h 1882961"/>
                <a:gd name="connsiteX100" fmla="*/ 1699780 w 2694132"/>
                <a:gd name="connsiteY100" fmla="*/ 782589 h 1882961"/>
                <a:gd name="connsiteX101" fmla="*/ 1748848 w 2694132"/>
                <a:gd name="connsiteY101" fmla="*/ 638391 h 1882961"/>
                <a:gd name="connsiteX102" fmla="*/ 1867189 w 2694132"/>
                <a:gd name="connsiteY102" fmla="*/ 529192 h 1882961"/>
                <a:gd name="connsiteX103" fmla="*/ 1959552 w 2694132"/>
                <a:gd name="connsiteY103" fmla="*/ 544592 h 1882961"/>
                <a:gd name="connsiteX104" fmla="*/ 2044700 w 2694132"/>
                <a:gd name="connsiteY104" fmla="*/ 376594 h 1882961"/>
                <a:gd name="connsiteX105" fmla="*/ 2033155 w 2694132"/>
                <a:gd name="connsiteY105" fmla="*/ 355595 h 1882961"/>
                <a:gd name="connsiteX106" fmla="*/ 2087996 w 2694132"/>
                <a:gd name="connsiteY106" fmla="*/ 243596 h 1882961"/>
                <a:gd name="connsiteX107" fmla="*/ 2067791 w 2694132"/>
                <a:gd name="connsiteY107" fmla="*/ 223997 h 1882961"/>
                <a:gd name="connsiteX108" fmla="*/ 2134177 w 2694132"/>
                <a:gd name="connsiteY108" fmla="*/ 102198 h 1882961"/>
                <a:gd name="connsiteX109" fmla="*/ 2063462 w 2694132"/>
                <a:gd name="connsiteY109" fmla="*/ 95199 h 1882961"/>
                <a:gd name="connsiteX110" fmla="*/ 2103871 w 2694132"/>
                <a:gd name="connsiteY110" fmla="*/ 29400 h 188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2694132" h="1882961">
                  <a:moveTo>
                    <a:pt x="2164484" y="0"/>
                  </a:moveTo>
                  <a:lnTo>
                    <a:pt x="2232314" y="51799"/>
                  </a:lnTo>
                  <a:lnTo>
                    <a:pt x="2176030" y="116198"/>
                  </a:lnTo>
                  <a:lnTo>
                    <a:pt x="2222212" y="158198"/>
                  </a:lnTo>
                  <a:lnTo>
                    <a:pt x="2246746" y="124598"/>
                  </a:lnTo>
                  <a:lnTo>
                    <a:pt x="2310246" y="162398"/>
                  </a:lnTo>
                  <a:lnTo>
                    <a:pt x="2372302" y="282796"/>
                  </a:lnTo>
                  <a:lnTo>
                    <a:pt x="2484871" y="296796"/>
                  </a:lnTo>
                  <a:lnTo>
                    <a:pt x="2486314" y="267396"/>
                  </a:lnTo>
                  <a:lnTo>
                    <a:pt x="2545484" y="267396"/>
                  </a:lnTo>
                  <a:lnTo>
                    <a:pt x="2593109" y="316395"/>
                  </a:lnTo>
                  <a:lnTo>
                    <a:pt x="2587337" y="380794"/>
                  </a:lnTo>
                  <a:lnTo>
                    <a:pt x="2694132" y="624391"/>
                  </a:lnTo>
                  <a:lnTo>
                    <a:pt x="2671041" y="655190"/>
                  </a:lnTo>
                  <a:lnTo>
                    <a:pt x="2679700" y="765789"/>
                  </a:lnTo>
                  <a:lnTo>
                    <a:pt x="2653723" y="743389"/>
                  </a:lnTo>
                  <a:lnTo>
                    <a:pt x="2554143" y="860987"/>
                  </a:lnTo>
                  <a:lnTo>
                    <a:pt x="2513734" y="863787"/>
                  </a:lnTo>
                  <a:lnTo>
                    <a:pt x="2515177" y="894587"/>
                  </a:lnTo>
                  <a:lnTo>
                    <a:pt x="2564246" y="974386"/>
                  </a:lnTo>
                  <a:lnTo>
                    <a:pt x="2603212" y="988386"/>
                  </a:lnTo>
                  <a:lnTo>
                    <a:pt x="2575791" y="1012185"/>
                  </a:lnTo>
                  <a:lnTo>
                    <a:pt x="2571462" y="1041585"/>
                  </a:lnTo>
                  <a:lnTo>
                    <a:pt x="2585893" y="1059785"/>
                  </a:lnTo>
                  <a:lnTo>
                    <a:pt x="2546927" y="1117184"/>
                  </a:lnTo>
                  <a:lnTo>
                    <a:pt x="2499302" y="1069584"/>
                  </a:lnTo>
                  <a:lnTo>
                    <a:pt x="2450234" y="1049985"/>
                  </a:lnTo>
                  <a:lnTo>
                    <a:pt x="2457450" y="1096184"/>
                  </a:lnTo>
                  <a:lnTo>
                    <a:pt x="2484871" y="1100384"/>
                  </a:lnTo>
                  <a:lnTo>
                    <a:pt x="2513734" y="1163383"/>
                  </a:lnTo>
                  <a:lnTo>
                    <a:pt x="2513734" y="1255782"/>
                  </a:lnTo>
                  <a:lnTo>
                    <a:pt x="2542598" y="1279581"/>
                  </a:lnTo>
                  <a:lnTo>
                    <a:pt x="2561359" y="1258582"/>
                  </a:lnTo>
                  <a:lnTo>
                    <a:pt x="2597439" y="1252982"/>
                  </a:lnTo>
                  <a:lnTo>
                    <a:pt x="2607541" y="1286581"/>
                  </a:lnTo>
                  <a:lnTo>
                    <a:pt x="2646507" y="1325781"/>
                  </a:lnTo>
                  <a:lnTo>
                    <a:pt x="2629189" y="1359380"/>
                  </a:lnTo>
                  <a:lnTo>
                    <a:pt x="2673927" y="1395780"/>
                  </a:lnTo>
                  <a:lnTo>
                    <a:pt x="2632075" y="1390180"/>
                  </a:lnTo>
                  <a:lnTo>
                    <a:pt x="2564246" y="1451779"/>
                  </a:lnTo>
                  <a:lnTo>
                    <a:pt x="2463223" y="1488179"/>
                  </a:lnTo>
                  <a:lnTo>
                    <a:pt x="2454564" y="1511978"/>
                  </a:lnTo>
                  <a:lnTo>
                    <a:pt x="2434359" y="1511978"/>
                  </a:lnTo>
                  <a:lnTo>
                    <a:pt x="2402609" y="1481179"/>
                  </a:lnTo>
                  <a:lnTo>
                    <a:pt x="2375189" y="1497979"/>
                  </a:lnTo>
                  <a:lnTo>
                    <a:pt x="2363643" y="1587577"/>
                  </a:lnTo>
                  <a:lnTo>
                    <a:pt x="2337666" y="1605777"/>
                  </a:lnTo>
                  <a:lnTo>
                    <a:pt x="2290041" y="1595977"/>
                  </a:lnTo>
                  <a:lnTo>
                    <a:pt x="2292927" y="1426580"/>
                  </a:lnTo>
                  <a:lnTo>
                    <a:pt x="2262621" y="1387380"/>
                  </a:lnTo>
                  <a:lnTo>
                    <a:pt x="2128405" y="1460179"/>
                  </a:lnTo>
                  <a:lnTo>
                    <a:pt x="2092325" y="1454579"/>
                  </a:lnTo>
                  <a:lnTo>
                    <a:pt x="2077893" y="1481179"/>
                  </a:lnTo>
                  <a:lnTo>
                    <a:pt x="2020166" y="1530178"/>
                  </a:lnTo>
                  <a:lnTo>
                    <a:pt x="1994189" y="1516178"/>
                  </a:lnTo>
                  <a:lnTo>
                    <a:pt x="2002848" y="1450379"/>
                  </a:lnTo>
                  <a:lnTo>
                    <a:pt x="1984087" y="1439179"/>
                  </a:lnTo>
                  <a:lnTo>
                    <a:pt x="1871518" y="1548378"/>
                  </a:lnTo>
                  <a:lnTo>
                    <a:pt x="1874405" y="1728975"/>
                  </a:lnTo>
                  <a:lnTo>
                    <a:pt x="1862339" y="1723765"/>
                  </a:lnTo>
                  <a:lnTo>
                    <a:pt x="1417096" y="1751292"/>
                  </a:lnTo>
                  <a:lnTo>
                    <a:pt x="1292992" y="1860550"/>
                  </a:lnTo>
                  <a:lnTo>
                    <a:pt x="1233826" y="1882961"/>
                  </a:lnTo>
                  <a:lnTo>
                    <a:pt x="1064987" y="1761098"/>
                  </a:lnTo>
                  <a:lnTo>
                    <a:pt x="1114051" y="1649039"/>
                  </a:lnTo>
                  <a:lnTo>
                    <a:pt x="1090962" y="1614020"/>
                  </a:lnTo>
                  <a:lnTo>
                    <a:pt x="1027467" y="1629429"/>
                  </a:lnTo>
                  <a:lnTo>
                    <a:pt x="958199" y="1695263"/>
                  </a:lnTo>
                  <a:lnTo>
                    <a:pt x="916350" y="1797517"/>
                  </a:lnTo>
                  <a:lnTo>
                    <a:pt x="887489" y="1818528"/>
                  </a:lnTo>
                  <a:lnTo>
                    <a:pt x="835538" y="1814325"/>
                  </a:lnTo>
                  <a:lnTo>
                    <a:pt x="783588" y="1846542"/>
                  </a:lnTo>
                  <a:lnTo>
                    <a:pt x="660927" y="1835336"/>
                  </a:lnTo>
                  <a:lnTo>
                    <a:pt x="621964" y="1814325"/>
                  </a:lnTo>
                  <a:lnTo>
                    <a:pt x="669585" y="1714873"/>
                  </a:lnTo>
                  <a:lnTo>
                    <a:pt x="611862" y="1691061"/>
                  </a:lnTo>
                  <a:lnTo>
                    <a:pt x="525278" y="1741487"/>
                  </a:lnTo>
                  <a:lnTo>
                    <a:pt x="522392" y="1800318"/>
                  </a:lnTo>
                  <a:lnTo>
                    <a:pt x="432921" y="1801719"/>
                  </a:lnTo>
                  <a:lnTo>
                    <a:pt x="165953" y="1653241"/>
                  </a:lnTo>
                  <a:lnTo>
                    <a:pt x="178941" y="1600013"/>
                  </a:lnTo>
                  <a:lnTo>
                    <a:pt x="108230" y="1555190"/>
                  </a:lnTo>
                  <a:lnTo>
                    <a:pt x="21646" y="1556590"/>
                  </a:lnTo>
                  <a:lnTo>
                    <a:pt x="0" y="1399708"/>
                  </a:lnTo>
                  <a:lnTo>
                    <a:pt x="189042" y="1384300"/>
                  </a:lnTo>
                  <a:lnTo>
                    <a:pt x="509404" y="1490756"/>
                  </a:lnTo>
                  <a:lnTo>
                    <a:pt x="1173217" y="1471146"/>
                  </a:lnTo>
                  <a:lnTo>
                    <a:pt x="1204448" y="1439664"/>
                  </a:lnTo>
                  <a:lnTo>
                    <a:pt x="1203325" y="1439179"/>
                  </a:lnTo>
                  <a:lnTo>
                    <a:pt x="1327439" y="1189983"/>
                  </a:lnTo>
                  <a:lnTo>
                    <a:pt x="1408257" y="1195583"/>
                  </a:lnTo>
                  <a:lnTo>
                    <a:pt x="1509280" y="1142383"/>
                  </a:lnTo>
                  <a:lnTo>
                    <a:pt x="1559791" y="1086384"/>
                  </a:lnTo>
                  <a:lnTo>
                    <a:pt x="1582882" y="1077984"/>
                  </a:lnTo>
                  <a:lnTo>
                    <a:pt x="1631950" y="1096184"/>
                  </a:lnTo>
                  <a:lnTo>
                    <a:pt x="1805132" y="943586"/>
                  </a:lnTo>
                  <a:lnTo>
                    <a:pt x="1909041" y="937986"/>
                  </a:lnTo>
                  <a:lnTo>
                    <a:pt x="2012950" y="876387"/>
                  </a:lnTo>
                  <a:lnTo>
                    <a:pt x="1937905" y="758789"/>
                  </a:lnTo>
                  <a:lnTo>
                    <a:pt x="1903268" y="751789"/>
                  </a:lnTo>
                  <a:lnTo>
                    <a:pt x="1699780" y="782589"/>
                  </a:lnTo>
                  <a:lnTo>
                    <a:pt x="1748848" y="638391"/>
                  </a:lnTo>
                  <a:lnTo>
                    <a:pt x="1867189" y="529192"/>
                  </a:lnTo>
                  <a:lnTo>
                    <a:pt x="1959552" y="544592"/>
                  </a:lnTo>
                  <a:lnTo>
                    <a:pt x="2044700" y="376594"/>
                  </a:lnTo>
                  <a:lnTo>
                    <a:pt x="2033155" y="355595"/>
                  </a:lnTo>
                  <a:lnTo>
                    <a:pt x="2087996" y="243596"/>
                  </a:lnTo>
                  <a:lnTo>
                    <a:pt x="2067791" y="223997"/>
                  </a:lnTo>
                  <a:lnTo>
                    <a:pt x="2134177" y="102198"/>
                  </a:lnTo>
                  <a:lnTo>
                    <a:pt x="2063462" y="95199"/>
                  </a:lnTo>
                  <a:lnTo>
                    <a:pt x="2103871" y="29400"/>
                  </a:lnTo>
                  <a:close/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Autofit/>
            </a:bodyPr>
            <a:lstStyle/>
            <a:p>
              <a:endParaRPr lang="zh-CN" altLang="en-US"/>
            </a:p>
          </p:txBody>
        </p:sp>
        <p:sp>
          <p:nvSpPr>
            <p:cNvPr id="315" name="Freeform 43"/>
            <p:cNvSpPr/>
            <p:nvPr/>
          </p:nvSpPr>
          <p:spPr bwMode="auto">
            <a:xfrm>
              <a:off x="4092575" y="5540375"/>
              <a:ext cx="314325" cy="220663"/>
            </a:xfrm>
            <a:custGeom>
              <a:avLst/>
              <a:gdLst>
                <a:gd name="T0" fmla="*/ 111 w 218"/>
                <a:gd name="T1" fmla="*/ 6 h 157"/>
                <a:gd name="T2" fmla="*/ 197 w 218"/>
                <a:gd name="T3" fmla="*/ 4 h 157"/>
                <a:gd name="T4" fmla="*/ 215 w 218"/>
                <a:gd name="T5" fmla="*/ 22 h 157"/>
                <a:gd name="T6" fmla="*/ 217 w 218"/>
                <a:gd name="T7" fmla="*/ 33 h 157"/>
                <a:gd name="T8" fmla="*/ 178 w 218"/>
                <a:gd name="T9" fmla="*/ 59 h 157"/>
                <a:gd name="T10" fmla="*/ 151 w 218"/>
                <a:gd name="T11" fmla="*/ 119 h 157"/>
                <a:gd name="T12" fmla="*/ 73 w 218"/>
                <a:gd name="T13" fmla="*/ 156 h 157"/>
                <a:gd name="T14" fmla="*/ 25 w 218"/>
                <a:gd name="T15" fmla="*/ 126 h 157"/>
                <a:gd name="T16" fmla="*/ 7 w 218"/>
                <a:gd name="T17" fmla="*/ 104 h 157"/>
                <a:gd name="T18" fmla="*/ 0 w 218"/>
                <a:gd name="T19" fmla="*/ 88 h 157"/>
                <a:gd name="T20" fmla="*/ 5 w 218"/>
                <a:gd name="T21" fmla="*/ 59 h 157"/>
                <a:gd name="T22" fmla="*/ 63 w 218"/>
                <a:gd name="T23" fmla="*/ 28 h 157"/>
                <a:gd name="T24" fmla="*/ 79 w 218"/>
                <a:gd name="T25" fmla="*/ 8 h 157"/>
                <a:gd name="T26" fmla="*/ 128 w 218"/>
                <a:gd name="T27" fmla="*/ 0 h 157"/>
                <a:gd name="T28" fmla="*/ 111 w 218"/>
                <a:gd name="T29" fmla="*/ 6 h 157"/>
                <a:gd name="T30" fmla="*/ 111 w 218"/>
                <a:gd name="T31" fmla="*/ 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8" h="157">
                  <a:moveTo>
                    <a:pt x="111" y="6"/>
                  </a:moveTo>
                  <a:lnTo>
                    <a:pt x="197" y="4"/>
                  </a:lnTo>
                  <a:lnTo>
                    <a:pt x="215" y="22"/>
                  </a:lnTo>
                  <a:lnTo>
                    <a:pt x="217" y="33"/>
                  </a:lnTo>
                  <a:lnTo>
                    <a:pt x="178" y="59"/>
                  </a:lnTo>
                  <a:lnTo>
                    <a:pt x="151" y="119"/>
                  </a:lnTo>
                  <a:lnTo>
                    <a:pt x="73" y="156"/>
                  </a:lnTo>
                  <a:lnTo>
                    <a:pt x="25" y="126"/>
                  </a:lnTo>
                  <a:lnTo>
                    <a:pt x="7" y="104"/>
                  </a:lnTo>
                  <a:lnTo>
                    <a:pt x="0" y="88"/>
                  </a:lnTo>
                  <a:lnTo>
                    <a:pt x="5" y="59"/>
                  </a:lnTo>
                  <a:lnTo>
                    <a:pt x="63" y="28"/>
                  </a:lnTo>
                  <a:lnTo>
                    <a:pt x="79" y="8"/>
                  </a:lnTo>
                  <a:lnTo>
                    <a:pt x="128" y="0"/>
                  </a:lnTo>
                  <a:lnTo>
                    <a:pt x="111" y="6"/>
                  </a:lnTo>
                  <a:lnTo>
                    <a:pt x="111" y="6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" name="Freeform 54"/>
            <p:cNvSpPr/>
            <p:nvPr/>
          </p:nvSpPr>
          <p:spPr bwMode="auto">
            <a:xfrm>
              <a:off x="4259263" y="4891088"/>
              <a:ext cx="962025" cy="596900"/>
            </a:xfrm>
            <a:custGeom>
              <a:avLst/>
              <a:gdLst>
                <a:gd name="T0" fmla="*/ 659 w 667"/>
                <a:gd name="T1" fmla="*/ 202 h 426"/>
                <a:gd name="T2" fmla="*/ 605 w 667"/>
                <a:gd name="T3" fmla="*/ 118 h 426"/>
                <a:gd name="T4" fmla="*/ 550 w 667"/>
                <a:gd name="T5" fmla="*/ 78 h 426"/>
                <a:gd name="T6" fmla="*/ 526 w 667"/>
                <a:gd name="T7" fmla="*/ 94 h 426"/>
                <a:gd name="T8" fmla="*/ 510 w 667"/>
                <a:gd name="T9" fmla="*/ 79 h 426"/>
                <a:gd name="T10" fmla="*/ 404 w 667"/>
                <a:gd name="T11" fmla="*/ 103 h 426"/>
                <a:gd name="T12" fmla="*/ 394 w 667"/>
                <a:gd name="T13" fmla="*/ 78 h 426"/>
                <a:gd name="T14" fmla="*/ 440 w 667"/>
                <a:gd name="T15" fmla="*/ 62 h 426"/>
                <a:gd name="T16" fmla="*/ 438 w 667"/>
                <a:gd name="T17" fmla="*/ 17 h 426"/>
                <a:gd name="T18" fmla="*/ 394 w 667"/>
                <a:gd name="T19" fmla="*/ 7 h 426"/>
                <a:gd name="T20" fmla="*/ 354 w 667"/>
                <a:gd name="T21" fmla="*/ 0 h 426"/>
                <a:gd name="T22" fmla="*/ 308 w 667"/>
                <a:gd name="T23" fmla="*/ 35 h 426"/>
                <a:gd name="T24" fmla="*/ 269 w 667"/>
                <a:gd name="T25" fmla="*/ 19 h 426"/>
                <a:gd name="T26" fmla="*/ 204 w 667"/>
                <a:gd name="T27" fmla="*/ 46 h 426"/>
                <a:gd name="T28" fmla="*/ 120 w 667"/>
                <a:gd name="T29" fmla="*/ 193 h 426"/>
                <a:gd name="T30" fmla="*/ 14 w 667"/>
                <a:gd name="T31" fmla="*/ 287 h 426"/>
                <a:gd name="T32" fmla="*/ 2 w 667"/>
                <a:gd name="T33" fmla="*/ 358 h 426"/>
                <a:gd name="T34" fmla="*/ 0 w 667"/>
                <a:gd name="T35" fmla="*/ 408 h 426"/>
                <a:gd name="T36" fmla="*/ 57 w 667"/>
                <a:gd name="T37" fmla="*/ 425 h 426"/>
                <a:gd name="T38" fmla="*/ 84 w 667"/>
                <a:gd name="T39" fmla="*/ 412 h 426"/>
                <a:gd name="T40" fmla="*/ 101 w 667"/>
                <a:gd name="T41" fmla="*/ 358 h 426"/>
                <a:gd name="T42" fmla="*/ 190 w 667"/>
                <a:gd name="T43" fmla="*/ 330 h 426"/>
                <a:gd name="T44" fmla="*/ 270 w 667"/>
                <a:gd name="T45" fmla="*/ 316 h 426"/>
                <a:gd name="T46" fmla="*/ 404 w 667"/>
                <a:gd name="T47" fmla="*/ 309 h 426"/>
                <a:gd name="T48" fmla="*/ 458 w 667"/>
                <a:gd name="T49" fmla="*/ 282 h 426"/>
                <a:gd name="T50" fmla="*/ 586 w 667"/>
                <a:gd name="T51" fmla="*/ 277 h 426"/>
                <a:gd name="T52" fmla="*/ 666 w 667"/>
                <a:gd name="T53" fmla="*/ 224 h 426"/>
                <a:gd name="T54" fmla="*/ 660 w 667"/>
                <a:gd name="T55" fmla="*/ 203 h 426"/>
                <a:gd name="T56" fmla="*/ 659 w 667"/>
                <a:gd name="T57" fmla="*/ 202 h 426"/>
                <a:gd name="T58" fmla="*/ 659 w 667"/>
                <a:gd name="T59" fmla="*/ 202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67" h="426">
                  <a:moveTo>
                    <a:pt x="659" y="202"/>
                  </a:moveTo>
                  <a:lnTo>
                    <a:pt x="605" y="118"/>
                  </a:lnTo>
                  <a:lnTo>
                    <a:pt x="550" y="78"/>
                  </a:lnTo>
                  <a:lnTo>
                    <a:pt x="526" y="94"/>
                  </a:lnTo>
                  <a:lnTo>
                    <a:pt x="510" y="79"/>
                  </a:lnTo>
                  <a:lnTo>
                    <a:pt x="404" y="103"/>
                  </a:lnTo>
                  <a:lnTo>
                    <a:pt x="394" y="78"/>
                  </a:lnTo>
                  <a:lnTo>
                    <a:pt x="440" y="62"/>
                  </a:lnTo>
                  <a:lnTo>
                    <a:pt x="438" y="17"/>
                  </a:lnTo>
                  <a:lnTo>
                    <a:pt x="394" y="7"/>
                  </a:lnTo>
                  <a:lnTo>
                    <a:pt x="354" y="0"/>
                  </a:lnTo>
                  <a:lnTo>
                    <a:pt x="308" y="35"/>
                  </a:lnTo>
                  <a:lnTo>
                    <a:pt x="269" y="19"/>
                  </a:lnTo>
                  <a:lnTo>
                    <a:pt x="204" y="46"/>
                  </a:lnTo>
                  <a:lnTo>
                    <a:pt x="120" y="193"/>
                  </a:lnTo>
                  <a:lnTo>
                    <a:pt x="14" y="287"/>
                  </a:lnTo>
                  <a:lnTo>
                    <a:pt x="2" y="358"/>
                  </a:lnTo>
                  <a:lnTo>
                    <a:pt x="0" y="408"/>
                  </a:lnTo>
                  <a:lnTo>
                    <a:pt x="57" y="425"/>
                  </a:lnTo>
                  <a:lnTo>
                    <a:pt x="84" y="412"/>
                  </a:lnTo>
                  <a:lnTo>
                    <a:pt x="101" y="358"/>
                  </a:lnTo>
                  <a:lnTo>
                    <a:pt x="190" y="330"/>
                  </a:lnTo>
                  <a:lnTo>
                    <a:pt x="270" y="316"/>
                  </a:lnTo>
                  <a:lnTo>
                    <a:pt x="404" y="309"/>
                  </a:lnTo>
                  <a:lnTo>
                    <a:pt x="458" y="282"/>
                  </a:lnTo>
                  <a:lnTo>
                    <a:pt x="586" y="277"/>
                  </a:lnTo>
                  <a:lnTo>
                    <a:pt x="666" y="224"/>
                  </a:lnTo>
                  <a:lnTo>
                    <a:pt x="660" y="203"/>
                  </a:lnTo>
                  <a:lnTo>
                    <a:pt x="659" y="202"/>
                  </a:lnTo>
                  <a:lnTo>
                    <a:pt x="659" y="202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" name="Freeform 55"/>
            <p:cNvSpPr/>
            <p:nvPr/>
          </p:nvSpPr>
          <p:spPr bwMode="auto">
            <a:xfrm>
              <a:off x="4267200" y="4027488"/>
              <a:ext cx="649288" cy="933450"/>
            </a:xfrm>
            <a:custGeom>
              <a:avLst/>
              <a:gdLst>
                <a:gd name="T0" fmla="*/ 389 w 450"/>
                <a:gd name="T1" fmla="*/ 624 h 666"/>
                <a:gd name="T2" fmla="*/ 396 w 450"/>
                <a:gd name="T3" fmla="*/ 586 h 666"/>
                <a:gd name="T4" fmla="*/ 449 w 450"/>
                <a:gd name="T5" fmla="*/ 548 h 666"/>
                <a:gd name="T6" fmla="*/ 428 w 450"/>
                <a:gd name="T7" fmla="*/ 520 h 666"/>
                <a:gd name="T8" fmla="*/ 423 w 450"/>
                <a:gd name="T9" fmla="*/ 444 h 666"/>
                <a:gd name="T10" fmla="*/ 428 w 450"/>
                <a:gd name="T11" fmla="*/ 422 h 666"/>
                <a:gd name="T12" fmla="*/ 408 w 450"/>
                <a:gd name="T13" fmla="*/ 417 h 666"/>
                <a:gd name="T14" fmla="*/ 382 w 450"/>
                <a:gd name="T15" fmla="*/ 422 h 666"/>
                <a:gd name="T16" fmla="*/ 368 w 450"/>
                <a:gd name="T17" fmla="*/ 369 h 666"/>
                <a:gd name="T18" fmla="*/ 373 w 450"/>
                <a:gd name="T19" fmla="*/ 348 h 666"/>
                <a:gd name="T20" fmla="*/ 414 w 450"/>
                <a:gd name="T21" fmla="*/ 310 h 666"/>
                <a:gd name="T22" fmla="*/ 385 w 450"/>
                <a:gd name="T23" fmla="*/ 229 h 666"/>
                <a:gd name="T24" fmla="*/ 356 w 450"/>
                <a:gd name="T25" fmla="*/ 156 h 666"/>
                <a:gd name="T26" fmla="*/ 371 w 450"/>
                <a:gd name="T27" fmla="*/ 126 h 666"/>
                <a:gd name="T28" fmla="*/ 364 w 450"/>
                <a:gd name="T29" fmla="*/ 102 h 666"/>
                <a:gd name="T30" fmla="*/ 325 w 450"/>
                <a:gd name="T31" fmla="*/ 93 h 666"/>
                <a:gd name="T32" fmla="*/ 290 w 450"/>
                <a:gd name="T33" fmla="*/ 87 h 666"/>
                <a:gd name="T34" fmla="*/ 283 w 450"/>
                <a:gd name="T35" fmla="*/ 56 h 666"/>
                <a:gd name="T36" fmla="*/ 247 w 450"/>
                <a:gd name="T37" fmla="*/ 56 h 666"/>
                <a:gd name="T38" fmla="*/ 170 w 450"/>
                <a:gd name="T39" fmla="*/ 4 h 666"/>
                <a:gd name="T40" fmla="*/ 146 w 450"/>
                <a:gd name="T41" fmla="*/ 0 h 666"/>
                <a:gd name="T42" fmla="*/ 131 w 450"/>
                <a:gd name="T43" fmla="*/ 23 h 666"/>
                <a:gd name="T44" fmla="*/ 96 w 450"/>
                <a:gd name="T45" fmla="*/ 15 h 666"/>
                <a:gd name="T46" fmla="*/ 47 w 450"/>
                <a:gd name="T47" fmla="*/ 40 h 666"/>
                <a:gd name="T48" fmla="*/ 27 w 450"/>
                <a:gd name="T49" fmla="*/ 102 h 666"/>
                <a:gd name="T50" fmla="*/ 37 w 450"/>
                <a:gd name="T51" fmla="*/ 161 h 666"/>
                <a:gd name="T52" fmla="*/ 20 w 450"/>
                <a:gd name="T53" fmla="*/ 193 h 666"/>
                <a:gd name="T54" fmla="*/ 47 w 450"/>
                <a:gd name="T55" fmla="*/ 230 h 666"/>
                <a:gd name="T56" fmla="*/ 50 w 450"/>
                <a:gd name="T57" fmla="*/ 264 h 666"/>
                <a:gd name="T58" fmla="*/ 85 w 450"/>
                <a:gd name="T59" fmla="*/ 244 h 666"/>
                <a:gd name="T60" fmla="*/ 62 w 450"/>
                <a:gd name="T61" fmla="*/ 318 h 666"/>
                <a:gd name="T62" fmla="*/ 36 w 450"/>
                <a:gd name="T63" fmla="*/ 365 h 666"/>
                <a:gd name="T64" fmla="*/ 4 w 450"/>
                <a:gd name="T65" fmla="*/ 395 h 666"/>
                <a:gd name="T66" fmla="*/ 0 w 450"/>
                <a:gd name="T67" fmla="*/ 422 h 666"/>
                <a:gd name="T68" fmla="*/ 48 w 450"/>
                <a:gd name="T69" fmla="*/ 401 h 666"/>
                <a:gd name="T70" fmla="*/ 75 w 450"/>
                <a:gd name="T71" fmla="*/ 425 h 666"/>
                <a:gd name="T72" fmla="*/ 66 w 450"/>
                <a:gd name="T73" fmla="*/ 460 h 666"/>
                <a:gd name="T74" fmla="*/ 27 w 450"/>
                <a:gd name="T75" fmla="*/ 489 h 666"/>
                <a:gd name="T76" fmla="*/ 18 w 450"/>
                <a:gd name="T77" fmla="*/ 525 h 666"/>
                <a:gd name="T78" fmla="*/ 27 w 450"/>
                <a:gd name="T79" fmla="*/ 558 h 666"/>
                <a:gd name="T80" fmla="*/ 117 w 450"/>
                <a:gd name="T81" fmla="*/ 539 h 666"/>
                <a:gd name="T82" fmla="*/ 165 w 450"/>
                <a:gd name="T83" fmla="*/ 573 h 666"/>
                <a:gd name="T84" fmla="*/ 131 w 450"/>
                <a:gd name="T85" fmla="*/ 624 h 666"/>
                <a:gd name="T86" fmla="*/ 152 w 450"/>
                <a:gd name="T87" fmla="*/ 652 h 666"/>
                <a:gd name="T88" fmla="*/ 199 w 450"/>
                <a:gd name="T89" fmla="*/ 665 h 666"/>
                <a:gd name="T90" fmla="*/ 263 w 450"/>
                <a:gd name="T91" fmla="*/ 636 h 666"/>
                <a:gd name="T92" fmla="*/ 303 w 450"/>
                <a:gd name="T93" fmla="*/ 652 h 666"/>
                <a:gd name="T94" fmla="*/ 349 w 450"/>
                <a:gd name="T95" fmla="*/ 619 h 666"/>
                <a:gd name="T96" fmla="*/ 389 w 450"/>
                <a:gd name="T97" fmla="*/ 624 h 666"/>
                <a:gd name="T98" fmla="*/ 389 w 450"/>
                <a:gd name="T99" fmla="*/ 624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0" h="666">
                  <a:moveTo>
                    <a:pt x="389" y="624"/>
                  </a:moveTo>
                  <a:lnTo>
                    <a:pt x="396" y="586"/>
                  </a:lnTo>
                  <a:lnTo>
                    <a:pt x="449" y="548"/>
                  </a:lnTo>
                  <a:lnTo>
                    <a:pt x="428" y="520"/>
                  </a:lnTo>
                  <a:lnTo>
                    <a:pt x="423" y="444"/>
                  </a:lnTo>
                  <a:lnTo>
                    <a:pt x="428" y="422"/>
                  </a:lnTo>
                  <a:lnTo>
                    <a:pt x="408" y="417"/>
                  </a:lnTo>
                  <a:lnTo>
                    <a:pt x="382" y="422"/>
                  </a:lnTo>
                  <a:lnTo>
                    <a:pt x="368" y="369"/>
                  </a:lnTo>
                  <a:lnTo>
                    <a:pt x="373" y="348"/>
                  </a:lnTo>
                  <a:lnTo>
                    <a:pt x="414" y="310"/>
                  </a:lnTo>
                  <a:lnTo>
                    <a:pt x="385" y="229"/>
                  </a:lnTo>
                  <a:lnTo>
                    <a:pt x="356" y="156"/>
                  </a:lnTo>
                  <a:lnTo>
                    <a:pt x="371" y="126"/>
                  </a:lnTo>
                  <a:lnTo>
                    <a:pt x="364" y="102"/>
                  </a:lnTo>
                  <a:lnTo>
                    <a:pt x="325" y="93"/>
                  </a:lnTo>
                  <a:lnTo>
                    <a:pt x="290" y="87"/>
                  </a:lnTo>
                  <a:lnTo>
                    <a:pt x="283" y="56"/>
                  </a:lnTo>
                  <a:lnTo>
                    <a:pt x="247" y="56"/>
                  </a:lnTo>
                  <a:lnTo>
                    <a:pt x="170" y="4"/>
                  </a:lnTo>
                  <a:lnTo>
                    <a:pt x="146" y="0"/>
                  </a:lnTo>
                  <a:lnTo>
                    <a:pt x="131" y="23"/>
                  </a:lnTo>
                  <a:lnTo>
                    <a:pt x="96" y="15"/>
                  </a:lnTo>
                  <a:lnTo>
                    <a:pt x="47" y="40"/>
                  </a:lnTo>
                  <a:lnTo>
                    <a:pt x="27" y="102"/>
                  </a:lnTo>
                  <a:lnTo>
                    <a:pt x="37" y="161"/>
                  </a:lnTo>
                  <a:lnTo>
                    <a:pt x="20" y="193"/>
                  </a:lnTo>
                  <a:lnTo>
                    <a:pt x="47" y="230"/>
                  </a:lnTo>
                  <a:lnTo>
                    <a:pt x="50" y="264"/>
                  </a:lnTo>
                  <a:lnTo>
                    <a:pt x="85" y="244"/>
                  </a:lnTo>
                  <a:lnTo>
                    <a:pt x="62" y="318"/>
                  </a:lnTo>
                  <a:lnTo>
                    <a:pt x="36" y="365"/>
                  </a:lnTo>
                  <a:lnTo>
                    <a:pt x="4" y="395"/>
                  </a:lnTo>
                  <a:lnTo>
                    <a:pt x="0" y="422"/>
                  </a:lnTo>
                  <a:lnTo>
                    <a:pt x="48" y="401"/>
                  </a:lnTo>
                  <a:lnTo>
                    <a:pt x="75" y="425"/>
                  </a:lnTo>
                  <a:lnTo>
                    <a:pt x="66" y="460"/>
                  </a:lnTo>
                  <a:lnTo>
                    <a:pt x="27" y="489"/>
                  </a:lnTo>
                  <a:lnTo>
                    <a:pt x="18" y="525"/>
                  </a:lnTo>
                  <a:lnTo>
                    <a:pt x="27" y="558"/>
                  </a:lnTo>
                  <a:lnTo>
                    <a:pt x="117" y="539"/>
                  </a:lnTo>
                  <a:lnTo>
                    <a:pt x="165" y="573"/>
                  </a:lnTo>
                  <a:lnTo>
                    <a:pt x="131" y="624"/>
                  </a:lnTo>
                  <a:lnTo>
                    <a:pt x="152" y="652"/>
                  </a:lnTo>
                  <a:lnTo>
                    <a:pt x="199" y="665"/>
                  </a:lnTo>
                  <a:lnTo>
                    <a:pt x="263" y="636"/>
                  </a:lnTo>
                  <a:lnTo>
                    <a:pt x="303" y="652"/>
                  </a:lnTo>
                  <a:lnTo>
                    <a:pt x="349" y="619"/>
                  </a:lnTo>
                  <a:lnTo>
                    <a:pt x="389" y="624"/>
                  </a:lnTo>
                  <a:lnTo>
                    <a:pt x="389" y="624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" name="Freeform 56"/>
            <p:cNvSpPr/>
            <p:nvPr/>
          </p:nvSpPr>
          <p:spPr bwMode="auto">
            <a:xfrm>
              <a:off x="5057775" y="4770438"/>
              <a:ext cx="465138" cy="406400"/>
            </a:xfrm>
            <a:custGeom>
              <a:avLst/>
              <a:gdLst>
                <a:gd name="T0" fmla="*/ 322 w 323"/>
                <a:gd name="T1" fmla="*/ 117 h 290"/>
                <a:gd name="T2" fmla="*/ 250 w 323"/>
                <a:gd name="T3" fmla="*/ 104 h 290"/>
                <a:gd name="T4" fmla="*/ 244 w 323"/>
                <a:gd name="T5" fmla="*/ 73 h 290"/>
                <a:gd name="T6" fmla="*/ 195 w 323"/>
                <a:gd name="T7" fmla="*/ 82 h 290"/>
                <a:gd name="T8" fmla="*/ 182 w 323"/>
                <a:gd name="T9" fmla="*/ 0 h 290"/>
                <a:gd name="T10" fmla="*/ 63 w 323"/>
                <a:gd name="T11" fmla="*/ 43 h 290"/>
                <a:gd name="T12" fmla="*/ 1 w 323"/>
                <a:gd name="T13" fmla="*/ 133 h 290"/>
                <a:gd name="T14" fmla="*/ 0 w 323"/>
                <a:gd name="T15" fmla="*/ 165 h 290"/>
                <a:gd name="T16" fmla="*/ 49 w 323"/>
                <a:gd name="T17" fmla="*/ 205 h 290"/>
                <a:gd name="T18" fmla="*/ 107 w 323"/>
                <a:gd name="T19" fmla="*/ 289 h 290"/>
                <a:gd name="T20" fmla="*/ 156 w 323"/>
                <a:gd name="T21" fmla="*/ 287 h 290"/>
                <a:gd name="T22" fmla="*/ 229 w 323"/>
                <a:gd name="T23" fmla="*/ 208 h 290"/>
                <a:gd name="T24" fmla="*/ 219 w 323"/>
                <a:gd name="T25" fmla="*/ 177 h 290"/>
                <a:gd name="T26" fmla="*/ 296 w 323"/>
                <a:gd name="T27" fmla="*/ 156 h 290"/>
                <a:gd name="T28" fmla="*/ 322 w 323"/>
                <a:gd name="T29" fmla="*/ 122 h 290"/>
                <a:gd name="T30" fmla="*/ 322 w 323"/>
                <a:gd name="T31" fmla="*/ 117 h 290"/>
                <a:gd name="T32" fmla="*/ 322 w 323"/>
                <a:gd name="T33" fmla="*/ 11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3" h="290">
                  <a:moveTo>
                    <a:pt x="322" y="117"/>
                  </a:moveTo>
                  <a:lnTo>
                    <a:pt x="250" y="104"/>
                  </a:lnTo>
                  <a:lnTo>
                    <a:pt x="244" y="73"/>
                  </a:lnTo>
                  <a:lnTo>
                    <a:pt x="195" y="82"/>
                  </a:lnTo>
                  <a:lnTo>
                    <a:pt x="182" y="0"/>
                  </a:lnTo>
                  <a:lnTo>
                    <a:pt x="63" y="43"/>
                  </a:lnTo>
                  <a:lnTo>
                    <a:pt x="1" y="133"/>
                  </a:lnTo>
                  <a:lnTo>
                    <a:pt x="0" y="165"/>
                  </a:lnTo>
                  <a:lnTo>
                    <a:pt x="49" y="205"/>
                  </a:lnTo>
                  <a:lnTo>
                    <a:pt x="107" y="289"/>
                  </a:lnTo>
                  <a:lnTo>
                    <a:pt x="156" y="287"/>
                  </a:lnTo>
                  <a:lnTo>
                    <a:pt x="229" y="208"/>
                  </a:lnTo>
                  <a:lnTo>
                    <a:pt x="219" y="177"/>
                  </a:lnTo>
                  <a:lnTo>
                    <a:pt x="296" y="156"/>
                  </a:lnTo>
                  <a:lnTo>
                    <a:pt x="322" y="122"/>
                  </a:lnTo>
                  <a:lnTo>
                    <a:pt x="322" y="117"/>
                  </a:lnTo>
                  <a:lnTo>
                    <a:pt x="322" y="117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9" name="Freeform 57"/>
            <p:cNvSpPr/>
            <p:nvPr/>
          </p:nvSpPr>
          <p:spPr bwMode="auto">
            <a:xfrm>
              <a:off x="4259263" y="3573463"/>
              <a:ext cx="927100" cy="860425"/>
            </a:xfrm>
            <a:custGeom>
              <a:avLst/>
              <a:gdLst>
                <a:gd name="T0" fmla="*/ 557 w 642"/>
                <a:gd name="T1" fmla="*/ 273 h 614"/>
                <a:gd name="T2" fmla="*/ 578 w 642"/>
                <a:gd name="T3" fmla="*/ 285 h 614"/>
                <a:gd name="T4" fmla="*/ 590 w 642"/>
                <a:gd name="T5" fmla="*/ 315 h 614"/>
                <a:gd name="T6" fmla="*/ 609 w 642"/>
                <a:gd name="T7" fmla="*/ 343 h 614"/>
                <a:gd name="T8" fmla="*/ 641 w 642"/>
                <a:gd name="T9" fmla="*/ 349 h 614"/>
                <a:gd name="T10" fmla="*/ 636 w 642"/>
                <a:gd name="T11" fmla="*/ 387 h 614"/>
                <a:gd name="T12" fmla="*/ 609 w 642"/>
                <a:gd name="T13" fmla="*/ 410 h 614"/>
                <a:gd name="T14" fmla="*/ 592 w 642"/>
                <a:gd name="T15" fmla="*/ 404 h 614"/>
                <a:gd name="T16" fmla="*/ 568 w 642"/>
                <a:gd name="T17" fmla="*/ 420 h 614"/>
                <a:gd name="T18" fmla="*/ 575 w 642"/>
                <a:gd name="T19" fmla="*/ 449 h 614"/>
                <a:gd name="T20" fmla="*/ 609 w 642"/>
                <a:gd name="T21" fmla="*/ 497 h 614"/>
                <a:gd name="T22" fmla="*/ 587 w 642"/>
                <a:gd name="T23" fmla="*/ 502 h 614"/>
                <a:gd name="T24" fmla="*/ 590 w 642"/>
                <a:gd name="T25" fmla="*/ 540 h 614"/>
                <a:gd name="T26" fmla="*/ 586 w 642"/>
                <a:gd name="T27" fmla="*/ 613 h 614"/>
                <a:gd name="T28" fmla="*/ 549 w 642"/>
                <a:gd name="T29" fmla="*/ 580 h 614"/>
                <a:gd name="T30" fmla="*/ 492 w 642"/>
                <a:gd name="T31" fmla="*/ 572 h 614"/>
                <a:gd name="T32" fmla="*/ 458 w 642"/>
                <a:gd name="T33" fmla="*/ 553 h 614"/>
                <a:gd name="T34" fmla="*/ 390 w 642"/>
                <a:gd name="T35" fmla="*/ 550 h 614"/>
                <a:gd name="T36" fmla="*/ 361 w 642"/>
                <a:gd name="T37" fmla="*/ 479 h 614"/>
                <a:gd name="T38" fmla="*/ 376 w 642"/>
                <a:gd name="T39" fmla="*/ 449 h 614"/>
                <a:gd name="T40" fmla="*/ 367 w 642"/>
                <a:gd name="T41" fmla="*/ 426 h 614"/>
                <a:gd name="T42" fmla="*/ 330 w 642"/>
                <a:gd name="T43" fmla="*/ 417 h 614"/>
                <a:gd name="T44" fmla="*/ 294 w 642"/>
                <a:gd name="T45" fmla="*/ 413 h 614"/>
                <a:gd name="T46" fmla="*/ 288 w 642"/>
                <a:gd name="T47" fmla="*/ 383 h 614"/>
                <a:gd name="T48" fmla="*/ 252 w 642"/>
                <a:gd name="T49" fmla="*/ 380 h 614"/>
                <a:gd name="T50" fmla="*/ 175 w 642"/>
                <a:gd name="T51" fmla="*/ 329 h 614"/>
                <a:gd name="T52" fmla="*/ 151 w 642"/>
                <a:gd name="T53" fmla="*/ 324 h 614"/>
                <a:gd name="T54" fmla="*/ 136 w 642"/>
                <a:gd name="T55" fmla="*/ 347 h 614"/>
                <a:gd name="T56" fmla="*/ 99 w 642"/>
                <a:gd name="T57" fmla="*/ 339 h 614"/>
                <a:gd name="T58" fmla="*/ 52 w 642"/>
                <a:gd name="T59" fmla="*/ 364 h 614"/>
                <a:gd name="T60" fmla="*/ 37 w 642"/>
                <a:gd name="T61" fmla="*/ 356 h 614"/>
                <a:gd name="T62" fmla="*/ 14 w 642"/>
                <a:gd name="T63" fmla="*/ 301 h 614"/>
                <a:gd name="T64" fmla="*/ 0 w 642"/>
                <a:gd name="T65" fmla="*/ 280 h 614"/>
                <a:gd name="T66" fmla="*/ 12 w 642"/>
                <a:gd name="T67" fmla="*/ 276 h 614"/>
                <a:gd name="T68" fmla="*/ 29 w 642"/>
                <a:gd name="T69" fmla="*/ 222 h 614"/>
                <a:gd name="T70" fmla="*/ 44 w 642"/>
                <a:gd name="T71" fmla="*/ 188 h 614"/>
                <a:gd name="T72" fmla="*/ 60 w 642"/>
                <a:gd name="T73" fmla="*/ 162 h 614"/>
                <a:gd name="T74" fmla="*/ 90 w 642"/>
                <a:gd name="T75" fmla="*/ 158 h 614"/>
                <a:gd name="T76" fmla="*/ 120 w 642"/>
                <a:gd name="T77" fmla="*/ 162 h 614"/>
                <a:gd name="T78" fmla="*/ 154 w 642"/>
                <a:gd name="T79" fmla="*/ 166 h 614"/>
                <a:gd name="T80" fmla="*/ 149 w 642"/>
                <a:gd name="T81" fmla="*/ 134 h 614"/>
                <a:gd name="T82" fmla="*/ 97 w 642"/>
                <a:gd name="T83" fmla="*/ 105 h 614"/>
                <a:gd name="T84" fmla="*/ 124 w 642"/>
                <a:gd name="T85" fmla="*/ 102 h 614"/>
                <a:gd name="T86" fmla="*/ 161 w 642"/>
                <a:gd name="T87" fmla="*/ 112 h 614"/>
                <a:gd name="T88" fmla="*/ 197 w 642"/>
                <a:gd name="T89" fmla="*/ 122 h 614"/>
                <a:gd name="T90" fmla="*/ 210 w 642"/>
                <a:gd name="T91" fmla="*/ 104 h 614"/>
                <a:gd name="T92" fmla="*/ 211 w 642"/>
                <a:gd name="T93" fmla="*/ 69 h 614"/>
                <a:gd name="T94" fmla="*/ 161 w 642"/>
                <a:gd name="T95" fmla="*/ 22 h 614"/>
                <a:gd name="T96" fmla="*/ 173 w 642"/>
                <a:gd name="T97" fmla="*/ 0 h 614"/>
                <a:gd name="T98" fmla="*/ 193 w 642"/>
                <a:gd name="T99" fmla="*/ 16 h 614"/>
                <a:gd name="T100" fmla="*/ 216 w 642"/>
                <a:gd name="T101" fmla="*/ 22 h 614"/>
                <a:gd name="T102" fmla="*/ 250 w 642"/>
                <a:gd name="T103" fmla="*/ 16 h 614"/>
                <a:gd name="T104" fmla="*/ 282 w 642"/>
                <a:gd name="T105" fmla="*/ 69 h 614"/>
                <a:gd name="T106" fmla="*/ 316 w 642"/>
                <a:gd name="T107" fmla="*/ 104 h 614"/>
                <a:gd name="T108" fmla="*/ 361 w 642"/>
                <a:gd name="T109" fmla="*/ 131 h 614"/>
                <a:gd name="T110" fmla="*/ 441 w 642"/>
                <a:gd name="T111" fmla="*/ 145 h 614"/>
                <a:gd name="T112" fmla="*/ 475 w 642"/>
                <a:gd name="T113" fmla="*/ 166 h 614"/>
                <a:gd name="T114" fmla="*/ 454 w 642"/>
                <a:gd name="T115" fmla="*/ 193 h 614"/>
                <a:gd name="T116" fmla="*/ 478 w 642"/>
                <a:gd name="T117" fmla="*/ 227 h 614"/>
                <a:gd name="T118" fmla="*/ 557 w 642"/>
                <a:gd name="T119" fmla="*/ 273 h 614"/>
                <a:gd name="T120" fmla="*/ 557 w 642"/>
                <a:gd name="T121" fmla="*/ 273 h 614"/>
                <a:gd name="T122" fmla="*/ 557 w 642"/>
                <a:gd name="T123" fmla="*/ 273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42" h="614">
                  <a:moveTo>
                    <a:pt x="557" y="273"/>
                  </a:moveTo>
                  <a:lnTo>
                    <a:pt x="578" y="285"/>
                  </a:lnTo>
                  <a:lnTo>
                    <a:pt x="590" y="315"/>
                  </a:lnTo>
                  <a:lnTo>
                    <a:pt x="609" y="343"/>
                  </a:lnTo>
                  <a:lnTo>
                    <a:pt x="641" y="349"/>
                  </a:lnTo>
                  <a:lnTo>
                    <a:pt x="636" y="387"/>
                  </a:lnTo>
                  <a:lnTo>
                    <a:pt x="609" y="410"/>
                  </a:lnTo>
                  <a:lnTo>
                    <a:pt x="592" y="404"/>
                  </a:lnTo>
                  <a:lnTo>
                    <a:pt x="568" y="420"/>
                  </a:lnTo>
                  <a:lnTo>
                    <a:pt x="575" y="449"/>
                  </a:lnTo>
                  <a:lnTo>
                    <a:pt x="609" y="497"/>
                  </a:lnTo>
                  <a:lnTo>
                    <a:pt x="587" y="502"/>
                  </a:lnTo>
                  <a:lnTo>
                    <a:pt x="590" y="540"/>
                  </a:lnTo>
                  <a:lnTo>
                    <a:pt x="586" y="613"/>
                  </a:lnTo>
                  <a:lnTo>
                    <a:pt x="549" y="580"/>
                  </a:lnTo>
                  <a:lnTo>
                    <a:pt x="492" y="572"/>
                  </a:lnTo>
                  <a:lnTo>
                    <a:pt x="458" y="553"/>
                  </a:lnTo>
                  <a:lnTo>
                    <a:pt x="390" y="550"/>
                  </a:lnTo>
                  <a:lnTo>
                    <a:pt x="361" y="479"/>
                  </a:lnTo>
                  <a:lnTo>
                    <a:pt x="376" y="449"/>
                  </a:lnTo>
                  <a:lnTo>
                    <a:pt x="367" y="426"/>
                  </a:lnTo>
                  <a:lnTo>
                    <a:pt x="330" y="417"/>
                  </a:lnTo>
                  <a:lnTo>
                    <a:pt x="294" y="413"/>
                  </a:lnTo>
                  <a:lnTo>
                    <a:pt x="288" y="383"/>
                  </a:lnTo>
                  <a:lnTo>
                    <a:pt x="252" y="380"/>
                  </a:lnTo>
                  <a:lnTo>
                    <a:pt x="175" y="329"/>
                  </a:lnTo>
                  <a:lnTo>
                    <a:pt x="151" y="324"/>
                  </a:lnTo>
                  <a:lnTo>
                    <a:pt x="136" y="347"/>
                  </a:lnTo>
                  <a:lnTo>
                    <a:pt x="99" y="339"/>
                  </a:lnTo>
                  <a:lnTo>
                    <a:pt x="52" y="364"/>
                  </a:lnTo>
                  <a:lnTo>
                    <a:pt x="37" y="356"/>
                  </a:lnTo>
                  <a:lnTo>
                    <a:pt x="14" y="301"/>
                  </a:lnTo>
                  <a:lnTo>
                    <a:pt x="0" y="280"/>
                  </a:lnTo>
                  <a:lnTo>
                    <a:pt x="12" y="276"/>
                  </a:lnTo>
                  <a:lnTo>
                    <a:pt x="29" y="222"/>
                  </a:lnTo>
                  <a:lnTo>
                    <a:pt x="44" y="188"/>
                  </a:lnTo>
                  <a:lnTo>
                    <a:pt x="60" y="162"/>
                  </a:lnTo>
                  <a:lnTo>
                    <a:pt x="90" y="158"/>
                  </a:lnTo>
                  <a:lnTo>
                    <a:pt x="120" y="162"/>
                  </a:lnTo>
                  <a:lnTo>
                    <a:pt x="154" y="166"/>
                  </a:lnTo>
                  <a:lnTo>
                    <a:pt x="149" y="134"/>
                  </a:lnTo>
                  <a:lnTo>
                    <a:pt x="97" y="105"/>
                  </a:lnTo>
                  <a:lnTo>
                    <a:pt x="124" y="102"/>
                  </a:lnTo>
                  <a:lnTo>
                    <a:pt x="161" y="112"/>
                  </a:lnTo>
                  <a:lnTo>
                    <a:pt x="197" y="122"/>
                  </a:lnTo>
                  <a:lnTo>
                    <a:pt x="210" y="104"/>
                  </a:lnTo>
                  <a:lnTo>
                    <a:pt x="211" y="69"/>
                  </a:lnTo>
                  <a:lnTo>
                    <a:pt x="161" y="22"/>
                  </a:lnTo>
                  <a:lnTo>
                    <a:pt x="173" y="0"/>
                  </a:lnTo>
                  <a:lnTo>
                    <a:pt x="193" y="16"/>
                  </a:lnTo>
                  <a:lnTo>
                    <a:pt x="216" y="22"/>
                  </a:lnTo>
                  <a:lnTo>
                    <a:pt x="250" y="16"/>
                  </a:lnTo>
                  <a:lnTo>
                    <a:pt x="282" y="69"/>
                  </a:lnTo>
                  <a:lnTo>
                    <a:pt x="316" y="104"/>
                  </a:lnTo>
                  <a:lnTo>
                    <a:pt x="361" y="131"/>
                  </a:lnTo>
                  <a:lnTo>
                    <a:pt x="441" y="145"/>
                  </a:lnTo>
                  <a:lnTo>
                    <a:pt x="475" y="166"/>
                  </a:lnTo>
                  <a:lnTo>
                    <a:pt x="454" y="193"/>
                  </a:lnTo>
                  <a:lnTo>
                    <a:pt x="478" y="227"/>
                  </a:lnTo>
                  <a:lnTo>
                    <a:pt x="557" y="273"/>
                  </a:lnTo>
                  <a:lnTo>
                    <a:pt x="557" y="273"/>
                  </a:lnTo>
                  <a:lnTo>
                    <a:pt x="557" y="273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" name="Freeform 58"/>
            <p:cNvSpPr/>
            <p:nvPr/>
          </p:nvSpPr>
          <p:spPr bwMode="auto">
            <a:xfrm>
              <a:off x="5062538" y="3595688"/>
              <a:ext cx="444500" cy="1004887"/>
            </a:xfrm>
            <a:custGeom>
              <a:avLst/>
              <a:gdLst>
                <a:gd name="T0" fmla="*/ 297 w 308"/>
                <a:gd name="T1" fmla="*/ 371 h 717"/>
                <a:gd name="T2" fmla="*/ 233 w 308"/>
                <a:gd name="T3" fmla="*/ 551 h 717"/>
                <a:gd name="T4" fmla="*/ 158 w 308"/>
                <a:gd name="T5" fmla="*/ 677 h 717"/>
                <a:gd name="T6" fmla="*/ 138 w 308"/>
                <a:gd name="T7" fmla="*/ 716 h 717"/>
                <a:gd name="T8" fmla="*/ 98 w 308"/>
                <a:gd name="T9" fmla="*/ 645 h 717"/>
                <a:gd name="T10" fmla="*/ 74 w 308"/>
                <a:gd name="T11" fmla="*/ 645 h 717"/>
                <a:gd name="T12" fmla="*/ 74 w 308"/>
                <a:gd name="T13" fmla="*/ 623 h 717"/>
                <a:gd name="T14" fmla="*/ 101 w 308"/>
                <a:gd name="T15" fmla="*/ 602 h 717"/>
                <a:gd name="T16" fmla="*/ 94 w 308"/>
                <a:gd name="T17" fmla="*/ 574 h 717"/>
                <a:gd name="T18" fmla="*/ 54 w 308"/>
                <a:gd name="T19" fmla="*/ 592 h 717"/>
                <a:gd name="T20" fmla="*/ 30 w 308"/>
                <a:gd name="T21" fmla="*/ 595 h 717"/>
                <a:gd name="T22" fmla="*/ 33 w 308"/>
                <a:gd name="T23" fmla="*/ 525 h 717"/>
                <a:gd name="T24" fmla="*/ 30 w 308"/>
                <a:gd name="T25" fmla="*/ 485 h 717"/>
                <a:gd name="T26" fmla="*/ 51 w 308"/>
                <a:gd name="T27" fmla="*/ 479 h 717"/>
                <a:gd name="T28" fmla="*/ 18 w 308"/>
                <a:gd name="T29" fmla="*/ 431 h 717"/>
                <a:gd name="T30" fmla="*/ 11 w 308"/>
                <a:gd name="T31" fmla="*/ 404 h 717"/>
                <a:gd name="T32" fmla="*/ 35 w 308"/>
                <a:gd name="T33" fmla="*/ 387 h 717"/>
                <a:gd name="T34" fmla="*/ 52 w 308"/>
                <a:gd name="T35" fmla="*/ 392 h 717"/>
                <a:gd name="T36" fmla="*/ 79 w 308"/>
                <a:gd name="T37" fmla="*/ 371 h 717"/>
                <a:gd name="T38" fmla="*/ 84 w 308"/>
                <a:gd name="T39" fmla="*/ 333 h 717"/>
                <a:gd name="T40" fmla="*/ 52 w 308"/>
                <a:gd name="T41" fmla="*/ 326 h 717"/>
                <a:gd name="T42" fmla="*/ 31 w 308"/>
                <a:gd name="T43" fmla="*/ 299 h 717"/>
                <a:gd name="T44" fmla="*/ 21 w 308"/>
                <a:gd name="T45" fmla="*/ 269 h 717"/>
                <a:gd name="T46" fmla="*/ 0 w 308"/>
                <a:gd name="T47" fmla="*/ 257 h 717"/>
                <a:gd name="T48" fmla="*/ 11 w 308"/>
                <a:gd name="T49" fmla="*/ 234 h 717"/>
                <a:gd name="T50" fmla="*/ 27 w 308"/>
                <a:gd name="T51" fmla="*/ 245 h 717"/>
                <a:gd name="T52" fmla="*/ 52 w 308"/>
                <a:gd name="T53" fmla="*/ 180 h 717"/>
                <a:gd name="T54" fmla="*/ 70 w 308"/>
                <a:gd name="T55" fmla="*/ 163 h 717"/>
                <a:gd name="T56" fmla="*/ 76 w 308"/>
                <a:gd name="T57" fmla="*/ 140 h 717"/>
                <a:gd name="T58" fmla="*/ 62 w 308"/>
                <a:gd name="T59" fmla="*/ 115 h 717"/>
                <a:gd name="T60" fmla="*/ 72 w 308"/>
                <a:gd name="T61" fmla="*/ 91 h 717"/>
                <a:gd name="T62" fmla="*/ 96 w 308"/>
                <a:gd name="T63" fmla="*/ 97 h 717"/>
                <a:gd name="T64" fmla="*/ 116 w 308"/>
                <a:gd name="T65" fmla="*/ 89 h 717"/>
                <a:gd name="T66" fmla="*/ 144 w 308"/>
                <a:gd name="T67" fmla="*/ 64 h 717"/>
                <a:gd name="T68" fmla="*/ 134 w 308"/>
                <a:gd name="T69" fmla="*/ 33 h 717"/>
                <a:gd name="T70" fmla="*/ 150 w 308"/>
                <a:gd name="T71" fmla="*/ 0 h 717"/>
                <a:gd name="T72" fmla="*/ 194 w 308"/>
                <a:gd name="T73" fmla="*/ 33 h 717"/>
                <a:gd name="T74" fmla="*/ 220 w 308"/>
                <a:gd name="T75" fmla="*/ 78 h 717"/>
                <a:gd name="T76" fmla="*/ 240 w 308"/>
                <a:gd name="T77" fmla="*/ 75 h 717"/>
                <a:gd name="T78" fmla="*/ 244 w 308"/>
                <a:gd name="T79" fmla="*/ 100 h 717"/>
                <a:gd name="T80" fmla="*/ 240 w 308"/>
                <a:gd name="T81" fmla="*/ 128 h 717"/>
                <a:gd name="T82" fmla="*/ 253 w 308"/>
                <a:gd name="T83" fmla="*/ 163 h 717"/>
                <a:gd name="T84" fmla="*/ 266 w 308"/>
                <a:gd name="T85" fmla="*/ 183 h 717"/>
                <a:gd name="T86" fmla="*/ 293 w 308"/>
                <a:gd name="T87" fmla="*/ 178 h 717"/>
                <a:gd name="T88" fmla="*/ 307 w 308"/>
                <a:gd name="T89" fmla="*/ 192 h 717"/>
                <a:gd name="T90" fmla="*/ 288 w 308"/>
                <a:gd name="T91" fmla="*/ 205 h 717"/>
                <a:gd name="T92" fmla="*/ 271 w 308"/>
                <a:gd name="T93" fmla="*/ 198 h 717"/>
                <a:gd name="T94" fmla="*/ 253 w 308"/>
                <a:gd name="T95" fmla="*/ 192 h 717"/>
                <a:gd name="T96" fmla="*/ 255 w 308"/>
                <a:gd name="T97" fmla="*/ 221 h 717"/>
                <a:gd name="T98" fmla="*/ 226 w 308"/>
                <a:gd name="T99" fmla="*/ 241 h 717"/>
                <a:gd name="T100" fmla="*/ 214 w 308"/>
                <a:gd name="T101" fmla="*/ 276 h 717"/>
                <a:gd name="T102" fmla="*/ 243 w 308"/>
                <a:gd name="T103" fmla="*/ 315 h 717"/>
                <a:gd name="T104" fmla="*/ 230 w 308"/>
                <a:gd name="T105" fmla="*/ 328 h 717"/>
                <a:gd name="T106" fmla="*/ 244 w 308"/>
                <a:gd name="T107" fmla="*/ 343 h 717"/>
                <a:gd name="T108" fmla="*/ 264 w 308"/>
                <a:gd name="T109" fmla="*/ 343 h 717"/>
                <a:gd name="T110" fmla="*/ 298 w 308"/>
                <a:gd name="T111" fmla="*/ 374 h 717"/>
                <a:gd name="T112" fmla="*/ 297 w 308"/>
                <a:gd name="T113" fmla="*/ 371 h 717"/>
                <a:gd name="T114" fmla="*/ 297 w 308"/>
                <a:gd name="T115" fmla="*/ 371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8" h="717">
                  <a:moveTo>
                    <a:pt x="297" y="371"/>
                  </a:moveTo>
                  <a:lnTo>
                    <a:pt x="233" y="551"/>
                  </a:lnTo>
                  <a:lnTo>
                    <a:pt x="158" y="677"/>
                  </a:lnTo>
                  <a:lnTo>
                    <a:pt x="138" y="716"/>
                  </a:lnTo>
                  <a:lnTo>
                    <a:pt x="98" y="645"/>
                  </a:lnTo>
                  <a:lnTo>
                    <a:pt x="74" y="645"/>
                  </a:lnTo>
                  <a:lnTo>
                    <a:pt x="74" y="623"/>
                  </a:lnTo>
                  <a:lnTo>
                    <a:pt x="101" y="602"/>
                  </a:lnTo>
                  <a:lnTo>
                    <a:pt x="94" y="574"/>
                  </a:lnTo>
                  <a:lnTo>
                    <a:pt x="54" y="592"/>
                  </a:lnTo>
                  <a:lnTo>
                    <a:pt x="30" y="595"/>
                  </a:lnTo>
                  <a:lnTo>
                    <a:pt x="33" y="525"/>
                  </a:lnTo>
                  <a:lnTo>
                    <a:pt x="30" y="485"/>
                  </a:lnTo>
                  <a:lnTo>
                    <a:pt x="51" y="479"/>
                  </a:lnTo>
                  <a:lnTo>
                    <a:pt x="18" y="431"/>
                  </a:lnTo>
                  <a:lnTo>
                    <a:pt x="11" y="404"/>
                  </a:lnTo>
                  <a:lnTo>
                    <a:pt x="35" y="387"/>
                  </a:lnTo>
                  <a:lnTo>
                    <a:pt x="52" y="392"/>
                  </a:lnTo>
                  <a:lnTo>
                    <a:pt x="79" y="371"/>
                  </a:lnTo>
                  <a:lnTo>
                    <a:pt x="84" y="333"/>
                  </a:lnTo>
                  <a:lnTo>
                    <a:pt x="52" y="326"/>
                  </a:lnTo>
                  <a:lnTo>
                    <a:pt x="31" y="299"/>
                  </a:lnTo>
                  <a:lnTo>
                    <a:pt x="21" y="269"/>
                  </a:lnTo>
                  <a:lnTo>
                    <a:pt x="0" y="257"/>
                  </a:lnTo>
                  <a:lnTo>
                    <a:pt x="11" y="234"/>
                  </a:lnTo>
                  <a:lnTo>
                    <a:pt x="27" y="245"/>
                  </a:lnTo>
                  <a:lnTo>
                    <a:pt x="52" y="180"/>
                  </a:lnTo>
                  <a:lnTo>
                    <a:pt x="70" y="163"/>
                  </a:lnTo>
                  <a:lnTo>
                    <a:pt x="76" y="140"/>
                  </a:lnTo>
                  <a:lnTo>
                    <a:pt x="62" y="115"/>
                  </a:lnTo>
                  <a:lnTo>
                    <a:pt x="72" y="91"/>
                  </a:lnTo>
                  <a:lnTo>
                    <a:pt x="96" y="97"/>
                  </a:lnTo>
                  <a:lnTo>
                    <a:pt x="116" y="89"/>
                  </a:lnTo>
                  <a:lnTo>
                    <a:pt x="144" y="64"/>
                  </a:lnTo>
                  <a:lnTo>
                    <a:pt x="134" y="33"/>
                  </a:lnTo>
                  <a:lnTo>
                    <a:pt x="150" y="0"/>
                  </a:lnTo>
                  <a:lnTo>
                    <a:pt x="194" y="33"/>
                  </a:lnTo>
                  <a:lnTo>
                    <a:pt x="220" y="78"/>
                  </a:lnTo>
                  <a:lnTo>
                    <a:pt x="240" y="75"/>
                  </a:lnTo>
                  <a:lnTo>
                    <a:pt x="244" y="100"/>
                  </a:lnTo>
                  <a:lnTo>
                    <a:pt x="240" y="128"/>
                  </a:lnTo>
                  <a:lnTo>
                    <a:pt x="253" y="163"/>
                  </a:lnTo>
                  <a:lnTo>
                    <a:pt x="266" y="183"/>
                  </a:lnTo>
                  <a:lnTo>
                    <a:pt x="293" y="178"/>
                  </a:lnTo>
                  <a:lnTo>
                    <a:pt x="307" y="192"/>
                  </a:lnTo>
                  <a:lnTo>
                    <a:pt x="288" y="205"/>
                  </a:lnTo>
                  <a:lnTo>
                    <a:pt x="271" y="198"/>
                  </a:lnTo>
                  <a:lnTo>
                    <a:pt x="253" y="192"/>
                  </a:lnTo>
                  <a:lnTo>
                    <a:pt x="255" y="221"/>
                  </a:lnTo>
                  <a:lnTo>
                    <a:pt x="226" y="241"/>
                  </a:lnTo>
                  <a:lnTo>
                    <a:pt x="214" y="276"/>
                  </a:lnTo>
                  <a:lnTo>
                    <a:pt x="243" y="315"/>
                  </a:lnTo>
                  <a:lnTo>
                    <a:pt x="230" y="328"/>
                  </a:lnTo>
                  <a:lnTo>
                    <a:pt x="244" y="343"/>
                  </a:lnTo>
                  <a:lnTo>
                    <a:pt x="264" y="343"/>
                  </a:lnTo>
                  <a:lnTo>
                    <a:pt x="298" y="374"/>
                  </a:lnTo>
                  <a:lnTo>
                    <a:pt x="297" y="371"/>
                  </a:lnTo>
                  <a:lnTo>
                    <a:pt x="297" y="37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1" name="Freeform 59"/>
            <p:cNvSpPr/>
            <p:nvPr/>
          </p:nvSpPr>
          <p:spPr bwMode="auto">
            <a:xfrm>
              <a:off x="5680075" y="4062413"/>
              <a:ext cx="153988" cy="128587"/>
            </a:xfrm>
            <a:custGeom>
              <a:avLst/>
              <a:gdLst>
                <a:gd name="T0" fmla="*/ 61 w 107"/>
                <a:gd name="T1" fmla="*/ 0 h 92"/>
                <a:gd name="T2" fmla="*/ 106 w 107"/>
                <a:gd name="T3" fmla="*/ 27 h 92"/>
                <a:gd name="T4" fmla="*/ 86 w 107"/>
                <a:gd name="T5" fmla="*/ 71 h 92"/>
                <a:gd name="T6" fmla="*/ 38 w 107"/>
                <a:gd name="T7" fmla="*/ 91 h 92"/>
                <a:gd name="T8" fmla="*/ 14 w 107"/>
                <a:gd name="T9" fmla="*/ 66 h 92"/>
                <a:gd name="T10" fmla="*/ 0 w 107"/>
                <a:gd name="T11" fmla="*/ 38 h 92"/>
                <a:gd name="T12" fmla="*/ 60 w 107"/>
                <a:gd name="T13" fmla="*/ 0 h 92"/>
                <a:gd name="T14" fmla="*/ 61 w 107"/>
                <a:gd name="T15" fmla="*/ 0 h 92"/>
                <a:gd name="T16" fmla="*/ 61 w 107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92">
                  <a:moveTo>
                    <a:pt x="61" y="0"/>
                  </a:moveTo>
                  <a:lnTo>
                    <a:pt x="106" y="27"/>
                  </a:lnTo>
                  <a:lnTo>
                    <a:pt x="86" y="71"/>
                  </a:lnTo>
                  <a:lnTo>
                    <a:pt x="38" y="91"/>
                  </a:lnTo>
                  <a:lnTo>
                    <a:pt x="14" y="66"/>
                  </a:lnTo>
                  <a:lnTo>
                    <a:pt x="0" y="38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2" name="Freeform 60"/>
            <p:cNvSpPr/>
            <p:nvPr/>
          </p:nvSpPr>
          <p:spPr bwMode="auto">
            <a:xfrm>
              <a:off x="5262563" y="4110038"/>
              <a:ext cx="631825" cy="828675"/>
            </a:xfrm>
            <a:custGeom>
              <a:avLst/>
              <a:gdLst>
                <a:gd name="T0" fmla="*/ 327 w 438"/>
                <a:gd name="T1" fmla="*/ 54 h 591"/>
                <a:gd name="T2" fmla="*/ 303 w 438"/>
                <a:gd name="T3" fmla="*/ 30 h 591"/>
                <a:gd name="T4" fmla="*/ 290 w 438"/>
                <a:gd name="T5" fmla="*/ 0 h 591"/>
                <a:gd name="T6" fmla="*/ 223 w 438"/>
                <a:gd name="T7" fmla="*/ 37 h 591"/>
                <a:gd name="T8" fmla="*/ 186 w 438"/>
                <a:gd name="T9" fmla="*/ 4 h 591"/>
                <a:gd name="T10" fmla="*/ 159 w 438"/>
                <a:gd name="T11" fmla="*/ 5 h 591"/>
                <a:gd name="T12" fmla="*/ 95 w 438"/>
                <a:gd name="T13" fmla="*/ 184 h 591"/>
                <a:gd name="T14" fmla="*/ 21 w 438"/>
                <a:gd name="T15" fmla="*/ 306 h 591"/>
                <a:gd name="T16" fmla="*/ 0 w 438"/>
                <a:gd name="T17" fmla="*/ 348 h 591"/>
                <a:gd name="T18" fmla="*/ 29 w 438"/>
                <a:gd name="T19" fmla="*/ 367 h 591"/>
                <a:gd name="T20" fmla="*/ 40 w 438"/>
                <a:gd name="T21" fmla="*/ 473 h 591"/>
                <a:gd name="T22" fmla="*/ 53 w 438"/>
                <a:gd name="T23" fmla="*/ 555 h 591"/>
                <a:gd name="T24" fmla="*/ 102 w 438"/>
                <a:gd name="T25" fmla="*/ 544 h 591"/>
                <a:gd name="T26" fmla="*/ 112 w 438"/>
                <a:gd name="T27" fmla="*/ 575 h 591"/>
                <a:gd name="T28" fmla="*/ 179 w 438"/>
                <a:gd name="T29" fmla="*/ 590 h 591"/>
                <a:gd name="T30" fmla="*/ 274 w 438"/>
                <a:gd name="T31" fmla="*/ 468 h 591"/>
                <a:gd name="T32" fmla="*/ 246 w 438"/>
                <a:gd name="T33" fmla="*/ 456 h 591"/>
                <a:gd name="T34" fmla="*/ 192 w 438"/>
                <a:gd name="T35" fmla="*/ 459 h 591"/>
                <a:gd name="T36" fmla="*/ 172 w 438"/>
                <a:gd name="T37" fmla="*/ 427 h 591"/>
                <a:gd name="T38" fmla="*/ 267 w 438"/>
                <a:gd name="T39" fmla="*/ 417 h 591"/>
                <a:gd name="T40" fmla="*/ 309 w 438"/>
                <a:gd name="T41" fmla="*/ 388 h 591"/>
                <a:gd name="T42" fmla="*/ 274 w 438"/>
                <a:gd name="T43" fmla="*/ 340 h 591"/>
                <a:gd name="T44" fmla="*/ 353 w 438"/>
                <a:gd name="T45" fmla="*/ 310 h 591"/>
                <a:gd name="T46" fmla="*/ 437 w 438"/>
                <a:gd name="T47" fmla="*/ 129 h 591"/>
                <a:gd name="T48" fmla="*/ 367 w 438"/>
                <a:gd name="T49" fmla="*/ 105 h 591"/>
                <a:gd name="T50" fmla="*/ 353 w 438"/>
                <a:gd name="T51" fmla="*/ 137 h 591"/>
                <a:gd name="T52" fmla="*/ 248 w 438"/>
                <a:gd name="T53" fmla="*/ 91 h 591"/>
                <a:gd name="T54" fmla="*/ 323 w 438"/>
                <a:gd name="T55" fmla="*/ 59 h 591"/>
                <a:gd name="T56" fmla="*/ 327 w 438"/>
                <a:gd name="T57" fmla="*/ 54 h 591"/>
                <a:gd name="T58" fmla="*/ 327 w 438"/>
                <a:gd name="T59" fmla="*/ 54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8" h="591">
                  <a:moveTo>
                    <a:pt x="327" y="54"/>
                  </a:moveTo>
                  <a:lnTo>
                    <a:pt x="303" y="30"/>
                  </a:lnTo>
                  <a:lnTo>
                    <a:pt x="290" y="0"/>
                  </a:lnTo>
                  <a:lnTo>
                    <a:pt x="223" y="37"/>
                  </a:lnTo>
                  <a:lnTo>
                    <a:pt x="186" y="4"/>
                  </a:lnTo>
                  <a:lnTo>
                    <a:pt x="159" y="5"/>
                  </a:lnTo>
                  <a:lnTo>
                    <a:pt x="95" y="184"/>
                  </a:lnTo>
                  <a:lnTo>
                    <a:pt x="21" y="306"/>
                  </a:lnTo>
                  <a:lnTo>
                    <a:pt x="0" y="348"/>
                  </a:lnTo>
                  <a:lnTo>
                    <a:pt x="29" y="367"/>
                  </a:lnTo>
                  <a:lnTo>
                    <a:pt x="40" y="473"/>
                  </a:lnTo>
                  <a:lnTo>
                    <a:pt x="53" y="555"/>
                  </a:lnTo>
                  <a:lnTo>
                    <a:pt x="102" y="544"/>
                  </a:lnTo>
                  <a:lnTo>
                    <a:pt x="112" y="575"/>
                  </a:lnTo>
                  <a:lnTo>
                    <a:pt x="179" y="590"/>
                  </a:lnTo>
                  <a:lnTo>
                    <a:pt x="274" y="468"/>
                  </a:lnTo>
                  <a:lnTo>
                    <a:pt x="246" y="456"/>
                  </a:lnTo>
                  <a:lnTo>
                    <a:pt x="192" y="459"/>
                  </a:lnTo>
                  <a:lnTo>
                    <a:pt x="172" y="427"/>
                  </a:lnTo>
                  <a:lnTo>
                    <a:pt x="267" y="417"/>
                  </a:lnTo>
                  <a:lnTo>
                    <a:pt x="309" y="388"/>
                  </a:lnTo>
                  <a:lnTo>
                    <a:pt x="274" y="340"/>
                  </a:lnTo>
                  <a:lnTo>
                    <a:pt x="353" y="310"/>
                  </a:lnTo>
                  <a:lnTo>
                    <a:pt x="437" y="129"/>
                  </a:lnTo>
                  <a:lnTo>
                    <a:pt x="367" y="105"/>
                  </a:lnTo>
                  <a:lnTo>
                    <a:pt x="353" y="137"/>
                  </a:lnTo>
                  <a:lnTo>
                    <a:pt x="248" y="91"/>
                  </a:lnTo>
                  <a:lnTo>
                    <a:pt x="323" y="59"/>
                  </a:lnTo>
                  <a:lnTo>
                    <a:pt x="327" y="54"/>
                  </a:lnTo>
                  <a:lnTo>
                    <a:pt x="327" y="54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3" name="Freeform 61"/>
            <p:cNvSpPr/>
            <p:nvPr/>
          </p:nvSpPr>
          <p:spPr bwMode="auto">
            <a:xfrm>
              <a:off x="5281613" y="3551238"/>
              <a:ext cx="514350" cy="612775"/>
            </a:xfrm>
            <a:custGeom>
              <a:avLst/>
              <a:gdLst>
                <a:gd name="T0" fmla="*/ 201 w 357"/>
                <a:gd name="T1" fmla="*/ 51 h 437"/>
                <a:gd name="T2" fmla="*/ 247 w 357"/>
                <a:gd name="T3" fmla="*/ 77 h 437"/>
                <a:gd name="T4" fmla="*/ 356 w 357"/>
                <a:gd name="T5" fmla="*/ 332 h 437"/>
                <a:gd name="T6" fmla="*/ 337 w 357"/>
                <a:gd name="T7" fmla="*/ 365 h 437"/>
                <a:gd name="T8" fmla="*/ 211 w 357"/>
                <a:gd name="T9" fmla="*/ 436 h 437"/>
                <a:gd name="T10" fmla="*/ 173 w 357"/>
                <a:gd name="T11" fmla="*/ 403 h 437"/>
                <a:gd name="T12" fmla="*/ 146 w 357"/>
                <a:gd name="T13" fmla="*/ 404 h 437"/>
                <a:gd name="T14" fmla="*/ 113 w 357"/>
                <a:gd name="T15" fmla="*/ 375 h 437"/>
                <a:gd name="T16" fmla="*/ 93 w 357"/>
                <a:gd name="T17" fmla="*/ 375 h 437"/>
                <a:gd name="T18" fmla="*/ 79 w 357"/>
                <a:gd name="T19" fmla="*/ 360 h 437"/>
                <a:gd name="T20" fmla="*/ 92 w 357"/>
                <a:gd name="T21" fmla="*/ 347 h 437"/>
                <a:gd name="T22" fmla="*/ 63 w 357"/>
                <a:gd name="T23" fmla="*/ 308 h 437"/>
                <a:gd name="T24" fmla="*/ 75 w 357"/>
                <a:gd name="T25" fmla="*/ 273 h 437"/>
                <a:gd name="T26" fmla="*/ 104 w 357"/>
                <a:gd name="T27" fmla="*/ 253 h 437"/>
                <a:gd name="T28" fmla="*/ 102 w 357"/>
                <a:gd name="T29" fmla="*/ 224 h 437"/>
                <a:gd name="T30" fmla="*/ 120 w 357"/>
                <a:gd name="T31" fmla="*/ 230 h 437"/>
                <a:gd name="T32" fmla="*/ 137 w 357"/>
                <a:gd name="T33" fmla="*/ 237 h 437"/>
                <a:gd name="T34" fmla="*/ 156 w 357"/>
                <a:gd name="T35" fmla="*/ 224 h 437"/>
                <a:gd name="T36" fmla="*/ 142 w 357"/>
                <a:gd name="T37" fmla="*/ 210 h 437"/>
                <a:gd name="T38" fmla="*/ 115 w 357"/>
                <a:gd name="T39" fmla="*/ 215 h 437"/>
                <a:gd name="T40" fmla="*/ 102 w 357"/>
                <a:gd name="T41" fmla="*/ 195 h 437"/>
                <a:gd name="T42" fmla="*/ 89 w 357"/>
                <a:gd name="T43" fmla="*/ 160 h 437"/>
                <a:gd name="T44" fmla="*/ 93 w 357"/>
                <a:gd name="T45" fmla="*/ 132 h 437"/>
                <a:gd name="T46" fmla="*/ 89 w 357"/>
                <a:gd name="T47" fmla="*/ 107 h 437"/>
                <a:gd name="T48" fmla="*/ 69 w 357"/>
                <a:gd name="T49" fmla="*/ 110 h 437"/>
                <a:gd name="T50" fmla="*/ 43 w 357"/>
                <a:gd name="T51" fmla="*/ 65 h 437"/>
                <a:gd name="T52" fmla="*/ 0 w 357"/>
                <a:gd name="T53" fmla="*/ 32 h 437"/>
                <a:gd name="T54" fmla="*/ 3 w 357"/>
                <a:gd name="T55" fmla="*/ 5 h 437"/>
                <a:gd name="T56" fmla="*/ 25 w 357"/>
                <a:gd name="T57" fmla="*/ 0 h 437"/>
                <a:gd name="T58" fmla="*/ 67 w 357"/>
                <a:gd name="T59" fmla="*/ 34 h 437"/>
                <a:gd name="T60" fmla="*/ 126 w 357"/>
                <a:gd name="T61" fmla="*/ 64 h 437"/>
                <a:gd name="T62" fmla="*/ 200 w 357"/>
                <a:gd name="T63" fmla="*/ 51 h 437"/>
                <a:gd name="T64" fmla="*/ 201 w 357"/>
                <a:gd name="T65" fmla="*/ 51 h 437"/>
                <a:gd name="T66" fmla="*/ 201 w 357"/>
                <a:gd name="T67" fmla="*/ 5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7" h="437">
                  <a:moveTo>
                    <a:pt x="201" y="51"/>
                  </a:moveTo>
                  <a:lnTo>
                    <a:pt x="247" y="77"/>
                  </a:lnTo>
                  <a:lnTo>
                    <a:pt x="356" y="332"/>
                  </a:lnTo>
                  <a:lnTo>
                    <a:pt x="337" y="365"/>
                  </a:lnTo>
                  <a:lnTo>
                    <a:pt x="211" y="436"/>
                  </a:lnTo>
                  <a:lnTo>
                    <a:pt x="173" y="403"/>
                  </a:lnTo>
                  <a:lnTo>
                    <a:pt x="146" y="404"/>
                  </a:lnTo>
                  <a:lnTo>
                    <a:pt x="113" y="375"/>
                  </a:lnTo>
                  <a:lnTo>
                    <a:pt x="93" y="375"/>
                  </a:lnTo>
                  <a:lnTo>
                    <a:pt x="79" y="360"/>
                  </a:lnTo>
                  <a:lnTo>
                    <a:pt x="92" y="347"/>
                  </a:lnTo>
                  <a:lnTo>
                    <a:pt x="63" y="308"/>
                  </a:lnTo>
                  <a:lnTo>
                    <a:pt x="75" y="273"/>
                  </a:lnTo>
                  <a:lnTo>
                    <a:pt x="104" y="253"/>
                  </a:lnTo>
                  <a:lnTo>
                    <a:pt x="102" y="224"/>
                  </a:lnTo>
                  <a:lnTo>
                    <a:pt x="120" y="230"/>
                  </a:lnTo>
                  <a:lnTo>
                    <a:pt x="137" y="237"/>
                  </a:lnTo>
                  <a:lnTo>
                    <a:pt x="156" y="224"/>
                  </a:lnTo>
                  <a:lnTo>
                    <a:pt x="142" y="210"/>
                  </a:lnTo>
                  <a:lnTo>
                    <a:pt x="115" y="215"/>
                  </a:lnTo>
                  <a:lnTo>
                    <a:pt x="102" y="195"/>
                  </a:lnTo>
                  <a:lnTo>
                    <a:pt x="89" y="160"/>
                  </a:lnTo>
                  <a:lnTo>
                    <a:pt x="93" y="132"/>
                  </a:lnTo>
                  <a:lnTo>
                    <a:pt x="89" y="107"/>
                  </a:lnTo>
                  <a:lnTo>
                    <a:pt x="69" y="110"/>
                  </a:lnTo>
                  <a:lnTo>
                    <a:pt x="43" y="65"/>
                  </a:lnTo>
                  <a:lnTo>
                    <a:pt x="0" y="32"/>
                  </a:lnTo>
                  <a:lnTo>
                    <a:pt x="3" y="5"/>
                  </a:lnTo>
                  <a:lnTo>
                    <a:pt x="25" y="0"/>
                  </a:lnTo>
                  <a:lnTo>
                    <a:pt x="67" y="34"/>
                  </a:lnTo>
                  <a:lnTo>
                    <a:pt x="126" y="64"/>
                  </a:lnTo>
                  <a:lnTo>
                    <a:pt x="200" y="51"/>
                  </a:lnTo>
                  <a:lnTo>
                    <a:pt x="201" y="51"/>
                  </a:lnTo>
                  <a:lnTo>
                    <a:pt x="201" y="5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4" name="Freeform 62"/>
            <p:cNvSpPr/>
            <p:nvPr/>
          </p:nvSpPr>
          <p:spPr bwMode="auto">
            <a:xfrm>
              <a:off x="4600575" y="3340100"/>
              <a:ext cx="692150" cy="617538"/>
            </a:xfrm>
            <a:custGeom>
              <a:avLst/>
              <a:gdLst>
                <a:gd name="T0" fmla="*/ 472 w 480"/>
                <a:gd name="T1" fmla="*/ 183 h 441"/>
                <a:gd name="T2" fmla="*/ 447 w 480"/>
                <a:gd name="T3" fmla="*/ 166 h 441"/>
                <a:gd name="T4" fmla="*/ 423 w 480"/>
                <a:gd name="T5" fmla="*/ 166 h 441"/>
                <a:gd name="T6" fmla="*/ 420 w 480"/>
                <a:gd name="T7" fmla="*/ 137 h 441"/>
                <a:gd name="T8" fmla="*/ 402 w 480"/>
                <a:gd name="T9" fmla="*/ 123 h 441"/>
                <a:gd name="T10" fmla="*/ 383 w 480"/>
                <a:gd name="T11" fmla="*/ 112 h 441"/>
                <a:gd name="T12" fmla="*/ 375 w 480"/>
                <a:gd name="T13" fmla="*/ 89 h 441"/>
                <a:gd name="T14" fmla="*/ 393 w 480"/>
                <a:gd name="T15" fmla="*/ 76 h 441"/>
                <a:gd name="T16" fmla="*/ 455 w 480"/>
                <a:gd name="T17" fmla="*/ 60 h 441"/>
                <a:gd name="T18" fmla="*/ 479 w 480"/>
                <a:gd name="T19" fmla="*/ 43 h 441"/>
                <a:gd name="T20" fmla="*/ 434 w 480"/>
                <a:gd name="T21" fmla="*/ 49 h 441"/>
                <a:gd name="T22" fmla="*/ 389 w 480"/>
                <a:gd name="T23" fmla="*/ 55 h 441"/>
                <a:gd name="T24" fmla="*/ 298 w 480"/>
                <a:gd name="T25" fmla="*/ 0 h 441"/>
                <a:gd name="T26" fmla="*/ 255 w 480"/>
                <a:gd name="T27" fmla="*/ 49 h 441"/>
                <a:gd name="T28" fmla="*/ 170 w 480"/>
                <a:gd name="T29" fmla="*/ 28 h 441"/>
                <a:gd name="T30" fmla="*/ 158 w 480"/>
                <a:gd name="T31" fmla="*/ 49 h 441"/>
                <a:gd name="T32" fmla="*/ 140 w 480"/>
                <a:gd name="T33" fmla="*/ 34 h 441"/>
                <a:gd name="T34" fmla="*/ 85 w 480"/>
                <a:gd name="T35" fmla="*/ 55 h 441"/>
                <a:gd name="T36" fmla="*/ 2 w 480"/>
                <a:gd name="T37" fmla="*/ 47 h 441"/>
                <a:gd name="T38" fmla="*/ 8 w 480"/>
                <a:gd name="T39" fmla="*/ 82 h 441"/>
                <a:gd name="T40" fmla="*/ 23 w 480"/>
                <a:gd name="T41" fmla="*/ 105 h 441"/>
                <a:gd name="T42" fmla="*/ 0 w 480"/>
                <a:gd name="T43" fmla="*/ 125 h 441"/>
                <a:gd name="T44" fmla="*/ 14 w 480"/>
                <a:gd name="T45" fmla="*/ 152 h 441"/>
                <a:gd name="T46" fmla="*/ 14 w 480"/>
                <a:gd name="T47" fmla="*/ 183 h 441"/>
                <a:gd name="T48" fmla="*/ 45 w 480"/>
                <a:gd name="T49" fmla="*/ 236 h 441"/>
                <a:gd name="T50" fmla="*/ 80 w 480"/>
                <a:gd name="T51" fmla="*/ 271 h 441"/>
                <a:gd name="T52" fmla="*/ 125 w 480"/>
                <a:gd name="T53" fmla="*/ 301 h 441"/>
                <a:gd name="T54" fmla="*/ 205 w 480"/>
                <a:gd name="T55" fmla="*/ 314 h 441"/>
                <a:gd name="T56" fmla="*/ 239 w 480"/>
                <a:gd name="T57" fmla="*/ 333 h 441"/>
                <a:gd name="T58" fmla="*/ 218 w 480"/>
                <a:gd name="T59" fmla="*/ 361 h 441"/>
                <a:gd name="T60" fmla="*/ 242 w 480"/>
                <a:gd name="T61" fmla="*/ 394 h 441"/>
                <a:gd name="T62" fmla="*/ 320 w 480"/>
                <a:gd name="T63" fmla="*/ 440 h 441"/>
                <a:gd name="T64" fmla="*/ 332 w 480"/>
                <a:gd name="T65" fmla="*/ 417 h 441"/>
                <a:gd name="T66" fmla="*/ 348 w 480"/>
                <a:gd name="T67" fmla="*/ 428 h 441"/>
                <a:gd name="T68" fmla="*/ 373 w 480"/>
                <a:gd name="T69" fmla="*/ 361 h 441"/>
                <a:gd name="T70" fmla="*/ 391 w 480"/>
                <a:gd name="T71" fmla="*/ 345 h 441"/>
                <a:gd name="T72" fmla="*/ 399 w 480"/>
                <a:gd name="T73" fmla="*/ 324 h 441"/>
                <a:gd name="T74" fmla="*/ 383 w 480"/>
                <a:gd name="T75" fmla="*/ 298 h 441"/>
                <a:gd name="T76" fmla="*/ 395 w 480"/>
                <a:gd name="T77" fmla="*/ 274 h 441"/>
                <a:gd name="T78" fmla="*/ 417 w 480"/>
                <a:gd name="T79" fmla="*/ 280 h 441"/>
                <a:gd name="T80" fmla="*/ 437 w 480"/>
                <a:gd name="T81" fmla="*/ 272 h 441"/>
                <a:gd name="T82" fmla="*/ 465 w 480"/>
                <a:gd name="T83" fmla="*/ 247 h 441"/>
                <a:gd name="T84" fmla="*/ 455 w 480"/>
                <a:gd name="T85" fmla="*/ 216 h 441"/>
                <a:gd name="T86" fmla="*/ 471 w 480"/>
                <a:gd name="T87" fmla="*/ 183 h 441"/>
                <a:gd name="T88" fmla="*/ 472 w 480"/>
                <a:gd name="T89" fmla="*/ 183 h 441"/>
                <a:gd name="T90" fmla="*/ 472 w 480"/>
                <a:gd name="T91" fmla="*/ 183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0" h="441">
                  <a:moveTo>
                    <a:pt x="472" y="183"/>
                  </a:moveTo>
                  <a:lnTo>
                    <a:pt x="447" y="166"/>
                  </a:lnTo>
                  <a:lnTo>
                    <a:pt x="423" y="166"/>
                  </a:lnTo>
                  <a:lnTo>
                    <a:pt x="420" y="137"/>
                  </a:lnTo>
                  <a:lnTo>
                    <a:pt x="402" y="123"/>
                  </a:lnTo>
                  <a:lnTo>
                    <a:pt x="383" y="112"/>
                  </a:lnTo>
                  <a:lnTo>
                    <a:pt x="375" y="89"/>
                  </a:lnTo>
                  <a:lnTo>
                    <a:pt x="393" y="76"/>
                  </a:lnTo>
                  <a:lnTo>
                    <a:pt x="455" y="60"/>
                  </a:lnTo>
                  <a:lnTo>
                    <a:pt x="479" y="43"/>
                  </a:lnTo>
                  <a:lnTo>
                    <a:pt x="434" y="49"/>
                  </a:lnTo>
                  <a:lnTo>
                    <a:pt x="389" y="55"/>
                  </a:lnTo>
                  <a:lnTo>
                    <a:pt x="298" y="0"/>
                  </a:lnTo>
                  <a:lnTo>
                    <a:pt x="255" y="49"/>
                  </a:lnTo>
                  <a:lnTo>
                    <a:pt x="170" y="28"/>
                  </a:lnTo>
                  <a:lnTo>
                    <a:pt x="158" y="49"/>
                  </a:lnTo>
                  <a:lnTo>
                    <a:pt x="140" y="34"/>
                  </a:lnTo>
                  <a:lnTo>
                    <a:pt x="85" y="55"/>
                  </a:lnTo>
                  <a:lnTo>
                    <a:pt x="2" y="47"/>
                  </a:lnTo>
                  <a:lnTo>
                    <a:pt x="8" y="82"/>
                  </a:lnTo>
                  <a:lnTo>
                    <a:pt x="23" y="105"/>
                  </a:lnTo>
                  <a:lnTo>
                    <a:pt x="0" y="125"/>
                  </a:lnTo>
                  <a:lnTo>
                    <a:pt x="14" y="152"/>
                  </a:lnTo>
                  <a:lnTo>
                    <a:pt x="14" y="183"/>
                  </a:lnTo>
                  <a:lnTo>
                    <a:pt x="45" y="236"/>
                  </a:lnTo>
                  <a:lnTo>
                    <a:pt x="80" y="271"/>
                  </a:lnTo>
                  <a:lnTo>
                    <a:pt x="125" y="301"/>
                  </a:lnTo>
                  <a:lnTo>
                    <a:pt x="205" y="314"/>
                  </a:lnTo>
                  <a:lnTo>
                    <a:pt x="239" y="333"/>
                  </a:lnTo>
                  <a:lnTo>
                    <a:pt x="218" y="361"/>
                  </a:lnTo>
                  <a:lnTo>
                    <a:pt x="242" y="394"/>
                  </a:lnTo>
                  <a:lnTo>
                    <a:pt x="320" y="440"/>
                  </a:lnTo>
                  <a:lnTo>
                    <a:pt x="332" y="417"/>
                  </a:lnTo>
                  <a:lnTo>
                    <a:pt x="348" y="428"/>
                  </a:lnTo>
                  <a:lnTo>
                    <a:pt x="373" y="361"/>
                  </a:lnTo>
                  <a:lnTo>
                    <a:pt x="391" y="345"/>
                  </a:lnTo>
                  <a:lnTo>
                    <a:pt x="399" y="324"/>
                  </a:lnTo>
                  <a:lnTo>
                    <a:pt x="383" y="298"/>
                  </a:lnTo>
                  <a:lnTo>
                    <a:pt x="395" y="274"/>
                  </a:lnTo>
                  <a:lnTo>
                    <a:pt x="417" y="280"/>
                  </a:lnTo>
                  <a:lnTo>
                    <a:pt x="437" y="272"/>
                  </a:lnTo>
                  <a:lnTo>
                    <a:pt x="465" y="247"/>
                  </a:lnTo>
                  <a:lnTo>
                    <a:pt x="455" y="216"/>
                  </a:lnTo>
                  <a:lnTo>
                    <a:pt x="471" y="183"/>
                  </a:lnTo>
                  <a:lnTo>
                    <a:pt x="472" y="183"/>
                  </a:lnTo>
                  <a:lnTo>
                    <a:pt x="472" y="183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5" name="Freeform 63"/>
            <p:cNvSpPr/>
            <p:nvPr/>
          </p:nvSpPr>
          <p:spPr bwMode="auto">
            <a:xfrm>
              <a:off x="4083050" y="2971800"/>
              <a:ext cx="833438" cy="914400"/>
            </a:xfrm>
            <a:custGeom>
              <a:avLst/>
              <a:gdLst>
                <a:gd name="T0" fmla="*/ 576 w 577"/>
                <a:gd name="T1" fmla="*/ 0 h 653"/>
                <a:gd name="T2" fmla="*/ 452 w 577"/>
                <a:gd name="T3" fmla="*/ 7 h 653"/>
                <a:gd name="T4" fmla="*/ 366 w 577"/>
                <a:gd name="T5" fmla="*/ 85 h 653"/>
                <a:gd name="T6" fmla="*/ 325 w 577"/>
                <a:gd name="T7" fmla="*/ 101 h 653"/>
                <a:gd name="T8" fmla="*/ 273 w 577"/>
                <a:gd name="T9" fmla="*/ 63 h 653"/>
                <a:gd name="T10" fmla="*/ 242 w 577"/>
                <a:gd name="T11" fmla="*/ 97 h 653"/>
                <a:gd name="T12" fmla="*/ 236 w 577"/>
                <a:gd name="T13" fmla="*/ 133 h 653"/>
                <a:gd name="T14" fmla="*/ 289 w 577"/>
                <a:gd name="T15" fmla="*/ 204 h 653"/>
                <a:gd name="T16" fmla="*/ 302 w 577"/>
                <a:gd name="T17" fmla="*/ 224 h 653"/>
                <a:gd name="T18" fmla="*/ 277 w 577"/>
                <a:gd name="T19" fmla="*/ 267 h 653"/>
                <a:gd name="T20" fmla="*/ 268 w 577"/>
                <a:gd name="T21" fmla="*/ 319 h 653"/>
                <a:gd name="T22" fmla="*/ 246 w 577"/>
                <a:gd name="T23" fmla="*/ 330 h 653"/>
                <a:gd name="T24" fmla="*/ 206 w 577"/>
                <a:gd name="T25" fmla="*/ 330 h 653"/>
                <a:gd name="T26" fmla="*/ 193 w 577"/>
                <a:gd name="T27" fmla="*/ 345 h 653"/>
                <a:gd name="T28" fmla="*/ 171 w 577"/>
                <a:gd name="T29" fmla="*/ 329 h 653"/>
                <a:gd name="T30" fmla="*/ 154 w 577"/>
                <a:gd name="T31" fmla="*/ 300 h 653"/>
                <a:gd name="T32" fmla="*/ 139 w 577"/>
                <a:gd name="T33" fmla="*/ 293 h 653"/>
                <a:gd name="T34" fmla="*/ 116 w 577"/>
                <a:gd name="T35" fmla="*/ 312 h 653"/>
                <a:gd name="T36" fmla="*/ 95 w 577"/>
                <a:gd name="T37" fmla="*/ 338 h 653"/>
                <a:gd name="T38" fmla="*/ 99 w 577"/>
                <a:gd name="T39" fmla="*/ 352 h 653"/>
                <a:gd name="T40" fmla="*/ 122 w 577"/>
                <a:gd name="T41" fmla="*/ 378 h 653"/>
                <a:gd name="T42" fmla="*/ 106 w 577"/>
                <a:gd name="T43" fmla="*/ 400 h 653"/>
                <a:gd name="T44" fmla="*/ 81 w 577"/>
                <a:gd name="T45" fmla="*/ 429 h 653"/>
                <a:gd name="T46" fmla="*/ 82 w 577"/>
                <a:gd name="T47" fmla="*/ 456 h 653"/>
                <a:gd name="T48" fmla="*/ 40 w 577"/>
                <a:gd name="T49" fmla="*/ 437 h 653"/>
                <a:gd name="T50" fmla="*/ 16 w 577"/>
                <a:gd name="T51" fmla="*/ 432 h 653"/>
                <a:gd name="T52" fmla="*/ 0 w 577"/>
                <a:gd name="T53" fmla="*/ 456 h 653"/>
                <a:gd name="T54" fmla="*/ 10 w 577"/>
                <a:gd name="T55" fmla="*/ 510 h 653"/>
                <a:gd name="T56" fmla="*/ 1 w 577"/>
                <a:gd name="T57" fmla="*/ 537 h 653"/>
                <a:gd name="T58" fmla="*/ 16 w 577"/>
                <a:gd name="T59" fmla="*/ 573 h 653"/>
                <a:gd name="T60" fmla="*/ 75 w 577"/>
                <a:gd name="T61" fmla="*/ 598 h 653"/>
                <a:gd name="T62" fmla="*/ 101 w 577"/>
                <a:gd name="T63" fmla="*/ 597 h 653"/>
                <a:gd name="T64" fmla="*/ 113 w 577"/>
                <a:gd name="T65" fmla="*/ 636 h 653"/>
                <a:gd name="T66" fmla="*/ 151 w 577"/>
                <a:gd name="T67" fmla="*/ 652 h 653"/>
                <a:gd name="T68" fmla="*/ 166 w 577"/>
                <a:gd name="T69" fmla="*/ 618 h 653"/>
                <a:gd name="T70" fmla="*/ 182 w 577"/>
                <a:gd name="T71" fmla="*/ 592 h 653"/>
                <a:gd name="T72" fmla="*/ 212 w 577"/>
                <a:gd name="T73" fmla="*/ 588 h 653"/>
                <a:gd name="T74" fmla="*/ 242 w 577"/>
                <a:gd name="T75" fmla="*/ 592 h 653"/>
                <a:gd name="T76" fmla="*/ 276 w 577"/>
                <a:gd name="T77" fmla="*/ 596 h 653"/>
                <a:gd name="T78" fmla="*/ 271 w 577"/>
                <a:gd name="T79" fmla="*/ 564 h 653"/>
                <a:gd name="T80" fmla="*/ 219 w 577"/>
                <a:gd name="T81" fmla="*/ 535 h 653"/>
                <a:gd name="T82" fmla="*/ 246 w 577"/>
                <a:gd name="T83" fmla="*/ 532 h 653"/>
                <a:gd name="T84" fmla="*/ 283 w 577"/>
                <a:gd name="T85" fmla="*/ 542 h 653"/>
                <a:gd name="T86" fmla="*/ 319 w 577"/>
                <a:gd name="T87" fmla="*/ 552 h 653"/>
                <a:gd name="T88" fmla="*/ 332 w 577"/>
                <a:gd name="T89" fmla="*/ 534 h 653"/>
                <a:gd name="T90" fmla="*/ 333 w 577"/>
                <a:gd name="T91" fmla="*/ 499 h 653"/>
                <a:gd name="T92" fmla="*/ 283 w 577"/>
                <a:gd name="T93" fmla="*/ 452 h 653"/>
                <a:gd name="T94" fmla="*/ 295 w 577"/>
                <a:gd name="T95" fmla="*/ 430 h 653"/>
                <a:gd name="T96" fmla="*/ 315 w 577"/>
                <a:gd name="T97" fmla="*/ 446 h 653"/>
                <a:gd name="T98" fmla="*/ 338 w 577"/>
                <a:gd name="T99" fmla="*/ 452 h 653"/>
                <a:gd name="T100" fmla="*/ 372 w 577"/>
                <a:gd name="T101" fmla="*/ 446 h 653"/>
                <a:gd name="T102" fmla="*/ 374 w 577"/>
                <a:gd name="T103" fmla="*/ 424 h 653"/>
                <a:gd name="T104" fmla="*/ 358 w 577"/>
                <a:gd name="T105" fmla="*/ 388 h 653"/>
                <a:gd name="T106" fmla="*/ 382 w 577"/>
                <a:gd name="T107" fmla="*/ 368 h 653"/>
                <a:gd name="T108" fmla="*/ 366 w 577"/>
                <a:gd name="T109" fmla="*/ 347 h 653"/>
                <a:gd name="T110" fmla="*/ 360 w 577"/>
                <a:gd name="T111" fmla="*/ 310 h 653"/>
                <a:gd name="T112" fmla="*/ 410 w 577"/>
                <a:gd name="T113" fmla="*/ 250 h 653"/>
                <a:gd name="T114" fmla="*/ 434 w 577"/>
                <a:gd name="T115" fmla="*/ 200 h 653"/>
                <a:gd name="T116" fmla="*/ 425 w 577"/>
                <a:gd name="T117" fmla="*/ 166 h 653"/>
                <a:gd name="T118" fmla="*/ 507 w 577"/>
                <a:gd name="T119" fmla="*/ 52 h 653"/>
                <a:gd name="T120" fmla="*/ 573 w 577"/>
                <a:gd name="T121" fmla="*/ 0 h 653"/>
                <a:gd name="T122" fmla="*/ 576 w 577"/>
                <a:gd name="T123" fmla="*/ 0 h 653"/>
                <a:gd name="T124" fmla="*/ 576 w 577"/>
                <a:gd name="T125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" h="653">
                  <a:moveTo>
                    <a:pt x="576" y="0"/>
                  </a:moveTo>
                  <a:lnTo>
                    <a:pt x="452" y="7"/>
                  </a:lnTo>
                  <a:lnTo>
                    <a:pt x="366" y="85"/>
                  </a:lnTo>
                  <a:lnTo>
                    <a:pt x="325" y="101"/>
                  </a:lnTo>
                  <a:lnTo>
                    <a:pt x="273" y="63"/>
                  </a:lnTo>
                  <a:lnTo>
                    <a:pt x="242" y="97"/>
                  </a:lnTo>
                  <a:lnTo>
                    <a:pt x="236" y="133"/>
                  </a:lnTo>
                  <a:lnTo>
                    <a:pt x="289" y="204"/>
                  </a:lnTo>
                  <a:lnTo>
                    <a:pt x="302" y="224"/>
                  </a:lnTo>
                  <a:lnTo>
                    <a:pt x="277" y="267"/>
                  </a:lnTo>
                  <a:lnTo>
                    <a:pt x="268" y="319"/>
                  </a:lnTo>
                  <a:lnTo>
                    <a:pt x="246" y="330"/>
                  </a:lnTo>
                  <a:lnTo>
                    <a:pt x="206" y="330"/>
                  </a:lnTo>
                  <a:lnTo>
                    <a:pt x="193" y="345"/>
                  </a:lnTo>
                  <a:lnTo>
                    <a:pt x="171" y="329"/>
                  </a:lnTo>
                  <a:lnTo>
                    <a:pt x="154" y="300"/>
                  </a:lnTo>
                  <a:lnTo>
                    <a:pt x="139" y="293"/>
                  </a:lnTo>
                  <a:lnTo>
                    <a:pt x="116" y="312"/>
                  </a:lnTo>
                  <a:lnTo>
                    <a:pt x="95" y="338"/>
                  </a:lnTo>
                  <a:lnTo>
                    <a:pt x="99" y="352"/>
                  </a:lnTo>
                  <a:lnTo>
                    <a:pt x="122" y="378"/>
                  </a:lnTo>
                  <a:lnTo>
                    <a:pt x="106" y="400"/>
                  </a:lnTo>
                  <a:lnTo>
                    <a:pt x="81" y="429"/>
                  </a:lnTo>
                  <a:lnTo>
                    <a:pt x="82" y="456"/>
                  </a:lnTo>
                  <a:lnTo>
                    <a:pt x="40" y="437"/>
                  </a:lnTo>
                  <a:lnTo>
                    <a:pt x="16" y="432"/>
                  </a:lnTo>
                  <a:lnTo>
                    <a:pt x="0" y="456"/>
                  </a:lnTo>
                  <a:lnTo>
                    <a:pt x="10" y="510"/>
                  </a:lnTo>
                  <a:lnTo>
                    <a:pt x="1" y="537"/>
                  </a:lnTo>
                  <a:lnTo>
                    <a:pt x="16" y="573"/>
                  </a:lnTo>
                  <a:lnTo>
                    <a:pt x="75" y="598"/>
                  </a:lnTo>
                  <a:lnTo>
                    <a:pt x="101" y="597"/>
                  </a:lnTo>
                  <a:lnTo>
                    <a:pt x="113" y="636"/>
                  </a:lnTo>
                  <a:lnTo>
                    <a:pt x="151" y="652"/>
                  </a:lnTo>
                  <a:lnTo>
                    <a:pt x="166" y="618"/>
                  </a:lnTo>
                  <a:lnTo>
                    <a:pt x="182" y="592"/>
                  </a:lnTo>
                  <a:lnTo>
                    <a:pt x="212" y="588"/>
                  </a:lnTo>
                  <a:lnTo>
                    <a:pt x="242" y="592"/>
                  </a:lnTo>
                  <a:lnTo>
                    <a:pt x="276" y="596"/>
                  </a:lnTo>
                  <a:lnTo>
                    <a:pt x="271" y="564"/>
                  </a:lnTo>
                  <a:lnTo>
                    <a:pt x="219" y="535"/>
                  </a:lnTo>
                  <a:lnTo>
                    <a:pt x="246" y="532"/>
                  </a:lnTo>
                  <a:lnTo>
                    <a:pt x="283" y="542"/>
                  </a:lnTo>
                  <a:lnTo>
                    <a:pt x="319" y="552"/>
                  </a:lnTo>
                  <a:lnTo>
                    <a:pt x="332" y="534"/>
                  </a:lnTo>
                  <a:lnTo>
                    <a:pt x="333" y="499"/>
                  </a:lnTo>
                  <a:lnTo>
                    <a:pt x="283" y="452"/>
                  </a:lnTo>
                  <a:lnTo>
                    <a:pt x="295" y="430"/>
                  </a:lnTo>
                  <a:lnTo>
                    <a:pt x="315" y="446"/>
                  </a:lnTo>
                  <a:lnTo>
                    <a:pt x="338" y="452"/>
                  </a:lnTo>
                  <a:lnTo>
                    <a:pt x="372" y="446"/>
                  </a:lnTo>
                  <a:lnTo>
                    <a:pt x="374" y="424"/>
                  </a:lnTo>
                  <a:lnTo>
                    <a:pt x="358" y="388"/>
                  </a:lnTo>
                  <a:lnTo>
                    <a:pt x="382" y="368"/>
                  </a:lnTo>
                  <a:lnTo>
                    <a:pt x="366" y="347"/>
                  </a:lnTo>
                  <a:lnTo>
                    <a:pt x="360" y="310"/>
                  </a:lnTo>
                  <a:lnTo>
                    <a:pt x="410" y="250"/>
                  </a:lnTo>
                  <a:lnTo>
                    <a:pt x="434" y="200"/>
                  </a:lnTo>
                  <a:lnTo>
                    <a:pt x="425" y="166"/>
                  </a:lnTo>
                  <a:lnTo>
                    <a:pt x="507" y="52"/>
                  </a:lnTo>
                  <a:lnTo>
                    <a:pt x="573" y="0"/>
                  </a:lnTo>
                  <a:lnTo>
                    <a:pt x="576" y="0"/>
                  </a:lnTo>
                  <a:lnTo>
                    <a:pt x="576" y="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6" name="Freeform 64"/>
            <p:cNvSpPr/>
            <p:nvPr/>
          </p:nvSpPr>
          <p:spPr bwMode="auto">
            <a:xfrm>
              <a:off x="4602163" y="2952750"/>
              <a:ext cx="603250" cy="466725"/>
            </a:xfrm>
            <a:custGeom>
              <a:avLst/>
              <a:gdLst>
                <a:gd name="T0" fmla="*/ 215 w 418"/>
                <a:gd name="T1" fmla="*/ 13 h 333"/>
                <a:gd name="T2" fmla="*/ 408 w 418"/>
                <a:gd name="T3" fmla="*/ 0 h 333"/>
                <a:gd name="T4" fmla="*/ 417 w 418"/>
                <a:gd name="T5" fmla="*/ 19 h 333"/>
                <a:gd name="T6" fmla="*/ 398 w 418"/>
                <a:gd name="T7" fmla="*/ 55 h 333"/>
                <a:gd name="T8" fmla="*/ 355 w 418"/>
                <a:gd name="T9" fmla="*/ 58 h 333"/>
                <a:gd name="T10" fmla="*/ 336 w 418"/>
                <a:gd name="T11" fmla="*/ 94 h 333"/>
                <a:gd name="T12" fmla="*/ 339 w 418"/>
                <a:gd name="T13" fmla="*/ 134 h 333"/>
                <a:gd name="T14" fmla="*/ 348 w 418"/>
                <a:gd name="T15" fmla="*/ 146 h 333"/>
                <a:gd name="T16" fmla="*/ 296 w 418"/>
                <a:gd name="T17" fmla="*/ 228 h 333"/>
                <a:gd name="T18" fmla="*/ 277 w 418"/>
                <a:gd name="T19" fmla="*/ 241 h 333"/>
                <a:gd name="T20" fmla="*/ 275 w 418"/>
                <a:gd name="T21" fmla="*/ 262 h 333"/>
                <a:gd name="T22" fmla="*/ 298 w 418"/>
                <a:gd name="T23" fmla="*/ 276 h 333"/>
                <a:gd name="T24" fmla="*/ 253 w 418"/>
                <a:gd name="T25" fmla="*/ 325 h 333"/>
                <a:gd name="T26" fmla="*/ 168 w 418"/>
                <a:gd name="T27" fmla="*/ 304 h 333"/>
                <a:gd name="T28" fmla="*/ 156 w 418"/>
                <a:gd name="T29" fmla="*/ 323 h 333"/>
                <a:gd name="T30" fmla="*/ 138 w 418"/>
                <a:gd name="T31" fmla="*/ 306 h 333"/>
                <a:gd name="T32" fmla="*/ 83 w 418"/>
                <a:gd name="T33" fmla="*/ 332 h 333"/>
                <a:gd name="T34" fmla="*/ 0 w 418"/>
                <a:gd name="T35" fmla="*/ 323 h 333"/>
                <a:gd name="T36" fmla="*/ 50 w 418"/>
                <a:gd name="T37" fmla="*/ 263 h 333"/>
                <a:gd name="T38" fmla="*/ 74 w 418"/>
                <a:gd name="T39" fmla="*/ 213 h 333"/>
                <a:gd name="T40" fmla="*/ 65 w 418"/>
                <a:gd name="T41" fmla="*/ 179 h 333"/>
                <a:gd name="T42" fmla="*/ 147 w 418"/>
                <a:gd name="T43" fmla="*/ 65 h 333"/>
                <a:gd name="T44" fmla="*/ 213 w 418"/>
                <a:gd name="T45" fmla="*/ 13 h 333"/>
                <a:gd name="T46" fmla="*/ 215 w 418"/>
                <a:gd name="T47" fmla="*/ 13 h 333"/>
                <a:gd name="T48" fmla="*/ 215 w 418"/>
                <a:gd name="T49" fmla="*/ 1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8" h="333">
                  <a:moveTo>
                    <a:pt x="215" y="13"/>
                  </a:moveTo>
                  <a:lnTo>
                    <a:pt x="408" y="0"/>
                  </a:lnTo>
                  <a:lnTo>
                    <a:pt x="417" y="19"/>
                  </a:lnTo>
                  <a:lnTo>
                    <a:pt x="398" y="55"/>
                  </a:lnTo>
                  <a:lnTo>
                    <a:pt x="355" y="58"/>
                  </a:lnTo>
                  <a:lnTo>
                    <a:pt x="336" y="94"/>
                  </a:lnTo>
                  <a:lnTo>
                    <a:pt x="339" y="134"/>
                  </a:lnTo>
                  <a:lnTo>
                    <a:pt x="348" y="146"/>
                  </a:lnTo>
                  <a:lnTo>
                    <a:pt x="296" y="228"/>
                  </a:lnTo>
                  <a:lnTo>
                    <a:pt x="277" y="241"/>
                  </a:lnTo>
                  <a:lnTo>
                    <a:pt x="275" y="262"/>
                  </a:lnTo>
                  <a:lnTo>
                    <a:pt x="298" y="276"/>
                  </a:lnTo>
                  <a:lnTo>
                    <a:pt x="253" y="325"/>
                  </a:lnTo>
                  <a:lnTo>
                    <a:pt x="168" y="304"/>
                  </a:lnTo>
                  <a:lnTo>
                    <a:pt x="156" y="323"/>
                  </a:lnTo>
                  <a:lnTo>
                    <a:pt x="138" y="306"/>
                  </a:lnTo>
                  <a:lnTo>
                    <a:pt x="83" y="332"/>
                  </a:lnTo>
                  <a:lnTo>
                    <a:pt x="0" y="323"/>
                  </a:lnTo>
                  <a:lnTo>
                    <a:pt x="50" y="263"/>
                  </a:lnTo>
                  <a:lnTo>
                    <a:pt x="74" y="213"/>
                  </a:lnTo>
                  <a:lnTo>
                    <a:pt x="65" y="179"/>
                  </a:lnTo>
                  <a:lnTo>
                    <a:pt x="147" y="65"/>
                  </a:lnTo>
                  <a:lnTo>
                    <a:pt x="213" y="13"/>
                  </a:lnTo>
                  <a:lnTo>
                    <a:pt x="215" y="13"/>
                  </a:lnTo>
                  <a:lnTo>
                    <a:pt x="215" y="13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" name="Freeform 65"/>
            <p:cNvSpPr/>
            <p:nvPr/>
          </p:nvSpPr>
          <p:spPr bwMode="auto">
            <a:xfrm>
              <a:off x="5141913" y="3217863"/>
              <a:ext cx="762000" cy="423862"/>
            </a:xfrm>
            <a:custGeom>
              <a:avLst/>
              <a:gdLst>
                <a:gd name="T0" fmla="*/ 133 w 529"/>
                <a:gd name="T1" fmla="*/ 10 h 303"/>
                <a:gd name="T2" fmla="*/ 33 w 529"/>
                <a:gd name="T3" fmla="*/ 90 h 303"/>
                <a:gd name="T4" fmla="*/ 16 w 529"/>
                <a:gd name="T5" fmla="*/ 102 h 303"/>
                <a:gd name="T6" fmla="*/ 14 w 529"/>
                <a:gd name="T7" fmla="*/ 141 h 303"/>
                <a:gd name="T8" fmla="*/ 61 w 529"/>
                <a:gd name="T9" fmla="*/ 136 h 303"/>
                <a:gd name="T10" fmla="*/ 105 w 529"/>
                <a:gd name="T11" fmla="*/ 130 h 303"/>
                <a:gd name="T12" fmla="*/ 80 w 529"/>
                <a:gd name="T13" fmla="*/ 147 h 303"/>
                <a:gd name="T14" fmla="*/ 18 w 529"/>
                <a:gd name="T15" fmla="*/ 163 h 303"/>
                <a:gd name="T16" fmla="*/ 0 w 529"/>
                <a:gd name="T17" fmla="*/ 176 h 303"/>
                <a:gd name="T18" fmla="*/ 8 w 529"/>
                <a:gd name="T19" fmla="*/ 199 h 303"/>
                <a:gd name="T20" fmla="*/ 27 w 529"/>
                <a:gd name="T21" fmla="*/ 210 h 303"/>
                <a:gd name="T22" fmla="*/ 45 w 529"/>
                <a:gd name="T23" fmla="*/ 224 h 303"/>
                <a:gd name="T24" fmla="*/ 49 w 529"/>
                <a:gd name="T25" fmla="*/ 253 h 303"/>
                <a:gd name="T26" fmla="*/ 74 w 529"/>
                <a:gd name="T27" fmla="*/ 254 h 303"/>
                <a:gd name="T28" fmla="*/ 97 w 529"/>
                <a:gd name="T29" fmla="*/ 270 h 303"/>
                <a:gd name="T30" fmla="*/ 100 w 529"/>
                <a:gd name="T31" fmla="*/ 243 h 303"/>
                <a:gd name="T32" fmla="*/ 122 w 529"/>
                <a:gd name="T33" fmla="*/ 238 h 303"/>
                <a:gd name="T34" fmla="*/ 164 w 529"/>
                <a:gd name="T35" fmla="*/ 272 h 303"/>
                <a:gd name="T36" fmla="*/ 223 w 529"/>
                <a:gd name="T37" fmla="*/ 302 h 303"/>
                <a:gd name="T38" fmla="*/ 297 w 529"/>
                <a:gd name="T39" fmla="*/ 289 h 303"/>
                <a:gd name="T40" fmla="*/ 310 w 529"/>
                <a:gd name="T41" fmla="*/ 239 h 303"/>
                <a:gd name="T42" fmla="*/ 412 w 529"/>
                <a:gd name="T43" fmla="*/ 136 h 303"/>
                <a:gd name="T44" fmla="*/ 426 w 529"/>
                <a:gd name="T45" fmla="*/ 105 h 303"/>
                <a:gd name="T46" fmla="*/ 528 w 529"/>
                <a:gd name="T47" fmla="*/ 74 h 303"/>
                <a:gd name="T48" fmla="*/ 525 w 529"/>
                <a:gd name="T49" fmla="*/ 46 h 303"/>
                <a:gd name="T50" fmla="*/ 446 w 529"/>
                <a:gd name="T51" fmla="*/ 32 h 303"/>
                <a:gd name="T52" fmla="*/ 412 w 529"/>
                <a:gd name="T53" fmla="*/ 0 h 303"/>
                <a:gd name="T54" fmla="*/ 377 w 529"/>
                <a:gd name="T55" fmla="*/ 1 h 303"/>
                <a:gd name="T56" fmla="*/ 260 w 529"/>
                <a:gd name="T57" fmla="*/ 117 h 303"/>
                <a:gd name="T58" fmla="*/ 225 w 529"/>
                <a:gd name="T59" fmla="*/ 108 h 303"/>
                <a:gd name="T60" fmla="*/ 232 w 529"/>
                <a:gd name="T61" fmla="*/ 66 h 303"/>
                <a:gd name="T62" fmla="*/ 136 w 529"/>
                <a:gd name="T63" fmla="*/ 10 h 303"/>
                <a:gd name="T64" fmla="*/ 133 w 529"/>
                <a:gd name="T65" fmla="*/ 10 h 303"/>
                <a:gd name="T66" fmla="*/ 133 w 529"/>
                <a:gd name="T67" fmla="*/ 1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9" h="303">
                  <a:moveTo>
                    <a:pt x="133" y="10"/>
                  </a:moveTo>
                  <a:lnTo>
                    <a:pt x="33" y="90"/>
                  </a:lnTo>
                  <a:lnTo>
                    <a:pt x="16" y="102"/>
                  </a:lnTo>
                  <a:lnTo>
                    <a:pt x="14" y="141"/>
                  </a:lnTo>
                  <a:lnTo>
                    <a:pt x="61" y="136"/>
                  </a:lnTo>
                  <a:lnTo>
                    <a:pt x="105" y="130"/>
                  </a:lnTo>
                  <a:lnTo>
                    <a:pt x="80" y="147"/>
                  </a:lnTo>
                  <a:lnTo>
                    <a:pt x="18" y="163"/>
                  </a:lnTo>
                  <a:lnTo>
                    <a:pt x="0" y="176"/>
                  </a:lnTo>
                  <a:lnTo>
                    <a:pt x="8" y="199"/>
                  </a:lnTo>
                  <a:lnTo>
                    <a:pt x="27" y="210"/>
                  </a:lnTo>
                  <a:lnTo>
                    <a:pt x="45" y="224"/>
                  </a:lnTo>
                  <a:lnTo>
                    <a:pt x="49" y="253"/>
                  </a:lnTo>
                  <a:lnTo>
                    <a:pt x="74" y="254"/>
                  </a:lnTo>
                  <a:lnTo>
                    <a:pt x="97" y="270"/>
                  </a:lnTo>
                  <a:lnTo>
                    <a:pt x="100" y="243"/>
                  </a:lnTo>
                  <a:lnTo>
                    <a:pt x="122" y="238"/>
                  </a:lnTo>
                  <a:lnTo>
                    <a:pt x="164" y="272"/>
                  </a:lnTo>
                  <a:lnTo>
                    <a:pt x="223" y="302"/>
                  </a:lnTo>
                  <a:lnTo>
                    <a:pt x="297" y="289"/>
                  </a:lnTo>
                  <a:lnTo>
                    <a:pt x="310" y="239"/>
                  </a:lnTo>
                  <a:lnTo>
                    <a:pt x="412" y="136"/>
                  </a:lnTo>
                  <a:lnTo>
                    <a:pt x="426" y="105"/>
                  </a:lnTo>
                  <a:lnTo>
                    <a:pt x="528" y="74"/>
                  </a:lnTo>
                  <a:lnTo>
                    <a:pt x="525" y="46"/>
                  </a:lnTo>
                  <a:lnTo>
                    <a:pt x="446" y="32"/>
                  </a:lnTo>
                  <a:lnTo>
                    <a:pt x="412" y="0"/>
                  </a:lnTo>
                  <a:lnTo>
                    <a:pt x="377" y="1"/>
                  </a:lnTo>
                  <a:lnTo>
                    <a:pt x="260" y="117"/>
                  </a:lnTo>
                  <a:lnTo>
                    <a:pt x="225" y="108"/>
                  </a:lnTo>
                  <a:lnTo>
                    <a:pt x="232" y="66"/>
                  </a:lnTo>
                  <a:lnTo>
                    <a:pt x="136" y="10"/>
                  </a:lnTo>
                  <a:lnTo>
                    <a:pt x="133" y="10"/>
                  </a:lnTo>
                  <a:lnTo>
                    <a:pt x="133" y="1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" name="Freeform 66"/>
            <p:cNvSpPr/>
            <p:nvPr/>
          </p:nvSpPr>
          <p:spPr bwMode="auto">
            <a:xfrm>
              <a:off x="5373688" y="2965450"/>
              <a:ext cx="146050" cy="187325"/>
            </a:xfrm>
            <a:custGeom>
              <a:avLst/>
              <a:gdLst>
                <a:gd name="T0" fmla="*/ 36 w 101"/>
                <a:gd name="T1" fmla="*/ 133 h 134"/>
                <a:gd name="T2" fmla="*/ 18 w 101"/>
                <a:gd name="T3" fmla="*/ 105 h 134"/>
                <a:gd name="T4" fmla="*/ 18 w 101"/>
                <a:gd name="T5" fmla="*/ 77 h 134"/>
                <a:gd name="T6" fmla="*/ 0 w 101"/>
                <a:gd name="T7" fmla="*/ 44 h 134"/>
                <a:gd name="T8" fmla="*/ 22 w 101"/>
                <a:gd name="T9" fmla="*/ 29 h 134"/>
                <a:gd name="T10" fmla="*/ 30 w 101"/>
                <a:gd name="T11" fmla="*/ 18 h 134"/>
                <a:gd name="T12" fmla="*/ 42 w 101"/>
                <a:gd name="T13" fmla="*/ 11 h 134"/>
                <a:gd name="T14" fmla="*/ 45 w 101"/>
                <a:gd name="T15" fmla="*/ 0 h 134"/>
                <a:gd name="T16" fmla="*/ 71 w 101"/>
                <a:gd name="T17" fmla="*/ 17 h 134"/>
                <a:gd name="T18" fmla="*/ 100 w 101"/>
                <a:gd name="T19" fmla="*/ 29 h 134"/>
                <a:gd name="T20" fmla="*/ 82 w 101"/>
                <a:gd name="T21" fmla="*/ 45 h 134"/>
                <a:gd name="T22" fmla="*/ 83 w 101"/>
                <a:gd name="T23" fmla="*/ 71 h 134"/>
                <a:gd name="T24" fmla="*/ 95 w 101"/>
                <a:gd name="T25" fmla="*/ 98 h 134"/>
                <a:gd name="T26" fmla="*/ 80 w 101"/>
                <a:gd name="T27" fmla="*/ 123 h 134"/>
                <a:gd name="T28" fmla="*/ 36 w 101"/>
                <a:gd name="T29" fmla="*/ 131 h 134"/>
                <a:gd name="T30" fmla="*/ 36 w 101"/>
                <a:gd name="T31" fmla="*/ 133 h 134"/>
                <a:gd name="T32" fmla="*/ 36 w 101"/>
                <a:gd name="T33" fmla="*/ 13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" h="134">
                  <a:moveTo>
                    <a:pt x="36" y="133"/>
                  </a:moveTo>
                  <a:lnTo>
                    <a:pt x="18" y="105"/>
                  </a:lnTo>
                  <a:lnTo>
                    <a:pt x="18" y="77"/>
                  </a:lnTo>
                  <a:lnTo>
                    <a:pt x="0" y="44"/>
                  </a:lnTo>
                  <a:lnTo>
                    <a:pt x="22" y="29"/>
                  </a:lnTo>
                  <a:lnTo>
                    <a:pt x="30" y="18"/>
                  </a:lnTo>
                  <a:lnTo>
                    <a:pt x="42" y="11"/>
                  </a:lnTo>
                  <a:lnTo>
                    <a:pt x="45" y="0"/>
                  </a:lnTo>
                  <a:lnTo>
                    <a:pt x="71" y="17"/>
                  </a:lnTo>
                  <a:lnTo>
                    <a:pt x="100" y="29"/>
                  </a:lnTo>
                  <a:lnTo>
                    <a:pt x="82" y="45"/>
                  </a:lnTo>
                  <a:lnTo>
                    <a:pt x="83" y="71"/>
                  </a:lnTo>
                  <a:lnTo>
                    <a:pt x="95" y="98"/>
                  </a:lnTo>
                  <a:lnTo>
                    <a:pt x="80" y="123"/>
                  </a:lnTo>
                  <a:lnTo>
                    <a:pt x="36" y="131"/>
                  </a:lnTo>
                  <a:lnTo>
                    <a:pt x="36" y="133"/>
                  </a:lnTo>
                  <a:lnTo>
                    <a:pt x="36" y="133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" name="Freeform 67"/>
            <p:cNvSpPr/>
            <p:nvPr/>
          </p:nvSpPr>
          <p:spPr bwMode="auto">
            <a:xfrm>
              <a:off x="4999038" y="2614613"/>
              <a:ext cx="669925" cy="801687"/>
            </a:xfrm>
            <a:custGeom>
              <a:avLst/>
              <a:gdLst>
                <a:gd name="T0" fmla="*/ 262 w 464"/>
                <a:gd name="T1" fmla="*/ 296 h 573"/>
                <a:gd name="T2" fmla="*/ 277 w 464"/>
                <a:gd name="T3" fmla="*/ 328 h 573"/>
                <a:gd name="T4" fmla="*/ 279 w 464"/>
                <a:gd name="T5" fmla="*/ 356 h 573"/>
                <a:gd name="T6" fmla="*/ 292 w 464"/>
                <a:gd name="T7" fmla="*/ 378 h 573"/>
                <a:gd name="T8" fmla="*/ 243 w 464"/>
                <a:gd name="T9" fmla="*/ 399 h 573"/>
                <a:gd name="T10" fmla="*/ 231 w 464"/>
                <a:gd name="T11" fmla="*/ 441 h 573"/>
                <a:gd name="T12" fmla="*/ 131 w 464"/>
                <a:gd name="T13" fmla="*/ 521 h 573"/>
                <a:gd name="T14" fmla="*/ 114 w 464"/>
                <a:gd name="T15" fmla="*/ 533 h 573"/>
                <a:gd name="T16" fmla="*/ 112 w 464"/>
                <a:gd name="T17" fmla="*/ 572 h 573"/>
                <a:gd name="T18" fmla="*/ 23 w 464"/>
                <a:gd name="T19" fmla="*/ 518 h 573"/>
                <a:gd name="T20" fmla="*/ 0 w 464"/>
                <a:gd name="T21" fmla="*/ 504 h 573"/>
                <a:gd name="T22" fmla="*/ 2 w 464"/>
                <a:gd name="T23" fmla="*/ 483 h 573"/>
                <a:gd name="T24" fmla="*/ 21 w 464"/>
                <a:gd name="T25" fmla="*/ 470 h 573"/>
                <a:gd name="T26" fmla="*/ 73 w 464"/>
                <a:gd name="T27" fmla="*/ 388 h 573"/>
                <a:gd name="T28" fmla="*/ 64 w 464"/>
                <a:gd name="T29" fmla="*/ 376 h 573"/>
                <a:gd name="T30" fmla="*/ 61 w 464"/>
                <a:gd name="T31" fmla="*/ 336 h 573"/>
                <a:gd name="T32" fmla="*/ 80 w 464"/>
                <a:gd name="T33" fmla="*/ 300 h 573"/>
                <a:gd name="T34" fmla="*/ 123 w 464"/>
                <a:gd name="T35" fmla="*/ 297 h 573"/>
                <a:gd name="T36" fmla="*/ 142 w 464"/>
                <a:gd name="T37" fmla="*/ 261 h 573"/>
                <a:gd name="T38" fmla="*/ 133 w 464"/>
                <a:gd name="T39" fmla="*/ 242 h 573"/>
                <a:gd name="T40" fmla="*/ 133 w 464"/>
                <a:gd name="T41" fmla="*/ 112 h 573"/>
                <a:gd name="T42" fmla="*/ 209 w 464"/>
                <a:gd name="T43" fmla="*/ 34 h 573"/>
                <a:gd name="T44" fmla="*/ 223 w 464"/>
                <a:gd name="T45" fmla="*/ 43 h 573"/>
                <a:gd name="T46" fmla="*/ 216 w 464"/>
                <a:gd name="T47" fmla="*/ 90 h 573"/>
                <a:gd name="T48" fmla="*/ 232 w 464"/>
                <a:gd name="T49" fmla="*/ 100 h 573"/>
                <a:gd name="T50" fmla="*/ 272 w 464"/>
                <a:gd name="T51" fmla="*/ 65 h 573"/>
                <a:gd name="T52" fmla="*/ 283 w 464"/>
                <a:gd name="T53" fmla="*/ 46 h 573"/>
                <a:gd name="T54" fmla="*/ 310 w 464"/>
                <a:gd name="T55" fmla="*/ 47 h 573"/>
                <a:gd name="T56" fmla="*/ 402 w 464"/>
                <a:gd name="T57" fmla="*/ 0 h 573"/>
                <a:gd name="T58" fmla="*/ 423 w 464"/>
                <a:gd name="T59" fmla="*/ 26 h 573"/>
                <a:gd name="T60" fmla="*/ 422 w 464"/>
                <a:gd name="T61" fmla="*/ 147 h 573"/>
                <a:gd name="T62" fmla="*/ 454 w 464"/>
                <a:gd name="T63" fmla="*/ 154 h 573"/>
                <a:gd name="T64" fmla="*/ 447 w 464"/>
                <a:gd name="T65" fmla="*/ 175 h 573"/>
                <a:gd name="T66" fmla="*/ 430 w 464"/>
                <a:gd name="T67" fmla="*/ 196 h 573"/>
                <a:gd name="T68" fmla="*/ 463 w 464"/>
                <a:gd name="T69" fmla="*/ 263 h 573"/>
                <a:gd name="T70" fmla="*/ 389 w 464"/>
                <a:gd name="T71" fmla="*/ 280 h 573"/>
                <a:gd name="T72" fmla="*/ 381 w 464"/>
                <a:gd name="T73" fmla="*/ 288 h 573"/>
                <a:gd name="T74" fmla="*/ 352 w 464"/>
                <a:gd name="T75" fmla="*/ 349 h 573"/>
                <a:gd name="T76" fmla="*/ 342 w 464"/>
                <a:gd name="T77" fmla="*/ 322 h 573"/>
                <a:gd name="T78" fmla="*/ 339 w 464"/>
                <a:gd name="T79" fmla="*/ 296 h 573"/>
                <a:gd name="T80" fmla="*/ 358 w 464"/>
                <a:gd name="T81" fmla="*/ 280 h 573"/>
                <a:gd name="T82" fmla="*/ 327 w 464"/>
                <a:gd name="T83" fmla="*/ 266 h 573"/>
                <a:gd name="T84" fmla="*/ 304 w 464"/>
                <a:gd name="T85" fmla="*/ 248 h 573"/>
                <a:gd name="T86" fmla="*/ 318 w 464"/>
                <a:gd name="T87" fmla="*/ 217 h 573"/>
                <a:gd name="T88" fmla="*/ 304 w 464"/>
                <a:gd name="T89" fmla="*/ 202 h 573"/>
                <a:gd name="T90" fmla="*/ 284 w 464"/>
                <a:gd name="T91" fmla="*/ 208 h 573"/>
                <a:gd name="T92" fmla="*/ 254 w 464"/>
                <a:gd name="T93" fmla="*/ 220 h 573"/>
                <a:gd name="T94" fmla="*/ 227 w 464"/>
                <a:gd name="T95" fmla="*/ 251 h 573"/>
                <a:gd name="T96" fmla="*/ 227 w 464"/>
                <a:gd name="T97" fmla="*/ 287 h 573"/>
                <a:gd name="T98" fmla="*/ 261 w 464"/>
                <a:gd name="T99" fmla="*/ 296 h 573"/>
                <a:gd name="T100" fmla="*/ 262 w 464"/>
                <a:gd name="T101" fmla="*/ 296 h 573"/>
                <a:gd name="T102" fmla="*/ 262 w 464"/>
                <a:gd name="T103" fmla="*/ 296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4" h="573">
                  <a:moveTo>
                    <a:pt x="262" y="296"/>
                  </a:moveTo>
                  <a:lnTo>
                    <a:pt x="277" y="328"/>
                  </a:lnTo>
                  <a:lnTo>
                    <a:pt x="279" y="356"/>
                  </a:lnTo>
                  <a:lnTo>
                    <a:pt x="292" y="378"/>
                  </a:lnTo>
                  <a:lnTo>
                    <a:pt x="243" y="399"/>
                  </a:lnTo>
                  <a:lnTo>
                    <a:pt x="231" y="441"/>
                  </a:lnTo>
                  <a:lnTo>
                    <a:pt x="131" y="521"/>
                  </a:lnTo>
                  <a:lnTo>
                    <a:pt x="114" y="533"/>
                  </a:lnTo>
                  <a:lnTo>
                    <a:pt x="112" y="572"/>
                  </a:lnTo>
                  <a:lnTo>
                    <a:pt x="23" y="518"/>
                  </a:lnTo>
                  <a:lnTo>
                    <a:pt x="0" y="504"/>
                  </a:lnTo>
                  <a:lnTo>
                    <a:pt x="2" y="483"/>
                  </a:lnTo>
                  <a:lnTo>
                    <a:pt x="21" y="470"/>
                  </a:lnTo>
                  <a:lnTo>
                    <a:pt x="73" y="388"/>
                  </a:lnTo>
                  <a:lnTo>
                    <a:pt x="64" y="376"/>
                  </a:lnTo>
                  <a:lnTo>
                    <a:pt x="61" y="336"/>
                  </a:lnTo>
                  <a:lnTo>
                    <a:pt x="80" y="300"/>
                  </a:lnTo>
                  <a:lnTo>
                    <a:pt x="123" y="297"/>
                  </a:lnTo>
                  <a:lnTo>
                    <a:pt x="142" y="261"/>
                  </a:lnTo>
                  <a:lnTo>
                    <a:pt x="133" y="242"/>
                  </a:lnTo>
                  <a:lnTo>
                    <a:pt x="133" y="112"/>
                  </a:lnTo>
                  <a:lnTo>
                    <a:pt x="209" y="34"/>
                  </a:lnTo>
                  <a:lnTo>
                    <a:pt x="223" y="43"/>
                  </a:lnTo>
                  <a:lnTo>
                    <a:pt x="216" y="90"/>
                  </a:lnTo>
                  <a:lnTo>
                    <a:pt x="232" y="100"/>
                  </a:lnTo>
                  <a:lnTo>
                    <a:pt x="272" y="65"/>
                  </a:lnTo>
                  <a:lnTo>
                    <a:pt x="283" y="46"/>
                  </a:lnTo>
                  <a:lnTo>
                    <a:pt x="310" y="47"/>
                  </a:lnTo>
                  <a:lnTo>
                    <a:pt x="402" y="0"/>
                  </a:lnTo>
                  <a:lnTo>
                    <a:pt x="423" y="26"/>
                  </a:lnTo>
                  <a:lnTo>
                    <a:pt x="422" y="147"/>
                  </a:lnTo>
                  <a:lnTo>
                    <a:pt x="454" y="154"/>
                  </a:lnTo>
                  <a:lnTo>
                    <a:pt x="447" y="175"/>
                  </a:lnTo>
                  <a:lnTo>
                    <a:pt x="430" y="196"/>
                  </a:lnTo>
                  <a:lnTo>
                    <a:pt x="463" y="263"/>
                  </a:lnTo>
                  <a:lnTo>
                    <a:pt x="389" y="280"/>
                  </a:lnTo>
                  <a:lnTo>
                    <a:pt x="381" y="288"/>
                  </a:lnTo>
                  <a:lnTo>
                    <a:pt x="352" y="349"/>
                  </a:lnTo>
                  <a:lnTo>
                    <a:pt x="342" y="322"/>
                  </a:lnTo>
                  <a:lnTo>
                    <a:pt x="339" y="296"/>
                  </a:lnTo>
                  <a:lnTo>
                    <a:pt x="358" y="280"/>
                  </a:lnTo>
                  <a:lnTo>
                    <a:pt x="327" y="266"/>
                  </a:lnTo>
                  <a:lnTo>
                    <a:pt x="304" y="248"/>
                  </a:lnTo>
                  <a:lnTo>
                    <a:pt x="318" y="217"/>
                  </a:lnTo>
                  <a:lnTo>
                    <a:pt x="304" y="202"/>
                  </a:lnTo>
                  <a:lnTo>
                    <a:pt x="284" y="208"/>
                  </a:lnTo>
                  <a:lnTo>
                    <a:pt x="254" y="220"/>
                  </a:lnTo>
                  <a:lnTo>
                    <a:pt x="227" y="251"/>
                  </a:lnTo>
                  <a:lnTo>
                    <a:pt x="227" y="287"/>
                  </a:lnTo>
                  <a:lnTo>
                    <a:pt x="261" y="296"/>
                  </a:lnTo>
                  <a:lnTo>
                    <a:pt x="262" y="296"/>
                  </a:lnTo>
                  <a:lnTo>
                    <a:pt x="262" y="296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0" name="Freeform 68"/>
            <p:cNvSpPr/>
            <p:nvPr/>
          </p:nvSpPr>
          <p:spPr bwMode="auto">
            <a:xfrm>
              <a:off x="5619750" y="2617788"/>
              <a:ext cx="463550" cy="449262"/>
            </a:xfrm>
            <a:custGeom>
              <a:avLst/>
              <a:gdLst>
                <a:gd name="T0" fmla="*/ 311 w 321"/>
                <a:gd name="T1" fmla="*/ 231 h 321"/>
                <a:gd name="T2" fmla="*/ 241 w 321"/>
                <a:gd name="T3" fmla="*/ 234 h 321"/>
                <a:gd name="T4" fmla="*/ 204 w 321"/>
                <a:gd name="T5" fmla="*/ 260 h 321"/>
                <a:gd name="T6" fmla="*/ 165 w 321"/>
                <a:gd name="T7" fmla="*/ 316 h 321"/>
                <a:gd name="T8" fmla="*/ 149 w 321"/>
                <a:gd name="T9" fmla="*/ 320 h 321"/>
                <a:gd name="T10" fmla="*/ 105 w 321"/>
                <a:gd name="T11" fmla="*/ 288 h 321"/>
                <a:gd name="T12" fmla="*/ 168 w 321"/>
                <a:gd name="T13" fmla="*/ 190 h 321"/>
                <a:gd name="T14" fmla="*/ 114 w 321"/>
                <a:gd name="T15" fmla="*/ 155 h 321"/>
                <a:gd name="T16" fmla="*/ 30 w 321"/>
                <a:gd name="T17" fmla="*/ 267 h 321"/>
                <a:gd name="T18" fmla="*/ 0 w 321"/>
                <a:gd name="T19" fmla="*/ 194 h 321"/>
                <a:gd name="T20" fmla="*/ 17 w 321"/>
                <a:gd name="T21" fmla="*/ 173 h 321"/>
                <a:gd name="T22" fmla="*/ 24 w 321"/>
                <a:gd name="T23" fmla="*/ 155 h 321"/>
                <a:gd name="T24" fmla="*/ 42 w 321"/>
                <a:gd name="T25" fmla="*/ 139 h 321"/>
                <a:gd name="T26" fmla="*/ 50 w 321"/>
                <a:gd name="T27" fmla="*/ 75 h 321"/>
                <a:gd name="T28" fmla="*/ 69 w 321"/>
                <a:gd name="T29" fmla="*/ 63 h 321"/>
                <a:gd name="T30" fmla="*/ 92 w 321"/>
                <a:gd name="T31" fmla="*/ 85 h 321"/>
                <a:gd name="T32" fmla="*/ 107 w 321"/>
                <a:gd name="T33" fmla="*/ 83 h 321"/>
                <a:gd name="T34" fmla="*/ 111 w 321"/>
                <a:gd name="T35" fmla="*/ 68 h 321"/>
                <a:gd name="T36" fmla="*/ 181 w 321"/>
                <a:gd name="T37" fmla="*/ 41 h 321"/>
                <a:gd name="T38" fmla="*/ 227 w 321"/>
                <a:gd name="T39" fmla="*/ 0 h 321"/>
                <a:gd name="T40" fmla="*/ 253 w 321"/>
                <a:gd name="T41" fmla="*/ 0 h 321"/>
                <a:gd name="T42" fmla="*/ 261 w 321"/>
                <a:gd name="T43" fmla="*/ 21 h 321"/>
                <a:gd name="T44" fmla="*/ 280 w 321"/>
                <a:gd name="T45" fmla="*/ 8 h 321"/>
                <a:gd name="T46" fmla="*/ 320 w 321"/>
                <a:gd name="T47" fmla="*/ 162 h 321"/>
                <a:gd name="T48" fmla="*/ 310 w 321"/>
                <a:gd name="T49" fmla="*/ 229 h 321"/>
                <a:gd name="T50" fmla="*/ 311 w 321"/>
                <a:gd name="T51" fmla="*/ 231 h 321"/>
                <a:gd name="T52" fmla="*/ 311 w 321"/>
                <a:gd name="T53" fmla="*/ 23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321">
                  <a:moveTo>
                    <a:pt x="311" y="231"/>
                  </a:moveTo>
                  <a:lnTo>
                    <a:pt x="241" y="234"/>
                  </a:lnTo>
                  <a:lnTo>
                    <a:pt x="204" y="260"/>
                  </a:lnTo>
                  <a:lnTo>
                    <a:pt x="165" y="316"/>
                  </a:lnTo>
                  <a:lnTo>
                    <a:pt x="149" y="320"/>
                  </a:lnTo>
                  <a:lnTo>
                    <a:pt x="105" y="288"/>
                  </a:lnTo>
                  <a:lnTo>
                    <a:pt x="168" y="190"/>
                  </a:lnTo>
                  <a:lnTo>
                    <a:pt x="114" y="155"/>
                  </a:lnTo>
                  <a:lnTo>
                    <a:pt x="30" y="267"/>
                  </a:lnTo>
                  <a:lnTo>
                    <a:pt x="0" y="194"/>
                  </a:lnTo>
                  <a:lnTo>
                    <a:pt x="17" y="173"/>
                  </a:lnTo>
                  <a:lnTo>
                    <a:pt x="24" y="155"/>
                  </a:lnTo>
                  <a:lnTo>
                    <a:pt x="42" y="139"/>
                  </a:lnTo>
                  <a:lnTo>
                    <a:pt x="50" y="75"/>
                  </a:lnTo>
                  <a:lnTo>
                    <a:pt x="69" y="63"/>
                  </a:lnTo>
                  <a:lnTo>
                    <a:pt x="92" y="85"/>
                  </a:lnTo>
                  <a:lnTo>
                    <a:pt x="107" y="83"/>
                  </a:lnTo>
                  <a:lnTo>
                    <a:pt x="111" y="68"/>
                  </a:lnTo>
                  <a:lnTo>
                    <a:pt x="181" y="41"/>
                  </a:lnTo>
                  <a:lnTo>
                    <a:pt x="227" y="0"/>
                  </a:lnTo>
                  <a:lnTo>
                    <a:pt x="253" y="0"/>
                  </a:lnTo>
                  <a:lnTo>
                    <a:pt x="261" y="21"/>
                  </a:lnTo>
                  <a:lnTo>
                    <a:pt x="280" y="8"/>
                  </a:lnTo>
                  <a:lnTo>
                    <a:pt x="320" y="162"/>
                  </a:lnTo>
                  <a:lnTo>
                    <a:pt x="310" y="229"/>
                  </a:lnTo>
                  <a:lnTo>
                    <a:pt x="311" y="231"/>
                  </a:lnTo>
                  <a:lnTo>
                    <a:pt x="311" y="231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1" name="Freeform 69"/>
            <p:cNvSpPr/>
            <p:nvPr/>
          </p:nvSpPr>
          <p:spPr bwMode="auto">
            <a:xfrm>
              <a:off x="5765800" y="2211388"/>
              <a:ext cx="638175" cy="727075"/>
            </a:xfrm>
            <a:custGeom>
              <a:avLst/>
              <a:gdLst>
                <a:gd name="T0" fmla="*/ 152 w 442"/>
                <a:gd name="T1" fmla="*/ 292 h 520"/>
                <a:gd name="T2" fmla="*/ 125 w 442"/>
                <a:gd name="T3" fmla="*/ 264 h 520"/>
                <a:gd name="T4" fmla="*/ 135 w 442"/>
                <a:gd name="T5" fmla="*/ 242 h 520"/>
                <a:gd name="T6" fmla="*/ 110 w 442"/>
                <a:gd name="T7" fmla="*/ 211 h 520"/>
                <a:gd name="T8" fmla="*/ 103 w 442"/>
                <a:gd name="T9" fmla="*/ 190 h 520"/>
                <a:gd name="T10" fmla="*/ 80 w 442"/>
                <a:gd name="T11" fmla="*/ 192 h 520"/>
                <a:gd name="T12" fmla="*/ 63 w 442"/>
                <a:gd name="T13" fmla="*/ 209 h 520"/>
                <a:gd name="T14" fmla="*/ 45 w 442"/>
                <a:gd name="T15" fmla="*/ 192 h 520"/>
                <a:gd name="T16" fmla="*/ 45 w 442"/>
                <a:gd name="T17" fmla="*/ 126 h 520"/>
                <a:gd name="T18" fmla="*/ 24 w 442"/>
                <a:gd name="T19" fmla="*/ 84 h 520"/>
                <a:gd name="T20" fmla="*/ 8 w 442"/>
                <a:gd name="T21" fmla="*/ 78 h 520"/>
                <a:gd name="T22" fmla="*/ 0 w 442"/>
                <a:gd name="T23" fmla="*/ 45 h 520"/>
                <a:gd name="T24" fmla="*/ 37 w 442"/>
                <a:gd name="T25" fmla="*/ 59 h 520"/>
                <a:gd name="T26" fmla="*/ 68 w 442"/>
                <a:gd name="T27" fmla="*/ 93 h 520"/>
                <a:gd name="T28" fmla="*/ 95 w 442"/>
                <a:gd name="T29" fmla="*/ 52 h 520"/>
                <a:gd name="T30" fmla="*/ 86 w 442"/>
                <a:gd name="T31" fmla="*/ 39 h 520"/>
                <a:gd name="T32" fmla="*/ 86 w 442"/>
                <a:gd name="T33" fmla="*/ 18 h 520"/>
                <a:gd name="T34" fmla="*/ 110 w 442"/>
                <a:gd name="T35" fmla="*/ 0 h 520"/>
                <a:gd name="T36" fmla="*/ 159 w 442"/>
                <a:gd name="T37" fmla="*/ 12 h 520"/>
                <a:gd name="T38" fmla="*/ 163 w 442"/>
                <a:gd name="T39" fmla="*/ 68 h 520"/>
                <a:gd name="T40" fmla="*/ 190 w 442"/>
                <a:gd name="T41" fmla="*/ 86 h 520"/>
                <a:gd name="T42" fmla="*/ 241 w 442"/>
                <a:gd name="T43" fmla="*/ 98 h 520"/>
                <a:gd name="T44" fmla="*/ 266 w 442"/>
                <a:gd name="T45" fmla="*/ 98 h 520"/>
                <a:gd name="T46" fmla="*/ 308 w 442"/>
                <a:gd name="T47" fmla="*/ 151 h 520"/>
                <a:gd name="T48" fmla="*/ 321 w 442"/>
                <a:gd name="T49" fmla="*/ 188 h 520"/>
                <a:gd name="T50" fmla="*/ 340 w 442"/>
                <a:gd name="T51" fmla="*/ 188 h 520"/>
                <a:gd name="T52" fmla="*/ 348 w 442"/>
                <a:gd name="T53" fmla="*/ 157 h 520"/>
                <a:gd name="T54" fmla="*/ 380 w 442"/>
                <a:gd name="T55" fmla="*/ 153 h 520"/>
                <a:gd name="T56" fmla="*/ 408 w 442"/>
                <a:gd name="T57" fmla="*/ 197 h 520"/>
                <a:gd name="T58" fmla="*/ 441 w 442"/>
                <a:gd name="T59" fmla="*/ 258 h 520"/>
                <a:gd name="T60" fmla="*/ 420 w 442"/>
                <a:gd name="T61" fmla="*/ 299 h 520"/>
                <a:gd name="T62" fmla="*/ 393 w 442"/>
                <a:gd name="T63" fmla="*/ 322 h 520"/>
                <a:gd name="T64" fmla="*/ 389 w 442"/>
                <a:gd name="T65" fmla="*/ 378 h 520"/>
                <a:gd name="T66" fmla="*/ 322 w 442"/>
                <a:gd name="T67" fmla="*/ 343 h 520"/>
                <a:gd name="T68" fmla="*/ 291 w 442"/>
                <a:gd name="T69" fmla="*/ 404 h 520"/>
                <a:gd name="T70" fmla="*/ 255 w 442"/>
                <a:gd name="T71" fmla="*/ 471 h 520"/>
                <a:gd name="T72" fmla="*/ 209 w 442"/>
                <a:gd name="T73" fmla="*/ 519 h 520"/>
                <a:gd name="T74" fmla="*/ 219 w 442"/>
                <a:gd name="T75" fmla="*/ 452 h 520"/>
                <a:gd name="T76" fmla="*/ 179 w 442"/>
                <a:gd name="T77" fmla="*/ 298 h 520"/>
                <a:gd name="T78" fmla="*/ 160 w 442"/>
                <a:gd name="T79" fmla="*/ 311 h 520"/>
                <a:gd name="T80" fmla="*/ 152 w 442"/>
                <a:gd name="T81" fmla="*/ 288 h 520"/>
                <a:gd name="T82" fmla="*/ 152 w 442"/>
                <a:gd name="T83" fmla="*/ 292 h 520"/>
                <a:gd name="T84" fmla="*/ 152 w 442"/>
                <a:gd name="T85" fmla="*/ 29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2" h="520">
                  <a:moveTo>
                    <a:pt x="152" y="292"/>
                  </a:moveTo>
                  <a:lnTo>
                    <a:pt x="125" y="264"/>
                  </a:lnTo>
                  <a:lnTo>
                    <a:pt x="135" y="242"/>
                  </a:lnTo>
                  <a:lnTo>
                    <a:pt x="110" y="211"/>
                  </a:lnTo>
                  <a:lnTo>
                    <a:pt x="103" y="190"/>
                  </a:lnTo>
                  <a:lnTo>
                    <a:pt x="80" y="192"/>
                  </a:lnTo>
                  <a:lnTo>
                    <a:pt x="63" y="209"/>
                  </a:lnTo>
                  <a:lnTo>
                    <a:pt x="45" y="192"/>
                  </a:lnTo>
                  <a:lnTo>
                    <a:pt x="45" y="126"/>
                  </a:lnTo>
                  <a:lnTo>
                    <a:pt x="24" y="84"/>
                  </a:lnTo>
                  <a:lnTo>
                    <a:pt x="8" y="78"/>
                  </a:lnTo>
                  <a:lnTo>
                    <a:pt x="0" y="45"/>
                  </a:lnTo>
                  <a:lnTo>
                    <a:pt x="37" y="59"/>
                  </a:lnTo>
                  <a:lnTo>
                    <a:pt x="68" y="93"/>
                  </a:lnTo>
                  <a:lnTo>
                    <a:pt x="95" y="52"/>
                  </a:lnTo>
                  <a:lnTo>
                    <a:pt x="86" y="39"/>
                  </a:lnTo>
                  <a:lnTo>
                    <a:pt x="86" y="18"/>
                  </a:lnTo>
                  <a:lnTo>
                    <a:pt x="110" y="0"/>
                  </a:lnTo>
                  <a:lnTo>
                    <a:pt x="159" y="12"/>
                  </a:lnTo>
                  <a:lnTo>
                    <a:pt x="163" y="68"/>
                  </a:lnTo>
                  <a:lnTo>
                    <a:pt x="190" y="86"/>
                  </a:lnTo>
                  <a:lnTo>
                    <a:pt x="241" y="98"/>
                  </a:lnTo>
                  <a:lnTo>
                    <a:pt x="266" y="98"/>
                  </a:lnTo>
                  <a:lnTo>
                    <a:pt x="308" y="151"/>
                  </a:lnTo>
                  <a:lnTo>
                    <a:pt x="321" y="188"/>
                  </a:lnTo>
                  <a:lnTo>
                    <a:pt x="340" y="188"/>
                  </a:lnTo>
                  <a:lnTo>
                    <a:pt x="348" y="157"/>
                  </a:lnTo>
                  <a:lnTo>
                    <a:pt x="380" y="153"/>
                  </a:lnTo>
                  <a:lnTo>
                    <a:pt x="408" y="197"/>
                  </a:lnTo>
                  <a:lnTo>
                    <a:pt x="441" y="258"/>
                  </a:lnTo>
                  <a:lnTo>
                    <a:pt x="420" y="299"/>
                  </a:lnTo>
                  <a:lnTo>
                    <a:pt x="393" y="322"/>
                  </a:lnTo>
                  <a:lnTo>
                    <a:pt x="389" y="378"/>
                  </a:lnTo>
                  <a:lnTo>
                    <a:pt x="322" y="343"/>
                  </a:lnTo>
                  <a:lnTo>
                    <a:pt x="291" y="404"/>
                  </a:lnTo>
                  <a:lnTo>
                    <a:pt x="255" y="471"/>
                  </a:lnTo>
                  <a:lnTo>
                    <a:pt x="209" y="519"/>
                  </a:lnTo>
                  <a:lnTo>
                    <a:pt x="219" y="452"/>
                  </a:lnTo>
                  <a:lnTo>
                    <a:pt x="179" y="298"/>
                  </a:lnTo>
                  <a:lnTo>
                    <a:pt x="160" y="311"/>
                  </a:lnTo>
                  <a:lnTo>
                    <a:pt x="152" y="288"/>
                  </a:lnTo>
                  <a:lnTo>
                    <a:pt x="152" y="292"/>
                  </a:lnTo>
                  <a:lnTo>
                    <a:pt x="152" y="292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2" name="Freeform 70"/>
            <p:cNvSpPr/>
            <p:nvPr/>
          </p:nvSpPr>
          <p:spPr bwMode="auto">
            <a:xfrm>
              <a:off x="4098925" y="2843213"/>
              <a:ext cx="379413" cy="479425"/>
            </a:xfrm>
            <a:custGeom>
              <a:avLst/>
              <a:gdLst>
                <a:gd name="T0" fmla="*/ 225 w 263"/>
                <a:gd name="T1" fmla="*/ 227 h 342"/>
                <a:gd name="T2" fmla="*/ 231 w 263"/>
                <a:gd name="T3" fmla="*/ 192 h 342"/>
                <a:gd name="T4" fmla="*/ 262 w 263"/>
                <a:gd name="T5" fmla="*/ 154 h 342"/>
                <a:gd name="T6" fmla="*/ 199 w 263"/>
                <a:gd name="T7" fmla="*/ 104 h 342"/>
                <a:gd name="T8" fmla="*/ 220 w 263"/>
                <a:gd name="T9" fmla="*/ 48 h 342"/>
                <a:gd name="T10" fmla="*/ 231 w 263"/>
                <a:gd name="T11" fmla="*/ 23 h 342"/>
                <a:gd name="T12" fmla="*/ 212 w 263"/>
                <a:gd name="T13" fmla="*/ 0 h 342"/>
                <a:gd name="T14" fmla="*/ 171 w 263"/>
                <a:gd name="T15" fmla="*/ 12 h 342"/>
                <a:gd name="T16" fmla="*/ 123 w 263"/>
                <a:gd name="T17" fmla="*/ 59 h 342"/>
                <a:gd name="T18" fmla="*/ 92 w 263"/>
                <a:gd name="T19" fmla="*/ 131 h 342"/>
                <a:gd name="T20" fmla="*/ 72 w 263"/>
                <a:gd name="T21" fmla="*/ 143 h 342"/>
                <a:gd name="T22" fmla="*/ 38 w 263"/>
                <a:gd name="T23" fmla="*/ 143 h 342"/>
                <a:gd name="T24" fmla="*/ 0 w 263"/>
                <a:gd name="T25" fmla="*/ 166 h 342"/>
                <a:gd name="T26" fmla="*/ 26 w 263"/>
                <a:gd name="T27" fmla="*/ 205 h 342"/>
                <a:gd name="T28" fmla="*/ 82 w 263"/>
                <a:gd name="T29" fmla="*/ 276 h 342"/>
                <a:gd name="T30" fmla="*/ 72 w 263"/>
                <a:gd name="T31" fmla="*/ 317 h 342"/>
                <a:gd name="T32" fmla="*/ 150 w 263"/>
                <a:gd name="T33" fmla="*/ 341 h 342"/>
                <a:gd name="T34" fmla="*/ 175 w 263"/>
                <a:gd name="T35" fmla="*/ 309 h 342"/>
                <a:gd name="T36" fmla="*/ 194 w 263"/>
                <a:gd name="T37" fmla="*/ 307 h 342"/>
                <a:gd name="T38" fmla="*/ 188 w 263"/>
                <a:gd name="T39" fmla="*/ 279 h 342"/>
                <a:gd name="T40" fmla="*/ 163 w 263"/>
                <a:gd name="T41" fmla="*/ 268 h 342"/>
                <a:gd name="T42" fmla="*/ 157 w 263"/>
                <a:gd name="T43" fmla="*/ 222 h 342"/>
                <a:gd name="T44" fmla="*/ 177 w 263"/>
                <a:gd name="T45" fmla="*/ 200 h 342"/>
                <a:gd name="T46" fmla="*/ 229 w 263"/>
                <a:gd name="T47" fmla="*/ 223 h 342"/>
                <a:gd name="T48" fmla="*/ 225 w 263"/>
                <a:gd name="T49" fmla="*/ 227 h 342"/>
                <a:gd name="T50" fmla="*/ 225 w 263"/>
                <a:gd name="T51" fmla="*/ 22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3" h="342">
                  <a:moveTo>
                    <a:pt x="225" y="227"/>
                  </a:moveTo>
                  <a:lnTo>
                    <a:pt x="231" y="192"/>
                  </a:lnTo>
                  <a:lnTo>
                    <a:pt x="262" y="154"/>
                  </a:lnTo>
                  <a:lnTo>
                    <a:pt x="199" y="104"/>
                  </a:lnTo>
                  <a:lnTo>
                    <a:pt x="220" y="48"/>
                  </a:lnTo>
                  <a:lnTo>
                    <a:pt x="231" y="23"/>
                  </a:lnTo>
                  <a:lnTo>
                    <a:pt x="212" y="0"/>
                  </a:lnTo>
                  <a:lnTo>
                    <a:pt x="171" y="12"/>
                  </a:lnTo>
                  <a:lnTo>
                    <a:pt x="123" y="59"/>
                  </a:lnTo>
                  <a:lnTo>
                    <a:pt x="92" y="131"/>
                  </a:lnTo>
                  <a:lnTo>
                    <a:pt x="72" y="143"/>
                  </a:lnTo>
                  <a:lnTo>
                    <a:pt x="38" y="143"/>
                  </a:lnTo>
                  <a:lnTo>
                    <a:pt x="0" y="166"/>
                  </a:lnTo>
                  <a:lnTo>
                    <a:pt x="26" y="205"/>
                  </a:lnTo>
                  <a:lnTo>
                    <a:pt x="82" y="276"/>
                  </a:lnTo>
                  <a:lnTo>
                    <a:pt x="72" y="317"/>
                  </a:lnTo>
                  <a:lnTo>
                    <a:pt x="150" y="341"/>
                  </a:lnTo>
                  <a:lnTo>
                    <a:pt x="175" y="309"/>
                  </a:lnTo>
                  <a:lnTo>
                    <a:pt x="194" y="307"/>
                  </a:lnTo>
                  <a:lnTo>
                    <a:pt x="188" y="279"/>
                  </a:lnTo>
                  <a:lnTo>
                    <a:pt x="163" y="268"/>
                  </a:lnTo>
                  <a:lnTo>
                    <a:pt x="157" y="222"/>
                  </a:lnTo>
                  <a:lnTo>
                    <a:pt x="177" y="200"/>
                  </a:lnTo>
                  <a:lnTo>
                    <a:pt x="229" y="223"/>
                  </a:lnTo>
                  <a:lnTo>
                    <a:pt x="225" y="227"/>
                  </a:lnTo>
                  <a:lnTo>
                    <a:pt x="225" y="227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3" name="Freeform 71"/>
            <p:cNvSpPr/>
            <p:nvPr/>
          </p:nvSpPr>
          <p:spPr bwMode="auto">
            <a:xfrm>
              <a:off x="4797425" y="4343400"/>
              <a:ext cx="525463" cy="693738"/>
            </a:xfrm>
            <a:custGeom>
              <a:avLst/>
              <a:gdLst>
                <a:gd name="T0" fmla="*/ 177 w 364"/>
                <a:gd name="T1" fmla="*/ 469 h 495"/>
                <a:gd name="T2" fmla="*/ 153 w 364"/>
                <a:gd name="T3" fmla="*/ 485 h 495"/>
                <a:gd name="T4" fmla="*/ 137 w 364"/>
                <a:gd name="T5" fmla="*/ 470 h 495"/>
                <a:gd name="T6" fmla="*/ 31 w 364"/>
                <a:gd name="T7" fmla="*/ 494 h 495"/>
                <a:gd name="T8" fmla="*/ 21 w 364"/>
                <a:gd name="T9" fmla="*/ 469 h 495"/>
                <a:gd name="T10" fmla="*/ 67 w 364"/>
                <a:gd name="T11" fmla="*/ 453 h 495"/>
                <a:gd name="T12" fmla="*/ 65 w 364"/>
                <a:gd name="T13" fmla="*/ 408 h 495"/>
                <a:gd name="T14" fmla="*/ 21 w 364"/>
                <a:gd name="T15" fmla="*/ 398 h 495"/>
                <a:gd name="T16" fmla="*/ 27 w 364"/>
                <a:gd name="T17" fmla="*/ 360 h 495"/>
                <a:gd name="T18" fmla="*/ 81 w 364"/>
                <a:gd name="T19" fmla="*/ 322 h 495"/>
                <a:gd name="T20" fmla="*/ 60 w 364"/>
                <a:gd name="T21" fmla="*/ 295 h 495"/>
                <a:gd name="T22" fmla="*/ 55 w 364"/>
                <a:gd name="T23" fmla="*/ 218 h 495"/>
                <a:gd name="T24" fmla="*/ 62 w 364"/>
                <a:gd name="T25" fmla="*/ 196 h 495"/>
                <a:gd name="T26" fmla="*/ 40 w 364"/>
                <a:gd name="T27" fmla="*/ 191 h 495"/>
                <a:gd name="T28" fmla="*/ 14 w 364"/>
                <a:gd name="T29" fmla="*/ 196 h 495"/>
                <a:gd name="T30" fmla="*/ 0 w 364"/>
                <a:gd name="T31" fmla="*/ 143 h 495"/>
                <a:gd name="T32" fmla="*/ 3 w 364"/>
                <a:gd name="T33" fmla="*/ 126 h 495"/>
                <a:gd name="T34" fmla="*/ 47 w 364"/>
                <a:gd name="T35" fmla="*/ 84 h 495"/>
                <a:gd name="T36" fmla="*/ 17 w 364"/>
                <a:gd name="T37" fmla="*/ 0 h 495"/>
                <a:gd name="T38" fmla="*/ 85 w 364"/>
                <a:gd name="T39" fmla="*/ 3 h 495"/>
                <a:gd name="T40" fmla="*/ 118 w 364"/>
                <a:gd name="T41" fmla="*/ 22 h 495"/>
                <a:gd name="T42" fmla="*/ 175 w 364"/>
                <a:gd name="T43" fmla="*/ 29 h 495"/>
                <a:gd name="T44" fmla="*/ 212 w 364"/>
                <a:gd name="T45" fmla="*/ 63 h 495"/>
                <a:gd name="T46" fmla="*/ 238 w 364"/>
                <a:gd name="T47" fmla="*/ 56 h 495"/>
                <a:gd name="T48" fmla="*/ 278 w 364"/>
                <a:gd name="T49" fmla="*/ 40 h 495"/>
                <a:gd name="T50" fmla="*/ 283 w 364"/>
                <a:gd name="T51" fmla="*/ 68 h 495"/>
                <a:gd name="T52" fmla="*/ 258 w 364"/>
                <a:gd name="T53" fmla="*/ 91 h 495"/>
                <a:gd name="T54" fmla="*/ 258 w 364"/>
                <a:gd name="T55" fmla="*/ 111 h 495"/>
                <a:gd name="T56" fmla="*/ 280 w 364"/>
                <a:gd name="T57" fmla="*/ 111 h 495"/>
                <a:gd name="T58" fmla="*/ 322 w 364"/>
                <a:gd name="T59" fmla="*/ 181 h 495"/>
                <a:gd name="T60" fmla="*/ 349 w 364"/>
                <a:gd name="T61" fmla="*/ 199 h 495"/>
                <a:gd name="T62" fmla="*/ 363 w 364"/>
                <a:gd name="T63" fmla="*/ 304 h 495"/>
                <a:gd name="T64" fmla="*/ 243 w 364"/>
                <a:gd name="T65" fmla="*/ 347 h 495"/>
                <a:gd name="T66" fmla="*/ 181 w 364"/>
                <a:gd name="T67" fmla="*/ 438 h 495"/>
                <a:gd name="T68" fmla="*/ 177 w 364"/>
                <a:gd name="T69" fmla="*/ 469 h 495"/>
                <a:gd name="T70" fmla="*/ 177 w 364"/>
                <a:gd name="T71" fmla="*/ 469 h 495"/>
                <a:gd name="T72" fmla="*/ 177 w 364"/>
                <a:gd name="T73" fmla="*/ 469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4" h="495">
                  <a:moveTo>
                    <a:pt x="177" y="469"/>
                  </a:moveTo>
                  <a:lnTo>
                    <a:pt x="153" y="485"/>
                  </a:lnTo>
                  <a:lnTo>
                    <a:pt x="137" y="470"/>
                  </a:lnTo>
                  <a:lnTo>
                    <a:pt x="31" y="494"/>
                  </a:lnTo>
                  <a:lnTo>
                    <a:pt x="21" y="469"/>
                  </a:lnTo>
                  <a:lnTo>
                    <a:pt x="67" y="453"/>
                  </a:lnTo>
                  <a:lnTo>
                    <a:pt x="65" y="408"/>
                  </a:lnTo>
                  <a:lnTo>
                    <a:pt x="21" y="398"/>
                  </a:lnTo>
                  <a:lnTo>
                    <a:pt x="27" y="360"/>
                  </a:lnTo>
                  <a:lnTo>
                    <a:pt x="81" y="322"/>
                  </a:lnTo>
                  <a:lnTo>
                    <a:pt x="60" y="295"/>
                  </a:lnTo>
                  <a:lnTo>
                    <a:pt x="55" y="218"/>
                  </a:lnTo>
                  <a:lnTo>
                    <a:pt x="62" y="196"/>
                  </a:lnTo>
                  <a:lnTo>
                    <a:pt x="40" y="191"/>
                  </a:lnTo>
                  <a:lnTo>
                    <a:pt x="14" y="196"/>
                  </a:lnTo>
                  <a:lnTo>
                    <a:pt x="0" y="143"/>
                  </a:lnTo>
                  <a:lnTo>
                    <a:pt x="3" y="126"/>
                  </a:lnTo>
                  <a:lnTo>
                    <a:pt x="47" y="84"/>
                  </a:lnTo>
                  <a:lnTo>
                    <a:pt x="17" y="0"/>
                  </a:lnTo>
                  <a:lnTo>
                    <a:pt x="85" y="3"/>
                  </a:lnTo>
                  <a:lnTo>
                    <a:pt x="118" y="22"/>
                  </a:lnTo>
                  <a:lnTo>
                    <a:pt x="175" y="29"/>
                  </a:lnTo>
                  <a:lnTo>
                    <a:pt x="212" y="63"/>
                  </a:lnTo>
                  <a:lnTo>
                    <a:pt x="238" y="56"/>
                  </a:lnTo>
                  <a:lnTo>
                    <a:pt x="278" y="40"/>
                  </a:lnTo>
                  <a:lnTo>
                    <a:pt x="283" y="68"/>
                  </a:lnTo>
                  <a:lnTo>
                    <a:pt x="258" y="91"/>
                  </a:lnTo>
                  <a:lnTo>
                    <a:pt x="258" y="111"/>
                  </a:lnTo>
                  <a:lnTo>
                    <a:pt x="280" y="111"/>
                  </a:lnTo>
                  <a:lnTo>
                    <a:pt x="322" y="181"/>
                  </a:lnTo>
                  <a:lnTo>
                    <a:pt x="349" y="199"/>
                  </a:lnTo>
                  <a:lnTo>
                    <a:pt x="363" y="304"/>
                  </a:lnTo>
                  <a:lnTo>
                    <a:pt x="243" y="347"/>
                  </a:lnTo>
                  <a:lnTo>
                    <a:pt x="181" y="438"/>
                  </a:lnTo>
                  <a:lnTo>
                    <a:pt x="177" y="469"/>
                  </a:lnTo>
                  <a:lnTo>
                    <a:pt x="177" y="469"/>
                  </a:lnTo>
                  <a:lnTo>
                    <a:pt x="177" y="469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4" name="Freeform 72"/>
            <p:cNvSpPr/>
            <p:nvPr/>
          </p:nvSpPr>
          <p:spPr bwMode="auto">
            <a:xfrm>
              <a:off x="5327650" y="2897188"/>
              <a:ext cx="131763" cy="133350"/>
            </a:xfrm>
            <a:custGeom>
              <a:avLst/>
              <a:gdLst>
                <a:gd name="T0" fmla="*/ 52 w 92"/>
                <a:gd name="T1" fmla="*/ 4 h 95"/>
                <a:gd name="T2" fmla="*/ 23 w 92"/>
                <a:gd name="T3" fmla="*/ 19 h 95"/>
                <a:gd name="T4" fmla="*/ 0 w 92"/>
                <a:gd name="T5" fmla="*/ 53 h 95"/>
                <a:gd name="T6" fmla="*/ 0 w 92"/>
                <a:gd name="T7" fmla="*/ 86 h 95"/>
                <a:gd name="T8" fmla="*/ 29 w 92"/>
                <a:gd name="T9" fmla="*/ 94 h 95"/>
                <a:gd name="T10" fmla="*/ 56 w 92"/>
                <a:gd name="T11" fmla="*/ 78 h 95"/>
                <a:gd name="T12" fmla="*/ 60 w 92"/>
                <a:gd name="T13" fmla="*/ 69 h 95"/>
                <a:gd name="T14" fmla="*/ 75 w 92"/>
                <a:gd name="T15" fmla="*/ 61 h 95"/>
                <a:gd name="T16" fmla="*/ 77 w 92"/>
                <a:gd name="T17" fmla="*/ 46 h 95"/>
                <a:gd name="T18" fmla="*/ 91 w 92"/>
                <a:gd name="T19" fmla="*/ 15 h 95"/>
                <a:gd name="T20" fmla="*/ 77 w 92"/>
                <a:gd name="T21" fmla="*/ 0 h 95"/>
                <a:gd name="T22" fmla="*/ 57 w 92"/>
                <a:gd name="T23" fmla="*/ 6 h 95"/>
                <a:gd name="T24" fmla="*/ 52 w 92"/>
                <a:gd name="T25" fmla="*/ 4 h 95"/>
                <a:gd name="T26" fmla="*/ 52 w 92"/>
                <a:gd name="T27" fmla="*/ 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" h="95">
                  <a:moveTo>
                    <a:pt x="52" y="4"/>
                  </a:moveTo>
                  <a:lnTo>
                    <a:pt x="23" y="19"/>
                  </a:lnTo>
                  <a:lnTo>
                    <a:pt x="0" y="53"/>
                  </a:lnTo>
                  <a:lnTo>
                    <a:pt x="0" y="86"/>
                  </a:lnTo>
                  <a:lnTo>
                    <a:pt x="29" y="94"/>
                  </a:lnTo>
                  <a:lnTo>
                    <a:pt x="56" y="78"/>
                  </a:lnTo>
                  <a:lnTo>
                    <a:pt x="60" y="69"/>
                  </a:lnTo>
                  <a:lnTo>
                    <a:pt x="75" y="61"/>
                  </a:lnTo>
                  <a:lnTo>
                    <a:pt x="77" y="46"/>
                  </a:lnTo>
                  <a:lnTo>
                    <a:pt x="91" y="15"/>
                  </a:lnTo>
                  <a:lnTo>
                    <a:pt x="77" y="0"/>
                  </a:lnTo>
                  <a:lnTo>
                    <a:pt x="57" y="6"/>
                  </a:lnTo>
                  <a:lnTo>
                    <a:pt x="52" y="4"/>
                  </a:lnTo>
                  <a:lnTo>
                    <a:pt x="52" y="4"/>
                  </a:lnTo>
                </a:path>
              </a:pathLst>
            </a:custGeom>
            <a:solidFill>
              <a:schemeClr val="bg1"/>
            </a:solidFill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" name="Freeform 74"/>
            <p:cNvSpPr/>
            <p:nvPr/>
          </p:nvSpPr>
          <p:spPr bwMode="auto">
            <a:xfrm>
              <a:off x="5532438" y="5091113"/>
              <a:ext cx="152400" cy="360362"/>
            </a:xfrm>
            <a:custGeom>
              <a:avLst/>
              <a:gdLst>
                <a:gd name="T0" fmla="*/ 56 w 106"/>
                <a:gd name="T1" fmla="*/ 10 h 258"/>
                <a:gd name="T2" fmla="*/ 54 w 106"/>
                <a:gd name="T3" fmla="*/ 18 h 258"/>
                <a:gd name="T4" fmla="*/ 41 w 106"/>
                <a:gd name="T5" fmla="*/ 28 h 258"/>
                <a:gd name="T6" fmla="*/ 26 w 106"/>
                <a:gd name="T7" fmla="*/ 76 h 258"/>
                <a:gd name="T8" fmla="*/ 5 w 106"/>
                <a:gd name="T9" fmla="*/ 153 h 258"/>
                <a:gd name="T10" fmla="*/ 6 w 106"/>
                <a:gd name="T11" fmla="*/ 170 h 258"/>
                <a:gd name="T12" fmla="*/ 0 w 106"/>
                <a:gd name="T13" fmla="*/ 197 h 258"/>
                <a:gd name="T14" fmla="*/ 31 w 106"/>
                <a:gd name="T15" fmla="*/ 238 h 258"/>
                <a:gd name="T16" fmla="*/ 78 w 106"/>
                <a:gd name="T17" fmla="*/ 257 h 258"/>
                <a:gd name="T18" fmla="*/ 89 w 106"/>
                <a:gd name="T19" fmla="*/ 257 h 258"/>
                <a:gd name="T20" fmla="*/ 83 w 106"/>
                <a:gd name="T21" fmla="*/ 227 h 258"/>
                <a:gd name="T22" fmla="*/ 97 w 106"/>
                <a:gd name="T23" fmla="*/ 197 h 258"/>
                <a:gd name="T24" fmla="*/ 96 w 106"/>
                <a:gd name="T25" fmla="*/ 86 h 258"/>
                <a:gd name="T26" fmla="*/ 105 w 106"/>
                <a:gd name="T27" fmla="*/ 49 h 258"/>
                <a:gd name="T28" fmla="*/ 89 w 106"/>
                <a:gd name="T29" fmla="*/ 21 h 258"/>
                <a:gd name="T30" fmla="*/ 92 w 106"/>
                <a:gd name="T31" fmla="*/ 13 h 258"/>
                <a:gd name="T32" fmla="*/ 59 w 106"/>
                <a:gd name="T33" fmla="*/ 0 h 258"/>
                <a:gd name="T34" fmla="*/ 56 w 106"/>
                <a:gd name="T35" fmla="*/ 12 h 258"/>
                <a:gd name="T36" fmla="*/ 56 w 106"/>
                <a:gd name="T37" fmla="*/ 10 h 258"/>
                <a:gd name="T38" fmla="*/ 56 w 106"/>
                <a:gd name="T39" fmla="*/ 1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6" h="258">
                  <a:moveTo>
                    <a:pt x="56" y="10"/>
                  </a:moveTo>
                  <a:lnTo>
                    <a:pt x="54" y="18"/>
                  </a:lnTo>
                  <a:lnTo>
                    <a:pt x="41" y="28"/>
                  </a:lnTo>
                  <a:lnTo>
                    <a:pt x="26" y="76"/>
                  </a:lnTo>
                  <a:lnTo>
                    <a:pt x="5" y="153"/>
                  </a:lnTo>
                  <a:lnTo>
                    <a:pt x="6" y="170"/>
                  </a:lnTo>
                  <a:lnTo>
                    <a:pt x="0" y="197"/>
                  </a:lnTo>
                  <a:lnTo>
                    <a:pt x="31" y="238"/>
                  </a:lnTo>
                  <a:lnTo>
                    <a:pt x="78" y="257"/>
                  </a:lnTo>
                  <a:lnTo>
                    <a:pt x="89" y="257"/>
                  </a:lnTo>
                  <a:lnTo>
                    <a:pt x="83" y="227"/>
                  </a:lnTo>
                  <a:lnTo>
                    <a:pt x="97" y="197"/>
                  </a:lnTo>
                  <a:lnTo>
                    <a:pt x="96" y="86"/>
                  </a:lnTo>
                  <a:lnTo>
                    <a:pt x="105" y="49"/>
                  </a:lnTo>
                  <a:lnTo>
                    <a:pt x="89" y="21"/>
                  </a:lnTo>
                  <a:lnTo>
                    <a:pt x="92" y="13"/>
                  </a:lnTo>
                  <a:lnTo>
                    <a:pt x="59" y="0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56" y="10"/>
                  </a:lnTo>
                </a:path>
              </a:pathLst>
            </a:custGeom>
            <a:grpFill/>
            <a:ln w="9366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矩形标注 1"/>
          <p:cNvSpPr/>
          <p:nvPr/>
        </p:nvSpPr>
        <p:spPr>
          <a:xfrm rot="10800000">
            <a:off x="988558" y="4406920"/>
            <a:ext cx="2397692" cy="1614468"/>
          </a:xfrm>
          <a:prstGeom prst="wedgeRectCallout">
            <a:avLst>
              <a:gd name="adj1" fmla="val -102961"/>
              <a:gd name="adj2" fmla="val 46525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93311" y="4626867"/>
            <a:ext cx="185339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9" name="任意多边形 338"/>
          <p:cNvSpPr/>
          <p:nvPr/>
        </p:nvSpPr>
        <p:spPr>
          <a:xfrm>
            <a:off x="4968162" y="3905467"/>
            <a:ext cx="223005" cy="400566"/>
          </a:xfrm>
          <a:custGeom>
            <a:avLst/>
            <a:gdLst>
              <a:gd name="connsiteX0" fmla="*/ 318128 w 636256"/>
              <a:gd name="connsiteY0" fmla="*/ 133050 h 1142862"/>
              <a:gd name="connsiteX1" fmla="*/ 135527 w 636256"/>
              <a:gd name="connsiteY1" fmla="*/ 315651 h 1142862"/>
              <a:gd name="connsiteX2" fmla="*/ 318128 w 636256"/>
              <a:gd name="connsiteY2" fmla="*/ 498252 h 1142862"/>
              <a:gd name="connsiteX3" fmla="*/ 500729 w 636256"/>
              <a:gd name="connsiteY3" fmla="*/ 315651 h 1142862"/>
              <a:gd name="connsiteX4" fmla="*/ 318128 w 636256"/>
              <a:gd name="connsiteY4" fmla="*/ 133050 h 1142862"/>
              <a:gd name="connsiteX5" fmla="*/ 318128 w 636256"/>
              <a:gd name="connsiteY5" fmla="*/ 0 h 1142862"/>
              <a:gd name="connsiteX6" fmla="*/ 636256 w 636256"/>
              <a:gd name="connsiteY6" fmla="*/ 318128 h 1142862"/>
              <a:gd name="connsiteX7" fmla="*/ 581925 w 636256"/>
              <a:gd name="connsiteY7" fmla="*/ 495996 h 1142862"/>
              <a:gd name="connsiteX8" fmla="*/ 564540 w 636256"/>
              <a:gd name="connsiteY8" fmla="*/ 517067 h 1142862"/>
              <a:gd name="connsiteX9" fmla="*/ 316083 w 636256"/>
              <a:gd name="connsiteY9" fmla="*/ 1142862 h 1142862"/>
              <a:gd name="connsiteX10" fmla="*/ 64351 w 636256"/>
              <a:gd name="connsiteY10" fmla="*/ 508818 h 1142862"/>
              <a:gd name="connsiteX11" fmla="*/ 64910 w 636256"/>
              <a:gd name="connsiteY11" fmla="*/ 508818 h 1142862"/>
              <a:gd name="connsiteX12" fmla="*/ 54331 w 636256"/>
              <a:gd name="connsiteY12" fmla="*/ 495996 h 1142862"/>
              <a:gd name="connsiteX13" fmla="*/ 0 w 636256"/>
              <a:gd name="connsiteY13" fmla="*/ 318128 h 1142862"/>
              <a:gd name="connsiteX14" fmla="*/ 318128 w 636256"/>
              <a:gd name="connsiteY14" fmla="*/ 0 h 114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256" h="1142862">
                <a:moveTo>
                  <a:pt x="318128" y="133050"/>
                </a:moveTo>
                <a:cubicBezTo>
                  <a:pt x="217280" y="133050"/>
                  <a:pt x="135527" y="214803"/>
                  <a:pt x="135527" y="315651"/>
                </a:cubicBezTo>
                <a:cubicBezTo>
                  <a:pt x="135527" y="416499"/>
                  <a:pt x="217280" y="498252"/>
                  <a:pt x="318128" y="498252"/>
                </a:cubicBezTo>
                <a:cubicBezTo>
                  <a:pt x="418976" y="498252"/>
                  <a:pt x="500729" y="416499"/>
                  <a:pt x="500729" y="315651"/>
                </a:cubicBezTo>
                <a:cubicBezTo>
                  <a:pt x="500729" y="214803"/>
                  <a:pt x="418976" y="133050"/>
                  <a:pt x="318128" y="133050"/>
                </a:cubicBezTo>
                <a:close/>
                <a:moveTo>
                  <a:pt x="318128" y="0"/>
                </a:moveTo>
                <a:cubicBezTo>
                  <a:pt x="493825" y="0"/>
                  <a:pt x="636256" y="142431"/>
                  <a:pt x="636256" y="318128"/>
                </a:cubicBezTo>
                <a:cubicBezTo>
                  <a:pt x="636256" y="384015"/>
                  <a:pt x="616227" y="445223"/>
                  <a:pt x="581925" y="495996"/>
                </a:cubicBezTo>
                <a:lnTo>
                  <a:pt x="564540" y="517067"/>
                </a:lnTo>
                <a:lnTo>
                  <a:pt x="316083" y="1142862"/>
                </a:lnTo>
                <a:lnTo>
                  <a:pt x="64351" y="508818"/>
                </a:lnTo>
                <a:lnTo>
                  <a:pt x="64910" y="508818"/>
                </a:lnTo>
                <a:lnTo>
                  <a:pt x="54331" y="495996"/>
                </a:lnTo>
                <a:cubicBezTo>
                  <a:pt x="20029" y="445223"/>
                  <a:pt x="0" y="384015"/>
                  <a:pt x="0" y="318128"/>
                </a:cubicBezTo>
                <a:cubicBezTo>
                  <a:pt x="0" y="142431"/>
                  <a:pt x="142431" y="0"/>
                  <a:pt x="318128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1" name="任意多边形 340"/>
          <p:cNvSpPr/>
          <p:nvPr/>
        </p:nvSpPr>
        <p:spPr>
          <a:xfrm>
            <a:off x="4007396" y="2933283"/>
            <a:ext cx="223005" cy="400566"/>
          </a:xfrm>
          <a:custGeom>
            <a:avLst/>
            <a:gdLst>
              <a:gd name="connsiteX0" fmla="*/ 318128 w 636256"/>
              <a:gd name="connsiteY0" fmla="*/ 133050 h 1142862"/>
              <a:gd name="connsiteX1" fmla="*/ 135527 w 636256"/>
              <a:gd name="connsiteY1" fmla="*/ 315651 h 1142862"/>
              <a:gd name="connsiteX2" fmla="*/ 318128 w 636256"/>
              <a:gd name="connsiteY2" fmla="*/ 498252 h 1142862"/>
              <a:gd name="connsiteX3" fmla="*/ 500729 w 636256"/>
              <a:gd name="connsiteY3" fmla="*/ 315651 h 1142862"/>
              <a:gd name="connsiteX4" fmla="*/ 318128 w 636256"/>
              <a:gd name="connsiteY4" fmla="*/ 133050 h 1142862"/>
              <a:gd name="connsiteX5" fmla="*/ 318128 w 636256"/>
              <a:gd name="connsiteY5" fmla="*/ 0 h 1142862"/>
              <a:gd name="connsiteX6" fmla="*/ 636256 w 636256"/>
              <a:gd name="connsiteY6" fmla="*/ 318128 h 1142862"/>
              <a:gd name="connsiteX7" fmla="*/ 581925 w 636256"/>
              <a:gd name="connsiteY7" fmla="*/ 495996 h 1142862"/>
              <a:gd name="connsiteX8" fmla="*/ 564540 w 636256"/>
              <a:gd name="connsiteY8" fmla="*/ 517067 h 1142862"/>
              <a:gd name="connsiteX9" fmla="*/ 316083 w 636256"/>
              <a:gd name="connsiteY9" fmla="*/ 1142862 h 1142862"/>
              <a:gd name="connsiteX10" fmla="*/ 64351 w 636256"/>
              <a:gd name="connsiteY10" fmla="*/ 508818 h 1142862"/>
              <a:gd name="connsiteX11" fmla="*/ 64910 w 636256"/>
              <a:gd name="connsiteY11" fmla="*/ 508818 h 1142862"/>
              <a:gd name="connsiteX12" fmla="*/ 54331 w 636256"/>
              <a:gd name="connsiteY12" fmla="*/ 495996 h 1142862"/>
              <a:gd name="connsiteX13" fmla="*/ 0 w 636256"/>
              <a:gd name="connsiteY13" fmla="*/ 318128 h 1142862"/>
              <a:gd name="connsiteX14" fmla="*/ 318128 w 636256"/>
              <a:gd name="connsiteY14" fmla="*/ 0 h 114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256" h="1142862">
                <a:moveTo>
                  <a:pt x="318128" y="133050"/>
                </a:moveTo>
                <a:cubicBezTo>
                  <a:pt x="217280" y="133050"/>
                  <a:pt x="135527" y="214803"/>
                  <a:pt x="135527" y="315651"/>
                </a:cubicBezTo>
                <a:cubicBezTo>
                  <a:pt x="135527" y="416499"/>
                  <a:pt x="217280" y="498252"/>
                  <a:pt x="318128" y="498252"/>
                </a:cubicBezTo>
                <a:cubicBezTo>
                  <a:pt x="418976" y="498252"/>
                  <a:pt x="500729" y="416499"/>
                  <a:pt x="500729" y="315651"/>
                </a:cubicBezTo>
                <a:cubicBezTo>
                  <a:pt x="500729" y="214803"/>
                  <a:pt x="418976" y="133050"/>
                  <a:pt x="318128" y="133050"/>
                </a:cubicBezTo>
                <a:close/>
                <a:moveTo>
                  <a:pt x="318128" y="0"/>
                </a:moveTo>
                <a:cubicBezTo>
                  <a:pt x="493825" y="0"/>
                  <a:pt x="636256" y="142431"/>
                  <a:pt x="636256" y="318128"/>
                </a:cubicBezTo>
                <a:cubicBezTo>
                  <a:pt x="636256" y="384015"/>
                  <a:pt x="616227" y="445223"/>
                  <a:pt x="581925" y="495996"/>
                </a:cubicBezTo>
                <a:lnTo>
                  <a:pt x="564540" y="517067"/>
                </a:lnTo>
                <a:lnTo>
                  <a:pt x="316083" y="1142862"/>
                </a:lnTo>
                <a:lnTo>
                  <a:pt x="64351" y="508818"/>
                </a:lnTo>
                <a:lnTo>
                  <a:pt x="64910" y="508818"/>
                </a:lnTo>
                <a:lnTo>
                  <a:pt x="54331" y="495996"/>
                </a:lnTo>
                <a:cubicBezTo>
                  <a:pt x="20029" y="445223"/>
                  <a:pt x="0" y="384015"/>
                  <a:pt x="0" y="318128"/>
                </a:cubicBezTo>
                <a:cubicBezTo>
                  <a:pt x="0" y="142431"/>
                  <a:pt x="142431" y="0"/>
                  <a:pt x="318128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15566467">
            <a:off x="6677163" y="1124489"/>
            <a:ext cx="1435079" cy="3019592"/>
          </a:xfrm>
          <a:prstGeom prst="triangle">
            <a:avLst/>
          </a:prstGeom>
          <a:noFill/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3" name="Freeform 72"/>
          <p:cNvSpPr/>
          <p:nvPr/>
        </p:nvSpPr>
        <p:spPr bwMode="auto">
          <a:xfrm>
            <a:off x="8129679" y="1131927"/>
            <a:ext cx="2146831" cy="2172684"/>
          </a:xfrm>
          <a:custGeom>
            <a:avLst/>
            <a:gdLst>
              <a:gd name="T0" fmla="*/ 52 w 92"/>
              <a:gd name="T1" fmla="*/ 4 h 95"/>
              <a:gd name="T2" fmla="*/ 23 w 92"/>
              <a:gd name="T3" fmla="*/ 19 h 95"/>
              <a:gd name="T4" fmla="*/ 0 w 92"/>
              <a:gd name="T5" fmla="*/ 53 h 95"/>
              <a:gd name="T6" fmla="*/ 0 w 92"/>
              <a:gd name="T7" fmla="*/ 86 h 95"/>
              <a:gd name="T8" fmla="*/ 29 w 92"/>
              <a:gd name="T9" fmla="*/ 94 h 95"/>
              <a:gd name="T10" fmla="*/ 56 w 92"/>
              <a:gd name="T11" fmla="*/ 78 h 95"/>
              <a:gd name="T12" fmla="*/ 60 w 92"/>
              <a:gd name="T13" fmla="*/ 69 h 95"/>
              <a:gd name="T14" fmla="*/ 75 w 92"/>
              <a:gd name="T15" fmla="*/ 61 h 95"/>
              <a:gd name="T16" fmla="*/ 77 w 92"/>
              <a:gd name="T17" fmla="*/ 46 h 95"/>
              <a:gd name="T18" fmla="*/ 91 w 92"/>
              <a:gd name="T19" fmla="*/ 15 h 95"/>
              <a:gd name="T20" fmla="*/ 77 w 92"/>
              <a:gd name="T21" fmla="*/ 0 h 95"/>
              <a:gd name="T22" fmla="*/ 57 w 92"/>
              <a:gd name="T23" fmla="*/ 6 h 95"/>
              <a:gd name="T24" fmla="*/ 52 w 92"/>
              <a:gd name="T25" fmla="*/ 4 h 95"/>
              <a:gd name="T26" fmla="*/ 52 w 92"/>
              <a:gd name="T27" fmla="*/ 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2" h="95">
                <a:moveTo>
                  <a:pt x="52" y="4"/>
                </a:moveTo>
                <a:lnTo>
                  <a:pt x="23" y="19"/>
                </a:lnTo>
                <a:lnTo>
                  <a:pt x="0" y="53"/>
                </a:lnTo>
                <a:lnTo>
                  <a:pt x="0" y="86"/>
                </a:lnTo>
                <a:lnTo>
                  <a:pt x="29" y="94"/>
                </a:lnTo>
                <a:lnTo>
                  <a:pt x="56" y="78"/>
                </a:lnTo>
                <a:lnTo>
                  <a:pt x="60" y="69"/>
                </a:lnTo>
                <a:lnTo>
                  <a:pt x="75" y="61"/>
                </a:lnTo>
                <a:lnTo>
                  <a:pt x="77" y="46"/>
                </a:lnTo>
                <a:lnTo>
                  <a:pt x="91" y="15"/>
                </a:lnTo>
                <a:lnTo>
                  <a:pt x="77" y="0"/>
                </a:lnTo>
                <a:lnTo>
                  <a:pt x="57" y="6"/>
                </a:lnTo>
                <a:lnTo>
                  <a:pt x="52" y="4"/>
                </a:lnTo>
                <a:lnTo>
                  <a:pt x="52" y="4"/>
                </a:lnTo>
              </a:path>
            </a:pathLst>
          </a:custGeom>
          <a:solidFill>
            <a:schemeClr val="bg1"/>
          </a:solidFill>
          <a:ln w="9366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44" name="文本框 343"/>
          <p:cNvSpPr txBox="1"/>
          <p:nvPr/>
        </p:nvSpPr>
        <p:spPr>
          <a:xfrm>
            <a:off x="7725401" y="3693933"/>
            <a:ext cx="3462422" cy="23237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0" name="任意多边形 339"/>
          <p:cNvSpPr/>
          <p:nvPr/>
        </p:nvSpPr>
        <p:spPr>
          <a:xfrm>
            <a:off x="8542935" y="2323435"/>
            <a:ext cx="223005" cy="400566"/>
          </a:xfrm>
          <a:custGeom>
            <a:avLst/>
            <a:gdLst>
              <a:gd name="connsiteX0" fmla="*/ 318128 w 636256"/>
              <a:gd name="connsiteY0" fmla="*/ 133050 h 1142862"/>
              <a:gd name="connsiteX1" fmla="*/ 135527 w 636256"/>
              <a:gd name="connsiteY1" fmla="*/ 315651 h 1142862"/>
              <a:gd name="connsiteX2" fmla="*/ 318128 w 636256"/>
              <a:gd name="connsiteY2" fmla="*/ 498252 h 1142862"/>
              <a:gd name="connsiteX3" fmla="*/ 500729 w 636256"/>
              <a:gd name="connsiteY3" fmla="*/ 315651 h 1142862"/>
              <a:gd name="connsiteX4" fmla="*/ 318128 w 636256"/>
              <a:gd name="connsiteY4" fmla="*/ 133050 h 1142862"/>
              <a:gd name="connsiteX5" fmla="*/ 318128 w 636256"/>
              <a:gd name="connsiteY5" fmla="*/ 0 h 1142862"/>
              <a:gd name="connsiteX6" fmla="*/ 636256 w 636256"/>
              <a:gd name="connsiteY6" fmla="*/ 318128 h 1142862"/>
              <a:gd name="connsiteX7" fmla="*/ 581925 w 636256"/>
              <a:gd name="connsiteY7" fmla="*/ 495996 h 1142862"/>
              <a:gd name="connsiteX8" fmla="*/ 564540 w 636256"/>
              <a:gd name="connsiteY8" fmla="*/ 517067 h 1142862"/>
              <a:gd name="connsiteX9" fmla="*/ 316083 w 636256"/>
              <a:gd name="connsiteY9" fmla="*/ 1142862 h 1142862"/>
              <a:gd name="connsiteX10" fmla="*/ 64351 w 636256"/>
              <a:gd name="connsiteY10" fmla="*/ 508818 h 1142862"/>
              <a:gd name="connsiteX11" fmla="*/ 64910 w 636256"/>
              <a:gd name="connsiteY11" fmla="*/ 508818 h 1142862"/>
              <a:gd name="connsiteX12" fmla="*/ 54331 w 636256"/>
              <a:gd name="connsiteY12" fmla="*/ 495996 h 1142862"/>
              <a:gd name="connsiteX13" fmla="*/ 0 w 636256"/>
              <a:gd name="connsiteY13" fmla="*/ 318128 h 1142862"/>
              <a:gd name="connsiteX14" fmla="*/ 318128 w 636256"/>
              <a:gd name="connsiteY14" fmla="*/ 0 h 114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256" h="1142862">
                <a:moveTo>
                  <a:pt x="318128" y="133050"/>
                </a:moveTo>
                <a:cubicBezTo>
                  <a:pt x="217280" y="133050"/>
                  <a:pt x="135527" y="214803"/>
                  <a:pt x="135527" y="315651"/>
                </a:cubicBezTo>
                <a:cubicBezTo>
                  <a:pt x="135527" y="416499"/>
                  <a:pt x="217280" y="498252"/>
                  <a:pt x="318128" y="498252"/>
                </a:cubicBezTo>
                <a:cubicBezTo>
                  <a:pt x="418976" y="498252"/>
                  <a:pt x="500729" y="416499"/>
                  <a:pt x="500729" y="315651"/>
                </a:cubicBezTo>
                <a:cubicBezTo>
                  <a:pt x="500729" y="214803"/>
                  <a:pt x="418976" y="133050"/>
                  <a:pt x="318128" y="133050"/>
                </a:cubicBezTo>
                <a:close/>
                <a:moveTo>
                  <a:pt x="318128" y="0"/>
                </a:moveTo>
                <a:cubicBezTo>
                  <a:pt x="493825" y="0"/>
                  <a:pt x="636256" y="142431"/>
                  <a:pt x="636256" y="318128"/>
                </a:cubicBezTo>
                <a:cubicBezTo>
                  <a:pt x="636256" y="384015"/>
                  <a:pt x="616227" y="445223"/>
                  <a:pt x="581925" y="495996"/>
                </a:cubicBezTo>
                <a:lnTo>
                  <a:pt x="564540" y="517067"/>
                </a:lnTo>
                <a:lnTo>
                  <a:pt x="316083" y="1142862"/>
                </a:lnTo>
                <a:lnTo>
                  <a:pt x="64351" y="508818"/>
                </a:lnTo>
                <a:lnTo>
                  <a:pt x="64910" y="508818"/>
                </a:lnTo>
                <a:lnTo>
                  <a:pt x="54331" y="495996"/>
                </a:lnTo>
                <a:cubicBezTo>
                  <a:pt x="20029" y="445223"/>
                  <a:pt x="0" y="384015"/>
                  <a:pt x="0" y="318128"/>
                </a:cubicBezTo>
                <a:cubicBezTo>
                  <a:pt x="0" y="142431"/>
                  <a:pt x="142431" y="0"/>
                  <a:pt x="318128" y="0"/>
                </a:cubicBez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067">
        <p14:flip dir="r"/>
      </p:transition>
    </mc:Choice>
    <mc:Fallback>
      <p:transition spd="slow" advTm="106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982663" y="3693989"/>
            <a:ext cx="102266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等腰三角形 3"/>
          <p:cNvSpPr/>
          <p:nvPr/>
        </p:nvSpPr>
        <p:spPr>
          <a:xfrm rot="5400000">
            <a:off x="1793499" y="3549973"/>
            <a:ext cx="334117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等腰三角形 302"/>
          <p:cNvSpPr/>
          <p:nvPr/>
        </p:nvSpPr>
        <p:spPr>
          <a:xfrm rot="5400000">
            <a:off x="4529008" y="3549973"/>
            <a:ext cx="334117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4" name="等腰三角形 303"/>
          <p:cNvSpPr/>
          <p:nvPr/>
        </p:nvSpPr>
        <p:spPr>
          <a:xfrm rot="5400000">
            <a:off x="7264517" y="3549973"/>
            <a:ext cx="334117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等腰三角形 304"/>
          <p:cNvSpPr/>
          <p:nvPr/>
        </p:nvSpPr>
        <p:spPr>
          <a:xfrm rot="5400000">
            <a:off x="10000026" y="3549973"/>
            <a:ext cx="334117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863154" y="385137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" name="文本框 306"/>
          <p:cNvSpPr txBox="1"/>
          <p:nvPr/>
        </p:nvSpPr>
        <p:spPr>
          <a:xfrm>
            <a:off x="4392136" y="385137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" name="文本框 307"/>
          <p:cNvSpPr txBox="1"/>
          <p:nvPr/>
        </p:nvSpPr>
        <p:spPr>
          <a:xfrm>
            <a:off x="1661960" y="3268436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" name="文本框 308"/>
          <p:cNvSpPr txBox="1"/>
          <p:nvPr/>
        </p:nvSpPr>
        <p:spPr>
          <a:xfrm>
            <a:off x="7133042" y="3268436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1816541" y="4329242"/>
            <a:ext cx="2592313" cy="116955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>
            <a:stCxn id="4" idx="2"/>
            <a:endCxn id="310" idx="1"/>
          </p:cNvCxnSpPr>
          <p:nvPr/>
        </p:nvCxnSpPr>
        <p:spPr>
          <a:xfrm flipH="1">
            <a:off x="1816541" y="3526931"/>
            <a:ext cx="1" cy="13870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文本框 310"/>
          <p:cNvSpPr txBox="1"/>
          <p:nvPr/>
        </p:nvSpPr>
        <p:spPr>
          <a:xfrm>
            <a:off x="3662954" y="1891984"/>
            <a:ext cx="2592313" cy="11449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2" name="文本框 311"/>
          <p:cNvSpPr txBox="1"/>
          <p:nvPr/>
        </p:nvSpPr>
        <p:spPr>
          <a:xfrm>
            <a:off x="6450778" y="4329242"/>
            <a:ext cx="2592313" cy="11449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3" name="文本框 312"/>
          <p:cNvSpPr txBox="1"/>
          <p:nvPr/>
        </p:nvSpPr>
        <p:spPr>
          <a:xfrm>
            <a:off x="7425804" y="1891984"/>
            <a:ext cx="2592313" cy="11449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Add your text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>
            <a:stCxn id="303" idx="0"/>
          </p:cNvCxnSpPr>
          <p:nvPr/>
        </p:nvCxnSpPr>
        <p:spPr>
          <a:xfrm flipH="1" flipV="1">
            <a:off x="3659943" y="3038661"/>
            <a:ext cx="1180140" cy="65532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6446448" y="3691609"/>
            <a:ext cx="1129144" cy="63642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 flipV="1">
            <a:off x="10018117" y="2458099"/>
            <a:ext cx="4952" cy="13965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Line 90"/>
          <p:cNvSpPr>
            <a:spLocks noChangeShapeType="1"/>
          </p:cNvSpPr>
          <p:nvPr/>
        </p:nvSpPr>
        <p:spPr bwMode="auto">
          <a:xfrm flipV="1">
            <a:off x="1220039" y="3243454"/>
            <a:ext cx="0" cy="431160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5" name="Line 91"/>
          <p:cNvSpPr>
            <a:spLocks noChangeShapeType="1"/>
          </p:cNvSpPr>
          <p:nvPr/>
        </p:nvSpPr>
        <p:spPr bwMode="auto">
          <a:xfrm flipH="1">
            <a:off x="1220039" y="3489367"/>
            <a:ext cx="163581" cy="0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6" name="Line 92"/>
          <p:cNvSpPr>
            <a:spLocks noChangeShapeType="1"/>
          </p:cNvSpPr>
          <p:nvPr/>
        </p:nvSpPr>
        <p:spPr bwMode="auto">
          <a:xfrm>
            <a:off x="1220039" y="3284620"/>
            <a:ext cx="163581" cy="0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7" name="Freeform 93"/>
          <p:cNvSpPr/>
          <p:nvPr/>
        </p:nvSpPr>
        <p:spPr bwMode="auto">
          <a:xfrm>
            <a:off x="1383620" y="3284620"/>
            <a:ext cx="20583" cy="225330"/>
          </a:xfrm>
          <a:custGeom>
            <a:avLst/>
            <a:gdLst>
              <a:gd name="T0" fmla="*/ 0 w 8"/>
              <a:gd name="T1" fmla="*/ 0 h 88"/>
              <a:gd name="T2" fmla="*/ 8 w 8"/>
              <a:gd name="T3" fmla="*/ 8 h 88"/>
              <a:gd name="T4" fmla="*/ 8 w 8"/>
              <a:gd name="T5" fmla="*/ 88 h 88"/>
              <a:gd name="T6" fmla="*/ 0 w 8"/>
              <a:gd name="T7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88">
                <a:moveTo>
                  <a:pt x="0" y="0"/>
                </a:moveTo>
                <a:cubicBezTo>
                  <a:pt x="5" y="0"/>
                  <a:pt x="8" y="3"/>
                  <a:pt x="8" y="8"/>
                </a:cubicBezTo>
                <a:cubicBezTo>
                  <a:pt x="8" y="88"/>
                  <a:pt x="8" y="88"/>
                  <a:pt x="8" y="88"/>
                </a:cubicBezTo>
                <a:cubicBezTo>
                  <a:pt x="8" y="83"/>
                  <a:pt x="5" y="80"/>
                  <a:pt x="0" y="80"/>
                </a:cubicBez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8" name="Freeform 94"/>
          <p:cNvSpPr/>
          <p:nvPr/>
        </p:nvSpPr>
        <p:spPr bwMode="auto">
          <a:xfrm>
            <a:off x="1404203" y="3325787"/>
            <a:ext cx="185247" cy="204747"/>
          </a:xfrm>
          <a:custGeom>
            <a:avLst/>
            <a:gdLst>
              <a:gd name="T0" fmla="*/ 0 w 171"/>
              <a:gd name="T1" fmla="*/ 0 h 189"/>
              <a:gd name="T2" fmla="*/ 171 w 171"/>
              <a:gd name="T3" fmla="*/ 0 h 189"/>
              <a:gd name="T4" fmla="*/ 171 w 171"/>
              <a:gd name="T5" fmla="*/ 189 h 189"/>
              <a:gd name="T6" fmla="*/ 0 w 171"/>
              <a:gd name="T7" fmla="*/ 189 h 189"/>
              <a:gd name="T8" fmla="*/ 0 w 171"/>
              <a:gd name="T9" fmla="*/ 151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" h="189">
                <a:moveTo>
                  <a:pt x="0" y="0"/>
                </a:moveTo>
                <a:lnTo>
                  <a:pt x="171" y="0"/>
                </a:lnTo>
                <a:lnTo>
                  <a:pt x="171" y="189"/>
                </a:lnTo>
                <a:lnTo>
                  <a:pt x="0" y="189"/>
                </a:lnTo>
                <a:lnTo>
                  <a:pt x="0" y="151"/>
                </a:ln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9" name="Oval 95"/>
          <p:cNvSpPr>
            <a:spLocks noChangeArrowheads="1"/>
          </p:cNvSpPr>
          <p:nvPr/>
        </p:nvSpPr>
        <p:spPr bwMode="auto">
          <a:xfrm>
            <a:off x="1199456" y="3202288"/>
            <a:ext cx="41166" cy="41166"/>
          </a:xfrm>
          <a:prstGeom prst="ellips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0" name="Freeform 52"/>
          <p:cNvSpPr/>
          <p:nvPr/>
        </p:nvSpPr>
        <p:spPr bwMode="auto">
          <a:xfrm>
            <a:off x="10501715" y="3197517"/>
            <a:ext cx="476660" cy="289246"/>
          </a:xfrm>
          <a:custGeom>
            <a:avLst/>
            <a:gdLst>
              <a:gd name="T0" fmla="*/ 93 w 186"/>
              <a:gd name="T1" fmla="*/ 35 h 113"/>
              <a:gd name="T2" fmla="*/ 165 w 186"/>
              <a:gd name="T3" fmla="*/ 108 h 113"/>
              <a:gd name="T4" fmla="*/ 182 w 186"/>
              <a:gd name="T5" fmla="*/ 108 h 113"/>
              <a:gd name="T6" fmla="*/ 182 w 186"/>
              <a:gd name="T7" fmla="*/ 91 h 113"/>
              <a:gd name="T8" fmla="*/ 93 w 186"/>
              <a:gd name="T9" fmla="*/ 0 h 113"/>
              <a:gd name="T10" fmla="*/ 5 w 186"/>
              <a:gd name="T11" fmla="*/ 91 h 113"/>
              <a:gd name="T12" fmla="*/ 5 w 186"/>
              <a:gd name="T13" fmla="*/ 108 h 113"/>
              <a:gd name="T14" fmla="*/ 22 w 186"/>
              <a:gd name="T15" fmla="*/ 108 h 113"/>
              <a:gd name="T16" fmla="*/ 93 w 186"/>
              <a:gd name="T17" fmla="*/ 3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" h="113">
                <a:moveTo>
                  <a:pt x="93" y="35"/>
                </a:moveTo>
                <a:cubicBezTo>
                  <a:pt x="165" y="108"/>
                  <a:pt x="165" y="108"/>
                  <a:pt x="165" y="108"/>
                </a:cubicBezTo>
                <a:cubicBezTo>
                  <a:pt x="169" y="113"/>
                  <a:pt x="177" y="113"/>
                  <a:pt x="182" y="108"/>
                </a:cubicBezTo>
                <a:cubicBezTo>
                  <a:pt x="186" y="103"/>
                  <a:pt x="186" y="96"/>
                  <a:pt x="182" y="91"/>
                </a:cubicBezTo>
                <a:cubicBezTo>
                  <a:pt x="93" y="0"/>
                  <a:pt x="93" y="0"/>
                  <a:pt x="93" y="0"/>
                </a:cubicBezTo>
                <a:cubicBezTo>
                  <a:pt x="5" y="91"/>
                  <a:pt x="5" y="91"/>
                  <a:pt x="5" y="91"/>
                </a:cubicBezTo>
                <a:cubicBezTo>
                  <a:pt x="0" y="96"/>
                  <a:pt x="0" y="103"/>
                  <a:pt x="5" y="108"/>
                </a:cubicBezTo>
                <a:cubicBezTo>
                  <a:pt x="9" y="113"/>
                  <a:pt x="17" y="113"/>
                  <a:pt x="22" y="108"/>
                </a:cubicBezTo>
                <a:lnTo>
                  <a:pt x="93" y="35"/>
                </a:ln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1" name="Freeform 53"/>
          <p:cNvSpPr/>
          <p:nvPr/>
        </p:nvSpPr>
        <p:spPr bwMode="auto">
          <a:xfrm>
            <a:off x="10565631" y="3467263"/>
            <a:ext cx="348828" cy="201497"/>
          </a:xfrm>
          <a:custGeom>
            <a:avLst/>
            <a:gdLst>
              <a:gd name="T0" fmla="*/ 0 w 322"/>
              <a:gd name="T1" fmla="*/ 0 h 186"/>
              <a:gd name="T2" fmla="*/ 0 w 322"/>
              <a:gd name="T3" fmla="*/ 186 h 186"/>
              <a:gd name="T4" fmla="*/ 114 w 322"/>
              <a:gd name="T5" fmla="*/ 186 h 186"/>
              <a:gd name="T6" fmla="*/ 114 w 322"/>
              <a:gd name="T7" fmla="*/ 54 h 186"/>
              <a:gd name="T8" fmla="*/ 208 w 322"/>
              <a:gd name="T9" fmla="*/ 54 h 186"/>
              <a:gd name="T10" fmla="*/ 208 w 322"/>
              <a:gd name="T11" fmla="*/ 186 h 186"/>
              <a:gd name="T12" fmla="*/ 322 w 322"/>
              <a:gd name="T13" fmla="*/ 186 h 186"/>
              <a:gd name="T14" fmla="*/ 322 w 322"/>
              <a:gd name="T1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2" h="186">
                <a:moveTo>
                  <a:pt x="0" y="0"/>
                </a:moveTo>
                <a:lnTo>
                  <a:pt x="0" y="186"/>
                </a:lnTo>
                <a:lnTo>
                  <a:pt x="114" y="186"/>
                </a:lnTo>
                <a:lnTo>
                  <a:pt x="114" y="54"/>
                </a:lnTo>
                <a:lnTo>
                  <a:pt x="208" y="54"/>
                </a:lnTo>
                <a:lnTo>
                  <a:pt x="208" y="186"/>
                </a:lnTo>
                <a:lnTo>
                  <a:pt x="322" y="186"/>
                </a:lnTo>
                <a:lnTo>
                  <a:pt x="322" y="0"/>
                </a:ln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 rot="5400000">
            <a:off x="8226191" y="3226298"/>
            <a:ext cx="1103790" cy="95154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2" name="等腰三角形 321"/>
          <p:cNvSpPr/>
          <p:nvPr/>
        </p:nvSpPr>
        <p:spPr>
          <a:xfrm rot="5400000">
            <a:off x="5491107" y="3226298"/>
            <a:ext cx="1103790" cy="95154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等腰三角形 322"/>
          <p:cNvSpPr/>
          <p:nvPr/>
        </p:nvSpPr>
        <p:spPr>
          <a:xfrm rot="5400000">
            <a:off x="2756022" y="3226298"/>
            <a:ext cx="1103790" cy="95154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4" name="Oval 56"/>
          <p:cNvSpPr>
            <a:spLocks noChangeArrowheads="1"/>
          </p:cNvSpPr>
          <p:nvPr/>
        </p:nvSpPr>
        <p:spPr bwMode="auto">
          <a:xfrm>
            <a:off x="8377671" y="3466083"/>
            <a:ext cx="471243" cy="472326"/>
          </a:xfrm>
          <a:prstGeom prst="ellips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5" name="Freeform 57"/>
          <p:cNvSpPr/>
          <p:nvPr/>
        </p:nvSpPr>
        <p:spPr bwMode="auto">
          <a:xfrm>
            <a:off x="8449170" y="3527832"/>
            <a:ext cx="243746" cy="223163"/>
          </a:xfrm>
          <a:custGeom>
            <a:avLst/>
            <a:gdLst>
              <a:gd name="T0" fmla="*/ 8 w 95"/>
              <a:gd name="T1" fmla="*/ 33 h 87"/>
              <a:gd name="T2" fmla="*/ 29 w 95"/>
              <a:gd name="T3" fmla="*/ 74 h 87"/>
              <a:gd name="T4" fmla="*/ 57 w 95"/>
              <a:gd name="T5" fmla="*/ 85 h 87"/>
              <a:gd name="T6" fmla="*/ 54 w 95"/>
              <a:gd name="T7" fmla="*/ 81 h 87"/>
              <a:gd name="T8" fmla="*/ 48 w 95"/>
              <a:gd name="T9" fmla="*/ 76 h 87"/>
              <a:gd name="T10" fmla="*/ 45 w 95"/>
              <a:gd name="T11" fmla="*/ 67 h 87"/>
              <a:gd name="T12" fmla="*/ 36 w 95"/>
              <a:gd name="T13" fmla="*/ 64 h 87"/>
              <a:gd name="T14" fmla="*/ 45 w 95"/>
              <a:gd name="T15" fmla="*/ 52 h 87"/>
              <a:gd name="T16" fmla="*/ 71 w 95"/>
              <a:gd name="T17" fmla="*/ 33 h 87"/>
              <a:gd name="T18" fmla="*/ 43 w 95"/>
              <a:gd name="T19" fmla="*/ 3 h 87"/>
              <a:gd name="T20" fmla="*/ 6 w 95"/>
              <a:gd name="T21" fmla="*/ 14 h 87"/>
              <a:gd name="T22" fmla="*/ 8 w 95"/>
              <a:gd name="T23" fmla="*/ 3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" h="87">
                <a:moveTo>
                  <a:pt x="8" y="33"/>
                </a:moveTo>
                <a:cubicBezTo>
                  <a:pt x="4" y="44"/>
                  <a:pt x="7" y="61"/>
                  <a:pt x="29" y="74"/>
                </a:cubicBezTo>
                <a:cubicBezTo>
                  <a:pt x="51" y="86"/>
                  <a:pt x="55" y="83"/>
                  <a:pt x="57" y="85"/>
                </a:cubicBezTo>
                <a:cubicBezTo>
                  <a:pt x="59" y="87"/>
                  <a:pt x="53" y="87"/>
                  <a:pt x="54" y="81"/>
                </a:cubicBezTo>
                <a:cubicBezTo>
                  <a:pt x="55" y="75"/>
                  <a:pt x="51" y="76"/>
                  <a:pt x="48" y="76"/>
                </a:cubicBezTo>
                <a:cubicBezTo>
                  <a:pt x="45" y="76"/>
                  <a:pt x="44" y="70"/>
                  <a:pt x="45" y="67"/>
                </a:cubicBezTo>
                <a:cubicBezTo>
                  <a:pt x="46" y="63"/>
                  <a:pt x="41" y="71"/>
                  <a:pt x="36" y="64"/>
                </a:cubicBezTo>
                <a:cubicBezTo>
                  <a:pt x="32" y="56"/>
                  <a:pt x="39" y="50"/>
                  <a:pt x="45" y="52"/>
                </a:cubicBezTo>
                <a:cubicBezTo>
                  <a:pt x="61" y="57"/>
                  <a:pt x="59" y="43"/>
                  <a:pt x="71" y="33"/>
                </a:cubicBezTo>
                <a:cubicBezTo>
                  <a:pt x="95" y="15"/>
                  <a:pt x="60" y="5"/>
                  <a:pt x="43" y="3"/>
                </a:cubicBezTo>
                <a:cubicBezTo>
                  <a:pt x="25" y="0"/>
                  <a:pt x="0" y="7"/>
                  <a:pt x="6" y="14"/>
                </a:cubicBezTo>
                <a:cubicBezTo>
                  <a:pt x="12" y="20"/>
                  <a:pt x="9" y="30"/>
                  <a:pt x="8" y="33"/>
                </a:cubicBez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6" name="Freeform 58"/>
          <p:cNvSpPr/>
          <p:nvPr/>
        </p:nvSpPr>
        <p:spPr bwMode="auto">
          <a:xfrm>
            <a:off x="8580252" y="3700080"/>
            <a:ext cx="186331" cy="217747"/>
          </a:xfrm>
          <a:custGeom>
            <a:avLst/>
            <a:gdLst>
              <a:gd name="T0" fmla="*/ 12 w 73"/>
              <a:gd name="T1" fmla="*/ 32 h 85"/>
              <a:gd name="T2" fmla="*/ 12 w 73"/>
              <a:gd name="T3" fmla="*/ 45 h 85"/>
              <a:gd name="T4" fmla="*/ 25 w 73"/>
              <a:gd name="T5" fmla="*/ 58 h 85"/>
              <a:gd name="T6" fmla="*/ 19 w 73"/>
              <a:gd name="T7" fmla="*/ 80 h 85"/>
              <a:gd name="T8" fmla="*/ 45 w 73"/>
              <a:gd name="T9" fmla="*/ 66 h 85"/>
              <a:gd name="T10" fmla="*/ 66 w 73"/>
              <a:gd name="T11" fmla="*/ 37 h 85"/>
              <a:gd name="T12" fmla="*/ 54 w 73"/>
              <a:gd name="T13" fmla="*/ 24 h 85"/>
              <a:gd name="T14" fmla="*/ 24 w 73"/>
              <a:gd name="T15" fmla="*/ 11 h 85"/>
              <a:gd name="T16" fmla="*/ 12 w 73"/>
              <a:gd name="T17" fmla="*/ 32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85">
                <a:moveTo>
                  <a:pt x="12" y="32"/>
                </a:moveTo>
                <a:cubicBezTo>
                  <a:pt x="10" y="43"/>
                  <a:pt x="0" y="34"/>
                  <a:pt x="12" y="45"/>
                </a:cubicBezTo>
                <a:cubicBezTo>
                  <a:pt x="23" y="56"/>
                  <a:pt x="26" y="33"/>
                  <a:pt x="25" y="58"/>
                </a:cubicBezTo>
                <a:cubicBezTo>
                  <a:pt x="23" y="83"/>
                  <a:pt x="2" y="85"/>
                  <a:pt x="19" y="80"/>
                </a:cubicBezTo>
                <a:cubicBezTo>
                  <a:pt x="36" y="74"/>
                  <a:pt x="33" y="79"/>
                  <a:pt x="45" y="66"/>
                </a:cubicBezTo>
                <a:cubicBezTo>
                  <a:pt x="58" y="54"/>
                  <a:pt x="60" y="47"/>
                  <a:pt x="66" y="37"/>
                </a:cubicBezTo>
                <a:cubicBezTo>
                  <a:pt x="73" y="27"/>
                  <a:pt x="62" y="31"/>
                  <a:pt x="54" y="24"/>
                </a:cubicBezTo>
                <a:cubicBezTo>
                  <a:pt x="47" y="17"/>
                  <a:pt x="34" y="0"/>
                  <a:pt x="24" y="11"/>
                </a:cubicBezTo>
                <a:cubicBezTo>
                  <a:pt x="14" y="21"/>
                  <a:pt x="12" y="32"/>
                  <a:pt x="12" y="32"/>
                </a:cubicBez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7" name="Freeform 59"/>
          <p:cNvSpPr/>
          <p:nvPr/>
        </p:nvSpPr>
        <p:spPr bwMode="auto">
          <a:xfrm>
            <a:off x="8679917" y="3476916"/>
            <a:ext cx="161414" cy="304412"/>
          </a:xfrm>
          <a:custGeom>
            <a:avLst/>
            <a:gdLst>
              <a:gd name="T0" fmla="*/ 0 w 63"/>
              <a:gd name="T1" fmla="*/ 0 h 119"/>
              <a:gd name="T2" fmla="*/ 11 w 63"/>
              <a:gd name="T3" fmla="*/ 30 h 119"/>
              <a:gd name="T4" fmla="*/ 46 w 63"/>
              <a:gd name="T5" fmla="*/ 54 h 119"/>
              <a:gd name="T6" fmla="*/ 54 w 63"/>
              <a:gd name="T7" fmla="*/ 81 h 119"/>
              <a:gd name="T8" fmla="*/ 52 w 63"/>
              <a:gd name="T9" fmla="*/ 111 h 119"/>
              <a:gd name="T10" fmla="*/ 63 w 63"/>
              <a:gd name="T11" fmla="*/ 113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" h="119">
                <a:moveTo>
                  <a:pt x="0" y="0"/>
                </a:moveTo>
                <a:cubicBezTo>
                  <a:pt x="0" y="6"/>
                  <a:pt x="3" y="22"/>
                  <a:pt x="11" y="30"/>
                </a:cubicBezTo>
                <a:cubicBezTo>
                  <a:pt x="19" y="37"/>
                  <a:pt x="45" y="44"/>
                  <a:pt x="46" y="54"/>
                </a:cubicBezTo>
                <a:cubicBezTo>
                  <a:pt x="47" y="64"/>
                  <a:pt x="58" y="71"/>
                  <a:pt x="54" y="81"/>
                </a:cubicBezTo>
                <a:cubicBezTo>
                  <a:pt x="50" y="90"/>
                  <a:pt x="42" y="103"/>
                  <a:pt x="52" y="111"/>
                </a:cubicBezTo>
                <a:cubicBezTo>
                  <a:pt x="61" y="119"/>
                  <a:pt x="63" y="113"/>
                  <a:pt x="63" y="113"/>
                </a:cubicBez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8" name="Freeform 96"/>
          <p:cNvSpPr/>
          <p:nvPr/>
        </p:nvSpPr>
        <p:spPr bwMode="auto">
          <a:xfrm>
            <a:off x="5839029" y="3474623"/>
            <a:ext cx="60666" cy="51999"/>
          </a:xfrm>
          <a:custGeom>
            <a:avLst/>
            <a:gdLst>
              <a:gd name="T0" fmla="*/ 24 w 24"/>
              <a:gd name="T1" fmla="*/ 20 h 20"/>
              <a:gd name="T2" fmla="*/ 24 w 24"/>
              <a:gd name="T3" fmla="*/ 12 h 20"/>
              <a:gd name="T4" fmla="*/ 12 w 24"/>
              <a:gd name="T5" fmla="*/ 0 h 20"/>
              <a:gd name="T6" fmla="*/ 0 w 24"/>
              <a:gd name="T7" fmla="*/ 12 h 20"/>
              <a:gd name="T8" fmla="*/ 0 w 24"/>
              <a:gd name="T9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0">
                <a:moveTo>
                  <a:pt x="24" y="20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5"/>
                  <a:pt x="19" y="0"/>
                  <a:pt x="12" y="0"/>
                </a:cubicBezTo>
                <a:cubicBezTo>
                  <a:pt x="6" y="0"/>
                  <a:pt x="0" y="5"/>
                  <a:pt x="0" y="12"/>
                </a:cubicBezTo>
                <a:cubicBezTo>
                  <a:pt x="0" y="20"/>
                  <a:pt x="0" y="20"/>
                  <a:pt x="0" y="20"/>
                </a:cubicBez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9" name="Line 97"/>
          <p:cNvSpPr>
            <a:spLocks noChangeShapeType="1"/>
          </p:cNvSpPr>
          <p:nvPr/>
        </p:nvSpPr>
        <p:spPr bwMode="auto">
          <a:xfrm>
            <a:off x="5839029" y="3639288"/>
            <a:ext cx="0" cy="41166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0" name="Line 98"/>
          <p:cNvSpPr>
            <a:spLocks noChangeShapeType="1"/>
          </p:cNvSpPr>
          <p:nvPr/>
        </p:nvSpPr>
        <p:spPr bwMode="auto">
          <a:xfrm flipV="1">
            <a:off x="5899695" y="3639288"/>
            <a:ext cx="0" cy="41166"/>
          </a:xfrm>
          <a:prstGeom prst="lin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1" name="Freeform 99"/>
          <p:cNvSpPr/>
          <p:nvPr/>
        </p:nvSpPr>
        <p:spPr bwMode="auto">
          <a:xfrm>
            <a:off x="5839029" y="3782286"/>
            <a:ext cx="60666" cy="164664"/>
          </a:xfrm>
          <a:custGeom>
            <a:avLst/>
            <a:gdLst>
              <a:gd name="T0" fmla="*/ 0 w 56"/>
              <a:gd name="T1" fmla="*/ 0 h 152"/>
              <a:gd name="T2" fmla="*/ 0 w 56"/>
              <a:gd name="T3" fmla="*/ 152 h 152"/>
              <a:gd name="T4" fmla="*/ 56 w 56"/>
              <a:gd name="T5" fmla="*/ 152 h 152"/>
              <a:gd name="T6" fmla="*/ 56 w 56"/>
              <a:gd name="T7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152">
                <a:moveTo>
                  <a:pt x="0" y="0"/>
                </a:moveTo>
                <a:lnTo>
                  <a:pt x="0" y="152"/>
                </a:lnTo>
                <a:lnTo>
                  <a:pt x="56" y="152"/>
                </a:lnTo>
                <a:lnTo>
                  <a:pt x="56" y="0"/>
                </a:lnTo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2" name="Freeform 100"/>
          <p:cNvSpPr/>
          <p:nvPr/>
        </p:nvSpPr>
        <p:spPr bwMode="auto">
          <a:xfrm>
            <a:off x="5674365" y="3536372"/>
            <a:ext cx="431160" cy="102915"/>
          </a:xfrm>
          <a:custGeom>
            <a:avLst/>
            <a:gdLst>
              <a:gd name="T0" fmla="*/ 327 w 398"/>
              <a:gd name="T1" fmla="*/ 95 h 95"/>
              <a:gd name="T2" fmla="*/ 0 w 398"/>
              <a:gd name="T3" fmla="*/ 95 h 95"/>
              <a:gd name="T4" fmla="*/ 19 w 398"/>
              <a:gd name="T5" fmla="*/ 47 h 95"/>
              <a:gd name="T6" fmla="*/ 0 w 398"/>
              <a:gd name="T7" fmla="*/ 0 h 95"/>
              <a:gd name="T8" fmla="*/ 327 w 398"/>
              <a:gd name="T9" fmla="*/ 0 h 95"/>
              <a:gd name="T10" fmla="*/ 398 w 398"/>
              <a:gd name="T11" fmla="*/ 47 h 95"/>
              <a:gd name="T12" fmla="*/ 327 w 398"/>
              <a:gd name="T13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8" h="95">
                <a:moveTo>
                  <a:pt x="327" y="95"/>
                </a:moveTo>
                <a:lnTo>
                  <a:pt x="0" y="95"/>
                </a:lnTo>
                <a:lnTo>
                  <a:pt x="19" y="47"/>
                </a:lnTo>
                <a:lnTo>
                  <a:pt x="0" y="0"/>
                </a:lnTo>
                <a:lnTo>
                  <a:pt x="327" y="0"/>
                </a:lnTo>
                <a:lnTo>
                  <a:pt x="398" y="47"/>
                </a:lnTo>
                <a:lnTo>
                  <a:pt x="327" y="95"/>
                </a:ln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3" name="Freeform 101"/>
          <p:cNvSpPr/>
          <p:nvPr/>
        </p:nvSpPr>
        <p:spPr bwMode="auto">
          <a:xfrm>
            <a:off x="5633199" y="3680454"/>
            <a:ext cx="431160" cy="101832"/>
          </a:xfrm>
          <a:custGeom>
            <a:avLst/>
            <a:gdLst>
              <a:gd name="T0" fmla="*/ 71 w 398"/>
              <a:gd name="T1" fmla="*/ 0 h 94"/>
              <a:gd name="T2" fmla="*/ 398 w 398"/>
              <a:gd name="T3" fmla="*/ 0 h 94"/>
              <a:gd name="T4" fmla="*/ 379 w 398"/>
              <a:gd name="T5" fmla="*/ 47 h 94"/>
              <a:gd name="T6" fmla="*/ 398 w 398"/>
              <a:gd name="T7" fmla="*/ 94 h 94"/>
              <a:gd name="T8" fmla="*/ 71 w 398"/>
              <a:gd name="T9" fmla="*/ 94 h 94"/>
              <a:gd name="T10" fmla="*/ 0 w 398"/>
              <a:gd name="T11" fmla="*/ 47 h 94"/>
              <a:gd name="T12" fmla="*/ 71 w 398"/>
              <a:gd name="T13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8" h="94">
                <a:moveTo>
                  <a:pt x="71" y="0"/>
                </a:moveTo>
                <a:lnTo>
                  <a:pt x="398" y="0"/>
                </a:lnTo>
                <a:lnTo>
                  <a:pt x="379" y="47"/>
                </a:lnTo>
                <a:lnTo>
                  <a:pt x="398" y="94"/>
                </a:lnTo>
                <a:lnTo>
                  <a:pt x="71" y="94"/>
                </a:lnTo>
                <a:lnTo>
                  <a:pt x="0" y="47"/>
                </a:lnTo>
                <a:lnTo>
                  <a:pt x="71" y="0"/>
                </a:ln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6" name="Oval 69"/>
          <p:cNvSpPr>
            <a:spLocks noChangeArrowheads="1"/>
          </p:cNvSpPr>
          <p:nvPr/>
        </p:nvSpPr>
        <p:spPr bwMode="auto">
          <a:xfrm>
            <a:off x="2915361" y="3469477"/>
            <a:ext cx="472326" cy="471243"/>
          </a:xfrm>
          <a:prstGeom prst="ellipse">
            <a:avLst/>
          </a:pr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7" name="Freeform 70"/>
          <p:cNvSpPr/>
          <p:nvPr/>
        </p:nvSpPr>
        <p:spPr bwMode="auto">
          <a:xfrm>
            <a:off x="3018276" y="3612475"/>
            <a:ext cx="225330" cy="225330"/>
          </a:xfrm>
          <a:custGeom>
            <a:avLst/>
            <a:gdLst>
              <a:gd name="T0" fmla="*/ 139 w 208"/>
              <a:gd name="T1" fmla="*/ 208 h 208"/>
              <a:gd name="T2" fmla="*/ 104 w 208"/>
              <a:gd name="T3" fmla="*/ 104 h 208"/>
              <a:gd name="T4" fmla="*/ 0 w 208"/>
              <a:gd name="T5" fmla="*/ 69 h 208"/>
              <a:gd name="T6" fmla="*/ 208 w 208"/>
              <a:gd name="T7" fmla="*/ 0 h 208"/>
              <a:gd name="T8" fmla="*/ 139 w 208"/>
              <a:gd name="T9" fmla="*/ 20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208">
                <a:moveTo>
                  <a:pt x="139" y="208"/>
                </a:moveTo>
                <a:lnTo>
                  <a:pt x="104" y="104"/>
                </a:lnTo>
                <a:lnTo>
                  <a:pt x="0" y="69"/>
                </a:lnTo>
                <a:lnTo>
                  <a:pt x="208" y="0"/>
                </a:lnTo>
                <a:lnTo>
                  <a:pt x="139" y="208"/>
                </a:lnTo>
                <a:close/>
              </a:path>
            </a:pathLst>
          </a:custGeom>
          <a:noFill/>
          <a:ln w="30163" cap="rnd">
            <a:solidFill>
              <a:srgbClr val="70AEDA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040">
        <p14:flip dir="r"/>
      </p:transition>
    </mc:Choice>
    <mc:Fallback>
      <p:transition spd="slow" advTm="204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0" name="平行四边形 309"/>
          <p:cNvSpPr/>
          <p:nvPr/>
        </p:nvSpPr>
        <p:spPr>
          <a:xfrm flipV="1">
            <a:off x="2888705" y="1350417"/>
            <a:ext cx="6331290" cy="4150274"/>
          </a:xfrm>
          <a:prstGeom prst="parallelogram">
            <a:avLst>
              <a:gd name="adj" fmla="val 102699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982663" y="1751214"/>
            <a:ext cx="10226675" cy="3405978"/>
          </a:xfrm>
          <a:prstGeom prst="roundRect">
            <a:avLst>
              <a:gd name="adj" fmla="val 8348"/>
            </a:avLst>
          </a:pr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330" t="-47674" r="-3511" b="-94186"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1" y="1353863"/>
            <a:ext cx="4954286" cy="5504137"/>
          </a:xfrm>
          <a:prstGeom prst="parallelogram">
            <a:avLst>
              <a:gd name="adj" fmla="val 58086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平行四边形 310"/>
          <p:cNvSpPr/>
          <p:nvPr/>
        </p:nvSpPr>
        <p:spPr>
          <a:xfrm>
            <a:off x="7131632" y="0"/>
            <a:ext cx="5070228" cy="5500691"/>
          </a:xfrm>
          <a:prstGeom prst="parallelogram">
            <a:avLst>
              <a:gd name="adj" fmla="val 5908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122">
        <p14:flip dir="r"/>
      </p:transition>
    </mc:Choice>
    <mc:Fallback>
      <p:transition spd="slow" advTm="212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78512" y="1432018"/>
            <a:ext cx="95327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THANKS FOR YOUR TIME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132">
        <p14:flip dir="r"/>
      </p:transition>
    </mc:Choice>
    <mc:Fallback>
      <p:transition spd="slow" advTm="11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0" y="3743588"/>
            <a:ext cx="12192000" cy="3114412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>
            <a:off x="4596498" y="817657"/>
            <a:ext cx="3029317" cy="2611480"/>
          </a:xfrm>
          <a:prstGeom prst="hexagon">
            <a:avLst/>
          </a:pr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190192" y="4055798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REPORTER: DIS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1412680" y="4685977"/>
            <a:ext cx="93666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is the introduction of Mrs. Dis.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Here 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Here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the introduction of Mrs. Dis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163">
        <p14:flip dir="r"/>
      </p:transition>
    </mc:Choice>
    <mc:Fallback>
      <p:transition spd="slow" advTm="11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81553" y="78554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u="sng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9600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4634809" y="1861821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9600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3" name="文本框 302"/>
          <p:cNvSpPr txBox="1"/>
          <p:nvPr/>
        </p:nvSpPr>
        <p:spPr>
          <a:xfrm>
            <a:off x="6773653" y="790170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9600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4" name="文本框 303"/>
          <p:cNvSpPr txBox="1"/>
          <p:nvPr/>
        </p:nvSpPr>
        <p:spPr>
          <a:xfrm>
            <a:off x="8895969" y="1877047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u="sng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9600" u="sng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03204" y="2886759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05" name="文本框 304"/>
          <p:cNvSpPr txBox="1"/>
          <p:nvPr/>
        </p:nvSpPr>
        <p:spPr>
          <a:xfrm>
            <a:off x="4067051" y="4117807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08" name="文本框 307"/>
          <p:cNvSpPr txBox="1"/>
          <p:nvPr/>
        </p:nvSpPr>
        <p:spPr>
          <a:xfrm>
            <a:off x="6230029" y="2881199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  <p:sp>
        <p:nvSpPr>
          <p:cNvPr id="309" name="文本框 308"/>
          <p:cNvSpPr txBox="1"/>
          <p:nvPr/>
        </p:nvSpPr>
        <p:spPr>
          <a:xfrm>
            <a:off x="8386886" y="4110895"/>
            <a:ext cx="1924180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</a:pPr>
            <a:r>
              <a:rPr lang="en-US" altLang="zh-CN" sz="1400" dirty="0" smtClean="0"/>
              <a:t>Add your text here</a:t>
            </a:r>
            <a:endParaRPr lang="en-US" altLang="zh-CN" sz="1400" dirty="0" smtClean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here</a:t>
            </a:r>
            <a:endParaRPr lang="zh-CN" altLang="en-US" sz="1400" dirty="0"/>
          </a:p>
          <a:p>
            <a:pPr algn="ctr">
              <a:lnSpc>
                <a:spcPct val="125000"/>
              </a:lnSpc>
            </a:pPr>
            <a:r>
              <a:rPr lang="en-US" altLang="zh-CN" sz="1400" dirty="0"/>
              <a:t>Add your text </a:t>
            </a:r>
            <a:r>
              <a:rPr lang="en-US" altLang="zh-CN" sz="1400" dirty="0" smtClean="0"/>
              <a:t>here</a:t>
            </a:r>
            <a:endParaRPr lang="zh-CN" alt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107">
        <p14:flip dir="r"/>
      </p:transition>
    </mc:Choice>
    <mc:Fallback>
      <p:transition spd="slow" advTm="11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5392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70A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8" name="文本框 307"/>
          <p:cNvSpPr txBox="1"/>
          <p:nvPr/>
        </p:nvSpPr>
        <p:spPr>
          <a:xfrm>
            <a:off x="831214" y="1432018"/>
            <a:ext cx="2846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PART 1</a:t>
            </a:r>
            <a:endParaRPr lang="zh-CN" altLang="en-US" sz="5400" b="1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906463" y="2106652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Add your title here</a:t>
            </a:r>
            <a:endParaRPr lang="zh-CN" altLang="en-US" sz="3200" dirty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086">
        <p14:flip dir="r"/>
      </p:transition>
    </mc:Choice>
    <mc:Fallback>
      <p:transition spd="slow" advTm="10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8" name="任意多边形 307"/>
          <p:cNvSpPr/>
          <p:nvPr/>
        </p:nvSpPr>
        <p:spPr>
          <a:xfrm>
            <a:off x="1010335" y="1771937"/>
            <a:ext cx="10226675" cy="3745295"/>
          </a:xfrm>
          <a:custGeom>
            <a:avLst/>
            <a:gdLst>
              <a:gd name="connsiteX0" fmla="*/ 932553 w 10226675"/>
              <a:gd name="connsiteY0" fmla="*/ 0 h 3745295"/>
              <a:gd name="connsiteX1" fmla="*/ 3394493 w 10226675"/>
              <a:gd name="connsiteY1" fmla="*/ 0 h 3745295"/>
              <a:gd name="connsiteX2" fmla="*/ 3642202 w 10226675"/>
              <a:gd name="connsiteY2" fmla="*/ 495416 h 3745295"/>
              <a:gd name="connsiteX3" fmla="*/ 3882367 w 10226675"/>
              <a:gd name="connsiteY3" fmla="*/ 15085 h 3745295"/>
              <a:gd name="connsiteX4" fmla="*/ 6344307 w 10226675"/>
              <a:gd name="connsiteY4" fmla="*/ 15085 h 3745295"/>
              <a:gd name="connsiteX5" fmla="*/ 6588245 w 10226675"/>
              <a:gd name="connsiteY5" fmla="*/ 502960 h 3745295"/>
              <a:gd name="connsiteX6" fmla="*/ 6832182 w 10226675"/>
              <a:gd name="connsiteY6" fmla="*/ 15085 h 3745295"/>
              <a:gd name="connsiteX7" fmla="*/ 9294122 w 10226675"/>
              <a:gd name="connsiteY7" fmla="*/ 15085 h 3745295"/>
              <a:gd name="connsiteX8" fmla="*/ 10226675 w 10226675"/>
              <a:gd name="connsiteY8" fmla="*/ 1880190 h 3745295"/>
              <a:gd name="connsiteX9" fmla="*/ 9294122 w 10226675"/>
              <a:gd name="connsiteY9" fmla="*/ 3745295 h 3745295"/>
              <a:gd name="connsiteX10" fmla="*/ 6832182 w 10226675"/>
              <a:gd name="connsiteY10" fmla="*/ 3745295 h 3745295"/>
              <a:gd name="connsiteX11" fmla="*/ 6588245 w 10226675"/>
              <a:gd name="connsiteY11" fmla="*/ 3257420 h 3745295"/>
              <a:gd name="connsiteX12" fmla="*/ 6344307 w 10226675"/>
              <a:gd name="connsiteY12" fmla="*/ 3745295 h 3745295"/>
              <a:gd name="connsiteX13" fmla="*/ 3882367 w 10226675"/>
              <a:gd name="connsiteY13" fmla="*/ 3745295 h 3745295"/>
              <a:gd name="connsiteX14" fmla="*/ 3634659 w 10226675"/>
              <a:gd name="connsiteY14" fmla="*/ 3249879 h 3745295"/>
              <a:gd name="connsiteX15" fmla="*/ 3394493 w 10226675"/>
              <a:gd name="connsiteY15" fmla="*/ 3730210 h 3745295"/>
              <a:gd name="connsiteX16" fmla="*/ 932553 w 10226675"/>
              <a:gd name="connsiteY16" fmla="*/ 3730210 h 3745295"/>
              <a:gd name="connsiteX17" fmla="*/ 0 w 10226675"/>
              <a:gd name="connsiteY17" fmla="*/ 1865105 h 374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226675" h="3745295">
                <a:moveTo>
                  <a:pt x="932553" y="0"/>
                </a:moveTo>
                <a:lnTo>
                  <a:pt x="3394493" y="0"/>
                </a:lnTo>
                <a:lnTo>
                  <a:pt x="3642202" y="495416"/>
                </a:lnTo>
                <a:lnTo>
                  <a:pt x="3882367" y="15085"/>
                </a:lnTo>
                <a:lnTo>
                  <a:pt x="6344307" y="15085"/>
                </a:lnTo>
                <a:lnTo>
                  <a:pt x="6588245" y="502960"/>
                </a:lnTo>
                <a:lnTo>
                  <a:pt x="6832182" y="15085"/>
                </a:lnTo>
                <a:lnTo>
                  <a:pt x="9294122" y="15085"/>
                </a:lnTo>
                <a:lnTo>
                  <a:pt x="10226675" y="1880190"/>
                </a:lnTo>
                <a:lnTo>
                  <a:pt x="9294122" y="3745295"/>
                </a:lnTo>
                <a:lnTo>
                  <a:pt x="6832182" y="3745295"/>
                </a:lnTo>
                <a:lnTo>
                  <a:pt x="6588245" y="3257420"/>
                </a:lnTo>
                <a:lnTo>
                  <a:pt x="6344307" y="3745295"/>
                </a:lnTo>
                <a:lnTo>
                  <a:pt x="3882367" y="3745295"/>
                </a:lnTo>
                <a:lnTo>
                  <a:pt x="3634659" y="3249879"/>
                </a:lnTo>
                <a:lnTo>
                  <a:pt x="3394493" y="3730210"/>
                </a:lnTo>
                <a:lnTo>
                  <a:pt x="932553" y="3730210"/>
                </a:lnTo>
                <a:lnTo>
                  <a:pt x="0" y="1865105"/>
                </a:lnTo>
                <a:close/>
              </a:path>
            </a:pathLst>
          </a:cu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71" t="-24994" r="-425" b="-60860"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>
            <a:off x="1430061" y="2101223"/>
            <a:ext cx="3576071" cy="3082820"/>
          </a:xfrm>
          <a:prstGeom prst="hexagon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六边形 171"/>
          <p:cNvSpPr/>
          <p:nvPr/>
        </p:nvSpPr>
        <p:spPr>
          <a:xfrm>
            <a:off x="4343921" y="2101223"/>
            <a:ext cx="3576071" cy="3082820"/>
          </a:xfrm>
          <a:prstGeom prst="hexagon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六边形 302"/>
          <p:cNvSpPr/>
          <p:nvPr/>
        </p:nvSpPr>
        <p:spPr>
          <a:xfrm>
            <a:off x="7257780" y="2101223"/>
            <a:ext cx="3576071" cy="3082820"/>
          </a:xfrm>
          <a:prstGeom prst="hexagon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317383" y="2800081"/>
            <a:ext cx="1797095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8147267" y="2794320"/>
            <a:ext cx="1797095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5225124" y="2788975"/>
            <a:ext cx="1797095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137">
        <p14:flip dir="r"/>
      </p:transition>
    </mc:Choice>
    <mc:Fallback>
      <p:transition spd="slow" advTm="213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右箭头 1"/>
          <p:cNvSpPr/>
          <p:nvPr/>
        </p:nvSpPr>
        <p:spPr>
          <a:xfrm rot="20072480">
            <a:off x="704041" y="2087050"/>
            <a:ext cx="6596399" cy="789687"/>
          </a:xfrm>
          <a:custGeom>
            <a:avLst/>
            <a:gdLst>
              <a:gd name="connsiteX0" fmla="*/ 0 w 4464496"/>
              <a:gd name="connsiteY0" fmla="*/ 312159 h 1248634"/>
              <a:gd name="connsiteX1" fmla="*/ 3840179 w 4464496"/>
              <a:gd name="connsiteY1" fmla="*/ 312159 h 1248634"/>
              <a:gd name="connsiteX2" fmla="*/ 3840179 w 4464496"/>
              <a:gd name="connsiteY2" fmla="*/ 0 h 1248634"/>
              <a:gd name="connsiteX3" fmla="*/ 4464496 w 4464496"/>
              <a:gd name="connsiteY3" fmla="*/ 624317 h 1248634"/>
              <a:gd name="connsiteX4" fmla="*/ 3840179 w 4464496"/>
              <a:gd name="connsiteY4" fmla="*/ 1248634 h 1248634"/>
              <a:gd name="connsiteX5" fmla="*/ 3840179 w 4464496"/>
              <a:gd name="connsiteY5" fmla="*/ 936476 h 1248634"/>
              <a:gd name="connsiteX6" fmla="*/ 0 w 4464496"/>
              <a:gd name="connsiteY6" fmla="*/ 936476 h 1248634"/>
              <a:gd name="connsiteX7" fmla="*/ 0 w 4464496"/>
              <a:gd name="connsiteY7" fmla="*/ 312159 h 1248634"/>
              <a:gd name="connsiteX0-1" fmla="*/ 0 w 4464496"/>
              <a:gd name="connsiteY0-2" fmla="*/ 312159 h 1248634"/>
              <a:gd name="connsiteX1-3" fmla="*/ 3825020 w 4464496"/>
              <a:gd name="connsiteY1-4" fmla="*/ 484933 h 1248634"/>
              <a:gd name="connsiteX2-5" fmla="*/ 3840179 w 4464496"/>
              <a:gd name="connsiteY2-6" fmla="*/ 0 h 1248634"/>
              <a:gd name="connsiteX3-7" fmla="*/ 4464496 w 4464496"/>
              <a:gd name="connsiteY3-8" fmla="*/ 624317 h 1248634"/>
              <a:gd name="connsiteX4-9" fmla="*/ 3840179 w 4464496"/>
              <a:gd name="connsiteY4-10" fmla="*/ 1248634 h 1248634"/>
              <a:gd name="connsiteX5-11" fmla="*/ 3840179 w 4464496"/>
              <a:gd name="connsiteY5-12" fmla="*/ 936476 h 1248634"/>
              <a:gd name="connsiteX6-13" fmla="*/ 0 w 4464496"/>
              <a:gd name="connsiteY6-14" fmla="*/ 936476 h 1248634"/>
              <a:gd name="connsiteX7-15" fmla="*/ 0 w 4464496"/>
              <a:gd name="connsiteY7-16" fmla="*/ 312159 h 1248634"/>
              <a:gd name="connsiteX0-17" fmla="*/ 0 w 4464496"/>
              <a:gd name="connsiteY0-18" fmla="*/ 312159 h 1248634"/>
              <a:gd name="connsiteX1-19" fmla="*/ 3825020 w 4464496"/>
              <a:gd name="connsiteY1-20" fmla="*/ 484933 h 1248634"/>
              <a:gd name="connsiteX2-21" fmla="*/ 3840179 w 4464496"/>
              <a:gd name="connsiteY2-22" fmla="*/ 0 h 1248634"/>
              <a:gd name="connsiteX3-23" fmla="*/ 4464496 w 4464496"/>
              <a:gd name="connsiteY3-24" fmla="*/ 624317 h 1248634"/>
              <a:gd name="connsiteX4-25" fmla="*/ 3840179 w 4464496"/>
              <a:gd name="connsiteY4-26" fmla="*/ 1248634 h 1248634"/>
              <a:gd name="connsiteX5-27" fmla="*/ 3838638 w 4464496"/>
              <a:gd name="connsiteY5-28" fmla="*/ 754535 h 1248634"/>
              <a:gd name="connsiteX6-29" fmla="*/ 0 w 4464496"/>
              <a:gd name="connsiteY6-30" fmla="*/ 936476 h 1248634"/>
              <a:gd name="connsiteX7-31" fmla="*/ 0 w 4464496"/>
              <a:gd name="connsiteY7-32" fmla="*/ 312159 h 1248634"/>
              <a:gd name="connsiteX0-33" fmla="*/ 0 w 4464496"/>
              <a:gd name="connsiteY0-34" fmla="*/ 187279 h 1123754"/>
              <a:gd name="connsiteX1-35" fmla="*/ 3825020 w 4464496"/>
              <a:gd name="connsiteY1-36" fmla="*/ 360053 h 1123754"/>
              <a:gd name="connsiteX2-37" fmla="*/ 3539827 w 4464496"/>
              <a:gd name="connsiteY2-38" fmla="*/ 0 h 1123754"/>
              <a:gd name="connsiteX3-39" fmla="*/ 4464496 w 4464496"/>
              <a:gd name="connsiteY3-40" fmla="*/ 499437 h 1123754"/>
              <a:gd name="connsiteX4-41" fmla="*/ 3840179 w 4464496"/>
              <a:gd name="connsiteY4-42" fmla="*/ 1123754 h 1123754"/>
              <a:gd name="connsiteX5-43" fmla="*/ 3838638 w 4464496"/>
              <a:gd name="connsiteY5-44" fmla="*/ 629655 h 1123754"/>
              <a:gd name="connsiteX6-45" fmla="*/ 0 w 4464496"/>
              <a:gd name="connsiteY6-46" fmla="*/ 811596 h 1123754"/>
              <a:gd name="connsiteX7-47" fmla="*/ 0 w 4464496"/>
              <a:gd name="connsiteY7-48" fmla="*/ 187279 h 1123754"/>
              <a:gd name="connsiteX0-49" fmla="*/ 0 w 4464496"/>
              <a:gd name="connsiteY0-50" fmla="*/ 187279 h 904056"/>
              <a:gd name="connsiteX1-51" fmla="*/ 3825020 w 4464496"/>
              <a:gd name="connsiteY1-52" fmla="*/ 360053 h 904056"/>
              <a:gd name="connsiteX2-53" fmla="*/ 3539827 w 4464496"/>
              <a:gd name="connsiteY2-54" fmla="*/ 0 h 904056"/>
              <a:gd name="connsiteX3-55" fmla="*/ 4464496 w 4464496"/>
              <a:gd name="connsiteY3-56" fmla="*/ 499437 h 904056"/>
              <a:gd name="connsiteX4-57" fmla="*/ 3743463 w 4464496"/>
              <a:gd name="connsiteY4-58" fmla="*/ 904056 h 904056"/>
              <a:gd name="connsiteX5-59" fmla="*/ 3838638 w 4464496"/>
              <a:gd name="connsiteY5-60" fmla="*/ 629655 h 904056"/>
              <a:gd name="connsiteX6-61" fmla="*/ 0 w 4464496"/>
              <a:gd name="connsiteY6-62" fmla="*/ 811596 h 904056"/>
              <a:gd name="connsiteX7-63" fmla="*/ 0 w 4464496"/>
              <a:gd name="connsiteY7-64" fmla="*/ 187279 h 904056"/>
              <a:gd name="connsiteX0-65" fmla="*/ 0 w 4464496"/>
              <a:gd name="connsiteY0-66" fmla="*/ 187279 h 904056"/>
              <a:gd name="connsiteX1-67" fmla="*/ 3825020 w 4464496"/>
              <a:gd name="connsiteY1-68" fmla="*/ 360053 h 904056"/>
              <a:gd name="connsiteX2-69" fmla="*/ 3539827 w 4464496"/>
              <a:gd name="connsiteY2-70" fmla="*/ 0 h 904056"/>
              <a:gd name="connsiteX3-71" fmla="*/ 4464496 w 4464496"/>
              <a:gd name="connsiteY3-72" fmla="*/ 499437 h 904056"/>
              <a:gd name="connsiteX4-73" fmla="*/ 3743463 w 4464496"/>
              <a:gd name="connsiteY4-74" fmla="*/ 904056 h 904056"/>
              <a:gd name="connsiteX5-75" fmla="*/ 3838638 w 4464496"/>
              <a:gd name="connsiteY5-76" fmla="*/ 629655 h 904056"/>
              <a:gd name="connsiteX6-77" fmla="*/ 0 w 4464496"/>
              <a:gd name="connsiteY6-78" fmla="*/ 811596 h 904056"/>
              <a:gd name="connsiteX7-79" fmla="*/ 0 w 4464496"/>
              <a:gd name="connsiteY7-80" fmla="*/ 187279 h 904056"/>
              <a:gd name="connsiteX0-81" fmla="*/ 0 w 4464496"/>
              <a:gd name="connsiteY0-82" fmla="*/ 187279 h 904056"/>
              <a:gd name="connsiteX1-83" fmla="*/ 3825020 w 4464496"/>
              <a:gd name="connsiteY1-84" fmla="*/ 360053 h 904056"/>
              <a:gd name="connsiteX2-85" fmla="*/ 3539827 w 4464496"/>
              <a:gd name="connsiteY2-86" fmla="*/ 0 h 904056"/>
              <a:gd name="connsiteX3-87" fmla="*/ 4464496 w 4464496"/>
              <a:gd name="connsiteY3-88" fmla="*/ 499437 h 904056"/>
              <a:gd name="connsiteX4-89" fmla="*/ 3743463 w 4464496"/>
              <a:gd name="connsiteY4-90" fmla="*/ 904056 h 904056"/>
              <a:gd name="connsiteX5-91" fmla="*/ 3838638 w 4464496"/>
              <a:gd name="connsiteY5-92" fmla="*/ 629655 h 904056"/>
              <a:gd name="connsiteX6-93" fmla="*/ 0 w 4464496"/>
              <a:gd name="connsiteY6-94" fmla="*/ 811596 h 904056"/>
              <a:gd name="connsiteX7-95" fmla="*/ 0 w 4464496"/>
              <a:gd name="connsiteY7-96" fmla="*/ 187279 h 904056"/>
              <a:gd name="connsiteX0-97" fmla="*/ 0 w 4464496"/>
              <a:gd name="connsiteY0-98" fmla="*/ 18769 h 735546"/>
              <a:gd name="connsiteX1-99" fmla="*/ 3825020 w 4464496"/>
              <a:gd name="connsiteY1-100" fmla="*/ 191543 h 735546"/>
              <a:gd name="connsiteX2-101" fmla="*/ 3635665 w 4464496"/>
              <a:gd name="connsiteY2-102" fmla="*/ 0 h 735546"/>
              <a:gd name="connsiteX3-103" fmla="*/ 4464496 w 4464496"/>
              <a:gd name="connsiteY3-104" fmla="*/ 330927 h 735546"/>
              <a:gd name="connsiteX4-105" fmla="*/ 3743463 w 4464496"/>
              <a:gd name="connsiteY4-106" fmla="*/ 735546 h 735546"/>
              <a:gd name="connsiteX5-107" fmla="*/ 3838638 w 4464496"/>
              <a:gd name="connsiteY5-108" fmla="*/ 461145 h 735546"/>
              <a:gd name="connsiteX6-109" fmla="*/ 0 w 4464496"/>
              <a:gd name="connsiteY6-110" fmla="*/ 643086 h 735546"/>
              <a:gd name="connsiteX7-111" fmla="*/ 0 w 4464496"/>
              <a:gd name="connsiteY7-112" fmla="*/ 18769 h 735546"/>
              <a:gd name="connsiteX0-113" fmla="*/ 0 w 4464496"/>
              <a:gd name="connsiteY0-114" fmla="*/ 18769 h 735546"/>
              <a:gd name="connsiteX1-115" fmla="*/ 3825020 w 4464496"/>
              <a:gd name="connsiteY1-116" fmla="*/ 191543 h 735546"/>
              <a:gd name="connsiteX2-117" fmla="*/ 3635665 w 4464496"/>
              <a:gd name="connsiteY2-118" fmla="*/ 0 h 735546"/>
              <a:gd name="connsiteX3-119" fmla="*/ 4464496 w 4464496"/>
              <a:gd name="connsiteY3-120" fmla="*/ 330927 h 735546"/>
              <a:gd name="connsiteX4-121" fmla="*/ 3743463 w 4464496"/>
              <a:gd name="connsiteY4-122" fmla="*/ 735546 h 735546"/>
              <a:gd name="connsiteX5-123" fmla="*/ 3838638 w 4464496"/>
              <a:gd name="connsiteY5-124" fmla="*/ 461145 h 735546"/>
              <a:gd name="connsiteX6-125" fmla="*/ 0 w 4464496"/>
              <a:gd name="connsiteY6-126" fmla="*/ 643086 h 735546"/>
              <a:gd name="connsiteX7-127" fmla="*/ 0 w 4464496"/>
              <a:gd name="connsiteY7-128" fmla="*/ 18769 h 735546"/>
              <a:gd name="connsiteX0-129" fmla="*/ 0 w 4464496"/>
              <a:gd name="connsiteY0-130" fmla="*/ 0 h 716777"/>
              <a:gd name="connsiteX1-131" fmla="*/ 3825020 w 4464496"/>
              <a:gd name="connsiteY1-132" fmla="*/ 172774 h 716777"/>
              <a:gd name="connsiteX2-133" fmla="*/ 3646253 w 4464496"/>
              <a:gd name="connsiteY2-134" fmla="*/ 1530 h 716777"/>
              <a:gd name="connsiteX3-135" fmla="*/ 4464496 w 4464496"/>
              <a:gd name="connsiteY3-136" fmla="*/ 312158 h 716777"/>
              <a:gd name="connsiteX4-137" fmla="*/ 3743463 w 4464496"/>
              <a:gd name="connsiteY4-138" fmla="*/ 716777 h 716777"/>
              <a:gd name="connsiteX5-139" fmla="*/ 3838638 w 4464496"/>
              <a:gd name="connsiteY5-140" fmla="*/ 442376 h 716777"/>
              <a:gd name="connsiteX6-141" fmla="*/ 0 w 4464496"/>
              <a:gd name="connsiteY6-142" fmla="*/ 624317 h 716777"/>
              <a:gd name="connsiteX7-143" fmla="*/ 0 w 4464496"/>
              <a:gd name="connsiteY7-144" fmla="*/ 0 h 716777"/>
              <a:gd name="connsiteX0-145" fmla="*/ 0 w 4464496"/>
              <a:gd name="connsiteY0-146" fmla="*/ 0 h 716777"/>
              <a:gd name="connsiteX1-147" fmla="*/ 3851218 w 4464496"/>
              <a:gd name="connsiteY1-148" fmla="*/ 230618 h 716777"/>
              <a:gd name="connsiteX2-149" fmla="*/ 3646253 w 4464496"/>
              <a:gd name="connsiteY2-150" fmla="*/ 1530 h 716777"/>
              <a:gd name="connsiteX3-151" fmla="*/ 4464496 w 4464496"/>
              <a:gd name="connsiteY3-152" fmla="*/ 312158 h 716777"/>
              <a:gd name="connsiteX4-153" fmla="*/ 3743463 w 4464496"/>
              <a:gd name="connsiteY4-154" fmla="*/ 716777 h 716777"/>
              <a:gd name="connsiteX5-155" fmla="*/ 3838638 w 4464496"/>
              <a:gd name="connsiteY5-156" fmla="*/ 442376 h 716777"/>
              <a:gd name="connsiteX6-157" fmla="*/ 0 w 4464496"/>
              <a:gd name="connsiteY6-158" fmla="*/ 624317 h 716777"/>
              <a:gd name="connsiteX7-159" fmla="*/ 0 w 4464496"/>
              <a:gd name="connsiteY7-160" fmla="*/ 0 h 716777"/>
              <a:gd name="connsiteX0-161" fmla="*/ 7572 w 4472068"/>
              <a:gd name="connsiteY0-162" fmla="*/ 0 h 716777"/>
              <a:gd name="connsiteX1-163" fmla="*/ 3858790 w 4472068"/>
              <a:gd name="connsiteY1-164" fmla="*/ 230618 h 716777"/>
              <a:gd name="connsiteX2-165" fmla="*/ 3653825 w 4472068"/>
              <a:gd name="connsiteY2-166" fmla="*/ 1530 h 716777"/>
              <a:gd name="connsiteX3-167" fmla="*/ 4472068 w 4472068"/>
              <a:gd name="connsiteY3-168" fmla="*/ 312158 h 716777"/>
              <a:gd name="connsiteX4-169" fmla="*/ 3751035 w 4472068"/>
              <a:gd name="connsiteY4-170" fmla="*/ 716777 h 716777"/>
              <a:gd name="connsiteX5-171" fmla="*/ 3846210 w 4472068"/>
              <a:gd name="connsiteY5-172" fmla="*/ 442376 h 716777"/>
              <a:gd name="connsiteX6-173" fmla="*/ 7572 w 4472068"/>
              <a:gd name="connsiteY6-174" fmla="*/ 624317 h 716777"/>
              <a:gd name="connsiteX7-175" fmla="*/ 0 w 4472068"/>
              <a:gd name="connsiteY7-176" fmla="*/ 299246 h 716777"/>
              <a:gd name="connsiteX8" fmla="*/ 7572 w 4472068"/>
              <a:gd name="connsiteY8" fmla="*/ 0 h 716777"/>
              <a:gd name="connsiteX0-177" fmla="*/ 0 w 4464496"/>
              <a:gd name="connsiteY0-178" fmla="*/ 0 h 716777"/>
              <a:gd name="connsiteX1-179" fmla="*/ 3851218 w 4464496"/>
              <a:gd name="connsiteY1-180" fmla="*/ 230618 h 716777"/>
              <a:gd name="connsiteX2-181" fmla="*/ 3646253 w 4464496"/>
              <a:gd name="connsiteY2-182" fmla="*/ 1530 h 716777"/>
              <a:gd name="connsiteX3-183" fmla="*/ 4464496 w 4464496"/>
              <a:gd name="connsiteY3-184" fmla="*/ 312158 h 716777"/>
              <a:gd name="connsiteX4-185" fmla="*/ 3743463 w 4464496"/>
              <a:gd name="connsiteY4-186" fmla="*/ 716777 h 716777"/>
              <a:gd name="connsiteX5-187" fmla="*/ 3838638 w 4464496"/>
              <a:gd name="connsiteY5-188" fmla="*/ 442376 h 716777"/>
              <a:gd name="connsiteX6-189" fmla="*/ 0 w 4464496"/>
              <a:gd name="connsiteY6-190" fmla="*/ 624317 h 716777"/>
              <a:gd name="connsiteX7-191" fmla="*/ 540216 w 4464496"/>
              <a:gd name="connsiteY7-192" fmla="*/ 317435 h 716777"/>
              <a:gd name="connsiteX8-193" fmla="*/ 0 w 4464496"/>
              <a:gd name="connsiteY8-194" fmla="*/ 0 h 716777"/>
              <a:gd name="connsiteX0-195" fmla="*/ 0 w 4464496"/>
              <a:gd name="connsiteY0-196" fmla="*/ 0 h 716777"/>
              <a:gd name="connsiteX1-197" fmla="*/ 3851218 w 4464496"/>
              <a:gd name="connsiteY1-198" fmla="*/ 230618 h 716777"/>
              <a:gd name="connsiteX2-199" fmla="*/ 3646253 w 4464496"/>
              <a:gd name="connsiteY2-200" fmla="*/ 1530 h 716777"/>
              <a:gd name="connsiteX3-201" fmla="*/ 4464496 w 4464496"/>
              <a:gd name="connsiteY3-202" fmla="*/ 312158 h 716777"/>
              <a:gd name="connsiteX4-203" fmla="*/ 3743463 w 4464496"/>
              <a:gd name="connsiteY4-204" fmla="*/ 716777 h 716777"/>
              <a:gd name="connsiteX5-205" fmla="*/ 3838638 w 4464496"/>
              <a:gd name="connsiteY5-206" fmla="*/ 442376 h 716777"/>
              <a:gd name="connsiteX6-207" fmla="*/ 0 w 4464496"/>
              <a:gd name="connsiteY6-208" fmla="*/ 624317 h 716777"/>
              <a:gd name="connsiteX7-209" fmla="*/ 540216 w 4464496"/>
              <a:gd name="connsiteY7-210" fmla="*/ 317435 h 716777"/>
              <a:gd name="connsiteX8-211" fmla="*/ 0 w 4464496"/>
              <a:gd name="connsiteY8-212" fmla="*/ 0 h 716777"/>
              <a:gd name="connsiteX0-213" fmla="*/ 0 w 4464496"/>
              <a:gd name="connsiteY0-214" fmla="*/ 0 h 716777"/>
              <a:gd name="connsiteX1-215" fmla="*/ 3851218 w 4464496"/>
              <a:gd name="connsiteY1-216" fmla="*/ 230618 h 716777"/>
              <a:gd name="connsiteX2-217" fmla="*/ 3646253 w 4464496"/>
              <a:gd name="connsiteY2-218" fmla="*/ 1530 h 716777"/>
              <a:gd name="connsiteX3-219" fmla="*/ 4464496 w 4464496"/>
              <a:gd name="connsiteY3-220" fmla="*/ 312158 h 716777"/>
              <a:gd name="connsiteX4-221" fmla="*/ 3743463 w 4464496"/>
              <a:gd name="connsiteY4-222" fmla="*/ 716777 h 716777"/>
              <a:gd name="connsiteX5-223" fmla="*/ 3838638 w 4464496"/>
              <a:gd name="connsiteY5-224" fmla="*/ 442376 h 716777"/>
              <a:gd name="connsiteX6-225" fmla="*/ 0 w 4464496"/>
              <a:gd name="connsiteY6-226" fmla="*/ 624317 h 716777"/>
              <a:gd name="connsiteX7-227" fmla="*/ 540216 w 4464496"/>
              <a:gd name="connsiteY7-228" fmla="*/ 317435 h 716777"/>
              <a:gd name="connsiteX8-229" fmla="*/ 0 w 4464496"/>
              <a:gd name="connsiteY8-230" fmla="*/ 0 h 716777"/>
              <a:gd name="connsiteX0-231" fmla="*/ 0 w 4464496"/>
              <a:gd name="connsiteY0-232" fmla="*/ 0 h 716777"/>
              <a:gd name="connsiteX1-233" fmla="*/ 3851218 w 4464496"/>
              <a:gd name="connsiteY1-234" fmla="*/ 230618 h 716777"/>
              <a:gd name="connsiteX2-235" fmla="*/ 3646253 w 4464496"/>
              <a:gd name="connsiteY2-236" fmla="*/ 1530 h 716777"/>
              <a:gd name="connsiteX3-237" fmla="*/ 4464496 w 4464496"/>
              <a:gd name="connsiteY3-238" fmla="*/ 312158 h 716777"/>
              <a:gd name="connsiteX4-239" fmla="*/ 3743463 w 4464496"/>
              <a:gd name="connsiteY4-240" fmla="*/ 716777 h 716777"/>
              <a:gd name="connsiteX5-241" fmla="*/ 3838638 w 4464496"/>
              <a:gd name="connsiteY5-242" fmla="*/ 442376 h 716777"/>
              <a:gd name="connsiteX6-243" fmla="*/ 0 w 4464496"/>
              <a:gd name="connsiteY6-244" fmla="*/ 624317 h 716777"/>
              <a:gd name="connsiteX7-245" fmla="*/ 540216 w 4464496"/>
              <a:gd name="connsiteY7-246" fmla="*/ 317435 h 716777"/>
              <a:gd name="connsiteX8-247" fmla="*/ 0 w 4464496"/>
              <a:gd name="connsiteY8-248" fmla="*/ 0 h 716777"/>
              <a:gd name="connsiteX0-249" fmla="*/ 0 w 4464496"/>
              <a:gd name="connsiteY0-250" fmla="*/ 0 h 716777"/>
              <a:gd name="connsiteX1-251" fmla="*/ 3851218 w 4464496"/>
              <a:gd name="connsiteY1-252" fmla="*/ 230618 h 716777"/>
              <a:gd name="connsiteX2-253" fmla="*/ 3646253 w 4464496"/>
              <a:gd name="connsiteY2-254" fmla="*/ 1530 h 716777"/>
              <a:gd name="connsiteX3-255" fmla="*/ 4464496 w 4464496"/>
              <a:gd name="connsiteY3-256" fmla="*/ 312158 h 716777"/>
              <a:gd name="connsiteX4-257" fmla="*/ 3743463 w 4464496"/>
              <a:gd name="connsiteY4-258" fmla="*/ 716777 h 716777"/>
              <a:gd name="connsiteX5-259" fmla="*/ 3838638 w 4464496"/>
              <a:gd name="connsiteY5-260" fmla="*/ 442376 h 716777"/>
              <a:gd name="connsiteX6-261" fmla="*/ 0 w 4464496"/>
              <a:gd name="connsiteY6-262" fmla="*/ 624317 h 716777"/>
              <a:gd name="connsiteX7-263" fmla="*/ 540216 w 4464496"/>
              <a:gd name="connsiteY7-264" fmla="*/ 317435 h 716777"/>
              <a:gd name="connsiteX8-265" fmla="*/ 0 w 4464496"/>
              <a:gd name="connsiteY8-266" fmla="*/ 0 h 716777"/>
              <a:gd name="connsiteX0-267" fmla="*/ 0 w 4464496"/>
              <a:gd name="connsiteY0-268" fmla="*/ 0 h 716777"/>
              <a:gd name="connsiteX1-269" fmla="*/ 3851218 w 4464496"/>
              <a:gd name="connsiteY1-270" fmla="*/ 230618 h 716777"/>
              <a:gd name="connsiteX2-271" fmla="*/ 3646253 w 4464496"/>
              <a:gd name="connsiteY2-272" fmla="*/ 1530 h 716777"/>
              <a:gd name="connsiteX3-273" fmla="*/ 4464496 w 4464496"/>
              <a:gd name="connsiteY3-274" fmla="*/ 312158 h 716777"/>
              <a:gd name="connsiteX4-275" fmla="*/ 3743463 w 4464496"/>
              <a:gd name="connsiteY4-276" fmla="*/ 716777 h 716777"/>
              <a:gd name="connsiteX5-277" fmla="*/ 3838638 w 4464496"/>
              <a:gd name="connsiteY5-278" fmla="*/ 442376 h 716777"/>
              <a:gd name="connsiteX6-279" fmla="*/ 0 w 4464496"/>
              <a:gd name="connsiteY6-280" fmla="*/ 624317 h 716777"/>
              <a:gd name="connsiteX7-281" fmla="*/ 540216 w 4464496"/>
              <a:gd name="connsiteY7-282" fmla="*/ 317435 h 716777"/>
              <a:gd name="connsiteX8-283" fmla="*/ 0 w 4464496"/>
              <a:gd name="connsiteY8-284" fmla="*/ 0 h 716777"/>
              <a:gd name="connsiteX0-285" fmla="*/ 0 w 4464496"/>
              <a:gd name="connsiteY0-286" fmla="*/ 0 h 716777"/>
              <a:gd name="connsiteX1-287" fmla="*/ 3851218 w 4464496"/>
              <a:gd name="connsiteY1-288" fmla="*/ 230618 h 716777"/>
              <a:gd name="connsiteX2-289" fmla="*/ 3646253 w 4464496"/>
              <a:gd name="connsiteY2-290" fmla="*/ 1530 h 716777"/>
              <a:gd name="connsiteX3-291" fmla="*/ 4464496 w 4464496"/>
              <a:gd name="connsiteY3-292" fmla="*/ 312158 h 716777"/>
              <a:gd name="connsiteX4-293" fmla="*/ 3743463 w 4464496"/>
              <a:gd name="connsiteY4-294" fmla="*/ 716777 h 716777"/>
              <a:gd name="connsiteX5-295" fmla="*/ 3838638 w 4464496"/>
              <a:gd name="connsiteY5-296" fmla="*/ 442376 h 716777"/>
              <a:gd name="connsiteX6-297" fmla="*/ 0 w 4464496"/>
              <a:gd name="connsiteY6-298" fmla="*/ 624317 h 716777"/>
              <a:gd name="connsiteX7-299" fmla="*/ 540216 w 4464496"/>
              <a:gd name="connsiteY7-300" fmla="*/ 317435 h 716777"/>
              <a:gd name="connsiteX8-301" fmla="*/ 0 w 4464496"/>
              <a:gd name="connsiteY8-302" fmla="*/ 0 h 716777"/>
              <a:gd name="connsiteX0-303" fmla="*/ 0 w 4464496"/>
              <a:gd name="connsiteY0-304" fmla="*/ 0 h 716777"/>
              <a:gd name="connsiteX1-305" fmla="*/ 3851218 w 4464496"/>
              <a:gd name="connsiteY1-306" fmla="*/ 230618 h 716777"/>
              <a:gd name="connsiteX2-307" fmla="*/ 3646253 w 4464496"/>
              <a:gd name="connsiteY2-308" fmla="*/ 1530 h 716777"/>
              <a:gd name="connsiteX3-309" fmla="*/ 4464496 w 4464496"/>
              <a:gd name="connsiteY3-310" fmla="*/ 312158 h 716777"/>
              <a:gd name="connsiteX4-311" fmla="*/ 3743463 w 4464496"/>
              <a:gd name="connsiteY4-312" fmla="*/ 716777 h 716777"/>
              <a:gd name="connsiteX5-313" fmla="*/ 3838638 w 4464496"/>
              <a:gd name="connsiteY5-314" fmla="*/ 442376 h 716777"/>
              <a:gd name="connsiteX6-315" fmla="*/ 0 w 4464496"/>
              <a:gd name="connsiteY6-316" fmla="*/ 624317 h 716777"/>
              <a:gd name="connsiteX7-317" fmla="*/ 540216 w 4464496"/>
              <a:gd name="connsiteY7-318" fmla="*/ 317435 h 716777"/>
              <a:gd name="connsiteX8-319" fmla="*/ 0 w 4464496"/>
              <a:gd name="connsiteY8-320" fmla="*/ 0 h 716777"/>
              <a:gd name="connsiteX0-321" fmla="*/ 0 w 4509360"/>
              <a:gd name="connsiteY0-322" fmla="*/ 0 h 806598"/>
              <a:gd name="connsiteX1-323" fmla="*/ 3896082 w 4509360"/>
              <a:gd name="connsiteY1-324" fmla="*/ 320439 h 806598"/>
              <a:gd name="connsiteX2-325" fmla="*/ 3691117 w 4509360"/>
              <a:gd name="connsiteY2-326" fmla="*/ 91351 h 806598"/>
              <a:gd name="connsiteX3-327" fmla="*/ 4509360 w 4509360"/>
              <a:gd name="connsiteY3-328" fmla="*/ 401979 h 806598"/>
              <a:gd name="connsiteX4-329" fmla="*/ 3788327 w 4509360"/>
              <a:gd name="connsiteY4-330" fmla="*/ 806598 h 806598"/>
              <a:gd name="connsiteX5-331" fmla="*/ 3883502 w 4509360"/>
              <a:gd name="connsiteY5-332" fmla="*/ 532197 h 806598"/>
              <a:gd name="connsiteX6-333" fmla="*/ 44864 w 4509360"/>
              <a:gd name="connsiteY6-334" fmla="*/ 714138 h 806598"/>
              <a:gd name="connsiteX7-335" fmla="*/ 585080 w 4509360"/>
              <a:gd name="connsiteY7-336" fmla="*/ 407256 h 806598"/>
              <a:gd name="connsiteX8-337" fmla="*/ 0 w 4509360"/>
              <a:gd name="connsiteY8-338" fmla="*/ 0 h 806598"/>
              <a:gd name="connsiteX0-339" fmla="*/ 0 w 4509360"/>
              <a:gd name="connsiteY0-340" fmla="*/ 0 h 806598"/>
              <a:gd name="connsiteX1-341" fmla="*/ 3896082 w 4509360"/>
              <a:gd name="connsiteY1-342" fmla="*/ 320439 h 806598"/>
              <a:gd name="connsiteX2-343" fmla="*/ 3691117 w 4509360"/>
              <a:gd name="connsiteY2-344" fmla="*/ 91351 h 806598"/>
              <a:gd name="connsiteX3-345" fmla="*/ 4509360 w 4509360"/>
              <a:gd name="connsiteY3-346" fmla="*/ 401979 h 806598"/>
              <a:gd name="connsiteX4-347" fmla="*/ 3788327 w 4509360"/>
              <a:gd name="connsiteY4-348" fmla="*/ 806598 h 806598"/>
              <a:gd name="connsiteX5-349" fmla="*/ 3883502 w 4509360"/>
              <a:gd name="connsiteY5-350" fmla="*/ 532197 h 806598"/>
              <a:gd name="connsiteX6-351" fmla="*/ 44864 w 4509360"/>
              <a:gd name="connsiteY6-352" fmla="*/ 714138 h 806598"/>
              <a:gd name="connsiteX7-353" fmla="*/ 585080 w 4509360"/>
              <a:gd name="connsiteY7-354" fmla="*/ 407256 h 806598"/>
              <a:gd name="connsiteX8-355" fmla="*/ 0 w 4509360"/>
              <a:gd name="connsiteY8-356" fmla="*/ 0 h 806598"/>
              <a:gd name="connsiteX0-357" fmla="*/ 0 w 4509360"/>
              <a:gd name="connsiteY0-358" fmla="*/ 0 h 806598"/>
              <a:gd name="connsiteX1-359" fmla="*/ 3896082 w 4509360"/>
              <a:gd name="connsiteY1-360" fmla="*/ 320439 h 806598"/>
              <a:gd name="connsiteX2-361" fmla="*/ 3691117 w 4509360"/>
              <a:gd name="connsiteY2-362" fmla="*/ 91351 h 806598"/>
              <a:gd name="connsiteX3-363" fmla="*/ 4509360 w 4509360"/>
              <a:gd name="connsiteY3-364" fmla="*/ 401979 h 806598"/>
              <a:gd name="connsiteX4-365" fmla="*/ 3788327 w 4509360"/>
              <a:gd name="connsiteY4-366" fmla="*/ 806598 h 806598"/>
              <a:gd name="connsiteX5-367" fmla="*/ 3883502 w 4509360"/>
              <a:gd name="connsiteY5-368" fmla="*/ 532197 h 806598"/>
              <a:gd name="connsiteX6-369" fmla="*/ 44864 w 4509360"/>
              <a:gd name="connsiteY6-370" fmla="*/ 714138 h 806598"/>
              <a:gd name="connsiteX7-371" fmla="*/ 585080 w 4509360"/>
              <a:gd name="connsiteY7-372" fmla="*/ 407256 h 806598"/>
              <a:gd name="connsiteX8-373" fmla="*/ 0 w 4509360"/>
              <a:gd name="connsiteY8-374" fmla="*/ 0 h 806598"/>
              <a:gd name="connsiteX0-375" fmla="*/ 0 w 4509360"/>
              <a:gd name="connsiteY0-376" fmla="*/ 0 h 806598"/>
              <a:gd name="connsiteX1-377" fmla="*/ 3896082 w 4509360"/>
              <a:gd name="connsiteY1-378" fmla="*/ 320439 h 806598"/>
              <a:gd name="connsiteX2-379" fmla="*/ 3691117 w 4509360"/>
              <a:gd name="connsiteY2-380" fmla="*/ 91351 h 806598"/>
              <a:gd name="connsiteX3-381" fmla="*/ 4509360 w 4509360"/>
              <a:gd name="connsiteY3-382" fmla="*/ 401979 h 806598"/>
              <a:gd name="connsiteX4-383" fmla="*/ 3788327 w 4509360"/>
              <a:gd name="connsiteY4-384" fmla="*/ 806598 h 806598"/>
              <a:gd name="connsiteX5-385" fmla="*/ 3883502 w 4509360"/>
              <a:gd name="connsiteY5-386" fmla="*/ 532197 h 806598"/>
              <a:gd name="connsiteX6-387" fmla="*/ 44864 w 4509360"/>
              <a:gd name="connsiteY6-388" fmla="*/ 714138 h 806598"/>
              <a:gd name="connsiteX7-389" fmla="*/ 585080 w 4509360"/>
              <a:gd name="connsiteY7-390" fmla="*/ 407256 h 806598"/>
              <a:gd name="connsiteX8-391" fmla="*/ 0 w 4509360"/>
              <a:gd name="connsiteY8-392" fmla="*/ 0 h 806598"/>
              <a:gd name="connsiteX0-393" fmla="*/ 0 w 4509360"/>
              <a:gd name="connsiteY0-394" fmla="*/ 0 h 806598"/>
              <a:gd name="connsiteX1-395" fmla="*/ 3896082 w 4509360"/>
              <a:gd name="connsiteY1-396" fmla="*/ 320439 h 806598"/>
              <a:gd name="connsiteX2-397" fmla="*/ 3691117 w 4509360"/>
              <a:gd name="connsiteY2-398" fmla="*/ 91351 h 806598"/>
              <a:gd name="connsiteX3-399" fmla="*/ 4509360 w 4509360"/>
              <a:gd name="connsiteY3-400" fmla="*/ 401979 h 806598"/>
              <a:gd name="connsiteX4-401" fmla="*/ 3788327 w 4509360"/>
              <a:gd name="connsiteY4-402" fmla="*/ 806598 h 806598"/>
              <a:gd name="connsiteX5-403" fmla="*/ 3883502 w 4509360"/>
              <a:gd name="connsiteY5-404" fmla="*/ 532197 h 806598"/>
              <a:gd name="connsiteX6-405" fmla="*/ 44864 w 4509360"/>
              <a:gd name="connsiteY6-406" fmla="*/ 714138 h 806598"/>
              <a:gd name="connsiteX7-407" fmla="*/ 585080 w 4509360"/>
              <a:gd name="connsiteY7-408" fmla="*/ 407256 h 806598"/>
              <a:gd name="connsiteX8-409" fmla="*/ 0 w 4509360"/>
              <a:gd name="connsiteY8-410" fmla="*/ 0 h 806598"/>
              <a:gd name="connsiteX0-411" fmla="*/ 0 w 4509360"/>
              <a:gd name="connsiteY0-412" fmla="*/ 0 h 806598"/>
              <a:gd name="connsiteX1-413" fmla="*/ 3896082 w 4509360"/>
              <a:gd name="connsiteY1-414" fmla="*/ 320439 h 806598"/>
              <a:gd name="connsiteX2-415" fmla="*/ 3691117 w 4509360"/>
              <a:gd name="connsiteY2-416" fmla="*/ 91351 h 806598"/>
              <a:gd name="connsiteX3-417" fmla="*/ 4509360 w 4509360"/>
              <a:gd name="connsiteY3-418" fmla="*/ 401979 h 806598"/>
              <a:gd name="connsiteX4-419" fmla="*/ 3788327 w 4509360"/>
              <a:gd name="connsiteY4-420" fmla="*/ 806598 h 806598"/>
              <a:gd name="connsiteX5-421" fmla="*/ 3883502 w 4509360"/>
              <a:gd name="connsiteY5-422" fmla="*/ 532197 h 806598"/>
              <a:gd name="connsiteX6-423" fmla="*/ 44864 w 4509360"/>
              <a:gd name="connsiteY6-424" fmla="*/ 714138 h 806598"/>
              <a:gd name="connsiteX7-425" fmla="*/ 585080 w 4509360"/>
              <a:gd name="connsiteY7-426" fmla="*/ 407256 h 806598"/>
              <a:gd name="connsiteX8-427" fmla="*/ 0 w 4509360"/>
              <a:gd name="connsiteY8-428" fmla="*/ 0 h 806598"/>
              <a:gd name="connsiteX0-429" fmla="*/ 19968 w 4529328"/>
              <a:gd name="connsiteY0-430" fmla="*/ 0 h 806598"/>
              <a:gd name="connsiteX1-431" fmla="*/ 3916050 w 4529328"/>
              <a:gd name="connsiteY1-432" fmla="*/ 320439 h 806598"/>
              <a:gd name="connsiteX2-433" fmla="*/ 3711085 w 4529328"/>
              <a:gd name="connsiteY2-434" fmla="*/ 91351 h 806598"/>
              <a:gd name="connsiteX3-435" fmla="*/ 4529328 w 4529328"/>
              <a:gd name="connsiteY3-436" fmla="*/ 401979 h 806598"/>
              <a:gd name="connsiteX4-437" fmla="*/ 3808295 w 4529328"/>
              <a:gd name="connsiteY4-438" fmla="*/ 806598 h 806598"/>
              <a:gd name="connsiteX5-439" fmla="*/ 3903470 w 4529328"/>
              <a:gd name="connsiteY5-440" fmla="*/ 532197 h 806598"/>
              <a:gd name="connsiteX6-441" fmla="*/ 0 w 4529328"/>
              <a:gd name="connsiteY6-442" fmla="*/ 700281 h 806598"/>
              <a:gd name="connsiteX7-443" fmla="*/ 605048 w 4529328"/>
              <a:gd name="connsiteY7-444" fmla="*/ 407256 h 806598"/>
              <a:gd name="connsiteX8-445" fmla="*/ 19968 w 4529328"/>
              <a:gd name="connsiteY8-446" fmla="*/ 0 h 806598"/>
              <a:gd name="connsiteX0-447" fmla="*/ 19968 w 4529328"/>
              <a:gd name="connsiteY0-448" fmla="*/ 0 h 806598"/>
              <a:gd name="connsiteX1-449" fmla="*/ 3916050 w 4529328"/>
              <a:gd name="connsiteY1-450" fmla="*/ 320439 h 806598"/>
              <a:gd name="connsiteX2-451" fmla="*/ 3711085 w 4529328"/>
              <a:gd name="connsiteY2-452" fmla="*/ 91351 h 806598"/>
              <a:gd name="connsiteX3-453" fmla="*/ 4529328 w 4529328"/>
              <a:gd name="connsiteY3-454" fmla="*/ 401979 h 806598"/>
              <a:gd name="connsiteX4-455" fmla="*/ 3808295 w 4529328"/>
              <a:gd name="connsiteY4-456" fmla="*/ 806598 h 806598"/>
              <a:gd name="connsiteX5-457" fmla="*/ 3903470 w 4529328"/>
              <a:gd name="connsiteY5-458" fmla="*/ 532197 h 806598"/>
              <a:gd name="connsiteX6-459" fmla="*/ 0 w 4529328"/>
              <a:gd name="connsiteY6-460" fmla="*/ 700281 h 806598"/>
              <a:gd name="connsiteX7-461" fmla="*/ 605048 w 4529328"/>
              <a:gd name="connsiteY7-462" fmla="*/ 407256 h 806598"/>
              <a:gd name="connsiteX8-463" fmla="*/ 19968 w 4529328"/>
              <a:gd name="connsiteY8-464" fmla="*/ 0 h 806598"/>
              <a:gd name="connsiteX0-465" fmla="*/ 19968 w 4529328"/>
              <a:gd name="connsiteY0-466" fmla="*/ 0 h 806598"/>
              <a:gd name="connsiteX1-467" fmla="*/ 3916050 w 4529328"/>
              <a:gd name="connsiteY1-468" fmla="*/ 320439 h 806598"/>
              <a:gd name="connsiteX2-469" fmla="*/ 3711085 w 4529328"/>
              <a:gd name="connsiteY2-470" fmla="*/ 91351 h 806598"/>
              <a:gd name="connsiteX3-471" fmla="*/ 4529328 w 4529328"/>
              <a:gd name="connsiteY3-472" fmla="*/ 401979 h 806598"/>
              <a:gd name="connsiteX4-473" fmla="*/ 3808295 w 4529328"/>
              <a:gd name="connsiteY4-474" fmla="*/ 806598 h 806598"/>
              <a:gd name="connsiteX5-475" fmla="*/ 3903470 w 4529328"/>
              <a:gd name="connsiteY5-476" fmla="*/ 532197 h 806598"/>
              <a:gd name="connsiteX6-477" fmla="*/ 0 w 4529328"/>
              <a:gd name="connsiteY6-478" fmla="*/ 700281 h 806598"/>
              <a:gd name="connsiteX7-479" fmla="*/ 605048 w 4529328"/>
              <a:gd name="connsiteY7-480" fmla="*/ 407256 h 806598"/>
              <a:gd name="connsiteX8-481" fmla="*/ 19968 w 4529328"/>
              <a:gd name="connsiteY8-482" fmla="*/ 0 h 806598"/>
              <a:gd name="connsiteX0-483" fmla="*/ 19968 w 4529328"/>
              <a:gd name="connsiteY0-484" fmla="*/ 0 h 806598"/>
              <a:gd name="connsiteX1-485" fmla="*/ 3916050 w 4529328"/>
              <a:gd name="connsiteY1-486" fmla="*/ 320439 h 806598"/>
              <a:gd name="connsiteX2-487" fmla="*/ 3711085 w 4529328"/>
              <a:gd name="connsiteY2-488" fmla="*/ 91351 h 806598"/>
              <a:gd name="connsiteX3-489" fmla="*/ 4529328 w 4529328"/>
              <a:gd name="connsiteY3-490" fmla="*/ 401979 h 806598"/>
              <a:gd name="connsiteX4-491" fmla="*/ 3808295 w 4529328"/>
              <a:gd name="connsiteY4-492" fmla="*/ 806598 h 806598"/>
              <a:gd name="connsiteX5-493" fmla="*/ 3903470 w 4529328"/>
              <a:gd name="connsiteY5-494" fmla="*/ 532197 h 806598"/>
              <a:gd name="connsiteX6-495" fmla="*/ 0 w 4529328"/>
              <a:gd name="connsiteY6-496" fmla="*/ 700281 h 806598"/>
              <a:gd name="connsiteX7-497" fmla="*/ 522427 w 4529328"/>
              <a:gd name="connsiteY7-498" fmla="*/ 412609 h 806598"/>
              <a:gd name="connsiteX8-499" fmla="*/ 19968 w 4529328"/>
              <a:gd name="connsiteY8-500" fmla="*/ 0 h 806598"/>
              <a:gd name="connsiteX0-501" fmla="*/ 60899 w 4570259"/>
              <a:gd name="connsiteY0-502" fmla="*/ 0 h 806598"/>
              <a:gd name="connsiteX1-503" fmla="*/ 3956981 w 4570259"/>
              <a:gd name="connsiteY1-504" fmla="*/ 320439 h 806598"/>
              <a:gd name="connsiteX2-505" fmla="*/ 3752016 w 4570259"/>
              <a:gd name="connsiteY2-506" fmla="*/ 91351 h 806598"/>
              <a:gd name="connsiteX3-507" fmla="*/ 4570259 w 4570259"/>
              <a:gd name="connsiteY3-508" fmla="*/ 401979 h 806598"/>
              <a:gd name="connsiteX4-509" fmla="*/ 3849226 w 4570259"/>
              <a:gd name="connsiteY4-510" fmla="*/ 806598 h 806598"/>
              <a:gd name="connsiteX5-511" fmla="*/ 3944401 w 4570259"/>
              <a:gd name="connsiteY5-512" fmla="*/ 532197 h 806598"/>
              <a:gd name="connsiteX6-513" fmla="*/ 0 w 4570259"/>
              <a:gd name="connsiteY6-514" fmla="*/ 656081 h 806598"/>
              <a:gd name="connsiteX7-515" fmla="*/ 563358 w 4570259"/>
              <a:gd name="connsiteY7-516" fmla="*/ 412609 h 806598"/>
              <a:gd name="connsiteX8-517" fmla="*/ 60899 w 4570259"/>
              <a:gd name="connsiteY8-518" fmla="*/ 0 h 806598"/>
              <a:gd name="connsiteX0-519" fmla="*/ 140464 w 4570259"/>
              <a:gd name="connsiteY0-520" fmla="*/ 0 h 806385"/>
              <a:gd name="connsiteX1-521" fmla="*/ 3956981 w 4570259"/>
              <a:gd name="connsiteY1-522" fmla="*/ 320226 h 806385"/>
              <a:gd name="connsiteX2-523" fmla="*/ 3752016 w 4570259"/>
              <a:gd name="connsiteY2-524" fmla="*/ 91138 h 806385"/>
              <a:gd name="connsiteX3-525" fmla="*/ 4570259 w 4570259"/>
              <a:gd name="connsiteY3-526" fmla="*/ 401766 h 806385"/>
              <a:gd name="connsiteX4-527" fmla="*/ 3849226 w 4570259"/>
              <a:gd name="connsiteY4-528" fmla="*/ 806385 h 806385"/>
              <a:gd name="connsiteX5-529" fmla="*/ 3944401 w 4570259"/>
              <a:gd name="connsiteY5-530" fmla="*/ 531984 h 806385"/>
              <a:gd name="connsiteX6-531" fmla="*/ 0 w 4570259"/>
              <a:gd name="connsiteY6-532" fmla="*/ 655868 h 806385"/>
              <a:gd name="connsiteX7-533" fmla="*/ 563358 w 4570259"/>
              <a:gd name="connsiteY7-534" fmla="*/ 412396 h 806385"/>
              <a:gd name="connsiteX8-535" fmla="*/ 140464 w 4570259"/>
              <a:gd name="connsiteY8-536" fmla="*/ 0 h 806385"/>
              <a:gd name="connsiteX0-537" fmla="*/ 140464 w 4570259"/>
              <a:gd name="connsiteY0-538" fmla="*/ 0 h 806385"/>
              <a:gd name="connsiteX1-539" fmla="*/ 3956981 w 4570259"/>
              <a:gd name="connsiteY1-540" fmla="*/ 320226 h 806385"/>
              <a:gd name="connsiteX2-541" fmla="*/ 3752016 w 4570259"/>
              <a:gd name="connsiteY2-542" fmla="*/ 91138 h 806385"/>
              <a:gd name="connsiteX3-543" fmla="*/ 4570259 w 4570259"/>
              <a:gd name="connsiteY3-544" fmla="*/ 401766 h 806385"/>
              <a:gd name="connsiteX4-545" fmla="*/ 3849226 w 4570259"/>
              <a:gd name="connsiteY4-546" fmla="*/ 806385 h 806385"/>
              <a:gd name="connsiteX5-547" fmla="*/ 3944401 w 4570259"/>
              <a:gd name="connsiteY5-548" fmla="*/ 531984 h 806385"/>
              <a:gd name="connsiteX6-549" fmla="*/ 0 w 4570259"/>
              <a:gd name="connsiteY6-550" fmla="*/ 655868 h 806385"/>
              <a:gd name="connsiteX7-551" fmla="*/ 577002 w 4570259"/>
              <a:gd name="connsiteY7-552" fmla="*/ 427129 h 806385"/>
              <a:gd name="connsiteX8-553" fmla="*/ 140464 w 4570259"/>
              <a:gd name="connsiteY8-554" fmla="*/ 0 h 806385"/>
              <a:gd name="connsiteX0-555" fmla="*/ 70942 w 4570259"/>
              <a:gd name="connsiteY0-556" fmla="*/ 0 h 772109"/>
              <a:gd name="connsiteX1-557" fmla="*/ 3956981 w 4570259"/>
              <a:gd name="connsiteY1-558" fmla="*/ 285950 h 772109"/>
              <a:gd name="connsiteX2-559" fmla="*/ 3752016 w 4570259"/>
              <a:gd name="connsiteY2-560" fmla="*/ 56862 h 772109"/>
              <a:gd name="connsiteX3-561" fmla="*/ 4570259 w 4570259"/>
              <a:gd name="connsiteY3-562" fmla="*/ 367490 h 772109"/>
              <a:gd name="connsiteX4-563" fmla="*/ 3849226 w 4570259"/>
              <a:gd name="connsiteY4-564" fmla="*/ 772109 h 772109"/>
              <a:gd name="connsiteX5-565" fmla="*/ 3944401 w 4570259"/>
              <a:gd name="connsiteY5-566" fmla="*/ 497708 h 772109"/>
              <a:gd name="connsiteX6-567" fmla="*/ 0 w 4570259"/>
              <a:gd name="connsiteY6-568" fmla="*/ 621592 h 772109"/>
              <a:gd name="connsiteX7-569" fmla="*/ 577002 w 4570259"/>
              <a:gd name="connsiteY7-570" fmla="*/ 392853 h 772109"/>
              <a:gd name="connsiteX8-571" fmla="*/ 70942 w 4570259"/>
              <a:gd name="connsiteY8-572" fmla="*/ 0 h 772109"/>
              <a:gd name="connsiteX0-573" fmla="*/ 70942 w 4570259"/>
              <a:gd name="connsiteY0-574" fmla="*/ 0 h 772109"/>
              <a:gd name="connsiteX1-575" fmla="*/ 3956981 w 4570259"/>
              <a:gd name="connsiteY1-576" fmla="*/ 285950 h 772109"/>
              <a:gd name="connsiteX2-577" fmla="*/ 3752016 w 4570259"/>
              <a:gd name="connsiteY2-578" fmla="*/ 56862 h 772109"/>
              <a:gd name="connsiteX3-579" fmla="*/ 4570259 w 4570259"/>
              <a:gd name="connsiteY3-580" fmla="*/ 367490 h 772109"/>
              <a:gd name="connsiteX4-581" fmla="*/ 3849226 w 4570259"/>
              <a:gd name="connsiteY4-582" fmla="*/ 772109 h 772109"/>
              <a:gd name="connsiteX5-583" fmla="*/ 3944401 w 4570259"/>
              <a:gd name="connsiteY5-584" fmla="*/ 497708 h 772109"/>
              <a:gd name="connsiteX6-585" fmla="*/ 0 w 4570259"/>
              <a:gd name="connsiteY6-586" fmla="*/ 621592 h 772109"/>
              <a:gd name="connsiteX7-587" fmla="*/ 577002 w 4570259"/>
              <a:gd name="connsiteY7-588" fmla="*/ 392853 h 772109"/>
              <a:gd name="connsiteX8-589" fmla="*/ 70942 w 4570259"/>
              <a:gd name="connsiteY8-590" fmla="*/ 0 h 772109"/>
              <a:gd name="connsiteX0-591" fmla="*/ 70942 w 4570259"/>
              <a:gd name="connsiteY0-592" fmla="*/ 0 h 772109"/>
              <a:gd name="connsiteX1-593" fmla="*/ 3956981 w 4570259"/>
              <a:gd name="connsiteY1-594" fmla="*/ 285950 h 772109"/>
              <a:gd name="connsiteX2-595" fmla="*/ 3752016 w 4570259"/>
              <a:gd name="connsiteY2-596" fmla="*/ 56862 h 772109"/>
              <a:gd name="connsiteX3-597" fmla="*/ 4570259 w 4570259"/>
              <a:gd name="connsiteY3-598" fmla="*/ 367490 h 772109"/>
              <a:gd name="connsiteX4-599" fmla="*/ 3849226 w 4570259"/>
              <a:gd name="connsiteY4-600" fmla="*/ 772109 h 772109"/>
              <a:gd name="connsiteX5-601" fmla="*/ 3944401 w 4570259"/>
              <a:gd name="connsiteY5-602" fmla="*/ 497708 h 772109"/>
              <a:gd name="connsiteX6-603" fmla="*/ 0 w 4570259"/>
              <a:gd name="connsiteY6-604" fmla="*/ 621592 h 772109"/>
              <a:gd name="connsiteX7-605" fmla="*/ 577002 w 4570259"/>
              <a:gd name="connsiteY7-606" fmla="*/ 392853 h 772109"/>
              <a:gd name="connsiteX8-607" fmla="*/ 70942 w 4570259"/>
              <a:gd name="connsiteY8-608" fmla="*/ 0 h 772109"/>
              <a:gd name="connsiteX0-609" fmla="*/ 75088 w 4570259"/>
              <a:gd name="connsiteY0-610" fmla="*/ 0 h 806053"/>
              <a:gd name="connsiteX1-611" fmla="*/ 3956981 w 4570259"/>
              <a:gd name="connsiteY1-612" fmla="*/ 319894 h 806053"/>
              <a:gd name="connsiteX2-613" fmla="*/ 3752016 w 4570259"/>
              <a:gd name="connsiteY2-614" fmla="*/ 90806 h 806053"/>
              <a:gd name="connsiteX3-615" fmla="*/ 4570259 w 4570259"/>
              <a:gd name="connsiteY3-616" fmla="*/ 401434 h 806053"/>
              <a:gd name="connsiteX4-617" fmla="*/ 3849226 w 4570259"/>
              <a:gd name="connsiteY4-618" fmla="*/ 806053 h 806053"/>
              <a:gd name="connsiteX5-619" fmla="*/ 3944401 w 4570259"/>
              <a:gd name="connsiteY5-620" fmla="*/ 531652 h 806053"/>
              <a:gd name="connsiteX6-621" fmla="*/ 0 w 4570259"/>
              <a:gd name="connsiteY6-622" fmla="*/ 655536 h 806053"/>
              <a:gd name="connsiteX7-623" fmla="*/ 577002 w 4570259"/>
              <a:gd name="connsiteY7-624" fmla="*/ 426797 h 806053"/>
              <a:gd name="connsiteX8-625" fmla="*/ 75088 w 4570259"/>
              <a:gd name="connsiteY8-626" fmla="*/ 0 h 806053"/>
              <a:gd name="connsiteX0-627" fmla="*/ 75088 w 4570259"/>
              <a:gd name="connsiteY0-628" fmla="*/ 0 h 806053"/>
              <a:gd name="connsiteX1-629" fmla="*/ 3956981 w 4570259"/>
              <a:gd name="connsiteY1-630" fmla="*/ 319894 h 806053"/>
              <a:gd name="connsiteX2-631" fmla="*/ 3752016 w 4570259"/>
              <a:gd name="connsiteY2-632" fmla="*/ 90806 h 806053"/>
              <a:gd name="connsiteX3-633" fmla="*/ 4570259 w 4570259"/>
              <a:gd name="connsiteY3-634" fmla="*/ 401434 h 806053"/>
              <a:gd name="connsiteX4-635" fmla="*/ 3849226 w 4570259"/>
              <a:gd name="connsiteY4-636" fmla="*/ 806053 h 806053"/>
              <a:gd name="connsiteX5-637" fmla="*/ 3944401 w 4570259"/>
              <a:gd name="connsiteY5-638" fmla="*/ 531652 h 806053"/>
              <a:gd name="connsiteX6-639" fmla="*/ 0 w 4570259"/>
              <a:gd name="connsiteY6-640" fmla="*/ 655536 h 806053"/>
              <a:gd name="connsiteX7-641" fmla="*/ 577002 w 4570259"/>
              <a:gd name="connsiteY7-642" fmla="*/ 426797 h 806053"/>
              <a:gd name="connsiteX8-643" fmla="*/ 75088 w 4570259"/>
              <a:gd name="connsiteY8-644" fmla="*/ 0 h 806053"/>
              <a:gd name="connsiteX0-645" fmla="*/ 75088 w 4570259"/>
              <a:gd name="connsiteY0-646" fmla="*/ 0 h 806053"/>
              <a:gd name="connsiteX1-647" fmla="*/ 3956981 w 4570259"/>
              <a:gd name="connsiteY1-648" fmla="*/ 319894 h 806053"/>
              <a:gd name="connsiteX2-649" fmla="*/ 3752016 w 4570259"/>
              <a:gd name="connsiteY2-650" fmla="*/ 90806 h 806053"/>
              <a:gd name="connsiteX3-651" fmla="*/ 4570259 w 4570259"/>
              <a:gd name="connsiteY3-652" fmla="*/ 401434 h 806053"/>
              <a:gd name="connsiteX4-653" fmla="*/ 3849226 w 4570259"/>
              <a:gd name="connsiteY4-654" fmla="*/ 806053 h 806053"/>
              <a:gd name="connsiteX5-655" fmla="*/ 3944401 w 4570259"/>
              <a:gd name="connsiteY5-656" fmla="*/ 531652 h 806053"/>
              <a:gd name="connsiteX6-657" fmla="*/ 0 w 4570259"/>
              <a:gd name="connsiteY6-658" fmla="*/ 655536 h 806053"/>
              <a:gd name="connsiteX7-659" fmla="*/ 577002 w 4570259"/>
              <a:gd name="connsiteY7-660" fmla="*/ 426797 h 806053"/>
              <a:gd name="connsiteX8-661" fmla="*/ 75088 w 4570259"/>
              <a:gd name="connsiteY8-662" fmla="*/ 0 h 806053"/>
              <a:gd name="connsiteX0-663" fmla="*/ 75088 w 4570259"/>
              <a:gd name="connsiteY0-664" fmla="*/ 0 h 806053"/>
              <a:gd name="connsiteX1-665" fmla="*/ 3956981 w 4570259"/>
              <a:gd name="connsiteY1-666" fmla="*/ 319894 h 806053"/>
              <a:gd name="connsiteX2-667" fmla="*/ 3752016 w 4570259"/>
              <a:gd name="connsiteY2-668" fmla="*/ 90806 h 806053"/>
              <a:gd name="connsiteX3-669" fmla="*/ 4570259 w 4570259"/>
              <a:gd name="connsiteY3-670" fmla="*/ 401434 h 806053"/>
              <a:gd name="connsiteX4-671" fmla="*/ 3849226 w 4570259"/>
              <a:gd name="connsiteY4-672" fmla="*/ 806053 h 806053"/>
              <a:gd name="connsiteX5-673" fmla="*/ 3944401 w 4570259"/>
              <a:gd name="connsiteY5-674" fmla="*/ 531652 h 806053"/>
              <a:gd name="connsiteX6-675" fmla="*/ 0 w 4570259"/>
              <a:gd name="connsiteY6-676" fmla="*/ 655536 h 806053"/>
              <a:gd name="connsiteX7-677" fmla="*/ 577002 w 4570259"/>
              <a:gd name="connsiteY7-678" fmla="*/ 426797 h 806053"/>
              <a:gd name="connsiteX8-679" fmla="*/ 75088 w 4570259"/>
              <a:gd name="connsiteY8-680" fmla="*/ 0 h 806053"/>
              <a:gd name="connsiteX0-681" fmla="*/ 75088 w 4570259"/>
              <a:gd name="connsiteY0-682" fmla="*/ 0 h 806053"/>
              <a:gd name="connsiteX1-683" fmla="*/ 3956981 w 4570259"/>
              <a:gd name="connsiteY1-684" fmla="*/ 319894 h 806053"/>
              <a:gd name="connsiteX2-685" fmla="*/ 3752016 w 4570259"/>
              <a:gd name="connsiteY2-686" fmla="*/ 90806 h 806053"/>
              <a:gd name="connsiteX3-687" fmla="*/ 4570259 w 4570259"/>
              <a:gd name="connsiteY3-688" fmla="*/ 401434 h 806053"/>
              <a:gd name="connsiteX4-689" fmla="*/ 3849226 w 4570259"/>
              <a:gd name="connsiteY4-690" fmla="*/ 806053 h 806053"/>
              <a:gd name="connsiteX5-691" fmla="*/ 3944401 w 4570259"/>
              <a:gd name="connsiteY5-692" fmla="*/ 531652 h 806053"/>
              <a:gd name="connsiteX6-693" fmla="*/ 0 w 4570259"/>
              <a:gd name="connsiteY6-694" fmla="*/ 655536 h 806053"/>
              <a:gd name="connsiteX7-695" fmla="*/ 577002 w 4570259"/>
              <a:gd name="connsiteY7-696" fmla="*/ 426797 h 806053"/>
              <a:gd name="connsiteX8-697" fmla="*/ 75088 w 4570259"/>
              <a:gd name="connsiteY8-698" fmla="*/ 0 h 806053"/>
              <a:gd name="connsiteX0-699" fmla="*/ 75088 w 4570259"/>
              <a:gd name="connsiteY0-700" fmla="*/ 0 h 806053"/>
              <a:gd name="connsiteX1-701" fmla="*/ 3956981 w 4570259"/>
              <a:gd name="connsiteY1-702" fmla="*/ 319894 h 806053"/>
              <a:gd name="connsiteX2-703" fmla="*/ 3752016 w 4570259"/>
              <a:gd name="connsiteY2-704" fmla="*/ 90806 h 806053"/>
              <a:gd name="connsiteX3-705" fmla="*/ 4570259 w 4570259"/>
              <a:gd name="connsiteY3-706" fmla="*/ 401434 h 806053"/>
              <a:gd name="connsiteX4-707" fmla="*/ 3849226 w 4570259"/>
              <a:gd name="connsiteY4-708" fmla="*/ 806053 h 806053"/>
              <a:gd name="connsiteX5-709" fmla="*/ 3944401 w 4570259"/>
              <a:gd name="connsiteY5-710" fmla="*/ 531652 h 806053"/>
              <a:gd name="connsiteX6-711" fmla="*/ 0 w 4570259"/>
              <a:gd name="connsiteY6-712" fmla="*/ 655536 h 806053"/>
              <a:gd name="connsiteX7-713" fmla="*/ 577002 w 4570259"/>
              <a:gd name="connsiteY7-714" fmla="*/ 426797 h 806053"/>
              <a:gd name="connsiteX8-715" fmla="*/ 75088 w 4570259"/>
              <a:gd name="connsiteY8-716" fmla="*/ 0 h 806053"/>
              <a:gd name="connsiteX0-717" fmla="*/ 75088 w 4570259"/>
              <a:gd name="connsiteY0-718" fmla="*/ 0 h 806053"/>
              <a:gd name="connsiteX1-719" fmla="*/ 3956981 w 4570259"/>
              <a:gd name="connsiteY1-720" fmla="*/ 319894 h 806053"/>
              <a:gd name="connsiteX2-721" fmla="*/ 3752016 w 4570259"/>
              <a:gd name="connsiteY2-722" fmla="*/ 90806 h 806053"/>
              <a:gd name="connsiteX3-723" fmla="*/ 4570259 w 4570259"/>
              <a:gd name="connsiteY3-724" fmla="*/ 401434 h 806053"/>
              <a:gd name="connsiteX4-725" fmla="*/ 3849226 w 4570259"/>
              <a:gd name="connsiteY4-726" fmla="*/ 806053 h 806053"/>
              <a:gd name="connsiteX5-727" fmla="*/ 3944401 w 4570259"/>
              <a:gd name="connsiteY5-728" fmla="*/ 531652 h 806053"/>
              <a:gd name="connsiteX6-729" fmla="*/ 0 w 4570259"/>
              <a:gd name="connsiteY6-730" fmla="*/ 655536 h 806053"/>
              <a:gd name="connsiteX7-731" fmla="*/ 581146 w 4570259"/>
              <a:gd name="connsiteY7-732" fmla="*/ 392854 h 806053"/>
              <a:gd name="connsiteX8-733" fmla="*/ 75088 w 4570259"/>
              <a:gd name="connsiteY8-734" fmla="*/ 0 h 806053"/>
              <a:gd name="connsiteX0-735" fmla="*/ 75088 w 4570259"/>
              <a:gd name="connsiteY0-736" fmla="*/ 0 h 806053"/>
              <a:gd name="connsiteX1-737" fmla="*/ 3956981 w 4570259"/>
              <a:gd name="connsiteY1-738" fmla="*/ 319894 h 806053"/>
              <a:gd name="connsiteX2-739" fmla="*/ 3752016 w 4570259"/>
              <a:gd name="connsiteY2-740" fmla="*/ 90806 h 806053"/>
              <a:gd name="connsiteX3-741" fmla="*/ 4570259 w 4570259"/>
              <a:gd name="connsiteY3-742" fmla="*/ 401434 h 806053"/>
              <a:gd name="connsiteX4-743" fmla="*/ 3849226 w 4570259"/>
              <a:gd name="connsiteY4-744" fmla="*/ 806053 h 806053"/>
              <a:gd name="connsiteX5-745" fmla="*/ 3944401 w 4570259"/>
              <a:gd name="connsiteY5-746" fmla="*/ 531652 h 806053"/>
              <a:gd name="connsiteX6-747" fmla="*/ 0 w 4570259"/>
              <a:gd name="connsiteY6-748" fmla="*/ 655536 h 806053"/>
              <a:gd name="connsiteX7-749" fmla="*/ 581146 w 4570259"/>
              <a:gd name="connsiteY7-750" fmla="*/ 392854 h 806053"/>
              <a:gd name="connsiteX8-751" fmla="*/ 75088 w 4570259"/>
              <a:gd name="connsiteY8-752" fmla="*/ 0 h 806053"/>
              <a:gd name="connsiteX0-753" fmla="*/ 75088 w 4570259"/>
              <a:gd name="connsiteY0-754" fmla="*/ 0 h 806053"/>
              <a:gd name="connsiteX1-755" fmla="*/ 3956981 w 4570259"/>
              <a:gd name="connsiteY1-756" fmla="*/ 319894 h 806053"/>
              <a:gd name="connsiteX2-757" fmla="*/ 3752016 w 4570259"/>
              <a:gd name="connsiteY2-758" fmla="*/ 90806 h 806053"/>
              <a:gd name="connsiteX3-759" fmla="*/ 4570259 w 4570259"/>
              <a:gd name="connsiteY3-760" fmla="*/ 401434 h 806053"/>
              <a:gd name="connsiteX4-761" fmla="*/ 3849226 w 4570259"/>
              <a:gd name="connsiteY4-762" fmla="*/ 806053 h 806053"/>
              <a:gd name="connsiteX5-763" fmla="*/ 3944401 w 4570259"/>
              <a:gd name="connsiteY5-764" fmla="*/ 531652 h 806053"/>
              <a:gd name="connsiteX6-765" fmla="*/ 0 w 4570259"/>
              <a:gd name="connsiteY6-766" fmla="*/ 655536 h 806053"/>
              <a:gd name="connsiteX7-767" fmla="*/ 581146 w 4570259"/>
              <a:gd name="connsiteY7-768" fmla="*/ 392854 h 806053"/>
              <a:gd name="connsiteX8-769" fmla="*/ 75088 w 4570259"/>
              <a:gd name="connsiteY8-770" fmla="*/ 0 h 806053"/>
              <a:gd name="connsiteX0-771" fmla="*/ 75088 w 4570259"/>
              <a:gd name="connsiteY0-772" fmla="*/ 0 h 806053"/>
              <a:gd name="connsiteX1-773" fmla="*/ 3956981 w 4570259"/>
              <a:gd name="connsiteY1-774" fmla="*/ 319894 h 806053"/>
              <a:gd name="connsiteX2-775" fmla="*/ 3752016 w 4570259"/>
              <a:gd name="connsiteY2-776" fmla="*/ 90806 h 806053"/>
              <a:gd name="connsiteX3-777" fmla="*/ 4570259 w 4570259"/>
              <a:gd name="connsiteY3-778" fmla="*/ 401434 h 806053"/>
              <a:gd name="connsiteX4-779" fmla="*/ 3849226 w 4570259"/>
              <a:gd name="connsiteY4-780" fmla="*/ 806053 h 806053"/>
              <a:gd name="connsiteX5-781" fmla="*/ 3944401 w 4570259"/>
              <a:gd name="connsiteY5-782" fmla="*/ 531652 h 806053"/>
              <a:gd name="connsiteX6-783" fmla="*/ 0 w 4570259"/>
              <a:gd name="connsiteY6-784" fmla="*/ 655536 h 806053"/>
              <a:gd name="connsiteX7-785" fmla="*/ 581146 w 4570259"/>
              <a:gd name="connsiteY7-786" fmla="*/ 392854 h 806053"/>
              <a:gd name="connsiteX8-787" fmla="*/ 75088 w 4570259"/>
              <a:gd name="connsiteY8-788" fmla="*/ 0 h 806053"/>
              <a:gd name="connsiteX0-789" fmla="*/ 75088 w 4570259"/>
              <a:gd name="connsiteY0-790" fmla="*/ 0 h 806053"/>
              <a:gd name="connsiteX1-791" fmla="*/ 3956981 w 4570259"/>
              <a:gd name="connsiteY1-792" fmla="*/ 319894 h 806053"/>
              <a:gd name="connsiteX2-793" fmla="*/ 3752016 w 4570259"/>
              <a:gd name="connsiteY2-794" fmla="*/ 90806 h 806053"/>
              <a:gd name="connsiteX3-795" fmla="*/ 4570259 w 4570259"/>
              <a:gd name="connsiteY3-796" fmla="*/ 401434 h 806053"/>
              <a:gd name="connsiteX4-797" fmla="*/ 3849226 w 4570259"/>
              <a:gd name="connsiteY4-798" fmla="*/ 806053 h 806053"/>
              <a:gd name="connsiteX5-799" fmla="*/ 3944401 w 4570259"/>
              <a:gd name="connsiteY5-800" fmla="*/ 531652 h 806053"/>
              <a:gd name="connsiteX6-801" fmla="*/ 0 w 4570259"/>
              <a:gd name="connsiteY6-802" fmla="*/ 655536 h 806053"/>
              <a:gd name="connsiteX7-803" fmla="*/ 581146 w 4570259"/>
              <a:gd name="connsiteY7-804" fmla="*/ 392854 h 806053"/>
              <a:gd name="connsiteX8-805" fmla="*/ 75088 w 4570259"/>
              <a:gd name="connsiteY8-806" fmla="*/ 0 h 806053"/>
              <a:gd name="connsiteX0-807" fmla="*/ 75088 w 4570259"/>
              <a:gd name="connsiteY0-808" fmla="*/ 0 h 806053"/>
              <a:gd name="connsiteX1-809" fmla="*/ 3956981 w 4570259"/>
              <a:gd name="connsiteY1-810" fmla="*/ 319894 h 806053"/>
              <a:gd name="connsiteX2-811" fmla="*/ 3752016 w 4570259"/>
              <a:gd name="connsiteY2-812" fmla="*/ 90806 h 806053"/>
              <a:gd name="connsiteX3-813" fmla="*/ 4570259 w 4570259"/>
              <a:gd name="connsiteY3-814" fmla="*/ 401434 h 806053"/>
              <a:gd name="connsiteX4-815" fmla="*/ 3849226 w 4570259"/>
              <a:gd name="connsiteY4-816" fmla="*/ 806053 h 806053"/>
              <a:gd name="connsiteX5-817" fmla="*/ 3944401 w 4570259"/>
              <a:gd name="connsiteY5-818" fmla="*/ 531652 h 806053"/>
              <a:gd name="connsiteX6-819" fmla="*/ 0 w 4570259"/>
              <a:gd name="connsiteY6-820" fmla="*/ 655536 h 806053"/>
              <a:gd name="connsiteX7-821" fmla="*/ 581146 w 4570259"/>
              <a:gd name="connsiteY7-822" fmla="*/ 392854 h 806053"/>
              <a:gd name="connsiteX8-823" fmla="*/ 75088 w 4570259"/>
              <a:gd name="connsiteY8-824" fmla="*/ 0 h 806053"/>
              <a:gd name="connsiteX0-825" fmla="*/ 75088 w 4570259"/>
              <a:gd name="connsiteY0-826" fmla="*/ 0 h 806053"/>
              <a:gd name="connsiteX1-827" fmla="*/ 3956981 w 4570259"/>
              <a:gd name="connsiteY1-828" fmla="*/ 319894 h 806053"/>
              <a:gd name="connsiteX2-829" fmla="*/ 3752016 w 4570259"/>
              <a:gd name="connsiteY2-830" fmla="*/ 90806 h 806053"/>
              <a:gd name="connsiteX3-831" fmla="*/ 4570259 w 4570259"/>
              <a:gd name="connsiteY3-832" fmla="*/ 401434 h 806053"/>
              <a:gd name="connsiteX4-833" fmla="*/ 3849226 w 4570259"/>
              <a:gd name="connsiteY4-834" fmla="*/ 806053 h 806053"/>
              <a:gd name="connsiteX5-835" fmla="*/ 3944401 w 4570259"/>
              <a:gd name="connsiteY5-836" fmla="*/ 531652 h 806053"/>
              <a:gd name="connsiteX6-837" fmla="*/ 0 w 4570259"/>
              <a:gd name="connsiteY6-838" fmla="*/ 655536 h 806053"/>
              <a:gd name="connsiteX7-839" fmla="*/ 581146 w 4570259"/>
              <a:gd name="connsiteY7-840" fmla="*/ 392854 h 806053"/>
              <a:gd name="connsiteX8-841" fmla="*/ 75088 w 4570259"/>
              <a:gd name="connsiteY8-842" fmla="*/ 0 h 806053"/>
              <a:gd name="connsiteX0-843" fmla="*/ 75088 w 4555738"/>
              <a:gd name="connsiteY0-844" fmla="*/ 0 h 806053"/>
              <a:gd name="connsiteX1-845" fmla="*/ 3956981 w 4555738"/>
              <a:gd name="connsiteY1-846" fmla="*/ 319894 h 806053"/>
              <a:gd name="connsiteX2-847" fmla="*/ 3752016 w 4555738"/>
              <a:gd name="connsiteY2-848" fmla="*/ 90806 h 806053"/>
              <a:gd name="connsiteX3-849" fmla="*/ 4555738 w 4555738"/>
              <a:gd name="connsiteY3-850" fmla="*/ 335513 h 806053"/>
              <a:gd name="connsiteX4-851" fmla="*/ 3849226 w 4555738"/>
              <a:gd name="connsiteY4-852" fmla="*/ 806053 h 806053"/>
              <a:gd name="connsiteX5-853" fmla="*/ 3944401 w 4555738"/>
              <a:gd name="connsiteY5-854" fmla="*/ 531652 h 806053"/>
              <a:gd name="connsiteX6-855" fmla="*/ 0 w 4555738"/>
              <a:gd name="connsiteY6-856" fmla="*/ 655536 h 806053"/>
              <a:gd name="connsiteX7-857" fmla="*/ 581146 w 4555738"/>
              <a:gd name="connsiteY7-858" fmla="*/ 392854 h 806053"/>
              <a:gd name="connsiteX8-859" fmla="*/ 75088 w 4555738"/>
              <a:gd name="connsiteY8-860" fmla="*/ 0 h 806053"/>
              <a:gd name="connsiteX0-861" fmla="*/ 75088 w 4555738"/>
              <a:gd name="connsiteY0-862" fmla="*/ 0 h 806053"/>
              <a:gd name="connsiteX1-863" fmla="*/ 3956981 w 4555738"/>
              <a:gd name="connsiteY1-864" fmla="*/ 319894 h 806053"/>
              <a:gd name="connsiteX2-865" fmla="*/ 3682494 w 4555738"/>
              <a:gd name="connsiteY2-866" fmla="*/ 125082 h 806053"/>
              <a:gd name="connsiteX3-867" fmla="*/ 4555738 w 4555738"/>
              <a:gd name="connsiteY3-868" fmla="*/ 335513 h 806053"/>
              <a:gd name="connsiteX4-869" fmla="*/ 3849226 w 4555738"/>
              <a:gd name="connsiteY4-870" fmla="*/ 806053 h 806053"/>
              <a:gd name="connsiteX5-871" fmla="*/ 3944401 w 4555738"/>
              <a:gd name="connsiteY5-872" fmla="*/ 531652 h 806053"/>
              <a:gd name="connsiteX6-873" fmla="*/ 0 w 4555738"/>
              <a:gd name="connsiteY6-874" fmla="*/ 655536 h 806053"/>
              <a:gd name="connsiteX7-875" fmla="*/ 581146 w 4555738"/>
              <a:gd name="connsiteY7-876" fmla="*/ 392854 h 806053"/>
              <a:gd name="connsiteX8-877" fmla="*/ 75088 w 4555738"/>
              <a:gd name="connsiteY8-878" fmla="*/ 0 h 806053"/>
              <a:gd name="connsiteX0-879" fmla="*/ 75088 w 4555738"/>
              <a:gd name="connsiteY0-880" fmla="*/ 0 h 776919"/>
              <a:gd name="connsiteX1-881" fmla="*/ 3956981 w 4555738"/>
              <a:gd name="connsiteY1-882" fmla="*/ 319894 h 776919"/>
              <a:gd name="connsiteX2-883" fmla="*/ 3682494 w 4555738"/>
              <a:gd name="connsiteY2-884" fmla="*/ 125082 h 776919"/>
              <a:gd name="connsiteX3-885" fmla="*/ 4555738 w 4555738"/>
              <a:gd name="connsiteY3-886" fmla="*/ 335513 h 776919"/>
              <a:gd name="connsiteX4-887" fmla="*/ 3756562 w 4555738"/>
              <a:gd name="connsiteY4-888" fmla="*/ 776919 h 776919"/>
              <a:gd name="connsiteX5-889" fmla="*/ 3944401 w 4555738"/>
              <a:gd name="connsiteY5-890" fmla="*/ 531652 h 776919"/>
              <a:gd name="connsiteX6-891" fmla="*/ 0 w 4555738"/>
              <a:gd name="connsiteY6-892" fmla="*/ 655536 h 776919"/>
              <a:gd name="connsiteX7-893" fmla="*/ 581146 w 4555738"/>
              <a:gd name="connsiteY7-894" fmla="*/ 392854 h 776919"/>
              <a:gd name="connsiteX8-895" fmla="*/ 75088 w 4555738"/>
              <a:gd name="connsiteY8-896" fmla="*/ 0 h 776919"/>
              <a:gd name="connsiteX0-897" fmla="*/ 75088 w 4555738"/>
              <a:gd name="connsiteY0-898" fmla="*/ 0 h 904710"/>
              <a:gd name="connsiteX1-899" fmla="*/ 3956981 w 4555738"/>
              <a:gd name="connsiteY1-900" fmla="*/ 319894 h 904710"/>
              <a:gd name="connsiteX2-901" fmla="*/ 3682494 w 4555738"/>
              <a:gd name="connsiteY2-902" fmla="*/ 125082 h 904710"/>
              <a:gd name="connsiteX3-903" fmla="*/ 4555738 w 4555738"/>
              <a:gd name="connsiteY3-904" fmla="*/ 335513 h 904710"/>
              <a:gd name="connsiteX4-905" fmla="*/ 3976166 w 4555738"/>
              <a:gd name="connsiteY4-906" fmla="*/ 904710 h 904710"/>
              <a:gd name="connsiteX5-907" fmla="*/ 3944401 w 4555738"/>
              <a:gd name="connsiteY5-908" fmla="*/ 531652 h 904710"/>
              <a:gd name="connsiteX6-909" fmla="*/ 0 w 4555738"/>
              <a:gd name="connsiteY6-910" fmla="*/ 655536 h 904710"/>
              <a:gd name="connsiteX7-911" fmla="*/ 581146 w 4555738"/>
              <a:gd name="connsiteY7-912" fmla="*/ 392854 h 904710"/>
              <a:gd name="connsiteX8-913" fmla="*/ 75088 w 4555738"/>
              <a:gd name="connsiteY8-914" fmla="*/ 0 h 904710"/>
              <a:gd name="connsiteX0-915" fmla="*/ 75088 w 4555738"/>
              <a:gd name="connsiteY0-916" fmla="*/ 0 h 904710"/>
              <a:gd name="connsiteX1-917" fmla="*/ 3956981 w 4555738"/>
              <a:gd name="connsiteY1-918" fmla="*/ 319894 h 904710"/>
              <a:gd name="connsiteX2-919" fmla="*/ 3682494 w 4555738"/>
              <a:gd name="connsiteY2-920" fmla="*/ 125082 h 904710"/>
              <a:gd name="connsiteX3-921" fmla="*/ 4555738 w 4555738"/>
              <a:gd name="connsiteY3-922" fmla="*/ 335513 h 904710"/>
              <a:gd name="connsiteX4-923" fmla="*/ 3976166 w 4555738"/>
              <a:gd name="connsiteY4-924" fmla="*/ 904710 h 904710"/>
              <a:gd name="connsiteX5-925" fmla="*/ 3944401 w 4555738"/>
              <a:gd name="connsiteY5-926" fmla="*/ 531652 h 904710"/>
              <a:gd name="connsiteX6-927" fmla="*/ 0 w 4555738"/>
              <a:gd name="connsiteY6-928" fmla="*/ 655536 h 904710"/>
              <a:gd name="connsiteX7-929" fmla="*/ 581146 w 4555738"/>
              <a:gd name="connsiteY7-930" fmla="*/ 392854 h 904710"/>
              <a:gd name="connsiteX8-931" fmla="*/ 75088 w 4555738"/>
              <a:gd name="connsiteY8-932" fmla="*/ 0 h 904710"/>
              <a:gd name="connsiteX0-933" fmla="*/ 75088 w 4555738"/>
              <a:gd name="connsiteY0-934" fmla="*/ 0 h 789687"/>
              <a:gd name="connsiteX1-935" fmla="*/ 3956981 w 4555738"/>
              <a:gd name="connsiteY1-936" fmla="*/ 319894 h 789687"/>
              <a:gd name="connsiteX2-937" fmla="*/ 3682494 w 4555738"/>
              <a:gd name="connsiteY2-938" fmla="*/ 125082 h 789687"/>
              <a:gd name="connsiteX3-939" fmla="*/ 4555738 w 4555738"/>
              <a:gd name="connsiteY3-940" fmla="*/ 335513 h 789687"/>
              <a:gd name="connsiteX4-941" fmla="*/ 3793017 w 4555738"/>
              <a:gd name="connsiteY4-942" fmla="*/ 789687 h 789687"/>
              <a:gd name="connsiteX5-943" fmla="*/ 3944401 w 4555738"/>
              <a:gd name="connsiteY5-944" fmla="*/ 531652 h 789687"/>
              <a:gd name="connsiteX6-945" fmla="*/ 0 w 4555738"/>
              <a:gd name="connsiteY6-946" fmla="*/ 655536 h 789687"/>
              <a:gd name="connsiteX7-947" fmla="*/ 581146 w 4555738"/>
              <a:gd name="connsiteY7-948" fmla="*/ 392854 h 789687"/>
              <a:gd name="connsiteX8-949" fmla="*/ 75088 w 4555738"/>
              <a:gd name="connsiteY8-950" fmla="*/ 0 h 789687"/>
              <a:gd name="connsiteX0-951" fmla="*/ 75088 w 4555738"/>
              <a:gd name="connsiteY0-952" fmla="*/ 0 h 789687"/>
              <a:gd name="connsiteX1-953" fmla="*/ 3916926 w 4555738"/>
              <a:gd name="connsiteY1-954" fmla="*/ 326882 h 789687"/>
              <a:gd name="connsiteX2-955" fmla="*/ 3682494 w 4555738"/>
              <a:gd name="connsiteY2-956" fmla="*/ 125082 h 789687"/>
              <a:gd name="connsiteX3-957" fmla="*/ 4555738 w 4555738"/>
              <a:gd name="connsiteY3-958" fmla="*/ 335513 h 789687"/>
              <a:gd name="connsiteX4-959" fmla="*/ 3793017 w 4555738"/>
              <a:gd name="connsiteY4-960" fmla="*/ 789687 h 789687"/>
              <a:gd name="connsiteX5-961" fmla="*/ 3944401 w 4555738"/>
              <a:gd name="connsiteY5-962" fmla="*/ 531652 h 789687"/>
              <a:gd name="connsiteX6-963" fmla="*/ 0 w 4555738"/>
              <a:gd name="connsiteY6-964" fmla="*/ 655536 h 789687"/>
              <a:gd name="connsiteX7-965" fmla="*/ 581146 w 4555738"/>
              <a:gd name="connsiteY7-966" fmla="*/ 392854 h 789687"/>
              <a:gd name="connsiteX8-967" fmla="*/ 75088 w 4555738"/>
              <a:gd name="connsiteY8-968" fmla="*/ 0 h 789687"/>
              <a:gd name="connsiteX0-969" fmla="*/ 75088 w 4555738"/>
              <a:gd name="connsiteY0-970" fmla="*/ 0 h 789687"/>
              <a:gd name="connsiteX1-971" fmla="*/ 3916926 w 4555738"/>
              <a:gd name="connsiteY1-972" fmla="*/ 326882 h 789687"/>
              <a:gd name="connsiteX2-973" fmla="*/ 3682494 w 4555738"/>
              <a:gd name="connsiteY2-974" fmla="*/ 125082 h 789687"/>
              <a:gd name="connsiteX3-975" fmla="*/ 4555738 w 4555738"/>
              <a:gd name="connsiteY3-976" fmla="*/ 335513 h 789687"/>
              <a:gd name="connsiteX4-977" fmla="*/ 3793017 w 4555738"/>
              <a:gd name="connsiteY4-978" fmla="*/ 789687 h 789687"/>
              <a:gd name="connsiteX5-979" fmla="*/ 3956623 w 4555738"/>
              <a:gd name="connsiteY5-980" fmla="*/ 509386 h 789687"/>
              <a:gd name="connsiteX6-981" fmla="*/ 0 w 4555738"/>
              <a:gd name="connsiteY6-982" fmla="*/ 655536 h 789687"/>
              <a:gd name="connsiteX7-983" fmla="*/ 581146 w 4555738"/>
              <a:gd name="connsiteY7-984" fmla="*/ 392854 h 789687"/>
              <a:gd name="connsiteX8-985" fmla="*/ 75088 w 4555738"/>
              <a:gd name="connsiteY8-986" fmla="*/ 0 h 789687"/>
              <a:gd name="connsiteX0-987" fmla="*/ 75088 w 4555738"/>
              <a:gd name="connsiteY0-988" fmla="*/ 0 h 789687"/>
              <a:gd name="connsiteX1-989" fmla="*/ 3944214 w 4555738"/>
              <a:gd name="connsiteY1-990" fmla="*/ 356349 h 789687"/>
              <a:gd name="connsiteX2-991" fmla="*/ 3682494 w 4555738"/>
              <a:gd name="connsiteY2-992" fmla="*/ 125082 h 789687"/>
              <a:gd name="connsiteX3-993" fmla="*/ 4555738 w 4555738"/>
              <a:gd name="connsiteY3-994" fmla="*/ 335513 h 789687"/>
              <a:gd name="connsiteX4-995" fmla="*/ 3793017 w 4555738"/>
              <a:gd name="connsiteY4-996" fmla="*/ 789687 h 789687"/>
              <a:gd name="connsiteX5-997" fmla="*/ 3956623 w 4555738"/>
              <a:gd name="connsiteY5-998" fmla="*/ 509386 h 789687"/>
              <a:gd name="connsiteX6-999" fmla="*/ 0 w 4555738"/>
              <a:gd name="connsiteY6-1000" fmla="*/ 655536 h 789687"/>
              <a:gd name="connsiteX7-1001" fmla="*/ 581146 w 4555738"/>
              <a:gd name="connsiteY7-1002" fmla="*/ 392854 h 789687"/>
              <a:gd name="connsiteX8-1003" fmla="*/ 75088 w 4555738"/>
              <a:gd name="connsiteY8-1004" fmla="*/ 0 h 7896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93" y="connsiteY8-194"/>
              </a:cxn>
            </a:cxnLst>
            <a:rect l="l" t="t" r="r" b="b"/>
            <a:pathLst>
              <a:path w="4555738" h="789687">
                <a:moveTo>
                  <a:pt x="75088" y="0"/>
                </a:moveTo>
                <a:cubicBezTo>
                  <a:pt x="1799456" y="369454"/>
                  <a:pt x="2442317" y="558131"/>
                  <a:pt x="3944214" y="356349"/>
                </a:cubicBezTo>
                <a:cubicBezTo>
                  <a:pt x="3881096" y="292501"/>
                  <a:pt x="3851376" y="246986"/>
                  <a:pt x="3682494" y="125082"/>
                </a:cubicBezTo>
                <a:lnTo>
                  <a:pt x="4555738" y="335513"/>
                </a:lnTo>
                <a:lnTo>
                  <a:pt x="3793017" y="789687"/>
                </a:lnTo>
                <a:cubicBezTo>
                  <a:pt x="3789021" y="789684"/>
                  <a:pt x="3866439" y="667762"/>
                  <a:pt x="3956623" y="509386"/>
                </a:cubicBezTo>
                <a:cubicBezTo>
                  <a:pt x="2553976" y="741505"/>
                  <a:pt x="2233687" y="836138"/>
                  <a:pt x="0" y="655536"/>
                </a:cubicBezTo>
                <a:cubicBezTo>
                  <a:pt x="190873" y="493979"/>
                  <a:pt x="303388" y="448767"/>
                  <a:pt x="581146" y="392854"/>
                </a:cubicBezTo>
                <a:cubicBezTo>
                  <a:pt x="340386" y="239241"/>
                  <a:pt x="224059" y="175665"/>
                  <a:pt x="7508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任意多边形 304"/>
          <p:cNvSpPr/>
          <p:nvPr/>
        </p:nvSpPr>
        <p:spPr>
          <a:xfrm rot="14542076" flipH="1">
            <a:off x="1112829" y="4448425"/>
            <a:ext cx="1573649" cy="1122691"/>
          </a:xfrm>
          <a:custGeom>
            <a:avLst/>
            <a:gdLst>
              <a:gd name="connsiteX0" fmla="*/ 0 w 3373256"/>
              <a:gd name="connsiteY0" fmla="*/ 1702959 h 2406587"/>
              <a:gd name="connsiteX1" fmla="*/ 841870 w 3373256"/>
              <a:gd name="connsiteY1" fmla="*/ 2234226 h 2406587"/>
              <a:gd name="connsiteX2" fmla="*/ 865017 w 3373256"/>
              <a:gd name="connsiteY2" fmla="*/ 1700151 h 2406587"/>
              <a:gd name="connsiteX3" fmla="*/ 1281174 w 3373256"/>
              <a:gd name="connsiteY3" fmla="*/ 1659164 h 2406587"/>
              <a:gd name="connsiteX4" fmla="*/ 1134266 w 3373256"/>
              <a:gd name="connsiteY4" fmla="*/ 1996536 h 2406587"/>
              <a:gd name="connsiteX5" fmla="*/ 1134266 w 3373256"/>
              <a:gd name="connsiteY5" fmla="*/ 2406587 h 2406587"/>
              <a:gd name="connsiteX6" fmla="*/ 1471104 w 3373256"/>
              <a:gd name="connsiteY6" fmla="*/ 1633040 h 2406587"/>
              <a:gd name="connsiteX7" fmla="*/ 1810265 w 3373256"/>
              <a:gd name="connsiteY7" fmla="*/ 1233975 h 2406587"/>
              <a:gd name="connsiteX8" fmla="*/ 2627121 w 3373256"/>
              <a:gd name="connsiteY8" fmla="*/ 1079566 h 2406587"/>
              <a:gd name="connsiteX9" fmla="*/ 3373256 w 3373256"/>
              <a:gd name="connsiteY9" fmla="*/ 688964 h 2406587"/>
              <a:gd name="connsiteX10" fmla="*/ 2058069 w 3373256"/>
              <a:gd name="connsiteY10" fmla="*/ 937572 h 2406587"/>
              <a:gd name="connsiteX11" fmla="*/ 3010156 w 3373256"/>
              <a:gd name="connsiteY11" fmla="*/ 0 h 2406587"/>
              <a:gd name="connsiteX12" fmla="*/ 2264022 w 3373256"/>
              <a:gd name="connsiteY12" fmla="*/ 390602 h 2406587"/>
              <a:gd name="connsiteX13" fmla="*/ 1652093 w 3373256"/>
              <a:gd name="connsiteY13" fmla="*/ 993201 h 2406587"/>
              <a:gd name="connsiteX14" fmla="*/ 1372467 w 3373256"/>
              <a:gd name="connsiteY14" fmla="*/ 1020742 h 2406587"/>
              <a:gd name="connsiteX15" fmla="*/ 1758186 w 3373256"/>
              <a:gd name="connsiteY15" fmla="*/ 541645 h 2406587"/>
              <a:gd name="connsiteX16" fmla="*/ 1394904 w 3373256"/>
              <a:gd name="connsiteY16" fmla="*/ 731823 h 2406587"/>
              <a:gd name="connsiteX17" fmla="*/ 1114433 w 3373256"/>
              <a:gd name="connsiteY17" fmla="*/ 1080193 h 2406587"/>
              <a:gd name="connsiteX18" fmla="*/ 1116134 w 3373256"/>
              <a:gd name="connsiteY18" fmla="*/ 1083442 h 2406587"/>
              <a:gd name="connsiteX19" fmla="*/ 879688 w 3373256"/>
              <a:gd name="connsiteY19" fmla="*/ 1361651 h 2406587"/>
              <a:gd name="connsiteX20" fmla="*/ 884975 w 3373256"/>
              <a:gd name="connsiteY20" fmla="*/ 1239675 h 240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73256" h="2406587">
                <a:moveTo>
                  <a:pt x="0" y="1702959"/>
                </a:moveTo>
                <a:lnTo>
                  <a:pt x="841870" y="2234226"/>
                </a:lnTo>
                <a:lnTo>
                  <a:pt x="865017" y="1700151"/>
                </a:lnTo>
                <a:lnTo>
                  <a:pt x="1281174" y="1659164"/>
                </a:lnTo>
                <a:lnTo>
                  <a:pt x="1134266" y="1996536"/>
                </a:lnTo>
                <a:lnTo>
                  <a:pt x="1134266" y="2406587"/>
                </a:lnTo>
                <a:lnTo>
                  <a:pt x="1471104" y="1633040"/>
                </a:lnTo>
                <a:lnTo>
                  <a:pt x="1810265" y="1233975"/>
                </a:lnTo>
                <a:lnTo>
                  <a:pt x="2627121" y="1079566"/>
                </a:lnTo>
                <a:lnTo>
                  <a:pt x="3373256" y="688964"/>
                </a:lnTo>
                <a:lnTo>
                  <a:pt x="2058069" y="937572"/>
                </a:lnTo>
                <a:lnTo>
                  <a:pt x="3010156" y="0"/>
                </a:lnTo>
                <a:lnTo>
                  <a:pt x="2264022" y="390602"/>
                </a:lnTo>
                <a:lnTo>
                  <a:pt x="1652093" y="993201"/>
                </a:lnTo>
                <a:lnTo>
                  <a:pt x="1372467" y="1020742"/>
                </a:lnTo>
                <a:lnTo>
                  <a:pt x="1758186" y="541645"/>
                </a:lnTo>
                <a:lnTo>
                  <a:pt x="1394904" y="731823"/>
                </a:lnTo>
                <a:lnTo>
                  <a:pt x="1114433" y="1080193"/>
                </a:lnTo>
                <a:lnTo>
                  <a:pt x="1116134" y="1083442"/>
                </a:lnTo>
                <a:lnTo>
                  <a:pt x="879688" y="1361651"/>
                </a:lnTo>
                <a:lnTo>
                  <a:pt x="884975" y="1239675"/>
                </a:lnTo>
                <a:close/>
              </a:path>
            </a:pathLst>
          </a:custGeom>
          <a:solidFill>
            <a:srgbClr val="007FC6">
              <a:alpha val="4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8" name="任意多边形 307"/>
          <p:cNvSpPr/>
          <p:nvPr/>
        </p:nvSpPr>
        <p:spPr>
          <a:xfrm rot="14542076" flipH="1">
            <a:off x="2388922" y="4010790"/>
            <a:ext cx="2094527" cy="1494302"/>
          </a:xfrm>
          <a:custGeom>
            <a:avLst/>
            <a:gdLst>
              <a:gd name="connsiteX0" fmla="*/ 0 w 3373256"/>
              <a:gd name="connsiteY0" fmla="*/ 1702959 h 2406587"/>
              <a:gd name="connsiteX1" fmla="*/ 841870 w 3373256"/>
              <a:gd name="connsiteY1" fmla="*/ 2234226 h 2406587"/>
              <a:gd name="connsiteX2" fmla="*/ 865017 w 3373256"/>
              <a:gd name="connsiteY2" fmla="*/ 1700151 h 2406587"/>
              <a:gd name="connsiteX3" fmla="*/ 1281174 w 3373256"/>
              <a:gd name="connsiteY3" fmla="*/ 1659164 h 2406587"/>
              <a:gd name="connsiteX4" fmla="*/ 1134266 w 3373256"/>
              <a:gd name="connsiteY4" fmla="*/ 1996536 h 2406587"/>
              <a:gd name="connsiteX5" fmla="*/ 1134266 w 3373256"/>
              <a:gd name="connsiteY5" fmla="*/ 2406587 h 2406587"/>
              <a:gd name="connsiteX6" fmla="*/ 1471104 w 3373256"/>
              <a:gd name="connsiteY6" fmla="*/ 1633040 h 2406587"/>
              <a:gd name="connsiteX7" fmla="*/ 1810265 w 3373256"/>
              <a:gd name="connsiteY7" fmla="*/ 1233975 h 2406587"/>
              <a:gd name="connsiteX8" fmla="*/ 2627121 w 3373256"/>
              <a:gd name="connsiteY8" fmla="*/ 1079566 h 2406587"/>
              <a:gd name="connsiteX9" fmla="*/ 3373256 w 3373256"/>
              <a:gd name="connsiteY9" fmla="*/ 688964 h 2406587"/>
              <a:gd name="connsiteX10" fmla="*/ 2058069 w 3373256"/>
              <a:gd name="connsiteY10" fmla="*/ 937572 h 2406587"/>
              <a:gd name="connsiteX11" fmla="*/ 3010156 w 3373256"/>
              <a:gd name="connsiteY11" fmla="*/ 0 h 2406587"/>
              <a:gd name="connsiteX12" fmla="*/ 2264022 w 3373256"/>
              <a:gd name="connsiteY12" fmla="*/ 390602 h 2406587"/>
              <a:gd name="connsiteX13" fmla="*/ 1652093 w 3373256"/>
              <a:gd name="connsiteY13" fmla="*/ 993201 h 2406587"/>
              <a:gd name="connsiteX14" fmla="*/ 1372467 w 3373256"/>
              <a:gd name="connsiteY14" fmla="*/ 1020742 h 2406587"/>
              <a:gd name="connsiteX15" fmla="*/ 1758186 w 3373256"/>
              <a:gd name="connsiteY15" fmla="*/ 541645 h 2406587"/>
              <a:gd name="connsiteX16" fmla="*/ 1394904 w 3373256"/>
              <a:gd name="connsiteY16" fmla="*/ 731823 h 2406587"/>
              <a:gd name="connsiteX17" fmla="*/ 1114433 w 3373256"/>
              <a:gd name="connsiteY17" fmla="*/ 1080193 h 2406587"/>
              <a:gd name="connsiteX18" fmla="*/ 1116134 w 3373256"/>
              <a:gd name="connsiteY18" fmla="*/ 1083442 h 2406587"/>
              <a:gd name="connsiteX19" fmla="*/ 879688 w 3373256"/>
              <a:gd name="connsiteY19" fmla="*/ 1361651 h 2406587"/>
              <a:gd name="connsiteX20" fmla="*/ 884975 w 3373256"/>
              <a:gd name="connsiteY20" fmla="*/ 1239675 h 240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73256" h="2406587">
                <a:moveTo>
                  <a:pt x="0" y="1702959"/>
                </a:moveTo>
                <a:lnTo>
                  <a:pt x="841870" y="2234226"/>
                </a:lnTo>
                <a:lnTo>
                  <a:pt x="865017" y="1700151"/>
                </a:lnTo>
                <a:lnTo>
                  <a:pt x="1281174" y="1659164"/>
                </a:lnTo>
                <a:lnTo>
                  <a:pt x="1134266" y="1996536"/>
                </a:lnTo>
                <a:lnTo>
                  <a:pt x="1134266" y="2406587"/>
                </a:lnTo>
                <a:lnTo>
                  <a:pt x="1471104" y="1633040"/>
                </a:lnTo>
                <a:lnTo>
                  <a:pt x="1810265" y="1233975"/>
                </a:lnTo>
                <a:lnTo>
                  <a:pt x="2627121" y="1079566"/>
                </a:lnTo>
                <a:lnTo>
                  <a:pt x="3373256" y="688964"/>
                </a:lnTo>
                <a:lnTo>
                  <a:pt x="2058069" y="937572"/>
                </a:lnTo>
                <a:lnTo>
                  <a:pt x="3010156" y="0"/>
                </a:lnTo>
                <a:lnTo>
                  <a:pt x="2264022" y="390602"/>
                </a:lnTo>
                <a:lnTo>
                  <a:pt x="1652093" y="993201"/>
                </a:lnTo>
                <a:lnTo>
                  <a:pt x="1372467" y="1020742"/>
                </a:lnTo>
                <a:lnTo>
                  <a:pt x="1758186" y="541645"/>
                </a:lnTo>
                <a:lnTo>
                  <a:pt x="1394904" y="731823"/>
                </a:lnTo>
                <a:lnTo>
                  <a:pt x="1114433" y="1080193"/>
                </a:lnTo>
                <a:lnTo>
                  <a:pt x="1116134" y="1083442"/>
                </a:lnTo>
                <a:lnTo>
                  <a:pt x="879688" y="1361651"/>
                </a:lnTo>
                <a:lnTo>
                  <a:pt x="884975" y="1239675"/>
                </a:lnTo>
                <a:close/>
              </a:path>
            </a:pathLst>
          </a:custGeom>
          <a:solidFill>
            <a:srgbClr val="007FC6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9" name="任意多边形 308"/>
          <p:cNvSpPr/>
          <p:nvPr/>
        </p:nvSpPr>
        <p:spPr>
          <a:xfrm rot="14542076" flipH="1">
            <a:off x="4943885" y="2606289"/>
            <a:ext cx="3710584" cy="2647248"/>
          </a:xfrm>
          <a:custGeom>
            <a:avLst/>
            <a:gdLst>
              <a:gd name="connsiteX0" fmla="*/ 0 w 3373256"/>
              <a:gd name="connsiteY0" fmla="*/ 1702959 h 2406587"/>
              <a:gd name="connsiteX1" fmla="*/ 841870 w 3373256"/>
              <a:gd name="connsiteY1" fmla="*/ 2234226 h 2406587"/>
              <a:gd name="connsiteX2" fmla="*/ 865017 w 3373256"/>
              <a:gd name="connsiteY2" fmla="*/ 1700151 h 2406587"/>
              <a:gd name="connsiteX3" fmla="*/ 1281174 w 3373256"/>
              <a:gd name="connsiteY3" fmla="*/ 1659164 h 2406587"/>
              <a:gd name="connsiteX4" fmla="*/ 1134266 w 3373256"/>
              <a:gd name="connsiteY4" fmla="*/ 1996536 h 2406587"/>
              <a:gd name="connsiteX5" fmla="*/ 1134266 w 3373256"/>
              <a:gd name="connsiteY5" fmla="*/ 2406587 h 2406587"/>
              <a:gd name="connsiteX6" fmla="*/ 1471104 w 3373256"/>
              <a:gd name="connsiteY6" fmla="*/ 1633040 h 2406587"/>
              <a:gd name="connsiteX7" fmla="*/ 1810265 w 3373256"/>
              <a:gd name="connsiteY7" fmla="*/ 1233975 h 2406587"/>
              <a:gd name="connsiteX8" fmla="*/ 2627121 w 3373256"/>
              <a:gd name="connsiteY8" fmla="*/ 1079566 h 2406587"/>
              <a:gd name="connsiteX9" fmla="*/ 3373256 w 3373256"/>
              <a:gd name="connsiteY9" fmla="*/ 688964 h 2406587"/>
              <a:gd name="connsiteX10" fmla="*/ 2058069 w 3373256"/>
              <a:gd name="connsiteY10" fmla="*/ 937572 h 2406587"/>
              <a:gd name="connsiteX11" fmla="*/ 3010156 w 3373256"/>
              <a:gd name="connsiteY11" fmla="*/ 0 h 2406587"/>
              <a:gd name="connsiteX12" fmla="*/ 2264022 w 3373256"/>
              <a:gd name="connsiteY12" fmla="*/ 390602 h 2406587"/>
              <a:gd name="connsiteX13" fmla="*/ 1652093 w 3373256"/>
              <a:gd name="connsiteY13" fmla="*/ 993201 h 2406587"/>
              <a:gd name="connsiteX14" fmla="*/ 1372467 w 3373256"/>
              <a:gd name="connsiteY14" fmla="*/ 1020742 h 2406587"/>
              <a:gd name="connsiteX15" fmla="*/ 1758186 w 3373256"/>
              <a:gd name="connsiteY15" fmla="*/ 541645 h 2406587"/>
              <a:gd name="connsiteX16" fmla="*/ 1394904 w 3373256"/>
              <a:gd name="connsiteY16" fmla="*/ 731823 h 2406587"/>
              <a:gd name="connsiteX17" fmla="*/ 1114433 w 3373256"/>
              <a:gd name="connsiteY17" fmla="*/ 1080193 h 2406587"/>
              <a:gd name="connsiteX18" fmla="*/ 1116134 w 3373256"/>
              <a:gd name="connsiteY18" fmla="*/ 1083442 h 2406587"/>
              <a:gd name="connsiteX19" fmla="*/ 879688 w 3373256"/>
              <a:gd name="connsiteY19" fmla="*/ 1361651 h 2406587"/>
              <a:gd name="connsiteX20" fmla="*/ 884975 w 3373256"/>
              <a:gd name="connsiteY20" fmla="*/ 1239675 h 240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73256" h="2406587">
                <a:moveTo>
                  <a:pt x="0" y="1702959"/>
                </a:moveTo>
                <a:lnTo>
                  <a:pt x="841870" y="2234226"/>
                </a:lnTo>
                <a:lnTo>
                  <a:pt x="865017" y="1700151"/>
                </a:lnTo>
                <a:lnTo>
                  <a:pt x="1281174" y="1659164"/>
                </a:lnTo>
                <a:lnTo>
                  <a:pt x="1134266" y="1996536"/>
                </a:lnTo>
                <a:lnTo>
                  <a:pt x="1134266" y="2406587"/>
                </a:lnTo>
                <a:lnTo>
                  <a:pt x="1471104" y="1633040"/>
                </a:lnTo>
                <a:lnTo>
                  <a:pt x="1810265" y="1233975"/>
                </a:lnTo>
                <a:lnTo>
                  <a:pt x="2627121" y="1079566"/>
                </a:lnTo>
                <a:lnTo>
                  <a:pt x="3373256" y="688964"/>
                </a:lnTo>
                <a:lnTo>
                  <a:pt x="2058069" y="937572"/>
                </a:lnTo>
                <a:lnTo>
                  <a:pt x="3010156" y="0"/>
                </a:lnTo>
                <a:lnTo>
                  <a:pt x="2264022" y="390602"/>
                </a:lnTo>
                <a:lnTo>
                  <a:pt x="1652093" y="993201"/>
                </a:lnTo>
                <a:lnTo>
                  <a:pt x="1372467" y="1020742"/>
                </a:lnTo>
                <a:lnTo>
                  <a:pt x="1758186" y="541645"/>
                </a:lnTo>
                <a:lnTo>
                  <a:pt x="1394904" y="731823"/>
                </a:lnTo>
                <a:lnTo>
                  <a:pt x="1114433" y="1080193"/>
                </a:lnTo>
                <a:lnTo>
                  <a:pt x="1116134" y="1083442"/>
                </a:lnTo>
                <a:lnTo>
                  <a:pt x="879688" y="1361651"/>
                </a:lnTo>
                <a:lnTo>
                  <a:pt x="884975" y="1239675"/>
                </a:lnTo>
                <a:close/>
              </a:path>
            </a:pathLst>
          </a:custGeom>
          <a:solidFill>
            <a:srgbClr val="007F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0" name="任意多边形 309"/>
          <p:cNvSpPr/>
          <p:nvPr/>
        </p:nvSpPr>
        <p:spPr>
          <a:xfrm rot="14542076" flipH="1">
            <a:off x="3593448" y="3381804"/>
            <a:ext cx="2787816" cy="1988916"/>
          </a:xfrm>
          <a:custGeom>
            <a:avLst/>
            <a:gdLst>
              <a:gd name="connsiteX0" fmla="*/ 0 w 3373256"/>
              <a:gd name="connsiteY0" fmla="*/ 1702959 h 2406587"/>
              <a:gd name="connsiteX1" fmla="*/ 841870 w 3373256"/>
              <a:gd name="connsiteY1" fmla="*/ 2234226 h 2406587"/>
              <a:gd name="connsiteX2" fmla="*/ 865017 w 3373256"/>
              <a:gd name="connsiteY2" fmla="*/ 1700151 h 2406587"/>
              <a:gd name="connsiteX3" fmla="*/ 1281174 w 3373256"/>
              <a:gd name="connsiteY3" fmla="*/ 1659164 h 2406587"/>
              <a:gd name="connsiteX4" fmla="*/ 1134266 w 3373256"/>
              <a:gd name="connsiteY4" fmla="*/ 1996536 h 2406587"/>
              <a:gd name="connsiteX5" fmla="*/ 1134266 w 3373256"/>
              <a:gd name="connsiteY5" fmla="*/ 2406587 h 2406587"/>
              <a:gd name="connsiteX6" fmla="*/ 1471104 w 3373256"/>
              <a:gd name="connsiteY6" fmla="*/ 1633040 h 2406587"/>
              <a:gd name="connsiteX7" fmla="*/ 1810265 w 3373256"/>
              <a:gd name="connsiteY7" fmla="*/ 1233975 h 2406587"/>
              <a:gd name="connsiteX8" fmla="*/ 2627121 w 3373256"/>
              <a:gd name="connsiteY8" fmla="*/ 1079566 h 2406587"/>
              <a:gd name="connsiteX9" fmla="*/ 3373256 w 3373256"/>
              <a:gd name="connsiteY9" fmla="*/ 688964 h 2406587"/>
              <a:gd name="connsiteX10" fmla="*/ 2058069 w 3373256"/>
              <a:gd name="connsiteY10" fmla="*/ 937572 h 2406587"/>
              <a:gd name="connsiteX11" fmla="*/ 3010156 w 3373256"/>
              <a:gd name="connsiteY11" fmla="*/ 0 h 2406587"/>
              <a:gd name="connsiteX12" fmla="*/ 2264022 w 3373256"/>
              <a:gd name="connsiteY12" fmla="*/ 390602 h 2406587"/>
              <a:gd name="connsiteX13" fmla="*/ 1652093 w 3373256"/>
              <a:gd name="connsiteY13" fmla="*/ 993201 h 2406587"/>
              <a:gd name="connsiteX14" fmla="*/ 1372467 w 3373256"/>
              <a:gd name="connsiteY14" fmla="*/ 1020742 h 2406587"/>
              <a:gd name="connsiteX15" fmla="*/ 1758186 w 3373256"/>
              <a:gd name="connsiteY15" fmla="*/ 541645 h 2406587"/>
              <a:gd name="connsiteX16" fmla="*/ 1394904 w 3373256"/>
              <a:gd name="connsiteY16" fmla="*/ 731823 h 2406587"/>
              <a:gd name="connsiteX17" fmla="*/ 1114433 w 3373256"/>
              <a:gd name="connsiteY17" fmla="*/ 1080193 h 2406587"/>
              <a:gd name="connsiteX18" fmla="*/ 1116134 w 3373256"/>
              <a:gd name="connsiteY18" fmla="*/ 1083442 h 2406587"/>
              <a:gd name="connsiteX19" fmla="*/ 879688 w 3373256"/>
              <a:gd name="connsiteY19" fmla="*/ 1361651 h 2406587"/>
              <a:gd name="connsiteX20" fmla="*/ 884975 w 3373256"/>
              <a:gd name="connsiteY20" fmla="*/ 1239675 h 240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73256" h="2406587">
                <a:moveTo>
                  <a:pt x="0" y="1702959"/>
                </a:moveTo>
                <a:lnTo>
                  <a:pt x="841870" y="2234226"/>
                </a:lnTo>
                <a:lnTo>
                  <a:pt x="865017" y="1700151"/>
                </a:lnTo>
                <a:lnTo>
                  <a:pt x="1281174" y="1659164"/>
                </a:lnTo>
                <a:lnTo>
                  <a:pt x="1134266" y="1996536"/>
                </a:lnTo>
                <a:lnTo>
                  <a:pt x="1134266" y="2406587"/>
                </a:lnTo>
                <a:lnTo>
                  <a:pt x="1471104" y="1633040"/>
                </a:lnTo>
                <a:lnTo>
                  <a:pt x="1810265" y="1233975"/>
                </a:lnTo>
                <a:lnTo>
                  <a:pt x="2627121" y="1079566"/>
                </a:lnTo>
                <a:lnTo>
                  <a:pt x="3373256" y="688964"/>
                </a:lnTo>
                <a:lnTo>
                  <a:pt x="2058069" y="937572"/>
                </a:lnTo>
                <a:lnTo>
                  <a:pt x="3010156" y="0"/>
                </a:lnTo>
                <a:lnTo>
                  <a:pt x="2264022" y="390602"/>
                </a:lnTo>
                <a:lnTo>
                  <a:pt x="1652093" y="993201"/>
                </a:lnTo>
                <a:lnTo>
                  <a:pt x="1372467" y="1020742"/>
                </a:lnTo>
                <a:lnTo>
                  <a:pt x="1758186" y="541645"/>
                </a:lnTo>
                <a:lnTo>
                  <a:pt x="1394904" y="731823"/>
                </a:lnTo>
                <a:lnTo>
                  <a:pt x="1114433" y="1080193"/>
                </a:lnTo>
                <a:lnTo>
                  <a:pt x="1116134" y="1083442"/>
                </a:lnTo>
                <a:lnTo>
                  <a:pt x="879688" y="1361651"/>
                </a:lnTo>
                <a:lnTo>
                  <a:pt x="884975" y="1239675"/>
                </a:lnTo>
                <a:close/>
              </a:path>
            </a:pathLst>
          </a:custGeom>
          <a:solidFill>
            <a:srgbClr val="007FC6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97866" y="573935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4608029" y="574616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2" name="文本框 311"/>
          <p:cNvSpPr txBox="1"/>
          <p:nvPr/>
        </p:nvSpPr>
        <p:spPr>
          <a:xfrm>
            <a:off x="3072077" y="575299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3" name="文本框 312"/>
          <p:cNvSpPr txBox="1"/>
          <p:nvPr/>
        </p:nvSpPr>
        <p:spPr>
          <a:xfrm>
            <a:off x="1544995" y="574616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969088" y="2117199"/>
            <a:ext cx="336848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▲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4" name="文本框 313"/>
          <p:cNvSpPr txBox="1"/>
          <p:nvPr/>
        </p:nvSpPr>
        <p:spPr>
          <a:xfrm>
            <a:off x="7969088" y="4231810"/>
            <a:ext cx="33588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■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here.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134">
        <p14:flip dir="r"/>
      </p:transition>
    </mc:Choice>
    <mc:Fallback>
      <p:transition spd="slow" advTm="21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菱形 2"/>
          <p:cNvSpPr/>
          <p:nvPr/>
        </p:nvSpPr>
        <p:spPr>
          <a:xfrm>
            <a:off x="4763573" y="2376318"/>
            <a:ext cx="2666140" cy="2666140"/>
          </a:xfrm>
          <a:prstGeom prst="diamond">
            <a:avLst/>
          </a:prstGeom>
          <a:solidFill>
            <a:srgbClr val="70AEDA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剪去对角的矩形 304"/>
          <p:cNvSpPr/>
          <p:nvPr/>
        </p:nvSpPr>
        <p:spPr>
          <a:xfrm flipV="1">
            <a:off x="983432" y="1206171"/>
            <a:ext cx="5023292" cy="2410925"/>
          </a:xfrm>
          <a:prstGeom prst="snip2DiagRect">
            <a:avLst>
              <a:gd name="adj1" fmla="val 0"/>
              <a:gd name="adj2" fmla="val 3472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剪去对角的矩形 306"/>
          <p:cNvSpPr/>
          <p:nvPr/>
        </p:nvSpPr>
        <p:spPr>
          <a:xfrm flipH="1" flipV="1">
            <a:off x="983432" y="3795734"/>
            <a:ext cx="5023292" cy="2410925"/>
          </a:xfrm>
          <a:prstGeom prst="snip2DiagRect">
            <a:avLst>
              <a:gd name="adj1" fmla="val 0"/>
              <a:gd name="adj2" fmla="val 3472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剪去对角的矩形 307"/>
          <p:cNvSpPr/>
          <p:nvPr/>
        </p:nvSpPr>
        <p:spPr>
          <a:xfrm flipH="1" flipV="1">
            <a:off x="6194473" y="1206172"/>
            <a:ext cx="5023292" cy="2410925"/>
          </a:xfrm>
          <a:prstGeom prst="snip2DiagRect">
            <a:avLst>
              <a:gd name="adj1" fmla="val 0"/>
              <a:gd name="adj2" fmla="val 3472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9" name="剪去对角的矩形 308"/>
          <p:cNvSpPr/>
          <p:nvPr/>
        </p:nvSpPr>
        <p:spPr>
          <a:xfrm flipV="1">
            <a:off x="6184913" y="3795734"/>
            <a:ext cx="5023292" cy="2410925"/>
          </a:xfrm>
          <a:prstGeom prst="snip2DiagRect">
            <a:avLst>
              <a:gd name="adj1" fmla="val 0"/>
              <a:gd name="adj2" fmla="val 34728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10391612" y="1197470"/>
            <a:ext cx="863156" cy="863156"/>
          </a:xfrm>
          <a:prstGeom prst="rtTriangle">
            <a:avLst/>
          </a:prstGeom>
          <a:solidFill>
            <a:srgbClr val="70AEDA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0" name="直角三角形 309"/>
          <p:cNvSpPr/>
          <p:nvPr/>
        </p:nvSpPr>
        <p:spPr>
          <a:xfrm rot="5400000">
            <a:off x="10353083" y="5358017"/>
            <a:ext cx="863156" cy="863156"/>
          </a:xfrm>
          <a:prstGeom prst="rtTriangle">
            <a:avLst/>
          </a:prstGeom>
          <a:solidFill>
            <a:srgbClr val="70AEDA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直角三角形 310"/>
          <p:cNvSpPr/>
          <p:nvPr/>
        </p:nvSpPr>
        <p:spPr>
          <a:xfrm rot="10800000">
            <a:off x="981495" y="5377430"/>
            <a:ext cx="863156" cy="863156"/>
          </a:xfrm>
          <a:prstGeom prst="rtTriangle">
            <a:avLst/>
          </a:prstGeom>
          <a:solidFill>
            <a:srgbClr val="70AED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直角三角形 311"/>
          <p:cNvSpPr/>
          <p:nvPr/>
        </p:nvSpPr>
        <p:spPr>
          <a:xfrm rot="16200000">
            <a:off x="965750" y="1188248"/>
            <a:ext cx="863156" cy="863156"/>
          </a:xfrm>
          <a:prstGeom prst="rtTriangle">
            <a:avLst/>
          </a:pr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03790" y="151569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3" name="文本框 312"/>
          <p:cNvSpPr txBox="1"/>
          <p:nvPr/>
        </p:nvSpPr>
        <p:spPr>
          <a:xfrm>
            <a:off x="10425946" y="153813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4" name="文本框 313"/>
          <p:cNvSpPr txBox="1"/>
          <p:nvPr/>
        </p:nvSpPr>
        <p:spPr>
          <a:xfrm>
            <a:off x="10362922" y="534052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5" name="文本框 314"/>
          <p:cNvSpPr txBox="1"/>
          <p:nvPr/>
        </p:nvSpPr>
        <p:spPr>
          <a:xfrm>
            <a:off x="1397328" y="534052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3" name="文本框 302"/>
          <p:cNvSpPr txBox="1"/>
          <p:nvPr/>
        </p:nvSpPr>
        <p:spPr>
          <a:xfrm>
            <a:off x="1940621" y="2043773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9" name="文本框 318"/>
          <p:cNvSpPr txBox="1"/>
          <p:nvPr/>
        </p:nvSpPr>
        <p:spPr>
          <a:xfrm>
            <a:off x="1939799" y="4510854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0" name="文本框 319"/>
          <p:cNvSpPr txBox="1"/>
          <p:nvPr/>
        </p:nvSpPr>
        <p:spPr>
          <a:xfrm>
            <a:off x="6844458" y="2049091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1" name="文本框 320"/>
          <p:cNvSpPr txBox="1"/>
          <p:nvPr/>
        </p:nvSpPr>
        <p:spPr>
          <a:xfrm>
            <a:off x="6780719" y="4510848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123">
        <p14:flip dir="r"/>
      </p:transition>
    </mc:Choice>
    <mc:Fallback>
      <p:transition spd="slow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组合 305"/>
          <p:cNvGrpSpPr/>
          <p:nvPr/>
        </p:nvGrpSpPr>
        <p:grpSpPr>
          <a:xfrm>
            <a:off x="-363174" y="-951479"/>
            <a:ext cx="12946367" cy="8769651"/>
            <a:chOff x="-363174" y="-951479"/>
            <a:chExt cx="12946367" cy="8769651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0328317" y="101945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10328317" y="601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10328317" y="476535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10328317" y="351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10328317" y="226808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 rot="5400000">
              <a:off x="10328317" y="-22918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11405675" y="39748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 rot="5400000">
              <a:off x="11405675" y="664065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等腰三角形 58"/>
            <p:cNvSpPr/>
            <p:nvPr/>
          </p:nvSpPr>
          <p:spPr>
            <a:xfrm rot="5400000">
              <a:off x="11405675" y="53920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等腰三角形 59"/>
            <p:cNvSpPr/>
            <p:nvPr/>
          </p:nvSpPr>
          <p:spPr>
            <a:xfrm rot="5400000">
              <a:off x="11405675" y="41433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等腰三角形 60"/>
            <p:cNvSpPr/>
            <p:nvPr/>
          </p:nvSpPr>
          <p:spPr>
            <a:xfrm rot="5400000">
              <a:off x="11405675" y="28947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等腰三角形 61"/>
            <p:cNvSpPr/>
            <p:nvPr/>
          </p:nvSpPr>
          <p:spPr>
            <a:xfrm rot="5400000">
              <a:off x="11405675" y="16461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11405675" y="-851153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等腰三角形 158"/>
            <p:cNvSpPr/>
            <p:nvPr/>
          </p:nvSpPr>
          <p:spPr>
            <a:xfrm rot="16200000" flipH="1">
              <a:off x="10328317" y="395137"/>
              <a:ext cx="1264742" cy="1090295"/>
            </a:xfrm>
            <a:prstGeom prst="triangle">
              <a:avLst/>
            </a:prstGeom>
            <a:solidFill>
              <a:srgbClr val="007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等腰三角形 159"/>
            <p:cNvSpPr/>
            <p:nvPr/>
          </p:nvSpPr>
          <p:spPr>
            <a:xfrm rot="16200000" flipH="1">
              <a:off x="10328317" y="663830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等腰三角形 160"/>
            <p:cNvSpPr/>
            <p:nvPr/>
          </p:nvSpPr>
          <p:spPr>
            <a:xfrm rot="16200000" flipH="1">
              <a:off x="10328317" y="538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等腰三角形 161"/>
            <p:cNvSpPr/>
            <p:nvPr/>
          </p:nvSpPr>
          <p:spPr>
            <a:xfrm rot="16200000" flipH="1">
              <a:off x="10328317" y="414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等腰三角形 162"/>
            <p:cNvSpPr/>
            <p:nvPr/>
          </p:nvSpPr>
          <p:spPr>
            <a:xfrm rot="16200000" flipH="1">
              <a:off x="10328317" y="289240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等腰三角形 163"/>
            <p:cNvSpPr/>
            <p:nvPr/>
          </p:nvSpPr>
          <p:spPr>
            <a:xfrm rot="16200000" flipH="1">
              <a:off x="10328317" y="164377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等腰三角形 164"/>
            <p:cNvSpPr/>
            <p:nvPr/>
          </p:nvSpPr>
          <p:spPr>
            <a:xfrm rot="16200000" flipH="1">
              <a:off x="10328317" y="-8534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等腰三角形 165"/>
            <p:cNvSpPr/>
            <p:nvPr/>
          </p:nvSpPr>
          <p:spPr>
            <a:xfrm rot="16200000" flipH="1">
              <a:off x="11405675" y="10217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等腰三角形 166"/>
            <p:cNvSpPr/>
            <p:nvPr/>
          </p:nvSpPr>
          <p:spPr>
            <a:xfrm rot="16200000" flipH="1">
              <a:off x="11405675" y="601633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等腰三角形 167"/>
            <p:cNvSpPr/>
            <p:nvPr/>
          </p:nvSpPr>
          <p:spPr>
            <a:xfrm rot="16200000" flipH="1">
              <a:off x="11405675" y="47677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等腰三角形 168"/>
            <p:cNvSpPr/>
            <p:nvPr/>
          </p:nvSpPr>
          <p:spPr>
            <a:xfrm rot="16200000" flipH="1">
              <a:off x="11405675" y="351906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等腰三角形 169"/>
            <p:cNvSpPr/>
            <p:nvPr/>
          </p:nvSpPr>
          <p:spPr>
            <a:xfrm rot="16200000" flipH="1">
              <a:off x="11405675" y="22704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等腰三角形 170"/>
            <p:cNvSpPr/>
            <p:nvPr/>
          </p:nvSpPr>
          <p:spPr>
            <a:xfrm rot="16200000" flipH="1">
              <a:off x="11405675" y="-22683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等腰三角形 172"/>
            <p:cNvSpPr/>
            <p:nvPr/>
          </p:nvSpPr>
          <p:spPr>
            <a:xfrm rot="5400000">
              <a:off x="8171459" y="10158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等腰三角形 173"/>
            <p:cNvSpPr/>
            <p:nvPr/>
          </p:nvSpPr>
          <p:spPr>
            <a:xfrm rot="5400000">
              <a:off x="8171459" y="601040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等腰三角形 174"/>
            <p:cNvSpPr/>
            <p:nvPr/>
          </p:nvSpPr>
          <p:spPr>
            <a:xfrm rot="5400000">
              <a:off x="8171459" y="476177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等腰三角形 175"/>
            <p:cNvSpPr/>
            <p:nvPr/>
          </p:nvSpPr>
          <p:spPr>
            <a:xfrm rot="5400000">
              <a:off x="8171459" y="351313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等腰三角形 176"/>
            <p:cNvSpPr/>
            <p:nvPr/>
          </p:nvSpPr>
          <p:spPr>
            <a:xfrm rot="5400000">
              <a:off x="8171459" y="226450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等腰三角形 177"/>
            <p:cNvSpPr/>
            <p:nvPr/>
          </p:nvSpPr>
          <p:spPr>
            <a:xfrm rot="5400000">
              <a:off x="8171459" y="-2327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等腰三角形 178"/>
            <p:cNvSpPr/>
            <p:nvPr/>
          </p:nvSpPr>
          <p:spPr>
            <a:xfrm rot="5400000">
              <a:off x="9248817" y="39389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等腰三角形 179"/>
            <p:cNvSpPr/>
            <p:nvPr/>
          </p:nvSpPr>
          <p:spPr>
            <a:xfrm rot="5400000">
              <a:off x="9248817" y="66370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等腰三角形 180"/>
            <p:cNvSpPr/>
            <p:nvPr/>
          </p:nvSpPr>
          <p:spPr>
            <a:xfrm rot="5400000">
              <a:off x="9248817" y="538843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等腰三角形 181"/>
            <p:cNvSpPr/>
            <p:nvPr/>
          </p:nvSpPr>
          <p:spPr>
            <a:xfrm rot="5400000">
              <a:off x="9248817" y="413979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等腰三角形 182"/>
            <p:cNvSpPr/>
            <p:nvPr/>
          </p:nvSpPr>
          <p:spPr>
            <a:xfrm rot="5400000">
              <a:off x="9248817" y="289116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等腰三角形 183"/>
            <p:cNvSpPr/>
            <p:nvPr/>
          </p:nvSpPr>
          <p:spPr>
            <a:xfrm rot="5400000">
              <a:off x="9248817" y="164252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等腰三角形 184"/>
            <p:cNvSpPr/>
            <p:nvPr/>
          </p:nvSpPr>
          <p:spPr>
            <a:xfrm rot="5400000">
              <a:off x="9248817" y="-8547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等腰三角形 185"/>
            <p:cNvSpPr/>
            <p:nvPr/>
          </p:nvSpPr>
          <p:spPr>
            <a:xfrm rot="16200000" flipH="1">
              <a:off x="8171459" y="3915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等腰三角形 186"/>
            <p:cNvSpPr/>
            <p:nvPr/>
          </p:nvSpPr>
          <p:spPr>
            <a:xfrm rot="16200000" flipH="1">
              <a:off x="8171459" y="663472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等腰三角形 187"/>
            <p:cNvSpPr/>
            <p:nvPr/>
          </p:nvSpPr>
          <p:spPr>
            <a:xfrm rot="16200000" flipH="1">
              <a:off x="8171459" y="538608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等腰三角形 188"/>
            <p:cNvSpPr/>
            <p:nvPr/>
          </p:nvSpPr>
          <p:spPr>
            <a:xfrm rot="16200000" flipH="1">
              <a:off x="8171459" y="41374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等腰三角形 189"/>
            <p:cNvSpPr/>
            <p:nvPr/>
          </p:nvSpPr>
          <p:spPr>
            <a:xfrm rot="16200000" flipH="1">
              <a:off x="8171459" y="288881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等腰三角形 190"/>
            <p:cNvSpPr/>
            <p:nvPr/>
          </p:nvSpPr>
          <p:spPr>
            <a:xfrm rot="16200000" flipH="1">
              <a:off x="8171459" y="16401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等腰三角形 191"/>
            <p:cNvSpPr/>
            <p:nvPr/>
          </p:nvSpPr>
          <p:spPr>
            <a:xfrm rot="16200000" flipH="1">
              <a:off x="8171459" y="-85708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等腰三角形 192"/>
            <p:cNvSpPr/>
            <p:nvPr/>
          </p:nvSpPr>
          <p:spPr>
            <a:xfrm rot="16200000" flipH="1">
              <a:off x="9248817" y="10182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等腰三角形 193"/>
            <p:cNvSpPr/>
            <p:nvPr/>
          </p:nvSpPr>
          <p:spPr>
            <a:xfrm rot="16200000" flipH="1">
              <a:off x="9248817" y="601274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等腰三角形 194"/>
            <p:cNvSpPr/>
            <p:nvPr/>
          </p:nvSpPr>
          <p:spPr>
            <a:xfrm rot="16200000" flipH="1">
              <a:off x="9248817" y="47641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等腰三角形 195"/>
            <p:cNvSpPr/>
            <p:nvPr/>
          </p:nvSpPr>
          <p:spPr>
            <a:xfrm rot="16200000" flipH="1">
              <a:off x="9248817" y="351548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等腰三角形 196"/>
            <p:cNvSpPr/>
            <p:nvPr/>
          </p:nvSpPr>
          <p:spPr>
            <a:xfrm rot="16200000" flipH="1">
              <a:off x="9248817" y="226684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等腰三角形 197"/>
            <p:cNvSpPr/>
            <p:nvPr/>
          </p:nvSpPr>
          <p:spPr>
            <a:xfrm rot="16200000" flipH="1">
              <a:off x="9248817" y="-23042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等腰三角形 198"/>
            <p:cNvSpPr/>
            <p:nvPr/>
          </p:nvSpPr>
          <p:spPr>
            <a:xfrm rot="5400000">
              <a:off x="6015672" y="101228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等腰三角形 199"/>
            <p:cNvSpPr/>
            <p:nvPr/>
          </p:nvSpPr>
          <p:spPr>
            <a:xfrm rot="5400000">
              <a:off x="6015672" y="600681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等腰三角形 200"/>
            <p:cNvSpPr/>
            <p:nvPr/>
          </p:nvSpPr>
          <p:spPr>
            <a:xfrm rot="5400000">
              <a:off x="6015672" y="475818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等腰三角形 201"/>
            <p:cNvSpPr/>
            <p:nvPr/>
          </p:nvSpPr>
          <p:spPr>
            <a:xfrm rot="5400000">
              <a:off x="6015672" y="3509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等腰三角形 202"/>
            <p:cNvSpPr/>
            <p:nvPr/>
          </p:nvSpPr>
          <p:spPr>
            <a:xfrm rot="5400000">
              <a:off x="6015672" y="226091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等腰三角形 203"/>
            <p:cNvSpPr/>
            <p:nvPr/>
          </p:nvSpPr>
          <p:spPr>
            <a:xfrm rot="5400000">
              <a:off x="6015672" y="-23635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等腰三角形 204"/>
            <p:cNvSpPr/>
            <p:nvPr/>
          </p:nvSpPr>
          <p:spPr>
            <a:xfrm rot="5400000">
              <a:off x="7093030" y="390309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等腰三角形 205"/>
            <p:cNvSpPr/>
            <p:nvPr/>
          </p:nvSpPr>
          <p:spPr>
            <a:xfrm rot="5400000">
              <a:off x="7093030" y="66334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等腰三角形 206"/>
            <p:cNvSpPr/>
            <p:nvPr/>
          </p:nvSpPr>
          <p:spPr>
            <a:xfrm rot="5400000">
              <a:off x="7093030" y="538484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等腰三角形 207"/>
            <p:cNvSpPr/>
            <p:nvPr/>
          </p:nvSpPr>
          <p:spPr>
            <a:xfrm rot="5400000">
              <a:off x="7093030" y="413621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等腰三角形 208"/>
            <p:cNvSpPr/>
            <p:nvPr/>
          </p:nvSpPr>
          <p:spPr>
            <a:xfrm rot="5400000">
              <a:off x="7093030" y="288757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等腰三角形 209"/>
            <p:cNvSpPr/>
            <p:nvPr/>
          </p:nvSpPr>
          <p:spPr>
            <a:xfrm rot="5400000">
              <a:off x="7093030" y="163894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等腰三角形 210"/>
            <p:cNvSpPr/>
            <p:nvPr/>
          </p:nvSpPr>
          <p:spPr>
            <a:xfrm rot="5400000">
              <a:off x="7093030" y="-85832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等腰三角形 211"/>
            <p:cNvSpPr/>
            <p:nvPr/>
          </p:nvSpPr>
          <p:spPr>
            <a:xfrm rot="16200000" flipH="1">
              <a:off x="6015672" y="38796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等腰三角形 212"/>
            <p:cNvSpPr/>
            <p:nvPr/>
          </p:nvSpPr>
          <p:spPr>
            <a:xfrm rot="16200000" flipH="1">
              <a:off x="6015672" y="663113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等腰三角形 213"/>
            <p:cNvSpPr/>
            <p:nvPr/>
          </p:nvSpPr>
          <p:spPr>
            <a:xfrm rot="16200000" flipH="1">
              <a:off x="6015672" y="538250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等腰三角形 214"/>
            <p:cNvSpPr/>
            <p:nvPr/>
          </p:nvSpPr>
          <p:spPr>
            <a:xfrm rot="16200000" flipH="1">
              <a:off x="6015672" y="413386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等腰三角形 215"/>
            <p:cNvSpPr/>
            <p:nvPr/>
          </p:nvSpPr>
          <p:spPr>
            <a:xfrm rot="16200000" flipH="1">
              <a:off x="6015672" y="288523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等腰三角形 216"/>
            <p:cNvSpPr/>
            <p:nvPr/>
          </p:nvSpPr>
          <p:spPr>
            <a:xfrm rot="16200000" flipH="1">
              <a:off x="6015672" y="163659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等腰三角形 217"/>
            <p:cNvSpPr/>
            <p:nvPr/>
          </p:nvSpPr>
          <p:spPr>
            <a:xfrm rot="16200000" flipH="1">
              <a:off x="6015672" y="-86066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等腰三角形 218"/>
            <p:cNvSpPr/>
            <p:nvPr/>
          </p:nvSpPr>
          <p:spPr>
            <a:xfrm rot="16200000" flipH="1">
              <a:off x="7093030" y="101462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等腰三角形 219"/>
            <p:cNvSpPr/>
            <p:nvPr/>
          </p:nvSpPr>
          <p:spPr>
            <a:xfrm rot="16200000" flipH="1">
              <a:off x="7093030" y="600916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等腰三角形 220"/>
            <p:cNvSpPr/>
            <p:nvPr/>
          </p:nvSpPr>
          <p:spPr>
            <a:xfrm rot="16200000" flipH="1">
              <a:off x="7093030" y="476052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等腰三角形 221"/>
            <p:cNvSpPr/>
            <p:nvPr/>
          </p:nvSpPr>
          <p:spPr>
            <a:xfrm rot="16200000" flipH="1">
              <a:off x="7093030" y="351189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等腰三角形 222"/>
            <p:cNvSpPr/>
            <p:nvPr/>
          </p:nvSpPr>
          <p:spPr>
            <a:xfrm rot="16200000" flipH="1">
              <a:off x="7093030" y="226326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等腰三角形 223"/>
            <p:cNvSpPr/>
            <p:nvPr/>
          </p:nvSpPr>
          <p:spPr>
            <a:xfrm rot="16200000" flipH="1">
              <a:off x="7093030" y="-23400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等腰三角形 224"/>
            <p:cNvSpPr/>
            <p:nvPr/>
          </p:nvSpPr>
          <p:spPr>
            <a:xfrm rot="5400000">
              <a:off x="3856280" y="100993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等腰三角形 225"/>
            <p:cNvSpPr/>
            <p:nvPr/>
          </p:nvSpPr>
          <p:spPr>
            <a:xfrm rot="5400000">
              <a:off x="3856280" y="6004473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等腰三角形 226"/>
            <p:cNvSpPr/>
            <p:nvPr/>
          </p:nvSpPr>
          <p:spPr>
            <a:xfrm rot="5400000">
              <a:off x="3856280" y="47558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等腰三角形 227"/>
            <p:cNvSpPr/>
            <p:nvPr/>
          </p:nvSpPr>
          <p:spPr>
            <a:xfrm rot="5400000">
              <a:off x="3856280" y="350720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等腰三角形 228"/>
            <p:cNvSpPr/>
            <p:nvPr/>
          </p:nvSpPr>
          <p:spPr>
            <a:xfrm rot="5400000">
              <a:off x="3856280" y="225857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等腰三角形 229"/>
            <p:cNvSpPr/>
            <p:nvPr/>
          </p:nvSpPr>
          <p:spPr>
            <a:xfrm rot="5400000">
              <a:off x="3856280" y="-23869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等腰三角形 230"/>
            <p:cNvSpPr/>
            <p:nvPr/>
          </p:nvSpPr>
          <p:spPr>
            <a:xfrm rot="5400000">
              <a:off x="4933638" y="38796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等腰三角形 231"/>
            <p:cNvSpPr/>
            <p:nvPr/>
          </p:nvSpPr>
          <p:spPr>
            <a:xfrm rot="5400000">
              <a:off x="4933638" y="663113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等腰三角形 232"/>
            <p:cNvSpPr/>
            <p:nvPr/>
          </p:nvSpPr>
          <p:spPr>
            <a:xfrm rot="5400000">
              <a:off x="4933638" y="538250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等腰三角形 233"/>
            <p:cNvSpPr/>
            <p:nvPr/>
          </p:nvSpPr>
          <p:spPr>
            <a:xfrm rot="5400000">
              <a:off x="4933638" y="41338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等腰三角形 234"/>
            <p:cNvSpPr/>
            <p:nvPr/>
          </p:nvSpPr>
          <p:spPr>
            <a:xfrm rot="5400000">
              <a:off x="4933638" y="288523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等腰三角形 235"/>
            <p:cNvSpPr/>
            <p:nvPr/>
          </p:nvSpPr>
          <p:spPr>
            <a:xfrm rot="5400000">
              <a:off x="4933638" y="163659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等腰三角形 236"/>
            <p:cNvSpPr/>
            <p:nvPr/>
          </p:nvSpPr>
          <p:spPr>
            <a:xfrm rot="5400000">
              <a:off x="4933638" y="-86067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等腰三角形 237"/>
            <p:cNvSpPr/>
            <p:nvPr/>
          </p:nvSpPr>
          <p:spPr>
            <a:xfrm rot="16200000" flipH="1">
              <a:off x="3856280" y="38562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等腰三角形 238"/>
            <p:cNvSpPr/>
            <p:nvPr/>
          </p:nvSpPr>
          <p:spPr>
            <a:xfrm rot="16200000" flipH="1">
              <a:off x="3856280" y="662879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等腰三角形 239"/>
            <p:cNvSpPr/>
            <p:nvPr/>
          </p:nvSpPr>
          <p:spPr>
            <a:xfrm rot="16200000" flipH="1">
              <a:off x="3856280" y="5380156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等腰三角形 240"/>
            <p:cNvSpPr/>
            <p:nvPr/>
          </p:nvSpPr>
          <p:spPr>
            <a:xfrm rot="16200000" flipH="1">
              <a:off x="3856280" y="41315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等腰三角形 241"/>
            <p:cNvSpPr/>
            <p:nvPr/>
          </p:nvSpPr>
          <p:spPr>
            <a:xfrm rot="16200000" flipH="1">
              <a:off x="3856280" y="288288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等腰三角形 242"/>
            <p:cNvSpPr/>
            <p:nvPr/>
          </p:nvSpPr>
          <p:spPr>
            <a:xfrm rot="16200000" flipH="1">
              <a:off x="3856280" y="163425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等腰三角形 243"/>
            <p:cNvSpPr/>
            <p:nvPr/>
          </p:nvSpPr>
          <p:spPr>
            <a:xfrm rot="16200000" flipH="1">
              <a:off x="3856280" y="-86301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等腰三角形 244"/>
            <p:cNvSpPr/>
            <p:nvPr/>
          </p:nvSpPr>
          <p:spPr>
            <a:xfrm rot="16200000" flipH="1">
              <a:off x="4933638" y="101228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等腰三角形 245"/>
            <p:cNvSpPr/>
            <p:nvPr/>
          </p:nvSpPr>
          <p:spPr>
            <a:xfrm rot="16200000" flipH="1">
              <a:off x="4933638" y="6006817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等腰三角形 246"/>
            <p:cNvSpPr/>
            <p:nvPr/>
          </p:nvSpPr>
          <p:spPr>
            <a:xfrm rot="16200000" flipH="1">
              <a:off x="4933638" y="47581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等腰三角形 247"/>
            <p:cNvSpPr/>
            <p:nvPr/>
          </p:nvSpPr>
          <p:spPr>
            <a:xfrm rot="16200000" flipH="1">
              <a:off x="4933638" y="350954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等腰三角形 248"/>
            <p:cNvSpPr/>
            <p:nvPr/>
          </p:nvSpPr>
          <p:spPr>
            <a:xfrm rot="16200000" flipH="1">
              <a:off x="4933638" y="2260915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等腰三角形 249"/>
            <p:cNvSpPr/>
            <p:nvPr/>
          </p:nvSpPr>
          <p:spPr>
            <a:xfrm rot="16200000" flipH="1">
              <a:off x="4933638" y="-23635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等腰三角形 250"/>
            <p:cNvSpPr/>
            <p:nvPr/>
          </p:nvSpPr>
          <p:spPr>
            <a:xfrm rot="5400000">
              <a:off x="1705169" y="10086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2" name="等腰三角形 251"/>
            <p:cNvSpPr/>
            <p:nvPr/>
          </p:nvSpPr>
          <p:spPr>
            <a:xfrm rot="5400000">
              <a:off x="1705169" y="600323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3" name="等腰三角形 252"/>
            <p:cNvSpPr/>
            <p:nvPr/>
          </p:nvSpPr>
          <p:spPr>
            <a:xfrm rot="5400000">
              <a:off x="1705169" y="475459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4" name="等腰三角形 253"/>
            <p:cNvSpPr/>
            <p:nvPr/>
          </p:nvSpPr>
          <p:spPr>
            <a:xfrm rot="5400000">
              <a:off x="1705169" y="350596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5" name="等腰三角形 254"/>
            <p:cNvSpPr/>
            <p:nvPr/>
          </p:nvSpPr>
          <p:spPr>
            <a:xfrm rot="5400000">
              <a:off x="1705169" y="225732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6" name="等腰三角形 255"/>
            <p:cNvSpPr/>
            <p:nvPr/>
          </p:nvSpPr>
          <p:spPr>
            <a:xfrm rot="5400000">
              <a:off x="1705169" y="-2399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7" name="等腰三角形 256"/>
            <p:cNvSpPr/>
            <p:nvPr/>
          </p:nvSpPr>
          <p:spPr>
            <a:xfrm rot="5400000">
              <a:off x="2782527" y="38672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8" name="等腰三角形 257"/>
            <p:cNvSpPr/>
            <p:nvPr/>
          </p:nvSpPr>
          <p:spPr>
            <a:xfrm rot="5400000">
              <a:off x="2782527" y="662989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9" name="等腰三角形 258"/>
            <p:cNvSpPr/>
            <p:nvPr/>
          </p:nvSpPr>
          <p:spPr>
            <a:xfrm rot="5400000">
              <a:off x="2782527" y="5381258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0" name="等腰三角形 259"/>
            <p:cNvSpPr/>
            <p:nvPr/>
          </p:nvSpPr>
          <p:spPr>
            <a:xfrm rot="5400000">
              <a:off x="2782527" y="413262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1" name="等腰三角形 260"/>
            <p:cNvSpPr/>
            <p:nvPr/>
          </p:nvSpPr>
          <p:spPr>
            <a:xfrm rot="5400000">
              <a:off x="2782527" y="288399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2" name="等腰三角形 261"/>
            <p:cNvSpPr/>
            <p:nvPr/>
          </p:nvSpPr>
          <p:spPr>
            <a:xfrm rot="5400000">
              <a:off x="278252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3" name="等腰三角形 262"/>
            <p:cNvSpPr/>
            <p:nvPr/>
          </p:nvSpPr>
          <p:spPr>
            <a:xfrm rot="5400000">
              <a:off x="2782527" y="-861912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4" name="等腰三角形 263"/>
            <p:cNvSpPr/>
            <p:nvPr/>
          </p:nvSpPr>
          <p:spPr>
            <a:xfrm rot="16200000" flipH="1">
              <a:off x="1705169" y="384378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5" name="等腰三角形 264"/>
            <p:cNvSpPr/>
            <p:nvPr/>
          </p:nvSpPr>
          <p:spPr>
            <a:xfrm rot="16200000" flipH="1">
              <a:off x="1705169" y="662755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6" name="等腰三角形 265"/>
            <p:cNvSpPr/>
            <p:nvPr/>
          </p:nvSpPr>
          <p:spPr>
            <a:xfrm rot="16200000" flipH="1">
              <a:off x="1705169" y="537891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7" name="等腰三角形 266"/>
            <p:cNvSpPr/>
            <p:nvPr/>
          </p:nvSpPr>
          <p:spPr>
            <a:xfrm rot="16200000" flipH="1">
              <a:off x="1705169" y="4130280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8" name="等腰三角形 267"/>
            <p:cNvSpPr/>
            <p:nvPr/>
          </p:nvSpPr>
          <p:spPr>
            <a:xfrm rot="16200000" flipH="1">
              <a:off x="1705169" y="288164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9" name="等腰三角形 268"/>
            <p:cNvSpPr/>
            <p:nvPr/>
          </p:nvSpPr>
          <p:spPr>
            <a:xfrm rot="16200000" flipH="1">
              <a:off x="1705169" y="163301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0" name="等腰三角形 269"/>
            <p:cNvSpPr/>
            <p:nvPr/>
          </p:nvSpPr>
          <p:spPr>
            <a:xfrm rot="16200000" flipH="1">
              <a:off x="1705169" y="-8642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1" name="等腰三角形 270"/>
            <p:cNvSpPr/>
            <p:nvPr/>
          </p:nvSpPr>
          <p:spPr>
            <a:xfrm rot="16200000" flipH="1">
              <a:off x="2782527" y="1011039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2" name="等腰三角形 271"/>
            <p:cNvSpPr/>
            <p:nvPr/>
          </p:nvSpPr>
          <p:spPr>
            <a:xfrm rot="16200000" flipH="1">
              <a:off x="2782527" y="600557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3" name="等腰三角形 272"/>
            <p:cNvSpPr/>
            <p:nvPr/>
          </p:nvSpPr>
          <p:spPr>
            <a:xfrm rot="16200000" flipH="1">
              <a:off x="278252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4" name="等腰三角形 273"/>
            <p:cNvSpPr/>
            <p:nvPr/>
          </p:nvSpPr>
          <p:spPr>
            <a:xfrm rot="16200000" flipH="1">
              <a:off x="2782527" y="3508307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5" name="等腰三角形 274"/>
            <p:cNvSpPr/>
            <p:nvPr/>
          </p:nvSpPr>
          <p:spPr>
            <a:xfrm rot="16200000" flipH="1">
              <a:off x="2782527" y="2259673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6" name="等腰三角形 275"/>
            <p:cNvSpPr/>
            <p:nvPr/>
          </p:nvSpPr>
          <p:spPr>
            <a:xfrm rot="16200000" flipH="1">
              <a:off x="2782527" y="-23759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7" name="等腰三角形 276"/>
            <p:cNvSpPr/>
            <p:nvPr/>
          </p:nvSpPr>
          <p:spPr>
            <a:xfrm rot="5400000">
              <a:off x="-450397" y="101103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8" name="等腰三角形 277"/>
            <p:cNvSpPr/>
            <p:nvPr/>
          </p:nvSpPr>
          <p:spPr>
            <a:xfrm rot="5400000">
              <a:off x="-450397" y="600557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9" name="等腰三角形 278"/>
            <p:cNvSpPr/>
            <p:nvPr/>
          </p:nvSpPr>
          <p:spPr>
            <a:xfrm rot="5400000">
              <a:off x="-450397" y="4756941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0" name="等腰三角形 279"/>
            <p:cNvSpPr/>
            <p:nvPr/>
          </p:nvSpPr>
          <p:spPr>
            <a:xfrm rot="5400000">
              <a:off x="-450397" y="350830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1" name="等腰三角形 280"/>
            <p:cNvSpPr/>
            <p:nvPr/>
          </p:nvSpPr>
          <p:spPr>
            <a:xfrm rot="5400000">
              <a:off x="-450397" y="225967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2" name="等腰三角形 281"/>
            <p:cNvSpPr/>
            <p:nvPr/>
          </p:nvSpPr>
          <p:spPr>
            <a:xfrm rot="5400000">
              <a:off x="-450397" y="-237595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3" name="等腰三角形 282"/>
            <p:cNvSpPr/>
            <p:nvPr/>
          </p:nvSpPr>
          <p:spPr>
            <a:xfrm rot="5400000">
              <a:off x="626961" y="389066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4" name="等腰三角形 283"/>
            <p:cNvSpPr/>
            <p:nvPr/>
          </p:nvSpPr>
          <p:spPr>
            <a:xfrm rot="5400000">
              <a:off x="626961" y="663223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5" name="等腰三角形 284"/>
            <p:cNvSpPr/>
            <p:nvPr/>
          </p:nvSpPr>
          <p:spPr>
            <a:xfrm rot="5400000">
              <a:off x="626961" y="538360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626961" y="41349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7" name="等腰三角形 286"/>
            <p:cNvSpPr/>
            <p:nvPr/>
          </p:nvSpPr>
          <p:spPr>
            <a:xfrm rot="5400000">
              <a:off x="626961" y="2886334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626961" y="1637700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9" name="等腰三角形 288"/>
            <p:cNvSpPr/>
            <p:nvPr/>
          </p:nvSpPr>
          <p:spPr>
            <a:xfrm rot="5400000">
              <a:off x="626961" y="-85956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0" name="等腰三角形 289"/>
            <p:cNvSpPr/>
            <p:nvPr/>
          </p:nvSpPr>
          <p:spPr>
            <a:xfrm rot="16200000" flipH="1">
              <a:off x="-450397" y="386722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1" name="等腰三角形 290"/>
            <p:cNvSpPr/>
            <p:nvPr/>
          </p:nvSpPr>
          <p:spPr>
            <a:xfrm rot="16200000" flipH="1">
              <a:off x="-450397" y="6629894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2" name="等腰三角形 291"/>
            <p:cNvSpPr/>
            <p:nvPr/>
          </p:nvSpPr>
          <p:spPr>
            <a:xfrm rot="16200000" flipH="1">
              <a:off x="-450397" y="5381258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3" name="等腰三角形 292"/>
            <p:cNvSpPr/>
            <p:nvPr/>
          </p:nvSpPr>
          <p:spPr>
            <a:xfrm rot="16200000" flipH="1">
              <a:off x="-450397" y="4132624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4" name="等腰三角形 293"/>
            <p:cNvSpPr/>
            <p:nvPr/>
          </p:nvSpPr>
          <p:spPr>
            <a:xfrm rot="16200000" flipH="1">
              <a:off x="-450397" y="2883990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5" name="等腰三角形 294"/>
            <p:cNvSpPr/>
            <p:nvPr/>
          </p:nvSpPr>
          <p:spPr>
            <a:xfrm rot="16200000" flipH="1">
              <a:off x="-450397" y="1635356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6" name="等腰三角形 295"/>
            <p:cNvSpPr/>
            <p:nvPr/>
          </p:nvSpPr>
          <p:spPr>
            <a:xfrm rot="16200000" flipH="1">
              <a:off x="-450397" y="-861912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7" name="等腰三角形 296"/>
            <p:cNvSpPr/>
            <p:nvPr/>
          </p:nvSpPr>
          <p:spPr>
            <a:xfrm rot="16200000" flipH="1">
              <a:off x="626961" y="1013383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8" name="等腰三角形 297"/>
            <p:cNvSpPr/>
            <p:nvPr/>
          </p:nvSpPr>
          <p:spPr>
            <a:xfrm rot="16200000" flipH="1">
              <a:off x="626961" y="6007919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9" name="等腰三角形 298"/>
            <p:cNvSpPr/>
            <p:nvPr/>
          </p:nvSpPr>
          <p:spPr>
            <a:xfrm rot="16200000" flipH="1">
              <a:off x="626961" y="4759285"/>
              <a:ext cx="1264742" cy="1090295"/>
            </a:xfrm>
            <a:prstGeom prst="triangle">
              <a:avLst/>
            </a:prstGeom>
            <a:solidFill>
              <a:srgbClr val="EB7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0" name="等腰三角形 299"/>
            <p:cNvSpPr/>
            <p:nvPr/>
          </p:nvSpPr>
          <p:spPr>
            <a:xfrm rot="16200000" flipH="1">
              <a:off x="626961" y="3510651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1" name="等腰三角形 300"/>
            <p:cNvSpPr/>
            <p:nvPr/>
          </p:nvSpPr>
          <p:spPr>
            <a:xfrm rot="16200000" flipH="1">
              <a:off x="626961" y="2262017"/>
              <a:ext cx="1264742" cy="1090295"/>
            </a:xfrm>
            <a:prstGeom prst="triangle">
              <a:avLst/>
            </a:prstGeom>
            <a:solidFill>
              <a:srgbClr val="F38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2" name="等腰三角形 301"/>
            <p:cNvSpPr/>
            <p:nvPr/>
          </p:nvSpPr>
          <p:spPr>
            <a:xfrm rot="16200000" flipH="1">
              <a:off x="626961" y="-235251"/>
              <a:ext cx="1264742" cy="1090295"/>
            </a:xfrm>
            <a:prstGeom prst="triangle">
              <a:avLst/>
            </a:prstGeom>
            <a:solidFill>
              <a:srgbClr val="EB9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24" name="梯形 23"/>
          <p:cNvSpPr/>
          <p:nvPr/>
        </p:nvSpPr>
        <p:spPr>
          <a:xfrm rot="10800000">
            <a:off x="2618798" y="4437638"/>
            <a:ext cx="2778772" cy="672427"/>
          </a:xfrm>
          <a:prstGeom prst="trapezoid">
            <a:avLst>
              <a:gd name="adj" fmla="val 27361"/>
            </a:avLst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文本框 171"/>
          <p:cNvSpPr txBox="1"/>
          <p:nvPr/>
        </p:nvSpPr>
        <p:spPr>
          <a:xfrm>
            <a:off x="889297" y="413549"/>
            <a:ext cx="528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BankGothic Lt BT" panose="020B0607020203060204" pitchFamily="34" charset="0"/>
                <a:ea typeface="微软雅黑" panose="020B0503020204020204" pitchFamily="34" charset="-122"/>
              </a:rPr>
              <a:t>ADD YOUR TITLE HERE</a:t>
            </a:r>
            <a:endParaRPr lang="zh-CN" altLang="en-US" sz="3200" b="1" dirty="0">
              <a:solidFill>
                <a:schemeClr val="bg1"/>
              </a:solidFill>
              <a:latin typeface="BankGothic Lt BT" panose="020B0607020203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" name="任意多边形 316"/>
          <p:cNvSpPr/>
          <p:nvPr/>
        </p:nvSpPr>
        <p:spPr>
          <a:xfrm>
            <a:off x="983432" y="1844824"/>
            <a:ext cx="4893460" cy="4144827"/>
          </a:xfrm>
          <a:custGeom>
            <a:avLst/>
            <a:gdLst>
              <a:gd name="connsiteX0" fmla="*/ 3803840 w 4893460"/>
              <a:gd name="connsiteY0" fmla="*/ 3608347 h 4144827"/>
              <a:gd name="connsiteX1" fmla="*/ 3621903 w 4893460"/>
              <a:gd name="connsiteY1" fmla="*/ 3790284 h 4144827"/>
              <a:gd name="connsiteX2" fmla="*/ 3803840 w 4893460"/>
              <a:gd name="connsiteY2" fmla="*/ 3972220 h 4144827"/>
              <a:gd name="connsiteX3" fmla="*/ 3985776 w 4893460"/>
              <a:gd name="connsiteY3" fmla="*/ 3790284 h 4144827"/>
              <a:gd name="connsiteX4" fmla="*/ 3803840 w 4893460"/>
              <a:gd name="connsiteY4" fmla="*/ 3608347 h 4144827"/>
              <a:gd name="connsiteX5" fmla="*/ 2033937 w 4893460"/>
              <a:gd name="connsiteY5" fmla="*/ 3608347 h 4144827"/>
              <a:gd name="connsiteX6" fmla="*/ 1852001 w 4893460"/>
              <a:gd name="connsiteY6" fmla="*/ 3790284 h 4144827"/>
              <a:gd name="connsiteX7" fmla="*/ 2033937 w 4893460"/>
              <a:gd name="connsiteY7" fmla="*/ 3972220 h 4144827"/>
              <a:gd name="connsiteX8" fmla="*/ 2215874 w 4893460"/>
              <a:gd name="connsiteY8" fmla="*/ 3790284 h 4144827"/>
              <a:gd name="connsiteX9" fmla="*/ 2033937 w 4893460"/>
              <a:gd name="connsiteY9" fmla="*/ 3608347 h 4144827"/>
              <a:gd name="connsiteX10" fmla="*/ 115970 w 4893460"/>
              <a:gd name="connsiteY10" fmla="*/ 0 h 4144827"/>
              <a:gd name="connsiteX11" fmla="*/ 685370 w 4893460"/>
              <a:gd name="connsiteY11" fmla="*/ 0 h 4144827"/>
              <a:gd name="connsiteX12" fmla="*/ 1016407 w 4893460"/>
              <a:gd name="connsiteY12" fmla="*/ 0 h 4144827"/>
              <a:gd name="connsiteX13" fmla="*/ 1178142 w 4893460"/>
              <a:gd name="connsiteY13" fmla="*/ 0 h 4144827"/>
              <a:gd name="connsiteX14" fmla="*/ 1413666 w 4893460"/>
              <a:gd name="connsiteY14" fmla="*/ 856449 h 4144827"/>
              <a:gd name="connsiteX15" fmla="*/ 1414138 w 4893460"/>
              <a:gd name="connsiteY15" fmla="*/ 856449 h 4144827"/>
              <a:gd name="connsiteX16" fmla="*/ 1789484 w 4893460"/>
              <a:gd name="connsiteY16" fmla="*/ 2286777 h 4144827"/>
              <a:gd name="connsiteX17" fmla="*/ 4036400 w 4893460"/>
              <a:gd name="connsiteY17" fmla="*/ 2286777 h 4144827"/>
              <a:gd name="connsiteX18" fmla="*/ 4411747 w 4893460"/>
              <a:gd name="connsiteY18" fmla="*/ 856449 h 4144827"/>
              <a:gd name="connsiteX19" fmla="*/ 4893460 w 4893460"/>
              <a:gd name="connsiteY19" fmla="*/ 856449 h 4144827"/>
              <a:gd name="connsiteX20" fmla="*/ 4392575 w 4893460"/>
              <a:gd name="connsiteY20" fmla="*/ 2677851 h 4144827"/>
              <a:gd name="connsiteX21" fmla="*/ 1863266 w 4893460"/>
              <a:gd name="connsiteY21" fmla="*/ 2677851 h 4144827"/>
              <a:gd name="connsiteX22" fmla="*/ 1987446 w 4893460"/>
              <a:gd name="connsiteY22" fmla="*/ 3129417 h 4144827"/>
              <a:gd name="connsiteX23" fmla="*/ 4268395 w 4893460"/>
              <a:gd name="connsiteY23" fmla="*/ 3129417 h 4144827"/>
              <a:gd name="connsiteX24" fmla="*/ 4180142 w 4893460"/>
              <a:gd name="connsiteY24" fmla="*/ 3450336 h 4144827"/>
              <a:gd name="connsiteX25" fmla="*/ 3899109 w 4893460"/>
              <a:gd name="connsiteY25" fmla="*/ 3450336 h 4144827"/>
              <a:gd name="connsiteX26" fmla="*/ 3941844 w 4893460"/>
              <a:gd name="connsiteY26" fmla="*/ 3463602 h 4144827"/>
              <a:gd name="connsiteX27" fmla="*/ 4158383 w 4893460"/>
              <a:gd name="connsiteY27" fmla="*/ 3790284 h 4144827"/>
              <a:gd name="connsiteX28" fmla="*/ 3803840 w 4893460"/>
              <a:gd name="connsiteY28" fmla="*/ 4144827 h 4144827"/>
              <a:gd name="connsiteX29" fmla="*/ 3449296 w 4893460"/>
              <a:gd name="connsiteY29" fmla="*/ 3790284 h 4144827"/>
              <a:gd name="connsiteX30" fmla="*/ 3665835 w 4893460"/>
              <a:gd name="connsiteY30" fmla="*/ 3463602 h 4144827"/>
              <a:gd name="connsiteX31" fmla="*/ 3708571 w 4893460"/>
              <a:gd name="connsiteY31" fmla="*/ 3450336 h 4144827"/>
              <a:gd name="connsiteX32" fmla="*/ 2129206 w 4893460"/>
              <a:gd name="connsiteY32" fmla="*/ 3450336 h 4144827"/>
              <a:gd name="connsiteX33" fmla="*/ 2171942 w 4893460"/>
              <a:gd name="connsiteY33" fmla="*/ 3463602 h 4144827"/>
              <a:gd name="connsiteX34" fmla="*/ 2388481 w 4893460"/>
              <a:gd name="connsiteY34" fmla="*/ 3790284 h 4144827"/>
              <a:gd name="connsiteX35" fmla="*/ 2033937 w 4893460"/>
              <a:gd name="connsiteY35" fmla="*/ 4144827 h 4144827"/>
              <a:gd name="connsiteX36" fmla="*/ 1679394 w 4893460"/>
              <a:gd name="connsiteY36" fmla="*/ 3790284 h 4144827"/>
              <a:gd name="connsiteX37" fmla="*/ 1895933 w 4893460"/>
              <a:gd name="connsiteY37" fmla="*/ 3463602 h 4144827"/>
              <a:gd name="connsiteX38" fmla="*/ 1938669 w 4893460"/>
              <a:gd name="connsiteY38" fmla="*/ 3450336 h 4144827"/>
              <a:gd name="connsiteX39" fmla="*/ 1634213 w 4893460"/>
              <a:gd name="connsiteY39" fmla="*/ 3450336 h 4144827"/>
              <a:gd name="connsiteX40" fmla="*/ 801340 w 4893460"/>
              <a:gd name="connsiteY40" fmla="*/ 421708 h 4144827"/>
              <a:gd name="connsiteX41" fmla="*/ 0 w 4893460"/>
              <a:gd name="connsiteY41" fmla="*/ 421708 h 414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893460" h="4144827">
                <a:moveTo>
                  <a:pt x="3803840" y="3608347"/>
                </a:moveTo>
                <a:cubicBezTo>
                  <a:pt x="3703359" y="3608347"/>
                  <a:pt x="3621903" y="3689803"/>
                  <a:pt x="3621903" y="3790284"/>
                </a:cubicBezTo>
                <a:cubicBezTo>
                  <a:pt x="3621903" y="3890764"/>
                  <a:pt x="3703359" y="3972220"/>
                  <a:pt x="3803840" y="3972220"/>
                </a:cubicBezTo>
                <a:cubicBezTo>
                  <a:pt x="3904320" y="3972220"/>
                  <a:pt x="3985776" y="3890764"/>
                  <a:pt x="3985776" y="3790284"/>
                </a:cubicBezTo>
                <a:cubicBezTo>
                  <a:pt x="3985776" y="3689803"/>
                  <a:pt x="3904320" y="3608347"/>
                  <a:pt x="3803840" y="3608347"/>
                </a:cubicBezTo>
                <a:close/>
                <a:moveTo>
                  <a:pt x="2033937" y="3608347"/>
                </a:moveTo>
                <a:cubicBezTo>
                  <a:pt x="1933457" y="3608347"/>
                  <a:pt x="1852001" y="3689803"/>
                  <a:pt x="1852001" y="3790284"/>
                </a:cubicBezTo>
                <a:cubicBezTo>
                  <a:pt x="1852001" y="3890764"/>
                  <a:pt x="1933457" y="3972220"/>
                  <a:pt x="2033937" y="3972220"/>
                </a:cubicBezTo>
                <a:cubicBezTo>
                  <a:pt x="2134418" y="3972220"/>
                  <a:pt x="2215874" y="3890764"/>
                  <a:pt x="2215874" y="3790284"/>
                </a:cubicBezTo>
                <a:cubicBezTo>
                  <a:pt x="2215874" y="3689803"/>
                  <a:pt x="2134418" y="3608347"/>
                  <a:pt x="2033937" y="3608347"/>
                </a:cubicBezTo>
                <a:close/>
                <a:moveTo>
                  <a:pt x="115970" y="0"/>
                </a:moveTo>
                <a:lnTo>
                  <a:pt x="685370" y="0"/>
                </a:lnTo>
                <a:lnTo>
                  <a:pt x="1016407" y="0"/>
                </a:lnTo>
                <a:lnTo>
                  <a:pt x="1178142" y="0"/>
                </a:lnTo>
                <a:lnTo>
                  <a:pt x="1413666" y="856449"/>
                </a:lnTo>
                <a:lnTo>
                  <a:pt x="1414138" y="856449"/>
                </a:lnTo>
                <a:lnTo>
                  <a:pt x="1789484" y="2286777"/>
                </a:lnTo>
                <a:lnTo>
                  <a:pt x="4036400" y="2286777"/>
                </a:lnTo>
                <a:lnTo>
                  <a:pt x="4411747" y="856449"/>
                </a:lnTo>
                <a:lnTo>
                  <a:pt x="4893460" y="856449"/>
                </a:lnTo>
                <a:lnTo>
                  <a:pt x="4392575" y="2677851"/>
                </a:lnTo>
                <a:lnTo>
                  <a:pt x="1863266" y="2677851"/>
                </a:lnTo>
                <a:lnTo>
                  <a:pt x="1987446" y="3129417"/>
                </a:lnTo>
                <a:lnTo>
                  <a:pt x="4268395" y="3129417"/>
                </a:lnTo>
                <a:lnTo>
                  <a:pt x="4180142" y="3450336"/>
                </a:lnTo>
                <a:lnTo>
                  <a:pt x="3899109" y="3450336"/>
                </a:lnTo>
                <a:lnTo>
                  <a:pt x="3941844" y="3463602"/>
                </a:lnTo>
                <a:cubicBezTo>
                  <a:pt x="4069095" y="3517425"/>
                  <a:pt x="4158383" y="3643427"/>
                  <a:pt x="4158383" y="3790284"/>
                </a:cubicBezTo>
                <a:cubicBezTo>
                  <a:pt x="4158383" y="3986093"/>
                  <a:pt x="3999649" y="4144827"/>
                  <a:pt x="3803840" y="4144827"/>
                </a:cubicBezTo>
                <a:cubicBezTo>
                  <a:pt x="3608031" y="4144827"/>
                  <a:pt x="3449296" y="3986093"/>
                  <a:pt x="3449296" y="3790284"/>
                </a:cubicBezTo>
                <a:cubicBezTo>
                  <a:pt x="3449296" y="3643427"/>
                  <a:pt x="3538584" y="3517425"/>
                  <a:pt x="3665835" y="3463602"/>
                </a:cubicBezTo>
                <a:lnTo>
                  <a:pt x="3708571" y="3450336"/>
                </a:lnTo>
                <a:lnTo>
                  <a:pt x="2129206" y="3450336"/>
                </a:lnTo>
                <a:lnTo>
                  <a:pt x="2171942" y="3463602"/>
                </a:lnTo>
                <a:cubicBezTo>
                  <a:pt x="2299193" y="3517425"/>
                  <a:pt x="2388481" y="3643427"/>
                  <a:pt x="2388481" y="3790284"/>
                </a:cubicBezTo>
                <a:cubicBezTo>
                  <a:pt x="2388481" y="3986093"/>
                  <a:pt x="2229746" y="4144827"/>
                  <a:pt x="2033937" y="4144827"/>
                </a:cubicBezTo>
                <a:cubicBezTo>
                  <a:pt x="1838128" y="4144827"/>
                  <a:pt x="1679394" y="3986093"/>
                  <a:pt x="1679394" y="3790284"/>
                </a:cubicBezTo>
                <a:cubicBezTo>
                  <a:pt x="1679394" y="3643427"/>
                  <a:pt x="1768682" y="3517425"/>
                  <a:pt x="1895933" y="3463602"/>
                </a:cubicBezTo>
                <a:lnTo>
                  <a:pt x="1938669" y="3450336"/>
                </a:lnTo>
                <a:lnTo>
                  <a:pt x="1634213" y="3450336"/>
                </a:lnTo>
                <a:lnTo>
                  <a:pt x="801340" y="421708"/>
                </a:lnTo>
                <a:lnTo>
                  <a:pt x="0" y="421708"/>
                </a:lnTo>
                <a:close/>
              </a:path>
            </a:pathLst>
          </a:custGeom>
          <a:solidFill>
            <a:srgbClr val="70AE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笑脸 9"/>
          <p:cNvSpPr/>
          <p:nvPr/>
        </p:nvSpPr>
        <p:spPr>
          <a:xfrm rot="11700000">
            <a:off x="2439738" y="2299316"/>
            <a:ext cx="1008112" cy="1008112"/>
          </a:xfrm>
          <a:prstGeom prst="smileyFace">
            <a:avLst/>
          </a:prstGeom>
          <a:solidFill>
            <a:schemeClr val="bg1">
              <a:alpha val="70000"/>
            </a:schemeClr>
          </a:solidFill>
          <a:ln>
            <a:solidFill>
              <a:srgbClr val="007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笑脸 317"/>
          <p:cNvSpPr/>
          <p:nvPr/>
        </p:nvSpPr>
        <p:spPr>
          <a:xfrm rot="18000000">
            <a:off x="3052861" y="3107692"/>
            <a:ext cx="1008112" cy="1008112"/>
          </a:xfrm>
          <a:prstGeom prst="smileyFace">
            <a:avLst/>
          </a:prstGeom>
          <a:solidFill>
            <a:schemeClr val="bg1">
              <a:alpha val="70000"/>
            </a:schemeClr>
          </a:solidFill>
          <a:ln>
            <a:solidFill>
              <a:srgbClr val="007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笑脸 318"/>
          <p:cNvSpPr/>
          <p:nvPr/>
        </p:nvSpPr>
        <p:spPr>
          <a:xfrm rot="9900000">
            <a:off x="4097714" y="3115163"/>
            <a:ext cx="1008112" cy="1008112"/>
          </a:xfrm>
          <a:prstGeom prst="smileyFace">
            <a:avLst/>
          </a:prstGeom>
          <a:solidFill>
            <a:schemeClr val="bg1">
              <a:alpha val="70000"/>
            </a:schemeClr>
          </a:solidFill>
          <a:ln>
            <a:solidFill>
              <a:srgbClr val="007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0" name="笑脸 319"/>
          <p:cNvSpPr/>
          <p:nvPr/>
        </p:nvSpPr>
        <p:spPr>
          <a:xfrm rot="3600000">
            <a:off x="3582067" y="2237839"/>
            <a:ext cx="1008112" cy="1008112"/>
          </a:xfrm>
          <a:prstGeom prst="smileyFace">
            <a:avLst/>
          </a:prstGeom>
          <a:solidFill>
            <a:schemeClr val="bg1">
              <a:alpha val="70000"/>
            </a:schemeClr>
          </a:solidFill>
          <a:ln>
            <a:solidFill>
              <a:srgbClr val="007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00056" y="1196752"/>
            <a:ext cx="4609282" cy="11521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>
            <a:stCxn id="10" idx="3"/>
            <a:endCxn id="11" idx="1"/>
          </p:cNvCxnSpPr>
          <p:nvPr/>
        </p:nvCxnSpPr>
        <p:spPr>
          <a:xfrm flipV="1">
            <a:off x="3380319" y="1772816"/>
            <a:ext cx="3219737" cy="778528"/>
          </a:xfrm>
          <a:prstGeom prst="line">
            <a:avLst/>
          </a:prstGeom>
          <a:ln w="28575">
            <a:solidFill>
              <a:srgbClr val="007F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矩形 320"/>
          <p:cNvSpPr/>
          <p:nvPr/>
        </p:nvSpPr>
        <p:spPr>
          <a:xfrm>
            <a:off x="6600056" y="2416390"/>
            <a:ext cx="4609282" cy="11521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2" name="矩形 321"/>
          <p:cNvSpPr/>
          <p:nvPr/>
        </p:nvSpPr>
        <p:spPr>
          <a:xfrm>
            <a:off x="6600056" y="3636028"/>
            <a:ext cx="4609282" cy="11521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矩形 322"/>
          <p:cNvSpPr/>
          <p:nvPr/>
        </p:nvSpPr>
        <p:spPr>
          <a:xfrm>
            <a:off x="6600056" y="4855666"/>
            <a:ext cx="4609282" cy="115212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4" name="直接连接符 323"/>
          <p:cNvCxnSpPr>
            <a:stCxn id="320" idx="7"/>
          </p:cNvCxnSpPr>
          <p:nvPr/>
        </p:nvCxnSpPr>
        <p:spPr>
          <a:xfrm>
            <a:off x="4573003" y="2872354"/>
            <a:ext cx="2027053" cy="118601"/>
          </a:xfrm>
          <a:prstGeom prst="line">
            <a:avLst/>
          </a:prstGeom>
          <a:ln w="28575">
            <a:solidFill>
              <a:srgbClr val="007F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接连接符 324"/>
          <p:cNvCxnSpPr>
            <a:stCxn id="319" idx="1"/>
            <a:endCxn id="322" idx="1"/>
          </p:cNvCxnSpPr>
          <p:nvPr/>
        </p:nvCxnSpPr>
        <p:spPr>
          <a:xfrm>
            <a:off x="5038295" y="3871247"/>
            <a:ext cx="1561761" cy="340845"/>
          </a:xfrm>
          <a:prstGeom prst="line">
            <a:avLst/>
          </a:prstGeom>
          <a:ln w="28575">
            <a:solidFill>
              <a:srgbClr val="007F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直接连接符 325"/>
          <p:cNvCxnSpPr>
            <a:stCxn id="318" idx="4"/>
            <a:endCxn id="323" idx="1"/>
          </p:cNvCxnSpPr>
          <p:nvPr/>
        </p:nvCxnSpPr>
        <p:spPr>
          <a:xfrm>
            <a:off x="3993442" y="3863776"/>
            <a:ext cx="2606614" cy="1567954"/>
          </a:xfrm>
          <a:prstGeom prst="line">
            <a:avLst/>
          </a:prstGeom>
          <a:ln w="28575">
            <a:solidFill>
              <a:srgbClr val="007F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文本框 326"/>
          <p:cNvSpPr txBox="1"/>
          <p:nvPr/>
        </p:nvSpPr>
        <p:spPr>
          <a:xfrm>
            <a:off x="7112684" y="1330839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8" name="文本框 327"/>
          <p:cNvSpPr txBox="1"/>
          <p:nvPr/>
        </p:nvSpPr>
        <p:spPr>
          <a:xfrm>
            <a:off x="7112684" y="2547762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9" name="文本框 328"/>
          <p:cNvSpPr txBox="1"/>
          <p:nvPr/>
        </p:nvSpPr>
        <p:spPr>
          <a:xfrm>
            <a:off x="7112684" y="3764685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0" name="文本框 329"/>
          <p:cNvSpPr txBox="1"/>
          <p:nvPr/>
        </p:nvSpPr>
        <p:spPr>
          <a:xfrm>
            <a:off x="7112684" y="4981607"/>
            <a:ext cx="346242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 Add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218785" y="4612322"/>
            <a:ext cx="179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985">
        <p14:flip dir="r"/>
      </p:transition>
    </mc:Choice>
    <mc:Fallback>
      <p:transition spd="slow" advTm="19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6658</Words>
  <Application>WPS 演示</Application>
  <PresentationFormat>宽屏</PresentationFormat>
  <Paragraphs>492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Arial</vt:lpstr>
      <vt:lpstr>宋体</vt:lpstr>
      <vt:lpstr>Wingdings</vt:lpstr>
      <vt:lpstr>方正姚体</vt:lpstr>
      <vt:lpstr>BankGothic Lt BT</vt:lpstr>
      <vt:lpstr>Segoe Print</vt:lpstr>
      <vt:lpstr>微软雅黑</vt:lpstr>
      <vt:lpstr>Calibri</vt:lpstr>
      <vt:lpstr>Arial Unicode MS</vt:lpstr>
      <vt:lpstr>Meiryo</vt:lpstr>
      <vt:lpstr>Yu Gothic UI</vt:lpstr>
      <vt:lpstr>Arial Narrow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Years later</cp:lastModifiedBy>
  <cp:revision>150</cp:revision>
  <dcterms:created xsi:type="dcterms:W3CDTF">2015-06-12T04:46:00Z</dcterms:created>
  <dcterms:modified xsi:type="dcterms:W3CDTF">2024-03-26T14:03:51Z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A23C86E148724FF0A6E2CD639461CCE8_13</vt:lpwstr>
  </property>
  <property fmtid="{D5CDD505-2E9C-101B-9397-08002B2CF9AE}" pid="3" name="KSOProductBuildVer">
    <vt:lpwstr>2052-12.1.0.16412</vt:lpwstr>
  </property>
</Properties>
</file>