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56" r:id="rId4"/>
    <p:sldId id="12099" r:id="rId6"/>
    <p:sldId id="12100" r:id="rId7"/>
    <p:sldId id="12101" r:id="rId8"/>
    <p:sldId id="12102" r:id="rId9"/>
    <p:sldId id="12103" r:id="rId10"/>
    <p:sldId id="12104" r:id="rId11"/>
    <p:sldId id="12108" r:id="rId12"/>
    <p:sldId id="12109" r:id="rId13"/>
    <p:sldId id="12105" r:id="rId14"/>
    <p:sldId id="12110" r:id="rId15"/>
    <p:sldId id="12111" r:id="rId16"/>
    <p:sldId id="12106" r:id="rId17"/>
    <p:sldId id="12112" r:id="rId18"/>
    <p:sldId id="12113" r:id="rId19"/>
    <p:sldId id="12114" r:id="rId20"/>
    <p:sldId id="12115" r:id="rId21"/>
    <p:sldId id="12107" r:id="rId22"/>
    <p:sldId id="12117" r:id="rId23"/>
    <p:sldId id="12118" r:id="rId24"/>
    <p:sldId id="12119" r:id="rId25"/>
    <p:sldId id="12120" r:id="rId26"/>
    <p:sldId id="12121" r:id="rId27"/>
    <p:sldId id="12122" r:id="rId28"/>
    <p:sldId id="12123" r:id="rId29"/>
    <p:sldId id="12127" r:id="rId30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F107"/>
    <a:srgbClr val="74C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4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90" y="114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tags" Target="tags/tag10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E071A-8294-435C-B38E-FBEA9F28A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C1796-738F-403C-B61C-73290BF225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C1796-738F-403C-B61C-73290BF225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C1796-738F-403C-B61C-73290BF225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C1796-738F-403C-B61C-73290BF225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C1796-738F-403C-B61C-73290BF225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3"/>
          <p:cNvSpPr txBox="1"/>
          <p:nvPr userDrawn="1"/>
        </p:nvSpPr>
        <p:spPr>
          <a:xfrm>
            <a:off x="1109700" y="6538912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8C12F-EE13-4C76-8F2F-11D1D61D88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0121-F214-40FA-9FDB-0ED3C6D93ED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0.png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tags" Target="../tags/tag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7" y="290943"/>
            <a:ext cx="11506200" cy="6276109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53308" y="2182851"/>
            <a:ext cx="4850597" cy="439062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03208" y="4621542"/>
            <a:ext cx="1287335" cy="40445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41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525036" y="1345050"/>
            <a:ext cx="1937545" cy="1106473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1537641" y="2707593"/>
            <a:ext cx="5168601" cy="926126"/>
            <a:chOff x="1316171" y="2680277"/>
            <a:chExt cx="8324848" cy="1491672"/>
          </a:xfrm>
        </p:grpSpPr>
        <p:sp>
          <p:nvSpPr>
            <p:cNvPr id="54" name="椭圆 53"/>
            <p:cNvSpPr/>
            <p:nvPr/>
          </p:nvSpPr>
          <p:spPr>
            <a:xfrm>
              <a:off x="1316171" y="2686047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开</a:t>
              </a:r>
              <a:endParaRPr lang="zh-CN" altLang="en-US" sz="7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024213" y="2680278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学</a:t>
              </a:r>
              <a:endParaRPr lang="zh-CN" altLang="en-US" sz="7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4732255" y="2686050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第</a:t>
              </a:r>
              <a:endParaRPr lang="zh-CN" altLang="en-US" sz="7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6440297" y="2680281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一</a:t>
              </a:r>
              <a:endParaRPr lang="zh-CN" altLang="en-US" sz="7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8155120" y="2680277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课</a:t>
              </a:r>
              <a:endParaRPr lang="zh-CN" altLang="en-US" sz="7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0" name="标题 4"/>
          <p:cNvSpPr txBox="1"/>
          <p:nvPr/>
        </p:nvSpPr>
        <p:spPr>
          <a:xfrm>
            <a:off x="1242448" y="3604174"/>
            <a:ext cx="5580610" cy="748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{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新学期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新气象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教学课件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altLang="en-US" sz="1800" spc="600" dirty="0">
                <a:latin typeface="+mn-lt"/>
                <a:ea typeface="+mn-ea"/>
                <a:cs typeface="+mn-ea"/>
                <a:sym typeface="+mn-lt"/>
              </a:rPr>
              <a:t>主题班会</a:t>
            </a:r>
            <a:r>
              <a:rPr lang="en-US" altLang="zh-CN" sz="1800" spc="600" dirty="0">
                <a:latin typeface="+mn-lt"/>
                <a:ea typeface="+mn-ea"/>
                <a:cs typeface="+mn-ea"/>
                <a:sym typeface="+mn-lt"/>
              </a:rPr>
              <a:t>}</a:t>
            </a:r>
            <a:endParaRPr lang="zh-CN" altLang="en-US" sz="1800" spc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标题 4"/>
          <p:cNvSpPr txBox="1"/>
          <p:nvPr/>
        </p:nvSpPr>
        <p:spPr>
          <a:xfrm>
            <a:off x="1407503" y="4570054"/>
            <a:ext cx="3034697" cy="404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pPr algn="l"/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汇报教师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PPTying</a:t>
            </a:r>
            <a:endParaRPr lang="en-US" altLang="zh-CN" sz="2000" dirty="0" smtClean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1" grpId="0"/>
      <p:bldP spid="42" grpId="0"/>
      <p:bldP spid="43" grpId="0"/>
      <p:bldP spid="46" grpId="0" animBg="1"/>
      <p:bldP spid="60" grpId="0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2860205" y="667350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21553" y="514350"/>
            <a:ext cx="3877418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TWO </a:t>
            </a:r>
            <a:r>
              <a:rPr lang="zh-CN" altLang="en-US" sz="3600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重要课程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39294" y="5004745"/>
            <a:ext cx="5758112" cy="63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25508" y="4787912"/>
            <a:ext cx="6233041" cy="106391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40920" y="2188363"/>
            <a:ext cx="3684588" cy="3704222"/>
          </a:xfrm>
          <a:prstGeom prst="rect">
            <a:avLst/>
          </a:prstGeom>
        </p:spPr>
      </p:pic>
      <p:sp>
        <p:nvSpPr>
          <p:cNvPr id="26" name="išlîḋé"/>
          <p:cNvSpPr txBox="1"/>
          <p:nvPr/>
        </p:nvSpPr>
        <p:spPr>
          <a:xfrm>
            <a:off x="4930382" y="3293374"/>
            <a:ext cx="2118929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60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/>
            <a:r>
              <a:rPr lang="zh-CN" altLang="en-US" sz="24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en-US" altLang="zh-CN" sz="2400" spc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íšľîdè"/>
          <p:cNvSpPr txBox="1"/>
          <p:nvPr/>
        </p:nvSpPr>
        <p:spPr>
          <a:xfrm>
            <a:off x="4955621" y="3926429"/>
            <a:ext cx="5420279" cy="69611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 animBg="1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21552" y="514350"/>
            <a:ext cx="4022561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TWO </a:t>
            </a:r>
            <a:r>
              <a:rPr lang="zh-CN" altLang="en-US" sz="3600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重要课程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9" name="图片占位符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184400" y="3240332"/>
            <a:ext cx="2667000" cy="2667000"/>
          </a:xfrm>
          <a:custGeom>
            <a:avLst/>
            <a:gdLst>
              <a:gd name="connsiteX0" fmla="*/ 0 w 5334000"/>
              <a:gd name="connsiteY0" fmla="*/ 0 h 5334001"/>
              <a:gd name="connsiteX1" fmla="*/ 5334000 w 5334000"/>
              <a:gd name="connsiteY1" fmla="*/ 0 h 5334001"/>
              <a:gd name="connsiteX2" fmla="*/ 5334000 w 5334000"/>
              <a:gd name="connsiteY2" fmla="*/ 5334001 h 5334001"/>
              <a:gd name="connsiteX3" fmla="*/ 0 w 5334000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0" h="5334001">
                <a:moveTo>
                  <a:pt x="0" y="0"/>
                </a:moveTo>
                <a:lnTo>
                  <a:pt x="5334000" y="0"/>
                </a:lnTo>
                <a:lnTo>
                  <a:pt x="5334000" y="5334001"/>
                </a:lnTo>
                <a:lnTo>
                  <a:pt x="0" y="5334001"/>
                </a:lnTo>
                <a:close/>
              </a:path>
            </a:pathLst>
          </a:custGeom>
        </p:spPr>
      </p:pic>
      <p:pic>
        <p:nvPicPr>
          <p:cNvPr id="21" name="图片占位符 9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4851400" y="3240332"/>
            <a:ext cx="2667000" cy="2667000"/>
          </a:xfrm>
          <a:custGeom>
            <a:avLst/>
            <a:gdLst>
              <a:gd name="connsiteX0" fmla="*/ 0 w 5334000"/>
              <a:gd name="connsiteY0" fmla="*/ 0 h 5334001"/>
              <a:gd name="connsiteX1" fmla="*/ 5334000 w 5334000"/>
              <a:gd name="connsiteY1" fmla="*/ 0 h 5334001"/>
              <a:gd name="connsiteX2" fmla="*/ 5334000 w 5334000"/>
              <a:gd name="connsiteY2" fmla="*/ 5334001 h 5334001"/>
              <a:gd name="connsiteX3" fmla="*/ 0 w 5334000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0" h="5334001">
                <a:moveTo>
                  <a:pt x="0" y="0"/>
                </a:moveTo>
                <a:lnTo>
                  <a:pt x="5334000" y="0"/>
                </a:lnTo>
                <a:lnTo>
                  <a:pt x="5334000" y="5334001"/>
                </a:lnTo>
                <a:lnTo>
                  <a:pt x="0" y="5334001"/>
                </a:lnTo>
                <a:close/>
              </a:path>
            </a:pathLst>
          </a:custGeom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006600" y="2729468"/>
            <a:ext cx="8178800" cy="35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08537" y="1729875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添加此处标题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08537" y="2285296"/>
            <a:ext cx="7484950" cy="422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请在此处添加具体内容，文字尽量言简意赅，简单说明。</a:t>
            </a:r>
            <a:endParaRPr kumimoji="0" lang="en-US" altLang="zh-CN" sz="11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518400" y="3240332"/>
            <a:ext cx="2667000" cy="2667001"/>
            <a:chOff x="7518400" y="3240332"/>
            <a:chExt cx="2667000" cy="2667001"/>
          </a:xfrm>
        </p:grpSpPr>
        <p:sp>
          <p:nvSpPr>
            <p:cNvPr id="14" name="Square"/>
            <p:cNvSpPr/>
            <p:nvPr/>
          </p:nvSpPr>
          <p:spPr>
            <a:xfrm>
              <a:off x="7518400" y="3240332"/>
              <a:ext cx="2667000" cy="2667001"/>
            </a:xfrm>
            <a:prstGeom prst="rect">
              <a:avLst/>
            </a:prstGeom>
            <a:solidFill>
              <a:srgbClr val="FDF107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7737433" y="4314030"/>
              <a:ext cx="2228933" cy="1477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 are all too young, a lot of things don’t yet know, don't put the wrong loves when gardeners.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780604" y="3612166"/>
              <a:ext cx="2280847" cy="5870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添加此处标题</a:t>
              </a:r>
              <a:endParaRPr kumimoji="0" lang="en-US" altLang="zh-CN" sz="16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21553" y="514350"/>
            <a:ext cx="3935476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TWO </a:t>
            </a:r>
            <a:r>
              <a:rPr lang="zh-CN" altLang="en-US" sz="3600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重要课程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 15"/>
          <p:cNvSpPr/>
          <p:nvPr/>
        </p:nvSpPr>
        <p:spPr>
          <a:xfrm>
            <a:off x="5582025" y="3397173"/>
            <a:ext cx="4687357" cy="914400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574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Rectangle 39"/>
          <p:cNvSpPr/>
          <p:nvPr/>
        </p:nvSpPr>
        <p:spPr>
          <a:xfrm>
            <a:off x="5722783" y="3502321"/>
            <a:ext cx="4411817" cy="70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请在此处添加具体内容，文字尽量言简意赅，简单说明即可。</a:t>
            </a:r>
            <a:endParaRPr lang="en-US" altLang="zh-CN" sz="105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05889" y="1132671"/>
            <a:ext cx="3040711" cy="5167633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5582025" y="2717017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添加此处标题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722783" y="4476392"/>
            <a:ext cx="4546599" cy="1675452"/>
            <a:chOff x="5722783" y="4476392"/>
            <a:chExt cx="4546599" cy="1675452"/>
          </a:xfrm>
        </p:grpSpPr>
        <p:grpSp>
          <p:nvGrpSpPr>
            <p:cNvPr id="25" name="Group 1"/>
            <p:cNvGrpSpPr/>
            <p:nvPr/>
          </p:nvGrpSpPr>
          <p:grpSpPr>
            <a:xfrm>
              <a:off x="5722783" y="4476392"/>
              <a:ext cx="3992719" cy="1314602"/>
              <a:chOff x="5734050" y="2980584"/>
              <a:chExt cx="2994539" cy="985952"/>
            </a:xfrm>
          </p:grpSpPr>
          <p:sp>
            <p:nvSpPr>
              <p:cNvPr id="26" name="Rectangle 45"/>
              <p:cNvSpPr/>
              <p:nvPr/>
            </p:nvSpPr>
            <p:spPr>
              <a:xfrm>
                <a:off x="5943600" y="2980584"/>
                <a:ext cx="2784989" cy="468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We are all too young, a lot of things don’t yet know.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48"/>
              <p:cNvSpPr>
                <a:spLocks noEditPoints="1"/>
              </p:cNvSpPr>
              <p:nvPr/>
            </p:nvSpPr>
            <p:spPr bwMode="auto">
              <a:xfrm>
                <a:off x="5734050" y="3083435"/>
                <a:ext cx="195974" cy="181880"/>
              </a:xfrm>
              <a:custGeom>
                <a:avLst/>
                <a:gdLst>
                  <a:gd name="T0" fmla="*/ 965 w 989"/>
                  <a:gd name="T1" fmla="*/ 178 h 917"/>
                  <a:gd name="T2" fmla="*/ 891 w 989"/>
                  <a:gd name="T3" fmla="*/ 100 h 917"/>
                  <a:gd name="T4" fmla="*/ 823 w 989"/>
                  <a:gd name="T5" fmla="*/ 113 h 917"/>
                  <a:gd name="T6" fmla="*/ 509 w 989"/>
                  <a:gd name="T7" fmla="*/ 424 h 917"/>
                  <a:gd name="T8" fmla="*/ 452 w 989"/>
                  <a:gd name="T9" fmla="*/ 455 h 917"/>
                  <a:gd name="T10" fmla="*/ 336 w 989"/>
                  <a:gd name="T11" fmla="*/ 329 h 917"/>
                  <a:gd name="T12" fmla="*/ 268 w 989"/>
                  <a:gd name="T13" fmla="*/ 323 h 917"/>
                  <a:gd name="T14" fmla="*/ 200 w 989"/>
                  <a:gd name="T15" fmla="*/ 394 h 917"/>
                  <a:gd name="T16" fmla="*/ 206 w 989"/>
                  <a:gd name="T17" fmla="*/ 457 h 917"/>
                  <a:gd name="T18" fmla="*/ 409 w 989"/>
                  <a:gd name="T19" fmla="*/ 672 h 917"/>
                  <a:gd name="T20" fmla="*/ 523 w 989"/>
                  <a:gd name="T21" fmla="*/ 662 h 917"/>
                  <a:gd name="T22" fmla="*/ 949 w 989"/>
                  <a:gd name="T23" fmla="*/ 236 h 917"/>
                  <a:gd name="T24" fmla="*/ 965 w 989"/>
                  <a:gd name="T25" fmla="*/ 178 h 917"/>
                  <a:gd name="T26" fmla="*/ 756 w 989"/>
                  <a:gd name="T27" fmla="*/ 704 h 917"/>
                  <a:gd name="T28" fmla="*/ 659 w 989"/>
                  <a:gd name="T29" fmla="*/ 801 h 917"/>
                  <a:gd name="T30" fmla="*/ 213 w 989"/>
                  <a:gd name="T31" fmla="*/ 801 h 917"/>
                  <a:gd name="T32" fmla="*/ 116 w 989"/>
                  <a:gd name="T33" fmla="*/ 704 h 917"/>
                  <a:gd name="T34" fmla="*/ 116 w 989"/>
                  <a:gd name="T35" fmla="*/ 213 h 917"/>
                  <a:gd name="T36" fmla="*/ 213 w 989"/>
                  <a:gd name="T37" fmla="*/ 116 h 917"/>
                  <a:gd name="T38" fmla="*/ 659 w 989"/>
                  <a:gd name="T39" fmla="*/ 116 h 917"/>
                  <a:gd name="T40" fmla="*/ 683 w 989"/>
                  <a:gd name="T41" fmla="*/ 120 h 917"/>
                  <a:gd name="T42" fmla="*/ 769 w 989"/>
                  <a:gd name="T43" fmla="*/ 31 h 917"/>
                  <a:gd name="T44" fmla="*/ 659 w 989"/>
                  <a:gd name="T45" fmla="*/ 0 h 917"/>
                  <a:gd name="T46" fmla="*/ 213 w 989"/>
                  <a:gd name="T47" fmla="*/ 0 h 917"/>
                  <a:gd name="T48" fmla="*/ 0 w 989"/>
                  <a:gd name="T49" fmla="*/ 213 h 917"/>
                  <a:gd name="T50" fmla="*/ 0 w 989"/>
                  <a:gd name="T51" fmla="*/ 704 h 917"/>
                  <a:gd name="T52" fmla="*/ 213 w 989"/>
                  <a:gd name="T53" fmla="*/ 917 h 917"/>
                  <a:gd name="T54" fmla="*/ 659 w 989"/>
                  <a:gd name="T55" fmla="*/ 917 h 917"/>
                  <a:gd name="T56" fmla="*/ 872 w 989"/>
                  <a:gd name="T57" fmla="*/ 704 h 917"/>
                  <a:gd name="T58" fmla="*/ 872 w 989"/>
                  <a:gd name="T59" fmla="*/ 465 h 917"/>
                  <a:gd name="T60" fmla="*/ 756 w 989"/>
                  <a:gd name="T61" fmla="*/ 518 h 917"/>
                  <a:gd name="T62" fmla="*/ 756 w 989"/>
                  <a:gd name="T63" fmla="*/ 704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9" h="917">
                    <a:moveTo>
                      <a:pt x="965" y="178"/>
                    </a:moveTo>
                    <a:cubicBezTo>
                      <a:pt x="965" y="178"/>
                      <a:pt x="926" y="130"/>
                      <a:pt x="891" y="100"/>
                    </a:cubicBezTo>
                    <a:cubicBezTo>
                      <a:pt x="860" y="74"/>
                      <a:pt x="823" y="113"/>
                      <a:pt x="823" y="113"/>
                    </a:cubicBezTo>
                    <a:cubicBezTo>
                      <a:pt x="823" y="113"/>
                      <a:pt x="528" y="398"/>
                      <a:pt x="509" y="424"/>
                    </a:cubicBezTo>
                    <a:cubicBezTo>
                      <a:pt x="490" y="449"/>
                      <a:pt x="469" y="472"/>
                      <a:pt x="452" y="455"/>
                    </a:cubicBezTo>
                    <a:cubicBezTo>
                      <a:pt x="433" y="436"/>
                      <a:pt x="371" y="365"/>
                      <a:pt x="336" y="329"/>
                    </a:cubicBezTo>
                    <a:cubicBezTo>
                      <a:pt x="300" y="294"/>
                      <a:pt x="268" y="323"/>
                      <a:pt x="268" y="323"/>
                    </a:cubicBezTo>
                    <a:cubicBezTo>
                      <a:pt x="268" y="323"/>
                      <a:pt x="223" y="368"/>
                      <a:pt x="200" y="394"/>
                    </a:cubicBezTo>
                    <a:cubicBezTo>
                      <a:pt x="172" y="426"/>
                      <a:pt x="206" y="457"/>
                      <a:pt x="206" y="457"/>
                    </a:cubicBezTo>
                    <a:cubicBezTo>
                      <a:pt x="409" y="672"/>
                      <a:pt x="409" y="672"/>
                      <a:pt x="409" y="672"/>
                    </a:cubicBezTo>
                    <a:cubicBezTo>
                      <a:pt x="409" y="672"/>
                      <a:pt x="456" y="723"/>
                      <a:pt x="523" y="662"/>
                    </a:cubicBezTo>
                    <a:cubicBezTo>
                      <a:pt x="569" y="620"/>
                      <a:pt x="921" y="262"/>
                      <a:pt x="949" y="236"/>
                    </a:cubicBezTo>
                    <a:cubicBezTo>
                      <a:pt x="989" y="198"/>
                      <a:pt x="965" y="178"/>
                      <a:pt x="965" y="178"/>
                    </a:cubicBezTo>
                    <a:close/>
                    <a:moveTo>
                      <a:pt x="756" y="704"/>
                    </a:moveTo>
                    <a:cubicBezTo>
                      <a:pt x="755" y="757"/>
                      <a:pt x="712" y="801"/>
                      <a:pt x="659" y="801"/>
                    </a:cubicBezTo>
                    <a:cubicBezTo>
                      <a:pt x="213" y="801"/>
                      <a:pt x="213" y="801"/>
                      <a:pt x="213" y="801"/>
                    </a:cubicBezTo>
                    <a:cubicBezTo>
                      <a:pt x="160" y="801"/>
                      <a:pt x="116" y="757"/>
                      <a:pt x="116" y="704"/>
                    </a:cubicBezTo>
                    <a:cubicBezTo>
                      <a:pt x="116" y="213"/>
                      <a:pt x="116" y="213"/>
                      <a:pt x="116" y="213"/>
                    </a:cubicBezTo>
                    <a:cubicBezTo>
                      <a:pt x="116" y="160"/>
                      <a:pt x="160" y="116"/>
                      <a:pt x="213" y="116"/>
                    </a:cubicBezTo>
                    <a:cubicBezTo>
                      <a:pt x="659" y="116"/>
                      <a:pt x="659" y="116"/>
                      <a:pt x="659" y="116"/>
                    </a:cubicBezTo>
                    <a:cubicBezTo>
                      <a:pt x="667" y="116"/>
                      <a:pt x="675" y="118"/>
                      <a:pt x="683" y="120"/>
                    </a:cubicBezTo>
                    <a:cubicBezTo>
                      <a:pt x="769" y="31"/>
                      <a:pt x="769" y="31"/>
                      <a:pt x="769" y="31"/>
                    </a:cubicBezTo>
                    <a:cubicBezTo>
                      <a:pt x="737" y="11"/>
                      <a:pt x="699" y="0"/>
                      <a:pt x="65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95" y="0"/>
                      <a:pt x="0" y="95"/>
                      <a:pt x="0" y="213"/>
                    </a:cubicBezTo>
                    <a:cubicBezTo>
                      <a:pt x="0" y="704"/>
                      <a:pt x="0" y="704"/>
                      <a:pt x="0" y="704"/>
                    </a:cubicBezTo>
                    <a:cubicBezTo>
                      <a:pt x="0" y="822"/>
                      <a:pt x="95" y="917"/>
                      <a:pt x="213" y="917"/>
                    </a:cubicBezTo>
                    <a:cubicBezTo>
                      <a:pt x="659" y="917"/>
                      <a:pt x="659" y="917"/>
                      <a:pt x="659" y="917"/>
                    </a:cubicBezTo>
                    <a:cubicBezTo>
                      <a:pt x="776" y="917"/>
                      <a:pt x="872" y="822"/>
                      <a:pt x="872" y="704"/>
                    </a:cubicBezTo>
                    <a:cubicBezTo>
                      <a:pt x="872" y="465"/>
                      <a:pt x="872" y="465"/>
                      <a:pt x="872" y="465"/>
                    </a:cubicBezTo>
                    <a:cubicBezTo>
                      <a:pt x="756" y="518"/>
                      <a:pt x="756" y="518"/>
                      <a:pt x="756" y="518"/>
                    </a:cubicBezTo>
                    <a:lnTo>
                      <a:pt x="756" y="704"/>
                    </a:lnTo>
                    <a:close/>
                  </a:path>
                </a:pathLst>
              </a:custGeom>
              <a:solidFill>
                <a:srgbClr val="FDF107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322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51"/>
              <p:cNvSpPr>
                <a:spLocks noEditPoints="1"/>
              </p:cNvSpPr>
              <p:nvPr/>
            </p:nvSpPr>
            <p:spPr bwMode="auto">
              <a:xfrm>
                <a:off x="5734050" y="3429585"/>
                <a:ext cx="195974" cy="181880"/>
              </a:xfrm>
              <a:custGeom>
                <a:avLst/>
                <a:gdLst>
                  <a:gd name="T0" fmla="*/ 965 w 989"/>
                  <a:gd name="T1" fmla="*/ 178 h 917"/>
                  <a:gd name="T2" fmla="*/ 891 w 989"/>
                  <a:gd name="T3" fmla="*/ 100 h 917"/>
                  <a:gd name="T4" fmla="*/ 823 w 989"/>
                  <a:gd name="T5" fmla="*/ 113 h 917"/>
                  <a:gd name="T6" fmla="*/ 509 w 989"/>
                  <a:gd name="T7" fmla="*/ 424 h 917"/>
                  <a:gd name="T8" fmla="*/ 452 w 989"/>
                  <a:gd name="T9" fmla="*/ 455 h 917"/>
                  <a:gd name="T10" fmla="*/ 336 w 989"/>
                  <a:gd name="T11" fmla="*/ 329 h 917"/>
                  <a:gd name="T12" fmla="*/ 268 w 989"/>
                  <a:gd name="T13" fmla="*/ 323 h 917"/>
                  <a:gd name="T14" fmla="*/ 200 w 989"/>
                  <a:gd name="T15" fmla="*/ 394 h 917"/>
                  <a:gd name="T16" fmla="*/ 206 w 989"/>
                  <a:gd name="T17" fmla="*/ 457 h 917"/>
                  <a:gd name="T18" fmla="*/ 409 w 989"/>
                  <a:gd name="T19" fmla="*/ 672 h 917"/>
                  <a:gd name="T20" fmla="*/ 523 w 989"/>
                  <a:gd name="T21" fmla="*/ 662 h 917"/>
                  <a:gd name="T22" fmla="*/ 949 w 989"/>
                  <a:gd name="T23" fmla="*/ 236 h 917"/>
                  <a:gd name="T24" fmla="*/ 965 w 989"/>
                  <a:gd name="T25" fmla="*/ 178 h 917"/>
                  <a:gd name="T26" fmla="*/ 756 w 989"/>
                  <a:gd name="T27" fmla="*/ 704 h 917"/>
                  <a:gd name="T28" fmla="*/ 659 w 989"/>
                  <a:gd name="T29" fmla="*/ 801 h 917"/>
                  <a:gd name="T30" fmla="*/ 213 w 989"/>
                  <a:gd name="T31" fmla="*/ 801 h 917"/>
                  <a:gd name="T32" fmla="*/ 116 w 989"/>
                  <a:gd name="T33" fmla="*/ 704 h 917"/>
                  <a:gd name="T34" fmla="*/ 116 w 989"/>
                  <a:gd name="T35" fmla="*/ 213 h 917"/>
                  <a:gd name="T36" fmla="*/ 213 w 989"/>
                  <a:gd name="T37" fmla="*/ 116 h 917"/>
                  <a:gd name="T38" fmla="*/ 659 w 989"/>
                  <a:gd name="T39" fmla="*/ 116 h 917"/>
                  <a:gd name="T40" fmla="*/ 683 w 989"/>
                  <a:gd name="T41" fmla="*/ 120 h 917"/>
                  <a:gd name="T42" fmla="*/ 769 w 989"/>
                  <a:gd name="T43" fmla="*/ 31 h 917"/>
                  <a:gd name="T44" fmla="*/ 659 w 989"/>
                  <a:gd name="T45" fmla="*/ 0 h 917"/>
                  <a:gd name="T46" fmla="*/ 213 w 989"/>
                  <a:gd name="T47" fmla="*/ 0 h 917"/>
                  <a:gd name="T48" fmla="*/ 0 w 989"/>
                  <a:gd name="T49" fmla="*/ 213 h 917"/>
                  <a:gd name="T50" fmla="*/ 0 w 989"/>
                  <a:gd name="T51" fmla="*/ 704 h 917"/>
                  <a:gd name="T52" fmla="*/ 213 w 989"/>
                  <a:gd name="T53" fmla="*/ 917 h 917"/>
                  <a:gd name="T54" fmla="*/ 659 w 989"/>
                  <a:gd name="T55" fmla="*/ 917 h 917"/>
                  <a:gd name="T56" fmla="*/ 872 w 989"/>
                  <a:gd name="T57" fmla="*/ 704 h 917"/>
                  <a:gd name="T58" fmla="*/ 872 w 989"/>
                  <a:gd name="T59" fmla="*/ 465 h 917"/>
                  <a:gd name="T60" fmla="*/ 756 w 989"/>
                  <a:gd name="T61" fmla="*/ 518 h 917"/>
                  <a:gd name="T62" fmla="*/ 756 w 989"/>
                  <a:gd name="T63" fmla="*/ 704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9" h="917">
                    <a:moveTo>
                      <a:pt x="965" y="178"/>
                    </a:moveTo>
                    <a:cubicBezTo>
                      <a:pt x="965" y="178"/>
                      <a:pt x="926" y="130"/>
                      <a:pt x="891" y="100"/>
                    </a:cubicBezTo>
                    <a:cubicBezTo>
                      <a:pt x="860" y="74"/>
                      <a:pt x="823" y="113"/>
                      <a:pt x="823" y="113"/>
                    </a:cubicBezTo>
                    <a:cubicBezTo>
                      <a:pt x="823" y="113"/>
                      <a:pt x="528" y="398"/>
                      <a:pt x="509" y="424"/>
                    </a:cubicBezTo>
                    <a:cubicBezTo>
                      <a:pt x="490" y="449"/>
                      <a:pt x="469" y="472"/>
                      <a:pt x="452" y="455"/>
                    </a:cubicBezTo>
                    <a:cubicBezTo>
                      <a:pt x="433" y="436"/>
                      <a:pt x="371" y="365"/>
                      <a:pt x="336" y="329"/>
                    </a:cubicBezTo>
                    <a:cubicBezTo>
                      <a:pt x="300" y="294"/>
                      <a:pt x="268" y="323"/>
                      <a:pt x="268" y="323"/>
                    </a:cubicBezTo>
                    <a:cubicBezTo>
                      <a:pt x="268" y="323"/>
                      <a:pt x="223" y="368"/>
                      <a:pt x="200" y="394"/>
                    </a:cubicBezTo>
                    <a:cubicBezTo>
                      <a:pt x="172" y="426"/>
                      <a:pt x="206" y="457"/>
                      <a:pt x="206" y="457"/>
                    </a:cubicBezTo>
                    <a:cubicBezTo>
                      <a:pt x="409" y="672"/>
                      <a:pt x="409" y="672"/>
                      <a:pt x="409" y="672"/>
                    </a:cubicBezTo>
                    <a:cubicBezTo>
                      <a:pt x="409" y="672"/>
                      <a:pt x="456" y="723"/>
                      <a:pt x="523" y="662"/>
                    </a:cubicBezTo>
                    <a:cubicBezTo>
                      <a:pt x="569" y="620"/>
                      <a:pt x="921" y="262"/>
                      <a:pt x="949" y="236"/>
                    </a:cubicBezTo>
                    <a:cubicBezTo>
                      <a:pt x="989" y="198"/>
                      <a:pt x="965" y="178"/>
                      <a:pt x="965" y="178"/>
                    </a:cubicBezTo>
                    <a:close/>
                    <a:moveTo>
                      <a:pt x="756" y="704"/>
                    </a:moveTo>
                    <a:cubicBezTo>
                      <a:pt x="755" y="757"/>
                      <a:pt x="712" y="801"/>
                      <a:pt x="659" y="801"/>
                    </a:cubicBezTo>
                    <a:cubicBezTo>
                      <a:pt x="213" y="801"/>
                      <a:pt x="213" y="801"/>
                      <a:pt x="213" y="801"/>
                    </a:cubicBezTo>
                    <a:cubicBezTo>
                      <a:pt x="160" y="801"/>
                      <a:pt x="116" y="757"/>
                      <a:pt x="116" y="704"/>
                    </a:cubicBezTo>
                    <a:cubicBezTo>
                      <a:pt x="116" y="213"/>
                      <a:pt x="116" y="213"/>
                      <a:pt x="116" y="213"/>
                    </a:cubicBezTo>
                    <a:cubicBezTo>
                      <a:pt x="116" y="160"/>
                      <a:pt x="160" y="116"/>
                      <a:pt x="213" y="116"/>
                    </a:cubicBezTo>
                    <a:cubicBezTo>
                      <a:pt x="659" y="116"/>
                      <a:pt x="659" y="116"/>
                      <a:pt x="659" y="116"/>
                    </a:cubicBezTo>
                    <a:cubicBezTo>
                      <a:pt x="667" y="116"/>
                      <a:pt x="675" y="118"/>
                      <a:pt x="683" y="120"/>
                    </a:cubicBezTo>
                    <a:cubicBezTo>
                      <a:pt x="769" y="31"/>
                      <a:pt x="769" y="31"/>
                      <a:pt x="769" y="31"/>
                    </a:cubicBezTo>
                    <a:cubicBezTo>
                      <a:pt x="737" y="11"/>
                      <a:pt x="699" y="0"/>
                      <a:pt x="65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95" y="0"/>
                      <a:pt x="0" y="95"/>
                      <a:pt x="0" y="213"/>
                    </a:cubicBezTo>
                    <a:cubicBezTo>
                      <a:pt x="0" y="704"/>
                      <a:pt x="0" y="704"/>
                      <a:pt x="0" y="704"/>
                    </a:cubicBezTo>
                    <a:cubicBezTo>
                      <a:pt x="0" y="822"/>
                      <a:pt x="95" y="917"/>
                      <a:pt x="213" y="917"/>
                    </a:cubicBezTo>
                    <a:cubicBezTo>
                      <a:pt x="659" y="917"/>
                      <a:pt x="659" y="917"/>
                      <a:pt x="659" y="917"/>
                    </a:cubicBezTo>
                    <a:cubicBezTo>
                      <a:pt x="776" y="917"/>
                      <a:pt x="872" y="822"/>
                      <a:pt x="872" y="704"/>
                    </a:cubicBezTo>
                    <a:cubicBezTo>
                      <a:pt x="872" y="465"/>
                      <a:pt x="872" y="465"/>
                      <a:pt x="872" y="465"/>
                    </a:cubicBezTo>
                    <a:cubicBezTo>
                      <a:pt x="756" y="518"/>
                      <a:pt x="756" y="518"/>
                      <a:pt x="756" y="518"/>
                    </a:cubicBezTo>
                    <a:lnTo>
                      <a:pt x="756" y="704"/>
                    </a:lnTo>
                    <a:close/>
                  </a:path>
                </a:pathLst>
              </a:custGeom>
              <a:solidFill>
                <a:srgbClr val="FDF107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322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53"/>
              <p:cNvSpPr>
                <a:spLocks noEditPoints="1"/>
              </p:cNvSpPr>
              <p:nvPr/>
            </p:nvSpPr>
            <p:spPr bwMode="auto">
              <a:xfrm>
                <a:off x="5734050" y="3784656"/>
                <a:ext cx="195974" cy="181880"/>
              </a:xfrm>
              <a:custGeom>
                <a:avLst/>
                <a:gdLst>
                  <a:gd name="T0" fmla="*/ 965 w 989"/>
                  <a:gd name="T1" fmla="*/ 178 h 917"/>
                  <a:gd name="T2" fmla="*/ 891 w 989"/>
                  <a:gd name="T3" fmla="*/ 100 h 917"/>
                  <a:gd name="T4" fmla="*/ 823 w 989"/>
                  <a:gd name="T5" fmla="*/ 113 h 917"/>
                  <a:gd name="T6" fmla="*/ 509 w 989"/>
                  <a:gd name="T7" fmla="*/ 424 h 917"/>
                  <a:gd name="T8" fmla="*/ 452 w 989"/>
                  <a:gd name="T9" fmla="*/ 455 h 917"/>
                  <a:gd name="T10" fmla="*/ 336 w 989"/>
                  <a:gd name="T11" fmla="*/ 329 h 917"/>
                  <a:gd name="T12" fmla="*/ 268 w 989"/>
                  <a:gd name="T13" fmla="*/ 323 h 917"/>
                  <a:gd name="T14" fmla="*/ 200 w 989"/>
                  <a:gd name="T15" fmla="*/ 394 h 917"/>
                  <a:gd name="T16" fmla="*/ 206 w 989"/>
                  <a:gd name="T17" fmla="*/ 457 h 917"/>
                  <a:gd name="T18" fmla="*/ 409 w 989"/>
                  <a:gd name="T19" fmla="*/ 672 h 917"/>
                  <a:gd name="T20" fmla="*/ 523 w 989"/>
                  <a:gd name="T21" fmla="*/ 662 h 917"/>
                  <a:gd name="T22" fmla="*/ 949 w 989"/>
                  <a:gd name="T23" fmla="*/ 236 h 917"/>
                  <a:gd name="T24" fmla="*/ 965 w 989"/>
                  <a:gd name="T25" fmla="*/ 178 h 917"/>
                  <a:gd name="T26" fmla="*/ 756 w 989"/>
                  <a:gd name="T27" fmla="*/ 704 h 917"/>
                  <a:gd name="T28" fmla="*/ 659 w 989"/>
                  <a:gd name="T29" fmla="*/ 801 h 917"/>
                  <a:gd name="T30" fmla="*/ 213 w 989"/>
                  <a:gd name="T31" fmla="*/ 801 h 917"/>
                  <a:gd name="T32" fmla="*/ 116 w 989"/>
                  <a:gd name="T33" fmla="*/ 704 h 917"/>
                  <a:gd name="T34" fmla="*/ 116 w 989"/>
                  <a:gd name="T35" fmla="*/ 213 h 917"/>
                  <a:gd name="T36" fmla="*/ 213 w 989"/>
                  <a:gd name="T37" fmla="*/ 116 h 917"/>
                  <a:gd name="T38" fmla="*/ 659 w 989"/>
                  <a:gd name="T39" fmla="*/ 116 h 917"/>
                  <a:gd name="T40" fmla="*/ 683 w 989"/>
                  <a:gd name="T41" fmla="*/ 120 h 917"/>
                  <a:gd name="T42" fmla="*/ 769 w 989"/>
                  <a:gd name="T43" fmla="*/ 31 h 917"/>
                  <a:gd name="T44" fmla="*/ 659 w 989"/>
                  <a:gd name="T45" fmla="*/ 0 h 917"/>
                  <a:gd name="T46" fmla="*/ 213 w 989"/>
                  <a:gd name="T47" fmla="*/ 0 h 917"/>
                  <a:gd name="T48" fmla="*/ 0 w 989"/>
                  <a:gd name="T49" fmla="*/ 213 h 917"/>
                  <a:gd name="T50" fmla="*/ 0 w 989"/>
                  <a:gd name="T51" fmla="*/ 704 h 917"/>
                  <a:gd name="T52" fmla="*/ 213 w 989"/>
                  <a:gd name="T53" fmla="*/ 917 h 917"/>
                  <a:gd name="T54" fmla="*/ 659 w 989"/>
                  <a:gd name="T55" fmla="*/ 917 h 917"/>
                  <a:gd name="T56" fmla="*/ 872 w 989"/>
                  <a:gd name="T57" fmla="*/ 704 h 917"/>
                  <a:gd name="T58" fmla="*/ 872 w 989"/>
                  <a:gd name="T59" fmla="*/ 465 h 917"/>
                  <a:gd name="T60" fmla="*/ 756 w 989"/>
                  <a:gd name="T61" fmla="*/ 518 h 917"/>
                  <a:gd name="T62" fmla="*/ 756 w 989"/>
                  <a:gd name="T63" fmla="*/ 704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9" h="917">
                    <a:moveTo>
                      <a:pt x="965" y="178"/>
                    </a:moveTo>
                    <a:cubicBezTo>
                      <a:pt x="965" y="178"/>
                      <a:pt x="926" y="130"/>
                      <a:pt x="891" y="100"/>
                    </a:cubicBezTo>
                    <a:cubicBezTo>
                      <a:pt x="860" y="74"/>
                      <a:pt x="823" y="113"/>
                      <a:pt x="823" y="113"/>
                    </a:cubicBezTo>
                    <a:cubicBezTo>
                      <a:pt x="823" y="113"/>
                      <a:pt x="528" y="398"/>
                      <a:pt x="509" y="424"/>
                    </a:cubicBezTo>
                    <a:cubicBezTo>
                      <a:pt x="490" y="449"/>
                      <a:pt x="469" y="472"/>
                      <a:pt x="452" y="455"/>
                    </a:cubicBezTo>
                    <a:cubicBezTo>
                      <a:pt x="433" y="436"/>
                      <a:pt x="371" y="365"/>
                      <a:pt x="336" y="329"/>
                    </a:cubicBezTo>
                    <a:cubicBezTo>
                      <a:pt x="300" y="294"/>
                      <a:pt x="268" y="323"/>
                      <a:pt x="268" y="323"/>
                    </a:cubicBezTo>
                    <a:cubicBezTo>
                      <a:pt x="268" y="323"/>
                      <a:pt x="223" y="368"/>
                      <a:pt x="200" y="394"/>
                    </a:cubicBezTo>
                    <a:cubicBezTo>
                      <a:pt x="172" y="426"/>
                      <a:pt x="206" y="457"/>
                      <a:pt x="206" y="457"/>
                    </a:cubicBezTo>
                    <a:cubicBezTo>
                      <a:pt x="409" y="672"/>
                      <a:pt x="409" y="672"/>
                      <a:pt x="409" y="672"/>
                    </a:cubicBezTo>
                    <a:cubicBezTo>
                      <a:pt x="409" y="672"/>
                      <a:pt x="456" y="723"/>
                      <a:pt x="523" y="662"/>
                    </a:cubicBezTo>
                    <a:cubicBezTo>
                      <a:pt x="569" y="620"/>
                      <a:pt x="921" y="262"/>
                      <a:pt x="949" y="236"/>
                    </a:cubicBezTo>
                    <a:cubicBezTo>
                      <a:pt x="989" y="198"/>
                      <a:pt x="965" y="178"/>
                      <a:pt x="965" y="178"/>
                    </a:cubicBezTo>
                    <a:close/>
                    <a:moveTo>
                      <a:pt x="756" y="704"/>
                    </a:moveTo>
                    <a:cubicBezTo>
                      <a:pt x="755" y="757"/>
                      <a:pt x="712" y="801"/>
                      <a:pt x="659" y="801"/>
                    </a:cubicBezTo>
                    <a:cubicBezTo>
                      <a:pt x="213" y="801"/>
                      <a:pt x="213" y="801"/>
                      <a:pt x="213" y="801"/>
                    </a:cubicBezTo>
                    <a:cubicBezTo>
                      <a:pt x="160" y="801"/>
                      <a:pt x="116" y="757"/>
                      <a:pt x="116" y="704"/>
                    </a:cubicBezTo>
                    <a:cubicBezTo>
                      <a:pt x="116" y="213"/>
                      <a:pt x="116" y="213"/>
                      <a:pt x="116" y="213"/>
                    </a:cubicBezTo>
                    <a:cubicBezTo>
                      <a:pt x="116" y="160"/>
                      <a:pt x="160" y="116"/>
                      <a:pt x="213" y="116"/>
                    </a:cubicBezTo>
                    <a:cubicBezTo>
                      <a:pt x="659" y="116"/>
                      <a:pt x="659" y="116"/>
                      <a:pt x="659" y="116"/>
                    </a:cubicBezTo>
                    <a:cubicBezTo>
                      <a:pt x="667" y="116"/>
                      <a:pt x="675" y="118"/>
                      <a:pt x="683" y="120"/>
                    </a:cubicBezTo>
                    <a:cubicBezTo>
                      <a:pt x="769" y="31"/>
                      <a:pt x="769" y="31"/>
                      <a:pt x="769" y="31"/>
                    </a:cubicBezTo>
                    <a:cubicBezTo>
                      <a:pt x="737" y="11"/>
                      <a:pt x="699" y="0"/>
                      <a:pt x="65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95" y="0"/>
                      <a:pt x="0" y="95"/>
                      <a:pt x="0" y="213"/>
                    </a:cubicBezTo>
                    <a:cubicBezTo>
                      <a:pt x="0" y="704"/>
                      <a:pt x="0" y="704"/>
                      <a:pt x="0" y="704"/>
                    </a:cubicBezTo>
                    <a:cubicBezTo>
                      <a:pt x="0" y="822"/>
                      <a:pt x="95" y="917"/>
                      <a:pt x="213" y="917"/>
                    </a:cubicBezTo>
                    <a:cubicBezTo>
                      <a:pt x="659" y="917"/>
                      <a:pt x="659" y="917"/>
                      <a:pt x="659" y="917"/>
                    </a:cubicBezTo>
                    <a:cubicBezTo>
                      <a:pt x="776" y="917"/>
                      <a:pt x="872" y="822"/>
                      <a:pt x="872" y="704"/>
                    </a:cubicBezTo>
                    <a:cubicBezTo>
                      <a:pt x="872" y="465"/>
                      <a:pt x="872" y="465"/>
                      <a:pt x="872" y="465"/>
                    </a:cubicBezTo>
                    <a:cubicBezTo>
                      <a:pt x="756" y="518"/>
                      <a:pt x="756" y="518"/>
                      <a:pt x="756" y="518"/>
                    </a:cubicBezTo>
                    <a:lnTo>
                      <a:pt x="756" y="704"/>
                    </a:lnTo>
                    <a:close/>
                  </a:path>
                </a:pathLst>
              </a:custGeom>
              <a:solidFill>
                <a:srgbClr val="FDF107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322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5984081" y="5527121"/>
              <a:ext cx="4285301" cy="624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allow me to small proud, because like you depend on.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998194" y="5019852"/>
              <a:ext cx="3987181" cy="624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Gentle to have, but not compromise, I want to be in quiet.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omb/>
      </p:transition>
    </mc:Choice>
    <mc:Fallback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  <p:bldP spid="23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06" y="3125064"/>
            <a:ext cx="2971800" cy="35147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5200" y="1894892"/>
            <a:ext cx="3385497" cy="5108582"/>
          </a:xfrm>
          <a:prstGeom prst="rect">
            <a:avLst/>
          </a:prstGeom>
        </p:spPr>
      </p:pic>
      <p:sp>
        <p:nvSpPr>
          <p:cNvPr id="30" name="椭圆 29"/>
          <p:cNvSpPr/>
          <p:nvPr/>
        </p:nvSpPr>
        <p:spPr>
          <a:xfrm>
            <a:off x="3276599" y="1506561"/>
            <a:ext cx="4255751" cy="4255751"/>
          </a:xfrm>
          <a:prstGeom prst="ellipse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42507" y="3033426"/>
            <a:ext cx="349975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班级活动</a:t>
            </a:r>
            <a:endParaRPr kumimoji="0" lang="en-US" altLang="zh-CN" sz="36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29539" y="4180181"/>
            <a:ext cx="3499757" cy="63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Please allow me to small proud, because like you depend on.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103530" y="1951527"/>
            <a:ext cx="2602071" cy="995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spc="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THREE</a:t>
            </a:r>
            <a:endParaRPr lang="en-US" altLang="zh-CN" sz="4400" spc="6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235406" flipH="1">
            <a:off x="2448699" y="726916"/>
            <a:ext cx="2403859" cy="2403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07252" y="514350"/>
            <a:ext cx="4209434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THREE </a:t>
            </a: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班级活动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79304" y="1997247"/>
            <a:ext cx="2923664" cy="22494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754246" y="4409219"/>
            <a:ext cx="1709369" cy="14320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548806" y="2789306"/>
            <a:ext cx="1642936" cy="1462888"/>
          </a:xfrm>
          <a:prstGeom prst="rect">
            <a:avLst/>
          </a:prstGeom>
        </p:spPr>
      </p:pic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1673791" y="4887446"/>
            <a:ext cx="4422209" cy="913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know,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675728" y="3509685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添加此处标题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675728" y="4065106"/>
            <a:ext cx="3594772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</a:t>
            </a:r>
            <a:endParaRPr kumimoji="0" lang="en-US" altLang="zh-CN" sz="16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文字尽量言简意赅，简单说明。</a:t>
            </a:r>
            <a:endParaRPr kumimoji="0" lang="en-US" altLang="zh-CN" sz="11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07252" y="514350"/>
            <a:ext cx="4134184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THREE </a:t>
            </a: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班级活动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753063" y="2647164"/>
            <a:ext cx="8635639" cy="2268911"/>
            <a:chOff x="1337965" y="2494672"/>
            <a:chExt cx="8635639" cy="2268911"/>
          </a:xfrm>
        </p:grpSpPr>
        <p:grpSp>
          <p:nvGrpSpPr>
            <p:cNvPr id="25" name="组合 24"/>
            <p:cNvGrpSpPr/>
            <p:nvPr/>
          </p:nvGrpSpPr>
          <p:grpSpPr>
            <a:xfrm>
              <a:off x="1337965" y="2494672"/>
              <a:ext cx="4387730" cy="2268911"/>
              <a:chOff x="808635" y="1926421"/>
              <a:chExt cx="5568950" cy="2879725"/>
            </a:xfrm>
            <a:solidFill>
              <a:srgbClr val="A97B90"/>
            </a:solidFill>
          </p:grpSpPr>
          <p:sp>
            <p:nvSpPr>
              <p:cNvPr id="31" name="空心弧 30"/>
              <p:cNvSpPr>
                <a:spLocks noChangeAspect="1"/>
              </p:cNvSpPr>
              <p:nvPr/>
            </p:nvSpPr>
            <p:spPr>
              <a:xfrm>
                <a:off x="808635" y="1926421"/>
                <a:ext cx="2879725" cy="2879725"/>
              </a:xfrm>
              <a:prstGeom prst="blockArc">
                <a:avLst>
                  <a:gd name="adj1" fmla="val 10800000"/>
                  <a:gd name="adj2" fmla="val 38981"/>
                  <a:gd name="adj3" fmla="val 6924"/>
                </a:avLst>
              </a:prstGeom>
              <a:solidFill>
                <a:srgbClr val="FDF1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空心弧 31"/>
              <p:cNvSpPr>
                <a:spLocks noChangeAspect="1"/>
              </p:cNvSpPr>
              <p:nvPr/>
            </p:nvSpPr>
            <p:spPr>
              <a:xfrm flipV="1">
                <a:off x="3497860" y="1926421"/>
                <a:ext cx="2879725" cy="2879725"/>
              </a:xfrm>
              <a:prstGeom prst="blockArc">
                <a:avLst>
                  <a:gd name="adj1" fmla="val 10800000"/>
                  <a:gd name="adj2" fmla="val 38981"/>
                  <a:gd name="adj3" fmla="val 6924"/>
                </a:avLst>
              </a:prstGeom>
              <a:solidFill>
                <a:srgbClr val="FDF1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585874" y="2494672"/>
              <a:ext cx="4387730" cy="2268911"/>
              <a:chOff x="808635" y="1926421"/>
              <a:chExt cx="5568950" cy="2879725"/>
            </a:xfrm>
            <a:solidFill>
              <a:srgbClr val="A97B90"/>
            </a:solidFill>
          </p:grpSpPr>
          <p:sp>
            <p:nvSpPr>
              <p:cNvPr id="27" name="空心弧 26"/>
              <p:cNvSpPr>
                <a:spLocks noChangeAspect="1"/>
              </p:cNvSpPr>
              <p:nvPr/>
            </p:nvSpPr>
            <p:spPr>
              <a:xfrm>
                <a:off x="808635" y="1926421"/>
                <a:ext cx="2879725" cy="2879725"/>
              </a:xfrm>
              <a:prstGeom prst="blockArc">
                <a:avLst>
                  <a:gd name="adj1" fmla="val 10800000"/>
                  <a:gd name="adj2" fmla="val 38981"/>
                  <a:gd name="adj3" fmla="val 6924"/>
                </a:avLst>
              </a:prstGeom>
              <a:solidFill>
                <a:srgbClr val="FDF1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空心弧 27"/>
              <p:cNvSpPr>
                <a:spLocks noChangeAspect="1"/>
              </p:cNvSpPr>
              <p:nvPr/>
            </p:nvSpPr>
            <p:spPr>
              <a:xfrm flipV="1">
                <a:off x="3497860" y="1926421"/>
                <a:ext cx="2879725" cy="2879725"/>
              </a:xfrm>
              <a:prstGeom prst="blockArc">
                <a:avLst>
                  <a:gd name="adj1" fmla="val 10800000"/>
                  <a:gd name="adj2" fmla="val 38981"/>
                  <a:gd name="adj3" fmla="val 6924"/>
                </a:avLst>
              </a:prstGeom>
              <a:solidFill>
                <a:srgbClr val="FDF1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24087" y="3266410"/>
            <a:ext cx="983450" cy="113636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78852" y="2943386"/>
            <a:ext cx="983450" cy="113636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753338" y="3385126"/>
            <a:ext cx="983450" cy="113636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80982" y="3014013"/>
            <a:ext cx="983450" cy="1136364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863083" y="4356317"/>
            <a:ext cx="2052320" cy="855980"/>
            <a:chOff x="2352" y="3190"/>
            <a:chExt cx="3232" cy="1348"/>
          </a:xfrm>
        </p:grpSpPr>
        <p:sp>
          <p:nvSpPr>
            <p:cNvPr id="39" name="TextBox 45"/>
            <p:cNvSpPr txBox="1"/>
            <p:nvPr/>
          </p:nvSpPr>
          <p:spPr>
            <a:xfrm>
              <a:off x="2408" y="3190"/>
              <a:ext cx="3120" cy="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标题文本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TextBox 46"/>
            <p:cNvSpPr txBox="1"/>
            <p:nvPr/>
          </p:nvSpPr>
          <p:spPr>
            <a:xfrm>
              <a:off x="2352" y="4115"/>
              <a:ext cx="3232" cy="423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333333"/>
                  </a:solidFill>
                  <a:cs typeface="+mn-ea"/>
                  <a:sym typeface="+mn-lt"/>
                </a:rPr>
                <a:t>We are all too young, a lot of things don't yet know.</a:t>
              </a:r>
              <a:endParaRPr lang="zh-CN" altLang="en-US" sz="12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241436" y="1969461"/>
            <a:ext cx="2052320" cy="855980"/>
            <a:chOff x="2352" y="3190"/>
            <a:chExt cx="3232" cy="1348"/>
          </a:xfrm>
        </p:grpSpPr>
        <p:sp>
          <p:nvSpPr>
            <p:cNvPr id="42" name="TextBox 45"/>
            <p:cNvSpPr txBox="1"/>
            <p:nvPr/>
          </p:nvSpPr>
          <p:spPr>
            <a:xfrm>
              <a:off x="2408" y="3190"/>
              <a:ext cx="3120" cy="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标题文本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TextBox 46"/>
            <p:cNvSpPr txBox="1"/>
            <p:nvPr/>
          </p:nvSpPr>
          <p:spPr>
            <a:xfrm>
              <a:off x="2352" y="4115"/>
              <a:ext cx="3232" cy="423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333333"/>
                  </a:solidFill>
                  <a:cs typeface="+mn-ea"/>
                  <a:sym typeface="+mn-lt"/>
                </a:rPr>
                <a:t>We are all too young, a lot of things don't yet know.</a:t>
              </a:r>
              <a:endParaRPr lang="zh-CN" altLang="en-US" sz="12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021975" y="2001760"/>
            <a:ext cx="2052320" cy="855980"/>
            <a:chOff x="2352" y="3190"/>
            <a:chExt cx="3232" cy="1348"/>
          </a:xfrm>
        </p:grpSpPr>
        <p:sp>
          <p:nvSpPr>
            <p:cNvPr id="45" name="TextBox 45"/>
            <p:cNvSpPr txBox="1"/>
            <p:nvPr/>
          </p:nvSpPr>
          <p:spPr>
            <a:xfrm>
              <a:off x="2408" y="3190"/>
              <a:ext cx="3120" cy="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标题文本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2352" y="4115"/>
              <a:ext cx="3232" cy="423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333333"/>
                  </a:solidFill>
                  <a:cs typeface="+mn-ea"/>
                  <a:sym typeface="+mn-lt"/>
                </a:rPr>
                <a:t>We are all too young, a lot of things don't yet know.</a:t>
              </a:r>
              <a:endParaRPr lang="zh-CN" altLang="en-US" sz="12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165783" y="4366277"/>
            <a:ext cx="2052320" cy="855980"/>
            <a:chOff x="2352" y="3190"/>
            <a:chExt cx="3232" cy="1348"/>
          </a:xfrm>
        </p:grpSpPr>
        <p:sp>
          <p:nvSpPr>
            <p:cNvPr id="48" name="TextBox 45"/>
            <p:cNvSpPr txBox="1"/>
            <p:nvPr/>
          </p:nvSpPr>
          <p:spPr>
            <a:xfrm>
              <a:off x="2408" y="3190"/>
              <a:ext cx="3120" cy="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标题文本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TextBox 46"/>
            <p:cNvSpPr txBox="1"/>
            <p:nvPr/>
          </p:nvSpPr>
          <p:spPr>
            <a:xfrm>
              <a:off x="2352" y="4115"/>
              <a:ext cx="3232" cy="423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333333"/>
                  </a:solidFill>
                  <a:cs typeface="+mn-ea"/>
                  <a:sym typeface="+mn-lt"/>
                </a:rPr>
                <a:t>We are all too young, a lot of things don't yet know.</a:t>
              </a:r>
              <a:endParaRPr lang="zh-CN" altLang="en-US" sz="12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07252" y="514350"/>
            <a:ext cx="4165891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THREE </a:t>
            </a: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班级活动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861019" y="2428769"/>
            <a:ext cx="1000231" cy="1000231"/>
          </a:xfrm>
          <a:prstGeom prst="ellipse">
            <a:avLst/>
          </a:prstGeom>
          <a:solidFill>
            <a:srgbClr val="FDF107"/>
          </a:solidFill>
          <a:ln w="57150">
            <a:noFill/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252814" y="2428769"/>
            <a:ext cx="1000231" cy="1000231"/>
          </a:xfrm>
          <a:prstGeom prst="ellipse">
            <a:avLst/>
          </a:prstGeom>
          <a:solidFill>
            <a:srgbClr val="FDF107"/>
          </a:solidFill>
          <a:ln w="57150">
            <a:noFill/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62021" y="2166855"/>
            <a:ext cx="4362516" cy="3447332"/>
          </a:xfrm>
          <a:prstGeom prst="rect">
            <a:avLst/>
          </a:prstGeom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216402" y="4106211"/>
            <a:ext cx="2280847" cy="147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know,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48970" y="3519127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添加此处标题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8576347" y="4097623"/>
            <a:ext cx="2280847" cy="147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know,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708915" y="3510539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添加此处标题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  <p:bldP spid="19" grpId="0" animBg="1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07252" y="514350"/>
            <a:ext cx="4180405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THREE </a:t>
            </a: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班级活动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3538074" y="2629276"/>
            <a:ext cx="7099515" cy="2959783"/>
            <a:chOff x="3684709" y="2075344"/>
            <a:chExt cx="6369575" cy="2655478"/>
          </a:xfrm>
        </p:grpSpPr>
        <p:sp>
          <p:nvSpPr>
            <p:cNvPr id="16" name="12"/>
            <p:cNvSpPr/>
            <p:nvPr>
              <p:custDataLst>
                <p:tags r:id="rId4"/>
              </p:custDataLst>
            </p:nvPr>
          </p:nvSpPr>
          <p:spPr>
            <a:xfrm>
              <a:off x="7740164" y="2080900"/>
              <a:ext cx="2314120" cy="390615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0" tIns="54425" rIns="108850" bIns="54425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1"/>
            <p:cNvSpPr/>
            <p:nvPr>
              <p:custDataLst>
                <p:tags r:id="rId5"/>
              </p:custDataLst>
            </p:nvPr>
          </p:nvSpPr>
          <p:spPr>
            <a:xfrm>
              <a:off x="3684710" y="2075344"/>
              <a:ext cx="4118009" cy="401730"/>
            </a:xfrm>
            <a:prstGeom prst="rect">
              <a:avLst/>
            </a:prstGeom>
          </p:spPr>
          <p:txBody>
            <a:bodyPr lIns="108850" tIns="54425" rIns="108850" bIns="54425" anchor="ctr">
              <a:no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 are all too young, a lot of things don’t yet know.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22"/>
            <p:cNvSpPr/>
            <p:nvPr>
              <p:custDataLst>
                <p:tags r:id="rId6"/>
              </p:custDataLst>
            </p:nvPr>
          </p:nvSpPr>
          <p:spPr>
            <a:xfrm>
              <a:off x="7740164" y="2877680"/>
              <a:ext cx="2314120" cy="390615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0" tIns="54425" rIns="108850" bIns="54425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2"/>
            <p:cNvSpPr/>
            <p:nvPr>
              <p:custDataLst>
                <p:tags r:id="rId7"/>
              </p:custDataLst>
            </p:nvPr>
          </p:nvSpPr>
          <p:spPr>
            <a:xfrm>
              <a:off x="3684709" y="2849300"/>
              <a:ext cx="3874828" cy="401730"/>
            </a:xfrm>
            <a:prstGeom prst="rect">
              <a:avLst/>
            </a:prstGeom>
          </p:spPr>
          <p:txBody>
            <a:bodyPr lIns="108850" tIns="54425" rIns="108850" bIns="54425" anchor="ctr">
              <a:no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 are all too young, a lot of things don’t yet know.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31"/>
            <p:cNvSpPr/>
            <p:nvPr>
              <p:custDataLst>
                <p:tags r:id="rId8"/>
              </p:custDataLst>
            </p:nvPr>
          </p:nvSpPr>
          <p:spPr>
            <a:xfrm>
              <a:off x="7740163" y="3617176"/>
              <a:ext cx="2314120" cy="390615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0" tIns="54425" rIns="108850" bIns="54425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3"/>
            <p:cNvSpPr/>
            <p:nvPr>
              <p:custDataLst>
                <p:tags r:id="rId9"/>
              </p:custDataLst>
            </p:nvPr>
          </p:nvSpPr>
          <p:spPr>
            <a:xfrm>
              <a:off x="3684716" y="3600459"/>
              <a:ext cx="3874828" cy="401730"/>
            </a:xfrm>
            <a:prstGeom prst="rect">
              <a:avLst/>
            </a:prstGeom>
          </p:spPr>
          <p:txBody>
            <a:bodyPr lIns="108850" tIns="54425" rIns="108850" bIns="54425" anchor="ctr">
              <a:no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 are all too young, a lot of things don’t yet know.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41"/>
            <p:cNvSpPr/>
            <p:nvPr>
              <p:custDataLst>
                <p:tags r:id="rId10"/>
              </p:custDataLst>
            </p:nvPr>
          </p:nvSpPr>
          <p:spPr>
            <a:xfrm>
              <a:off x="7740162" y="4340207"/>
              <a:ext cx="2314120" cy="390615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0" tIns="54425" rIns="108850" bIns="54425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4"/>
            <p:cNvSpPr/>
            <p:nvPr>
              <p:custDataLst>
                <p:tags r:id="rId11"/>
              </p:custDataLst>
            </p:nvPr>
          </p:nvSpPr>
          <p:spPr>
            <a:xfrm>
              <a:off x="3684716" y="4306054"/>
              <a:ext cx="3874828" cy="401730"/>
            </a:xfrm>
            <a:prstGeom prst="rect">
              <a:avLst/>
            </a:prstGeom>
          </p:spPr>
          <p:txBody>
            <a:bodyPr lIns="108850" tIns="54425" rIns="108850" bIns="54425" anchor="ctr">
              <a:no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 are all too young, a lot of things don’t yet know.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977685" y="1363542"/>
            <a:ext cx="2778670" cy="4815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Inverted="1"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06" y="3125064"/>
            <a:ext cx="2971800" cy="35147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5200" y="1894892"/>
            <a:ext cx="3385497" cy="5108582"/>
          </a:xfrm>
          <a:prstGeom prst="rect">
            <a:avLst/>
          </a:prstGeom>
        </p:spPr>
      </p:pic>
      <p:sp>
        <p:nvSpPr>
          <p:cNvPr id="30" name="椭圆 29"/>
          <p:cNvSpPr/>
          <p:nvPr/>
        </p:nvSpPr>
        <p:spPr>
          <a:xfrm>
            <a:off x="3276599" y="1506561"/>
            <a:ext cx="4255751" cy="4255751"/>
          </a:xfrm>
          <a:prstGeom prst="ellipse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42507" y="3033426"/>
            <a:ext cx="349975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注意事项</a:t>
            </a:r>
            <a:endParaRPr kumimoji="0" lang="en-US" altLang="zh-CN" sz="36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29539" y="4180181"/>
            <a:ext cx="3499757" cy="63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Please allow me to small proud, because like you depend on.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319056" y="1951527"/>
            <a:ext cx="2244942" cy="995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spc="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FOUR</a:t>
            </a:r>
            <a:endParaRPr lang="en-US" altLang="zh-CN" sz="4400" spc="6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235406" flipH="1">
            <a:off x="2448699" y="726916"/>
            <a:ext cx="2403859" cy="2403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07252" y="514350"/>
            <a:ext cx="3969947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FOUR </a:t>
            </a: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注意事项</a:t>
            </a:r>
            <a:endParaRPr kumimoji="0" lang="en-US" altLang="zh-CN" sz="24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Shape 2916"/>
          <p:cNvSpPr/>
          <p:nvPr/>
        </p:nvSpPr>
        <p:spPr>
          <a:xfrm>
            <a:off x="11726651" y="6404391"/>
            <a:ext cx="297055" cy="297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597" y="10473"/>
                </a:moveTo>
                <a:lnTo>
                  <a:pt x="14600" y="10470"/>
                </a:lnTo>
                <a:lnTo>
                  <a:pt x="9691" y="5070"/>
                </a:lnTo>
                <a:lnTo>
                  <a:pt x="9688" y="5073"/>
                </a:lnTo>
                <a:cubicBezTo>
                  <a:pt x="9598" y="4974"/>
                  <a:pt x="9471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27"/>
                  <a:pt x="8887" y="5641"/>
                  <a:pt x="8967" y="5728"/>
                </a:cubicBezTo>
                <a:lnTo>
                  <a:pt x="8964" y="5730"/>
                </a:lnTo>
                <a:lnTo>
                  <a:pt x="13573" y="10800"/>
                </a:lnTo>
                <a:lnTo>
                  <a:pt x="8964" y="15870"/>
                </a:lnTo>
                <a:lnTo>
                  <a:pt x="8967" y="15873"/>
                </a:lnTo>
                <a:cubicBezTo>
                  <a:pt x="8887" y="15960"/>
                  <a:pt x="8836" y="16073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71" y="16691"/>
                  <a:pt x="9598" y="16627"/>
                  <a:pt x="9688" y="16527"/>
                </a:cubicBezTo>
                <a:lnTo>
                  <a:pt x="9691" y="16530"/>
                </a:lnTo>
                <a:lnTo>
                  <a:pt x="14600" y="11130"/>
                </a:lnTo>
                <a:lnTo>
                  <a:pt x="14597" y="11127"/>
                </a:lnTo>
                <a:cubicBezTo>
                  <a:pt x="14676" y="11041"/>
                  <a:pt x="14727" y="10927"/>
                  <a:pt x="14727" y="10800"/>
                </a:cubicBezTo>
                <a:cubicBezTo>
                  <a:pt x="14727" y="10673"/>
                  <a:pt x="14676" y="10559"/>
                  <a:pt x="14597" y="104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1" tIns="38091" rIns="38091" bIns="38091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5" name="Line"/>
          <p:cNvSpPr/>
          <p:nvPr/>
        </p:nvSpPr>
        <p:spPr>
          <a:xfrm flipV="1">
            <a:off x="2783450" y="1971674"/>
            <a:ext cx="0" cy="931143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Line"/>
          <p:cNvSpPr/>
          <p:nvPr/>
        </p:nvSpPr>
        <p:spPr>
          <a:xfrm flipV="1">
            <a:off x="4688450" y="4807817"/>
            <a:ext cx="0" cy="802407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Line"/>
          <p:cNvSpPr/>
          <p:nvPr/>
        </p:nvSpPr>
        <p:spPr>
          <a:xfrm flipV="1">
            <a:off x="6593450" y="2057400"/>
            <a:ext cx="0" cy="845418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Line"/>
          <p:cNvSpPr/>
          <p:nvPr/>
        </p:nvSpPr>
        <p:spPr>
          <a:xfrm flipV="1">
            <a:off x="8498450" y="4807816"/>
            <a:ext cx="0" cy="802407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Project 01…"/>
          <p:cNvSpPr txBox="1"/>
          <p:nvPr/>
        </p:nvSpPr>
        <p:spPr>
          <a:xfrm>
            <a:off x="2916019" y="1851254"/>
            <a:ext cx="1179810" cy="41229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zh-CN" altLang="en-US" sz="2000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输入标题</a:t>
            </a:r>
            <a:endParaRPr lang="en-US" altLang="zh-CN" sz="2000" spc="3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43" name="图片占位符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685274" y="2902818"/>
            <a:ext cx="1905000" cy="1905000"/>
          </a:xfrm>
          <a:custGeom>
            <a:avLst/>
            <a:gdLst>
              <a:gd name="connsiteX0" fmla="*/ 0 w 3810001"/>
              <a:gd name="connsiteY0" fmla="*/ 0 h 3810000"/>
              <a:gd name="connsiteX1" fmla="*/ 3810001 w 3810001"/>
              <a:gd name="connsiteY1" fmla="*/ 0 h 3810000"/>
              <a:gd name="connsiteX2" fmla="*/ 3810001 w 3810001"/>
              <a:gd name="connsiteY2" fmla="*/ 3810000 h 3810000"/>
              <a:gd name="connsiteX3" fmla="*/ 0 w 3810001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1" h="3810000">
                <a:moveTo>
                  <a:pt x="0" y="0"/>
                </a:moveTo>
                <a:lnTo>
                  <a:pt x="3810001" y="0"/>
                </a:lnTo>
                <a:lnTo>
                  <a:pt x="3810001" y="3810000"/>
                </a:lnTo>
                <a:lnTo>
                  <a:pt x="0" y="3810000"/>
                </a:lnTo>
                <a:close/>
              </a:path>
            </a:pathLst>
          </a:custGeom>
        </p:spPr>
      </p:pic>
      <p:pic>
        <p:nvPicPr>
          <p:cNvPr id="44" name="图片占位符 3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780274" y="2902818"/>
            <a:ext cx="1905000" cy="1905000"/>
          </a:xfrm>
          <a:prstGeom prst="rect">
            <a:avLst/>
          </a:prstGeom>
        </p:spPr>
      </p:pic>
      <p:pic>
        <p:nvPicPr>
          <p:cNvPr id="45" name="图片占位符 9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590274" y="2902818"/>
            <a:ext cx="1905000" cy="1905000"/>
          </a:xfrm>
          <a:custGeom>
            <a:avLst/>
            <a:gdLst>
              <a:gd name="connsiteX0" fmla="*/ 0 w 3810000"/>
              <a:gd name="connsiteY0" fmla="*/ 0 h 3810000"/>
              <a:gd name="connsiteX1" fmla="*/ 3810000 w 3810000"/>
              <a:gd name="connsiteY1" fmla="*/ 0 h 3810000"/>
              <a:gd name="connsiteX2" fmla="*/ 3810000 w 3810000"/>
              <a:gd name="connsiteY2" fmla="*/ 3810000 h 3810000"/>
              <a:gd name="connsiteX3" fmla="*/ 0 w 3810000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0" h="3810000">
                <a:moveTo>
                  <a:pt x="0" y="0"/>
                </a:moveTo>
                <a:lnTo>
                  <a:pt x="3810000" y="0"/>
                </a:lnTo>
                <a:lnTo>
                  <a:pt x="3810000" y="3810000"/>
                </a:lnTo>
                <a:lnTo>
                  <a:pt x="0" y="3810000"/>
                </a:lnTo>
                <a:close/>
              </a:path>
            </a:pathLst>
          </a:custGeom>
        </p:spPr>
      </p:pic>
      <p:pic>
        <p:nvPicPr>
          <p:cNvPr id="46" name="图片占位符 12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8495274" y="2902818"/>
            <a:ext cx="1905000" cy="1905000"/>
          </a:xfrm>
          <a:custGeom>
            <a:avLst/>
            <a:gdLst>
              <a:gd name="connsiteX0" fmla="*/ 0 w 3810000"/>
              <a:gd name="connsiteY0" fmla="*/ 0 h 3810000"/>
              <a:gd name="connsiteX1" fmla="*/ 3810000 w 3810000"/>
              <a:gd name="connsiteY1" fmla="*/ 0 h 3810000"/>
              <a:gd name="connsiteX2" fmla="*/ 3810000 w 3810000"/>
              <a:gd name="connsiteY2" fmla="*/ 3810000 h 3810000"/>
              <a:gd name="connsiteX3" fmla="*/ 0 w 3810000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0" h="3810000">
                <a:moveTo>
                  <a:pt x="0" y="0"/>
                </a:moveTo>
                <a:lnTo>
                  <a:pt x="3810000" y="0"/>
                </a:lnTo>
                <a:lnTo>
                  <a:pt x="3810000" y="3810000"/>
                </a:lnTo>
                <a:lnTo>
                  <a:pt x="0" y="3810000"/>
                </a:lnTo>
                <a:close/>
              </a:path>
            </a:pathLst>
          </a:custGeom>
        </p:spPr>
      </p:pic>
      <p:sp>
        <p:nvSpPr>
          <p:cNvPr id="47" name="Rectangle"/>
          <p:cNvSpPr/>
          <p:nvPr/>
        </p:nvSpPr>
        <p:spPr>
          <a:xfrm>
            <a:off x="1791726" y="2902818"/>
            <a:ext cx="964242" cy="1904999"/>
          </a:xfrm>
          <a:prstGeom prst="rect">
            <a:avLst/>
          </a:prstGeom>
          <a:solidFill>
            <a:srgbClr val="FDF107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29173" y="2207600"/>
            <a:ext cx="2898773" cy="53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ts val="18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Project 01…"/>
          <p:cNvSpPr txBox="1"/>
          <p:nvPr/>
        </p:nvSpPr>
        <p:spPr>
          <a:xfrm>
            <a:off x="6726019" y="1894267"/>
            <a:ext cx="1179810" cy="41229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zh-CN" altLang="en-US" sz="2000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输入标题</a:t>
            </a:r>
            <a:endParaRPr lang="en-US" altLang="zh-CN" sz="2000" spc="3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639173" y="2250613"/>
            <a:ext cx="2898773" cy="53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ts val="18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Project 01…"/>
          <p:cNvSpPr txBox="1"/>
          <p:nvPr/>
        </p:nvSpPr>
        <p:spPr>
          <a:xfrm>
            <a:off x="4778473" y="4880718"/>
            <a:ext cx="1179810" cy="41229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zh-CN" altLang="en-US" sz="2000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输入标题</a:t>
            </a:r>
            <a:endParaRPr lang="en-US" altLang="zh-CN" sz="2000" spc="3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691628" y="5237064"/>
            <a:ext cx="2699772" cy="53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ts val="18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Project 01…"/>
          <p:cNvSpPr txBox="1"/>
          <p:nvPr/>
        </p:nvSpPr>
        <p:spPr>
          <a:xfrm>
            <a:off x="8588473" y="4923731"/>
            <a:ext cx="1179810" cy="41229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zh-CN" altLang="en-US" sz="2000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输入标题</a:t>
            </a:r>
            <a:endParaRPr lang="en-US" altLang="zh-CN" sz="2000" spc="3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501628" y="5280077"/>
            <a:ext cx="2699772" cy="53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ts val="18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5" grpId="0" animBg="1"/>
      <p:bldP spid="36" grpId="0" animBg="1"/>
      <p:bldP spid="37" grpId="0" animBg="1"/>
      <p:bldP spid="38" grpId="0" animBg="1"/>
      <p:bldP spid="39" grpId="0" animBg="1"/>
      <p:bldP spid="47" grpId="0" animBg="1"/>
      <p:bldP spid="2" grpId="0"/>
      <p:bldP spid="50" grpId="0" animBg="1"/>
      <p:bldP spid="51" grpId="0"/>
      <p:bldP spid="52" grpId="0" animBg="1"/>
      <p:bldP spid="53" grpId="0"/>
      <p:bldP spid="54" grpId="0" animBg="1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10" name="矩形: 圆角 9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矩形: 圆角 70"/>
          <p:cNvSpPr/>
          <p:nvPr/>
        </p:nvSpPr>
        <p:spPr>
          <a:xfrm>
            <a:off x="2305670" y="3109865"/>
            <a:ext cx="1109182" cy="432334"/>
          </a:xfrm>
          <a:prstGeom prst="roundRect">
            <a:avLst>
              <a:gd name="adj" fmla="val 32535"/>
            </a:avLst>
          </a:prstGeom>
          <a:solidFill>
            <a:srgbClr val="FDF107"/>
          </a:solidFill>
          <a:ln w="476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ONE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4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719" y="1214382"/>
            <a:ext cx="3095399" cy="1738725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3406788" y="2911897"/>
            <a:ext cx="2196877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学期计划</a:t>
            </a:r>
            <a:endParaRPr kumimoji="0" lang="en-US" altLang="zh-CN" sz="2000" b="0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8127559" y="2718473"/>
            <a:ext cx="2196877" cy="936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重要课程</a:t>
            </a:r>
            <a:endParaRPr kumimoji="0" lang="zh-CN" altLang="en-US" sz="3200" b="0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428768" y="4457038"/>
            <a:ext cx="2196877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班级活动</a:t>
            </a:r>
            <a:endParaRPr kumimoji="0" lang="en-US" altLang="zh-CN" sz="2000" b="0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160125" y="4475773"/>
            <a:ext cx="2196877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注意事项</a:t>
            </a:r>
            <a:endParaRPr kumimoji="0" lang="en-US" altLang="zh-CN" sz="2000" b="0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矩形: 圆角 40"/>
          <p:cNvSpPr/>
          <p:nvPr/>
        </p:nvSpPr>
        <p:spPr>
          <a:xfrm>
            <a:off x="6950751" y="3103927"/>
            <a:ext cx="1109182" cy="432334"/>
          </a:xfrm>
          <a:prstGeom prst="roundRect">
            <a:avLst>
              <a:gd name="adj" fmla="val 32535"/>
            </a:avLst>
          </a:prstGeom>
          <a:solidFill>
            <a:srgbClr val="FDF107"/>
          </a:solidFill>
          <a:ln w="476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TWO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矩形: 圆角 69"/>
          <p:cNvSpPr/>
          <p:nvPr/>
        </p:nvSpPr>
        <p:spPr>
          <a:xfrm>
            <a:off x="2292828" y="4622779"/>
            <a:ext cx="1109182" cy="432334"/>
          </a:xfrm>
          <a:prstGeom prst="roundRect">
            <a:avLst>
              <a:gd name="adj" fmla="val 32535"/>
            </a:avLst>
          </a:prstGeom>
          <a:solidFill>
            <a:srgbClr val="FDF107"/>
          </a:solidFill>
          <a:ln w="476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THREE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矩形: 圆角 71"/>
          <p:cNvSpPr/>
          <p:nvPr/>
        </p:nvSpPr>
        <p:spPr>
          <a:xfrm>
            <a:off x="7026008" y="4625163"/>
            <a:ext cx="1109182" cy="432334"/>
          </a:xfrm>
          <a:prstGeom prst="roundRect">
            <a:avLst>
              <a:gd name="adj" fmla="val 32535"/>
            </a:avLst>
          </a:prstGeom>
          <a:solidFill>
            <a:srgbClr val="FDF107"/>
          </a:solidFill>
          <a:ln w="476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FOUR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15243" y="3655204"/>
            <a:ext cx="3499757" cy="542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Please allow me to small proud, because like you depend on.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851778" y="3612633"/>
            <a:ext cx="3361794" cy="542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Please allow me to small proud, because like you depend on.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179014" y="5138109"/>
            <a:ext cx="3363852" cy="542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Please allow me to small proud, because like you depend on.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902428" y="5171313"/>
            <a:ext cx="3361794" cy="542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Please allow me to small proud, because like you depend on.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6725248" y="1936004"/>
            <a:ext cx="3381301" cy="116250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67309" y="781235"/>
            <a:ext cx="1642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6" grpId="0"/>
      <p:bldP spid="68" grpId="0"/>
      <p:bldP spid="69" grpId="0"/>
      <p:bldP spid="41" grpId="0" animBg="1"/>
      <p:bldP spid="70" grpId="0" animBg="1"/>
      <p:bldP spid="72" grpId="0" animBg="1"/>
      <p:bldP spid="6" grpId="0"/>
      <p:bldP spid="75" grpId="0"/>
      <p:bldP spid="76" grpId="0"/>
      <p:bldP spid="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07252" y="514350"/>
            <a:ext cx="3969947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FOUR </a:t>
            </a: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注意事项</a:t>
            </a:r>
            <a:endParaRPr kumimoji="0" lang="en-US" altLang="zh-CN" sz="24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Shape 2540"/>
          <p:cNvSpPr/>
          <p:nvPr/>
        </p:nvSpPr>
        <p:spPr>
          <a:xfrm>
            <a:off x="5943769" y="3076172"/>
            <a:ext cx="549115" cy="549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DF107"/>
          </a:solidFill>
          <a:ln w="19050">
            <a:noFill/>
            <a:miter lim="400000"/>
          </a:ln>
        </p:spPr>
        <p:txBody>
          <a:bodyPr lIns="38091" tIns="38091" rIns="38091" bIns="38091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7" name="Shape 2540"/>
          <p:cNvSpPr/>
          <p:nvPr/>
        </p:nvSpPr>
        <p:spPr>
          <a:xfrm>
            <a:off x="5943769" y="4832084"/>
            <a:ext cx="549115" cy="549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DF107"/>
          </a:solidFill>
          <a:ln w="19050">
            <a:noFill/>
            <a:miter lim="400000"/>
          </a:ln>
        </p:spPr>
        <p:txBody>
          <a:bodyPr lIns="38091" tIns="38091" rIns="38091" bIns="38091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24" name="图片占位符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flipH="1">
            <a:off x="1673791" y="2305789"/>
            <a:ext cx="3583668" cy="3583668"/>
          </a:xfrm>
          <a:prstGeom prst="rect">
            <a:avLst/>
          </a:prstGeom>
        </p:spPr>
      </p:pic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6654300" y="3536875"/>
            <a:ext cx="4116285" cy="913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625452" y="2949791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683242" y="5137249"/>
            <a:ext cx="4116285" cy="913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54394" y="4550165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shred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7" grpId="0" animBg="1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07252" y="514350"/>
            <a:ext cx="3969947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FOUR </a:t>
            </a: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注意事项</a:t>
            </a:r>
            <a:endParaRPr kumimoji="0" lang="en-US" altLang="zh-CN" sz="24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62013" y="2373719"/>
            <a:ext cx="10398918" cy="918635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73791" y="3717678"/>
            <a:ext cx="323836" cy="323836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73791" y="4951248"/>
            <a:ext cx="323836" cy="323836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6308211" y="1542495"/>
            <a:ext cx="4848617" cy="4848617"/>
          </a:xfrm>
          <a:prstGeom prst="rect">
            <a:avLst/>
          </a:prstGeom>
        </p:spPr>
      </p:pic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090821" y="4808320"/>
            <a:ext cx="4422209" cy="913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know,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07360" y="2681682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添加此处标题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090821" y="3600317"/>
            <a:ext cx="3594772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</a:t>
            </a:r>
            <a:endParaRPr kumimoji="0" lang="en-US" altLang="zh-CN" sz="16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文字尽量言简意赅，简单说明。</a:t>
            </a:r>
            <a:endParaRPr kumimoji="0" lang="en-US" altLang="zh-CN" sz="11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7" grpId="0" animBg="1"/>
      <p:bldP spid="21" grpId="0" animBg="1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07252" y="514350"/>
            <a:ext cx="3969947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FOUR </a:t>
            </a: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注意事项</a:t>
            </a:r>
            <a:endParaRPr kumimoji="0" lang="en-US" altLang="zh-CN" sz="24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01286" y="2253479"/>
            <a:ext cx="2876864" cy="184414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76305" y="2166711"/>
            <a:ext cx="2876864" cy="1844144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1267966" y="4212953"/>
            <a:ext cx="9249713" cy="1335697"/>
            <a:chOff x="1267966" y="4212953"/>
            <a:chExt cx="9249713" cy="1335697"/>
          </a:xfrm>
        </p:grpSpPr>
        <p:grpSp>
          <p:nvGrpSpPr>
            <p:cNvPr id="14" name="组合 13"/>
            <p:cNvGrpSpPr/>
            <p:nvPr/>
          </p:nvGrpSpPr>
          <p:grpSpPr>
            <a:xfrm>
              <a:off x="1267966" y="4212953"/>
              <a:ext cx="9119621" cy="1323469"/>
              <a:chOff x="1079336" y="3720979"/>
              <a:chExt cx="9119621" cy="1323469"/>
            </a:xfrm>
          </p:grpSpPr>
          <p:sp>
            <p:nvSpPr>
              <p:cNvPr id="31" name="圆角矩形 18"/>
              <p:cNvSpPr/>
              <p:nvPr/>
            </p:nvSpPr>
            <p:spPr>
              <a:xfrm>
                <a:off x="1760412" y="3720979"/>
                <a:ext cx="3783595" cy="60943"/>
              </a:xfrm>
              <a:prstGeom prst="roundRect">
                <a:avLst/>
              </a:prstGeom>
              <a:solidFill>
                <a:srgbClr val="FDF107">
                  <a:alpha val="8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4B1B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7" name="组合 1"/>
              <p:cNvGrpSpPr/>
              <p:nvPr/>
            </p:nvGrpSpPr>
            <p:grpSpPr>
              <a:xfrm>
                <a:off x="1079336" y="3812391"/>
                <a:ext cx="4651636" cy="1232057"/>
                <a:chOff x="616532" y="2925119"/>
                <a:chExt cx="3489636" cy="924284"/>
              </a:xfrm>
            </p:grpSpPr>
            <p:sp>
              <p:nvSpPr>
                <p:cNvPr id="25" name="文本框 14"/>
                <p:cNvSpPr txBox="1"/>
                <p:nvPr/>
              </p:nvSpPr>
              <p:spPr>
                <a:xfrm>
                  <a:off x="1126402" y="2925119"/>
                  <a:ext cx="1062106" cy="4404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R="0" lvl="0" indent="0"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2400" b="0" i="0" u="none" strike="noStrike" cap="none" normalizeH="0" baseline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仓耳羽辰体-谷力 W04" panose="02020400000000000000" pitchFamily="18" charset="-122"/>
                      <a:ea typeface="仓耳羽辰体-谷力 W04" panose="02020400000000000000" pitchFamily="18" charset="-122"/>
                    </a:defRPr>
                  </a:lvl1pPr>
                </a:lstStyle>
                <a:p>
                  <a:r>
                    <a:rPr lang="zh-CN" altLang="en-US" dirty="0">
                      <a:latin typeface="+mn-lt"/>
                      <a:ea typeface="+mn-ea"/>
                      <a:cs typeface="+mn-ea"/>
                      <a:sym typeface="+mn-lt"/>
                    </a:rPr>
                    <a:t>添加标题</a:t>
                  </a:r>
                  <a:endParaRPr lang="zh-CN" altLang="en-US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11"/>
                <p:cNvSpPr>
                  <a:spLocks noEditPoints="1"/>
                </p:cNvSpPr>
                <p:nvPr/>
              </p:nvSpPr>
              <p:spPr bwMode="auto">
                <a:xfrm>
                  <a:off x="616532" y="3568134"/>
                  <a:ext cx="289214" cy="199988"/>
                </a:xfrm>
                <a:custGeom>
                  <a:avLst/>
                  <a:gdLst>
                    <a:gd name="T0" fmla="*/ 135 w 156"/>
                    <a:gd name="T1" fmla="*/ 47 h 107"/>
                    <a:gd name="T2" fmla="*/ 136 w 156"/>
                    <a:gd name="T3" fmla="*/ 37 h 107"/>
                    <a:gd name="T4" fmla="*/ 99 w 156"/>
                    <a:gd name="T5" fmla="*/ 0 h 107"/>
                    <a:gd name="T6" fmla="*/ 73 w 156"/>
                    <a:gd name="T7" fmla="*/ 18 h 107"/>
                    <a:gd name="T8" fmla="*/ 45 w 156"/>
                    <a:gd name="T9" fmla="*/ 8 h 107"/>
                    <a:gd name="T10" fmla="*/ 19 w 156"/>
                    <a:gd name="T11" fmla="*/ 40 h 107"/>
                    <a:gd name="T12" fmla="*/ 20 w 156"/>
                    <a:gd name="T13" fmla="*/ 47 h 107"/>
                    <a:gd name="T14" fmla="*/ 0 w 156"/>
                    <a:gd name="T15" fmla="*/ 76 h 107"/>
                    <a:gd name="T16" fmla="*/ 31 w 156"/>
                    <a:gd name="T17" fmla="*/ 107 h 107"/>
                    <a:gd name="T18" fmla="*/ 126 w 156"/>
                    <a:gd name="T19" fmla="*/ 107 h 107"/>
                    <a:gd name="T20" fmla="*/ 156 w 156"/>
                    <a:gd name="T21" fmla="*/ 76 h 107"/>
                    <a:gd name="T22" fmla="*/ 135 w 156"/>
                    <a:gd name="T23" fmla="*/ 47 h 107"/>
                    <a:gd name="T24" fmla="*/ 120 w 156"/>
                    <a:gd name="T25" fmla="*/ 101 h 107"/>
                    <a:gd name="T26" fmla="*/ 91 w 156"/>
                    <a:gd name="T27" fmla="*/ 101 h 107"/>
                    <a:gd name="T28" fmla="*/ 91 w 156"/>
                    <a:gd name="T29" fmla="*/ 74 h 107"/>
                    <a:gd name="T30" fmla="*/ 91 w 156"/>
                    <a:gd name="T31" fmla="*/ 69 h 107"/>
                    <a:gd name="T32" fmla="*/ 103 w 156"/>
                    <a:gd name="T33" fmla="*/ 69 h 107"/>
                    <a:gd name="T34" fmla="*/ 103 w 156"/>
                    <a:gd name="T35" fmla="*/ 66 h 107"/>
                    <a:gd name="T36" fmla="*/ 78 w 156"/>
                    <a:gd name="T37" fmla="*/ 42 h 107"/>
                    <a:gd name="T38" fmla="*/ 74 w 156"/>
                    <a:gd name="T39" fmla="*/ 42 h 107"/>
                    <a:gd name="T40" fmla="*/ 50 w 156"/>
                    <a:gd name="T41" fmla="*/ 67 h 107"/>
                    <a:gd name="T42" fmla="*/ 51 w 156"/>
                    <a:gd name="T43" fmla="*/ 70 h 107"/>
                    <a:gd name="T44" fmla="*/ 61 w 156"/>
                    <a:gd name="T45" fmla="*/ 70 h 107"/>
                    <a:gd name="T46" fmla="*/ 61 w 156"/>
                    <a:gd name="T47" fmla="*/ 74 h 107"/>
                    <a:gd name="T48" fmla="*/ 61 w 156"/>
                    <a:gd name="T49" fmla="*/ 101 h 107"/>
                    <a:gd name="T50" fmla="*/ 38 w 156"/>
                    <a:gd name="T51" fmla="*/ 101 h 107"/>
                    <a:gd name="T52" fmla="*/ 11 w 156"/>
                    <a:gd name="T53" fmla="*/ 75 h 107"/>
                    <a:gd name="T54" fmla="*/ 28 w 156"/>
                    <a:gd name="T55" fmla="*/ 50 h 107"/>
                    <a:gd name="T56" fmla="*/ 28 w 156"/>
                    <a:gd name="T57" fmla="*/ 44 h 107"/>
                    <a:gd name="T58" fmla="*/ 50 w 156"/>
                    <a:gd name="T59" fmla="*/ 17 h 107"/>
                    <a:gd name="T60" fmla="*/ 74 w 156"/>
                    <a:gd name="T61" fmla="*/ 30 h 107"/>
                    <a:gd name="T62" fmla="*/ 97 w 156"/>
                    <a:gd name="T63" fmla="*/ 11 h 107"/>
                    <a:gd name="T64" fmla="*/ 128 w 156"/>
                    <a:gd name="T65" fmla="*/ 42 h 107"/>
                    <a:gd name="T66" fmla="*/ 127 w 156"/>
                    <a:gd name="T67" fmla="*/ 50 h 107"/>
                    <a:gd name="T68" fmla="*/ 147 w 156"/>
                    <a:gd name="T69" fmla="*/ 75 h 107"/>
                    <a:gd name="T70" fmla="*/ 120 w 156"/>
                    <a:gd name="T71" fmla="*/ 10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56" h="107">
                      <a:moveTo>
                        <a:pt x="135" y="47"/>
                      </a:moveTo>
                      <a:cubicBezTo>
                        <a:pt x="136" y="44"/>
                        <a:pt x="136" y="40"/>
                        <a:pt x="136" y="37"/>
                      </a:cubicBezTo>
                      <a:cubicBezTo>
                        <a:pt x="136" y="17"/>
                        <a:pt x="120" y="0"/>
                        <a:pt x="99" y="0"/>
                      </a:cubicBezTo>
                      <a:cubicBezTo>
                        <a:pt x="76" y="0"/>
                        <a:pt x="73" y="18"/>
                        <a:pt x="73" y="18"/>
                      </a:cubicBezTo>
                      <a:cubicBezTo>
                        <a:pt x="73" y="18"/>
                        <a:pt x="63" y="6"/>
                        <a:pt x="45" y="8"/>
                      </a:cubicBezTo>
                      <a:cubicBezTo>
                        <a:pt x="29" y="11"/>
                        <a:pt x="19" y="25"/>
                        <a:pt x="19" y="40"/>
                      </a:cubicBezTo>
                      <a:cubicBezTo>
                        <a:pt x="19" y="42"/>
                        <a:pt x="20" y="45"/>
                        <a:pt x="20" y="47"/>
                      </a:cubicBezTo>
                      <a:cubicBezTo>
                        <a:pt x="8" y="51"/>
                        <a:pt x="0" y="63"/>
                        <a:pt x="0" y="76"/>
                      </a:cubicBezTo>
                      <a:cubicBezTo>
                        <a:pt x="0" y="93"/>
                        <a:pt x="14" y="107"/>
                        <a:pt x="31" y="107"/>
                      </a:cubicBezTo>
                      <a:cubicBezTo>
                        <a:pt x="126" y="107"/>
                        <a:pt x="126" y="107"/>
                        <a:pt x="126" y="107"/>
                      </a:cubicBezTo>
                      <a:cubicBezTo>
                        <a:pt x="143" y="107"/>
                        <a:pt x="156" y="93"/>
                        <a:pt x="156" y="76"/>
                      </a:cubicBezTo>
                      <a:cubicBezTo>
                        <a:pt x="156" y="62"/>
                        <a:pt x="147" y="51"/>
                        <a:pt x="135" y="47"/>
                      </a:cubicBezTo>
                      <a:close/>
                      <a:moveTo>
                        <a:pt x="120" y="101"/>
                      </a:moveTo>
                      <a:cubicBezTo>
                        <a:pt x="91" y="101"/>
                        <a:pt x="91" y="101"/>
                        <a:pt x="91" y="101"/>
                      </a:cubicBezTo>
                      <a:cubicBezTo>
                        <a:pt x="91" y="93"/>
                        <a:pt x="91" y="81"/>
                        <a:pt x="91" y="74"/>
                      </a:cubicBezTo>
                      <a:cubicBezTo>
                        <a:pt x="91" y="71"/>
                        <a:pt x="91" y="69"/>
                        <a:pt x="91" y="69"/>
                      </a:cubicBezTo>
                      <a:cubicBezTo>
                        <a:pt x="91" y="69"/>
                        <a:pt x="99" y="69"/>
                        <a:pt x="103" y="69"/>
                      </a:cubicBezTo>
                      <a:cubicBezTo>
                        <a:pt x="106" y="69"/>
                        <a:pt x="103" y="66"/>
                        <a:pt x="103" y="66"/>
                      </a:cubicBezTo>
                      <a:cubicBezTo>
                        <a:pt x="78" y="42"/>
                        <a:pt x="78" y="42"/>
                        <a:pt x="78" y="42"/>
                      </a:cubicBezTo>
                      <a:cubicBezTo>
                        <a:pt x="78" y="42"/>
                        <a:pt x="76" y="40"/>
                        <a:pt x="74" y="42"/>
                      </a:cubicBezTo>
                      <a:cubicBezTo>
                        <a:pt x="72" y="44"/>
                        <a:pt x="50" y="67"/>
                        <a:pt x="50" y="67"/>
                      </a:cubicBezTo>
                      <a:cubicBezTo>
                        <a:pt x="50" y="67"/>
                        <a:pt x="47" y="70"/>
                        <a:pt x="51" y="70"/>
                      </a:cubicBezTo>
                      <a:cubicBezTo>
                        <a:pt x="55" y="70"/>
                        <a:pt x="61" y="70"/>
                        <a:pt x="61" y="70"/>
                      </a:cubicBezTo>
                      <a:cubicBezTo>
                        <a:pt x="61" y="70"/>
                        <a:pt x="61" y="72"/>
                        <a:pt x="61" y="74"/>
                      </a:cubicBezTo>
                      <a:cubicBezTo>
                        <a:pt x="61" y="81"/>
                        <a:pt x="61" y="93"/>
                        <a:pt x="61" y="101"/>
                      </a:cubicBezTo>
                      <a:cubicBezTo>
                        <a:pt x="38" y="101"/>
                        <a:pt x="38" y="101"/>
                        <a:pt x="38" y="101"/>
                      </a:cubicBezTo>
                      <a:cubicBezTo>
                        <a:pt x="23" y="101"/>
                        <a:pt x="11" y="89"/>
                        <a:pt x="11" y="75"/>
                      </a:cubicBezTo>
                      <a:cubicBezTo>
                        <a:pt x="11" y="63"/>
                        <a:pt x="18" y="54"/>
                        <a:pt x="28" y="50"/>
                      </a:cubicBezTo>
                      <a:cubicBezTo>
                        <a:pt x="28" y="48"/>
                        <a:pt x="28" y="46"/>
                        <a:pt x="28" y="44"/>
                      </a:cubicBezTo>
                      <a:cubicBezTo>
                        <a:pt x="28" y="32"/>
                        <a:pt x="36" y="20"/>
                        <a:pt x="50" y="17"/>
                      </a:cubicBezTo>
                      <a:cubicBezTo>
                        <a:pt x="65" y="16"/>
                        <a:pt x="74" y="30"/>
                        <a:pt x="74" y="30"/>
                      </a:cubicBezTo>
                      <a:cubicBezTo>
                        <a:pt x="74" y="30"/>
                        <a:pt x="77" y="11"/>
                        <a:pt x="97" y="11"/>
                      </a:cubicBezTo>
                      <a:cubicBezTo>
                        <a:pt x="115" y="11"/>
                        <a:pt x="128" y="25"/>
                        <a:pt x="128" y="42"/>
                      </a:cubicBezTo>
                      <a:cubicBezTo>
                        <a:pt x="128" y="45"/>
                        <a:pt x="127" y="48"/>
                        <a:pt x="127" y="50"/>
                      </a:cubicBezTo>
                      <a:cubicBezTo>
                        <a:pt x="137" y="53"/>
                        <a:pt x="147" y="63"/>
                        <a:pt x="147" y="75"/>
                      </a:cubicBezTo>
                      <a:cubicBezTo>
                        <a:pt x="147" y="89"/>
                        <a:pt x="135" y="101"/>
                        <a:pt x="120" y="1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4B1BA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矩形 33"/>
                <p:cNvSpPr/>
                <p:nvPr/>
              </p:nvSpPr>
              <p:spPr>
                <a:xfrm>
                  <a:off x="1127932" y="3370108"/>
                  <a:ext cx="2978236" cy="4792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200"/>
                    </a:lnSpc>
                  </a:pPr>
                  <a:r>
                    <a:rPr lang="en-US" altLang="zh-CN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We are all too young, a lot of things</a:t>
                  </a:r>
                  <a:endPara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  <a:p>
                  <a:pPr>
                    <a:lnSpc>
                      <a:spcPts val="2200"/>
                    </a:lnSpc>
                  </a:pPr>
                  <a:r>
                    <a:rPr lang="en-US" altLang="zh-CN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 don’t yet know, don't put.</a:t>
                  </a:r>
                  <a:endPara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Freeform 19"/>
              <p:cNvSpPr>
                <a:spLocks noEditPoints="1"/>
              </p:cNvSpPr>
              <p:nvPr/>
            </p:nvSpPr>
            <p:spPr bwMode="auto">
              <a:xfrm>
                <a:off x="6759560" y="4688794"/>
                <a:ext cx="285283" cy="228038"/>
              </a:xfrm>
              <a:custGeom>
                <a:avLst/>
                <a:gdLst>
                  <a:gd name="T0" fmla="*/ 120 w 126"/>
                  <a:gd name="T1" fmla="*/ 36 h 100"/>
                  <a:gd name="T2" fmla="*/ 119 w 126"/>
                  <a:gd name="T3" fmla="*/ 36 h 100"/>
                  <a:gd name="T4" fmla="*/ 111 w 126"/>
                  <a:gd name="T5" fmla="*/ 9 h 100"/>
                  <a:gd name="T6" fmla="*/ 99 w 126"/>
                  <a:gd name="T7" fmla="*/ 1 h 100"/>
                  <a:gd name="T8" fmla="*/ 25 w 126"/>
                  <a:gd name="T9" fmla="*/ 1 h 100"/>
                  <a:gd name="T10" fmla="*/ 13 w 126"/>
                  <a:gd name="T11" fmla="*/ 7 h 100"/>
                  <a:gd name="T12" fmla="*/ 7 w 126"/>
                  <a:gd name="T13" fmla="*/ 36 h 100"/>
                  <a:gd name="T14" fmla="*/ 6 w 126"/>
                  <a:gd name="T15" fmla="*/ 36 h 100"/>
                  <a:gd name="T16" fmla="*/ 0 w 126"/>
                  <a:gd name="T17" fmla="*/ 42 h 100"/>
                  <a:gd name="T18" fmla="*/ 0 w 126"/>
                  <a:gd name="T19" fmla="*/ 73 h 100"/>
                  <a:gd name="T20" fmla="*/ 6 w 126"/>
                  <a:gd name="T21" fmla="*/ 79 h 100"/>
                  <a:gd name="T22" fmla="*/ 10 w 126"/>
                  <a:gd name="T23" fmla="*/ 79 h 100"/>
                  <a:gd name="T24" fmla="*/ 10 w 126"/>
                  <a:gd name="T25" fmla="*/ 94 h 100"/>
                  <a:gd name="T26" fmla="*/ 16 w 126"/>
                  <a:gd name="T27" fmla="*/ 100 h 100"/>
                  <a:gd name="T28" fmla="*/ 25 w 126"/>
                  <a:gd name="T29" fmla="*/ 100 h 100"/>
                  <a:gd name="T30" fmla="*/ 30 w 126"/>
                  <a:gd name="T31" fmla="*/ 94 h 100"/>
                  <a:gd name="T32" fmla="*/ 30 w 126"/>
                  <a:gd name="T33" fmla="*/ 79 h 100"/>
                  <a:gd name="T34" fmla="*/ 98 w 126"/>
                  <a:gd name="T35" fmla="*/ 79 h 100"/>
                  <a:gd name="T36" fmla="*/ 98 w 126"/>
                  <a:gd name="T37" fmla="*/ 94 h 100"/>
                  <a:gd name="T38" fmla="*/ 104 w 126"/>
                  <a:gd name="T39" fmla="*/ 100 h 100"/>
                  <a:gd name="T40" fmla="*/ 112 w 126"/>
                  <a:gd name="T41" fmla="*/ 100 h 100"/>
                  <a:gd name="T42" fmla="*/ 118 w 126"/>
                  <a:gd name="T43" fmla="*/ 94 h 100"/>
                  <a:gd name="T44" fmla="*/ 118 w 126"/>
                  <a:gd name="T45" fmla="*/ 79 h 100"/>
                  <a:gd name="T46" fmla="*/ 120 w 126"/>
                  <a:gd name="T47" fmla="*/ 79 h 100"/>
                  <a:gd name="T48" fmla="*/ 126 w 126"/>
                  <a:gd name="T49" fmla="*/ 73 h 100"/>
                  <a:gd name="T50" fmla="*/ 126 w 126"/>
                  <a:gd name="T51" fmla="*/ 42 h 100"/>
                  <a:gd name="T52" fmla="*/ 120 w 126"/>
                  <a:gd name="T53" fmla="*/ 36 h 100"/>
                  <a:gd name="T54" fmla="*/ 17 w 126"/>
                  <a:gd name="T55" fmla="*/ 11 h 100"/>
                  <a:gd name="T56" fmla="*/ 27 w 126"/>
                  <a:gd name="T57" fmla="*/ 5 h 100"/>
                  <a:gd name="T58" fmla="*/ 96 w 126"/>
                  <a:gd name="T59" fmla="*/ 5 h 100"/>
                  <a:gd name="T60" fmla="*/ 106 w 126"/>
                  <a:gd name="T61" fmla="*/ 11 h 100"/>
                  <a:gd name="T62" fmla="*/ 112 w 126"/>
                  <a:gd name="T63" fmla="*/ 35 h 100"/>
                  <a:gd name="T64" fmla="*/ 13 w 126"/>
                  <a:gd name="T65" fmla="*/ 35 h 100"/>
                  <a:gd name="T66" fmla="*/ 17 w 126"/>
                  <a:gd name="T67" fmla="*/ 11 h 100"/>
                  <a:gd name="T68" fmla="*/ 22 w 126"/>
                  <a:gd name="T69" fmla="*/ 65 h 100"/>
                  <a:gd name="T70" fmla="*/ 14 w 126"/>
                  <a:gd name="T71" fmla="*/ 56 h 100"/>
                  <a:gd name="T72" fmla="*/ 22 w 126"/>
                  <a:gd name="T73" fmla="*/ 48 h 100"/>
                  <a:gd name="T74" fmla="*/ 31 w 126"/>
                  <a:gd name="T75" fmla="*/ 56 h 100"/>
                  <a:gd name="T76" fmla="*/ 22 w 126"/>
                  <a:gd name="T77" fmla="*/ 65 h 100"/>
                  <a:gd name="T78" fmla="*/ 76 w 126"/>
                  <a:gd name="T79" fmla="*/ 65 h 100"/>
                  <a:gd name="T80" fmla="*/ 51 w 126"/>
                  <a:gd name="T81" fmla="*/ 65 h 100"/>
                  <a:gd name="T82" fmla="*/ 43 w 126"/>
                  <a:gd name="T83" fmla="*/ 57 h 100"/>
                  <a:gd name="T84" fmla="*/ 51 w 126"/>
                  <a:gd name="T85" fmla="*/ 49 h 100"/>
                  <a:gd name="T86" fmla="*/ 76 w 126"/>
                  <a:gd name="T87" fmla="*/ 49 h 100"/>
                  <a:gd name="T88" fmla="*/ 84 w 126"/>
                  <a:gd name="T89" fmla="*/ 57 h 100"/>
                  <a:gd name="T90" fmla="*/ 76 w 126"/>
                  <a:gd name="T91" fmla="*/ 65 h 100"/>
                  <a:gd name="T92" fmla="*/ 105 w 126"/>
                  <a:gd name="T93" fmla="*/ 65 h 100"/>
                  <a:gd name="T94" fmla="*/ 96 w 126"/>
                  <a:gd name="T95" fmla="*/ 56 h 100"/>
                  <a:gd name="T96" fmla="*/ 105 w 126"/>
                  <a:gd name="T97" fmla="*/ 48 h 100"/>
                  <a:gd name="T98" fmla="*/ 113 w 126"/>
                  <a:gd name="T99" fmla="*/ 56 h 100"/>
                  <a:gd name="T100" fmla="*/ 105 w 126"/>
                  <a:gd name="T101" fmla="*/ 6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6" h="100">
                    <a:moveTo>
                      <a:pt x="120" y="36"/>
                    </a:moveTo>
                    <a:cubicBezTo>
                      <a:pt x="119" y="36"/>
                      <a:pt x="119" y="36"/>
                      <a:pt x="119" y="36"/>
                    </a:cubicBezTo>
                    <a:cubicBezTo>
                      <a:pt x="119" y="36"/>
                      <a:pt x="112" y="10"/>
                      <a:pt x="111" y="9"/>
                    </a:cubicBezTo>
                    <a:cubicBezTo>
                      <a:pt x="106" y="0"/>
                      <a:pt x="99" y="1"/>
                      <a:pt x="99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16" y="1"/>
                      <a:pt x="13" y="7"/>
                      <a:pt x="13" y="7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" y="36"/>
                      <a:pt x="0" y="39"/>
                      <a:pt x="0" y="4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7"/>
                      <a:pt x="3" y="79"/>
                      <a:pt x="6" y="79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10" y="97"/>
                      <a:pt x="13" y="100"/>
                      <a:pt x="16" y="100"/>
                    </a:cubicBezTo>
                    <a:cubicBezTo>
                      <a:pt x="25" y="100"/>
                      <a:pt x="25" y="100"/>
                      <a:pt x="25" y="100"/>
                    </a:cubicBezTo>
                    <a:cubicBezTo>
                      <a:pt x="28" y="100"/>
                      <a:pt x="30" y="97"/>
                      <a:pt x="30" y="94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97"/>
                      <a:pt x="100" y="100"/>
                      <a:pt x="104" y="100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5" y="100"/>
                      <a:pt x="118" y="97"/>
                      <a:pt x="118" y="94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20" y="79"/>
                      <a:pt x="120" y="79"/>
                      <a:pt x="120" y="79"/>
                    </a:cubicBezTo>
                    <a:cubicBezTo>
                      <a:pt x="123" y="79"/>
                      <a:pt x="126" y="77"/>
                      <a:pt x="126" y="73"/>
                    </a:cubicBezTo>
                    <a:cubicBezTo>
                      <a:pt x="126" y="42"/>
                      <a:pt x="126" y="42"/>
                      <a:pt x="126" y="42"/>
                    </a:cubicBezTo>
                    <a:cubicBezTo>
                      <a:pt x="126" y="39"/>
                      <a:pt x="123" y="36"/>
                      <a:pt x="120" y="36"/>
                    </a:cubicBezTo>
                    <a:close/>
                    <a:moveTo>
                      <a:pt x="17" y="11"/>
                    </a:moveTo>
                    <a:cubicBezTo>
                      <a:pt x="17" y="11"/>
                      <a:pt x="19" y="5"/>
                      <a:pt x="27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6" y="5"/>
                      <a:pt x="102" y="4"/>
                      <a:pt x="106" y="11"/>
                    </a:cubicBezTo>
                    <a:cubicBezTo>
                      <a:pt x="106" y="11"/>
                      <a:pt x="112" y="35"/>
                      <a:pt x="112" y="35"/>
                    </a:cubicBezTo>
                    <a:cubicBezTo>
                      <a:pt x="13" y="35"/>
                      <a:pt x="13" y="35"/>
                      <a:pt x="13" y="35"/>
                    </a:cubicBezTo>
                    <a:lnTo>
                      <a:pt x="17" y="11"/>
                    </a:lnTo>
                    <a:close/>
                    <a:moveTo>
                      <a:pt x="22" y="65"/>
                    </a:moveTo>
                    <a:cubicBezTo>
                      <a:pt x="18" y="65"/>
                      <a:pt x="14" y="61"/>
                      <a:pt x="14" y="56"/>
                    </a:cubicBezTo>
                    <a:cubicBezTo>
                      <a:pt x="14" y="52"/>
                      <a:pt x="18" y="48"/>
                      <a:pt x="22" y="48"/>
                    </a:cubicBezTo>
                    <a:cubicBezTo>
                      <a:pt x="27" y="48"/>
                      <a:pt x="31" y="52"/>
                      <a:pt x="31" y="56"/>
                    </a:cubicBezTo>
                    <a:cubicBezTo>
                      <a:pt x="31" y="61"/>
                      <a:pt x="27" y="65"/>
                      <a:pt x="22" y="65"/>
                    </a:cubicBezTo>
                    <a:close/>
                    <a:moveTo>
                      <a:pt x="76" y="65"/>
                    </a:moveTo>
                    <a:cubicBezTo>
                      <a:pt x="51" y="65"/>
                      <a:pt x="51" y="65"/>
                      <a:pt x="51" y="65"/>
                    </a:cubicBezTo>
                    <a:cubicBezTo>
                      <a:pt x="46" y="65"/>
                      <a:pt x="43" y="61"/>
                      <a:pt x="43" y="57"/>
                    </a:cubicBezTo>
                    <a:cubicBezTo>
                      <a:pt x="43" y="53"/>
                      <a:pt x="46" y="49"/>
                      <a:pt x="51" y="49"/>
                    </a:cubicBezTo>
                    <a:cubicBezTo>
                      <a:pt x="76" y="49"/>
                      <a:pt x="76" y="49"/>
                      <a:pt x="76" y="49"/>
                    </a:cubicBezTo>
                    <a:cubicBezTo>
                      <a:pt x="80" y="49"/>
                      <a:pt x="84" y="53"/>
                      <a:pt x="84" y="57"/>
                    </a:cubicBezTo>
                    <a:cubicBezTo>
                      <a:pt x="84" y="61"/>
                      <a:pt x="80" y="65"/>
                      <a:pt x="76" y="65"/>
                    </a:cubicBezTo>
                    <a:close/>
                    <a:moveTo>
                      <a:pt x="105" y="65"/>
                    </a:moveTo>
                    <a:cubicBezTo>
                      <a:pt x="100" y="65"/>
                      <a:pt x="96" y="61"/>
                      <a:pt x="96" y="56"/>
                    </a:cubicBezTo>
                    <a:cubicBezTo>
                      <a:pt x="96" y="52"/>
                      <a:pt x="100" y="48"/>
                      <a:pt x="105" y="48"/>
                    </a:cubicBezTo>
                    <a:cubicBezTo>
                      <a:pt x="109" y="48"/>
                      <a:pt x="113" y="52"/>
                      <a:pt x="113" y="56"/>
                    </a:cubicBezTo>
                    <a:cubicBezTo>
                      <a:pt x="113" y="61"/>
                      <a:pt x="109" y="65"/>
                      <a:pt x="105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4B1B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圆角矩形 18"/>
              <p:cNvSpPr/>
              <p:nvPr/>
            </p:nvSpPr>
            <p:spPr>
              <a:xfrm>
                <a:off x="6415361" y="3751450"/>
                <a:ext cx="3783596" cy="60943"/>
              </a:xfrm>
              <a:prstGeom prst="roundRect">
                <a:avLst/>
              </a:prstGeom>
              <a:solidFill>
                <a:srgbClr val="FDF107">
                  <a:alpha val="8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4B1B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6545693" y="4316593"/>
              <a:ext cx="3971986" cy="1232057"/>
              <a:chOff x="6545693" y="4316593"/>
              <a:chExt cx="3971986" cy="1232057"/>
            </a:xfrm>
          </p:grpSpPr>
          <p:sp>
            <p:nvSpPr>
              <p:cNvPr id="37" name="文本框 14"/>
              <p:cNvSpPr txBox="1"/>
              <p:nvPr/>
            </p:nvSpPr>
            <p:spPr>
              <a:xfrm>
                <a:off x="6545693" y="4316593"/>
                <a:ext cx="1415772" cy="5870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4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矩形 33"/>
              <p:cNvSpPr/>
              <p:nvPr/>
            </p:nvSpPr>
            <p:spPr>
              <a:xfrm>
                <a:off x="6547732" y="4909757"/>
                <a:ext cx="3969947" cy="638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We are all too young, a lot of things</a:t>
                </a:r>
                <a:endPara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lnSpc>
                    <a:spcPts val="22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don’t yet know, don't put.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07252" y="514350"/>
            <a:ext cx="3969947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FOUR </a:t>
            </a: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注意事项</a:t>
            </a:r>
            <a:endParaRPr kumimoji="0" lang="en-US" altLang="zh-CN" sz="24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10441" y="2701187"/>
            <a:ext cx="4728309" cy="302492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205363" y="2701187"/>
            <a:ext cx="4395616" cy="3024929"/>
            <a:chOff x="6205363" y="2701187"/>
            <a:chExt cx="4395616" cy="3024929"/>
          </a:xfrm>
        </p:grpSpPr>
        <p:sp>
          <p:nvSpPr>
            <p:cNvPr id="14" name="矩形 13"/>
            <p:cNvSpPr/>
            <p:nvPr/>
          </p:nvSpPr>
          <p:spPr>
            <a:xfrm>
              <a:off x="6205363" y="2701187"/>
              <a:ext cx="4395616" cy="3024929"/>
            </a:xfrm>
            <a:prstGeom prst="rect">
              <a:avLst/>
            </a:prstGeom>
            <a:solidFill>
              <a:srgbClr val="FDF10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6601601" y="4528448"/>
              <a:ext cx="3786715" cy="914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 are all too young, a lot of things don’t 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yet know, don't put the wrong loves when gardeners.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581841" y="3095230"/>
              <a:ext cx="2280847" cy="5870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添加此处标题</a:t>
              </a:r>
              <a:endParaRPr kumimoji="0" lang="en-US" altLang="zh-CN" sz="16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581841" y="3650651"/>
              <a:ext cx="3822918" cy="791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</a:t>
              </a:r>
              <a:endParaRPr kumimoji="0" lang="en-US" altLang="zh-CN" sz="1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文字尽量言简意赅，简单说明。</a:t>
              </a:r>
              <a:endParaRPr kumimoji="0" lang="en-US" altLang="zh-CN" sz="11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07252" y="514350"/>
            <a:ext cx="3969947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FOUR </a:t>
            </a: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注意事项</a:t>
            </a:r>
            <a:endParaRPr kumimoji="0" lang="en-US" altLang="zh-CN" sz="24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533743" y="2747779"/>
            <a:ext cx="2589980" cy="1362441"/>
            <a:chOff x="5504197" y="2165489"/>
            <a:chExt cx="2589980" cy="1362441"/>
          </a:xfrm>
        </p:grpSpPr>
        <p:sp>
          <p:nvSpPr>
            <p:cNvPr id="15" name="42"/>
            <p:cNvSpPr txBox="1"/>
            <p:nvPr/>
          </p:nvSpPr>
          <p:spPr>
            <a:xfrm>
              <a:off x="5567648" y="2165489"/>
              <a:ext cx="773930" cy="454047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txBody>
            <a:bodyPr wrap="none" lIns="91416" tIns="45708" rIns="91416" bIns="45708" anchor="ctr" anchorCtr="0">
              <a:norm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31"/>
            <p:cNvSpPr txBox="1"/>
            <p:nvPr/>
          </p:nvSpPr>
          <p:spPr>
            <a:xfrm>
              <a:off x="5504197" y="2726179"/>
              <a:ext cx="2589980" cy="801751"/>
            </a:xfrm>
            <a:prstGeom prst="rect">
              <a:avLst/>
            </a:prstGeom>
            <a:noFill/>
            <a:ln>
              <a:noFill/>
            </a:ln>
          </p:spPr>
          <p:txBody>
            <a:bodyPr lIns="91416" tIns="45708" rIns="91416" bIns="45708" anchor="t" anchorCtr="0">
              <a:no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 are all too young, a lot of things don’t yet know, don't.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597193" y="4314431"/>
            <a:ext cx="2708074" cy="1362443"/>
            <a:chOff x="5567648" y="2165489"/>
            <a:chExt cx="2708074" cy="1362443"/>
          </a:xfrm>
        </p:grpSpPr>
        <p:sp>
          <p:nvSpPr>
            <p:cNvPr id="19" name="42"/>
            <p:cNvSpPr txBox="1"/>
            <p:nvPr/>
          </p:nvSpPr>
          <p:spPr>
            <a:xfrm>
              <a:off x="5567648" y="2165489"/>
              <a:ext cx="773932" cy="454047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txBody>
            <a:bodyPr wrap="none" lIns="91416" tIns="45708" rIns="91416" bIns="45708" anchor="ctr" anchorCtr="0">
              <a:norm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31"/>
            <p:cNvSpPr txBox="1"/>
            <p:nvPr/>
          </p:nvSpPr>
          <p:spPr>
            <a:xfrm>
              <a:off x="5567648" y="2726180"/>
              <a:ext cx="2708074" cy="801752"/>
            </a:xfrm>
            <a:prstGeom prst="rect">
              <a:avLst/>
            </a:prstGeom>
            <a:noFill/>
            <a:ln>
              <a:noFill/>
            </a:ln>
          </p:spPr>
          <p:txBody>
            <a:bodyPr lIns="91416" tIns="45708" rIns="91416" bIns="45708" anchor="t" anchorCtr="0">
              <a:noAutofit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don’t yet know, don't.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31244" y="2730241"/>
            <a:ext cx="2753179" cy="1362441"/>
            <a:chOff x="5567647" y="2165489"/>
            <a:chExt cx="2753179" cy="1362441"/>
          </a:xfrm>
        </p:grpSpPr>
        <p:sp>
          <p:nvSpPr>
            <p:cNvPr id="22" name="42"/>
            <p:cNvSpPr txBox="1"/>
            <p:nvPr/>
          </p:nvSpPr>
          <p:spPr>
            <a:xfrm>
              <a:off x="5567647" y="2165489"/>
              <a:ext cx="773931" cy="454047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txBody>
            <a:bodyPr wrap="none" lIns="91416" tIns="45708" rIns="91416" bIns="45708" anchor="ctr" anchorCtr="0">
              <a:norm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31"/>
            <p:cNvSpPr txBox="1"/>
            <p:nvPr/>
          </p:nvSpPr>
          <p:spPr>
            <a:xfrm>
              <a:off x="5567647" y="2726179"/>
              <a:ext cx="2753179" cy="801751"/>
            </a:xfrm>
            <a:prstGeom prst="rect">
              <a:avLst/>
            </a:prstGeom>
            <a:noFill/>
            <a:ln>
              <a:noFill/>
            </a:ln>
          </p:spPr>
          <p:txBody>
            <a:bodyPr lIns="91416" tIns="45708" rIns="91416" bIns="45708" anchor="t" anchorCtr="0">
              <a:noAutofit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don’t yet know, don't.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431244" y="4299441"/>
            <a:ext cx="2708075" cy="1362443"/>
            <a:chOff x="5567647" y="2165489"/>
            <a:chExt cx="2708075" cy="1362443"/>
          </a:xfrm>
        </p:grpSpPr>
        <p:sp>
          <p:nvSpPr>
            <p:cNvPr id="25" name="42"/>
            <p:cNvSpPr txBox="1"/>
            <p:nvPr/>
          </p:nvSpPr>
          <p:spPr>
            <a:xfrm>
              <a:off x="5567647" y="2165489"/>
              <a:ext cx="773931" cy="454047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txBody>
            <a:bodyPr wrap="none" lIns="91416" tIns="45708" rIns="91416" bIns="45708" anchor="ctr" anchorCtr="0">
              <a:norm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31"/>
            <p:cNvSpPr txBox="1"/>
            <p:nvPr/>
          </p:nvSpPr>
          <p:spPr>
            <a:xfrm>
              <a:off x="5567648" y="2726179"/>
              <a:ext cx="2708074" cy="801753"/>
            </a:xfrm>
            <a:prstGeom prst="rect">
              <a:avLst/>
            </a:prstGeom>
            <a:noFill/>
            <a:ln>
              <a:noFill/>
            </a:ln>
          </p:spPr>
          <p:txBody>
            <a:bodyPr lIns="91416" tIns="45708" rIns="91416" bIns="45708" anchor="t" anchorCtr="0">
              <a:noAutofit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don’t yet know, don't.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35339" y="1936940"/>
            <a:ext cx="3455418" cy="3847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22" name="矩形: 圆角 21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53308" y="2269935"/>
            <a:ext cx="4850597" cy="439062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03208" y="4621542"/>
            <a:ext cx="1287335" cy="40445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41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525036" y="1345050"/>
            <a:ext cx="1937545" cy="1106473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1537641" y="2707593"/>
            <a:ext cx="5168601" cy="926126"/>
            <a:chOff x="1316171" y="2680277"/>
            <a:chExt cx="8324848" cy="1491672"/>
          </a:xfrm>
        </p:grpSpPr>
        <p:sp>
          <p:nvSpPr>
            <p:cNvPr id="54" name="椭圆 53"/>
            <p:cNvSpPr/>
            <p:nvPr/>
          </p:nvSpPr>
          <p:spPr>
            <a:xfrm>
              <a:off x="1316171" y="2686047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感</a:t>
              </a:r>
              <a:endParaRPr lang="zh-CN" altLang="en-US" sz="7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024213" y="2680278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谢</a:t>
              </a:r>
              <a:endParaRPr lang="zh-CN" altLang="en-US" sz="7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4732255" y="2686050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</a:t>
              </a:r>
              <a:endParaRPr lang="zh-CN" altLang="en-US" sz="7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6440297" y="2680281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欣</a:t>
              </a:r>
              <a:endParaRPr lang="zh-CN" altLang="en-US" sz="7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8155120" y="2680277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赏</a:t>
              </a:r>
              <a:endParaRPr lang="zh-CN" altLang="en-US" sz="7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0" name="标题 4"/>
          <p:cNvSpPr txBox="1"/>
          <p:nvPr/>
        </p:nvSpPr>
        <p:spPr>
          <a:xfrm>
            <a:off x="1242448" y="3604174"/>
            <a:ext cx="5580610" cy="748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r>
              <a:rPr lang="en-US" altLang="zh-CN" sz="1800" b="1" spc="600" dirty="0">
                <a:latin typeface="+mn-lt"/>
                <a:ea typeface="+mn-ea"/>
                <a:cs typeface="+mn-ea"/>
                <a:sym typeface="+mn-lt"/>
              </a:rPr>
              <a:t>{</a:t>
            </a:r>
            <a:r>
              <a:rPr lang="zh-CN" altLang="en-US" sz="1800" b="1" spc="600" dirty="0">
                <a:latin typeface="+mn-lt"/>
                <a:ea typeface="+mn-ea"/>
                <a:cs typeface="+mn-ea"/>
                <a:sym typeface="+mn-lt"/>
              </a:rPr>
              <a:t>新学期</a:t>
            </a:r>
            <a:r>
              <a:rPr lang="en-US" altLang="zh-CN" sz="1800" b="1" spc="600" dirty="0"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altLang="en-US" sz="1800" b="1" spc="600" dirty="0">
                <a:latin typeface="+mn-lt"/>
                <a:ea typeface="+mn-ea"/>
                <a:cs typeface="+mn-ea"/>
                <a:sym typeface="+mn-lt"/>
              </a:rPr>
              <a:t>新气象</a:t>
            </a:r>
            <a:r>
              <a:rPr lang="en-US" altLang="zh-CN" sz="1800" b="1" spc="600" dirty="0"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altLang="en-US" sz="1800" b="1" spc="600" dirty="0">
                <a:latin typeface="+mn-lt"/>
                <a:ea typeface="+mn-ea"/>
                <a:cs typeface="+mn-ea"/>
                <a:sym typeface="+mn-lt"/>
              </a:rPr>
              <a:t>教学课件</a:t>
            </a:r>
            <a:r>
              <a:rPr lang="en-US" altLang="zh-CN" sz="1800" b="1" spc="600" dirty="0"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altLang="en-US" sz="1800" b="1" spc="600" dirty="0">
                <a:latin typeface="+mn-lt"/>
                <a:ea typeface="+mn-ea"/>
                <a:cs typeface="+mn-ea"/>
                <a:sym typeface="+mn-lt"/>
              </a:rPr>
              <a:t>主题班会</a:t>
            </a:r>
            <a:r>
              <a:rPr lang="en-US" altLang="zh-CN" sz="1800" b="1" spc="600" dirty="0">
                <a:latin typeface="+mn-lt"/>
                <a:ea typeface="+mn-ea"/>
                <a:cs typeface="+mn-ea"/>
                <a:sym typeface="+mn-lt"/>
              </a:rPr>
              <a:t>}</a:t>
            </a:r>
            <a:endParaRPr lang="zh-CN" altLang="en-US" sz="1800" b="1" spc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标题 4"/>
          <p:cNvSpPr txBox="1"/>
          <p:nvPr/>
        </p:nvSpPr>
        <p:spPr>
          <a:xfrm>
            <a:off x="1407503" y="4570054"/>
            <a:ext cx="3034697" cy="404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pPr algn="l"/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汇报教师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2000" dirty="0" smtClean="0">
                <a:latin typeface="+mn-lt"/>
                <a:ea typeface="宋体" panose="02010600030101010101" pitchFamily="2" charset="-122"/>
                <a:cs typeface="+mn-ea"/>
                <a:sym typeface="+mn-lt"/>
              </a:rPr>
              <a:t>营</a:t>
            </a:r>
            <a:endParaRPr lang="zh-CN" altLang="en-US" sz="2000" dirty="0" smtClean="0">
              <a:latin typeface="+mn-lt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06" y="3125064"/>
            <a:ext cx="2971800" cy="35147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5200" y="1894892"/>
            <a:ext cx="3385497" cy="5108582"/>
          </a:xfrm>
          <a:prstGeom prst="rect">
            <a:avLst/>
          </a:prstGeom>
        </p:spPr>
      </p:pic>
      <p:sp>
        <p:nvSpPr>
          <p:cNvPr id="30" name="椭圆 29"/>
          <p:cNvSpPr/>
          <p:nvPr/>
        </p:nvSpPr>
        <p:spPr>
          <a:xfrm>
            <a:off x="3276599" y="1506561"/>
            <a:ext cx="4255751" cy="4255751"/>
          </a:xfrm>
          <a:prstGeom prst="ellipse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42507" y="3033426"/>
            <a:ext cx="349975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学期计划</a:t>
            </a:r>
            <a:endParaRPr kumimoji="0" lang="en-US" altLang="zh-CN" sz="36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29539" y="4180181"/>
            <a:ext cx="3499757" cy="63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Please allow me to small proud, because like you depend on.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562760" y="1969758"/>
            <a:ext cx="1667371" cy="995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ONE</a:t>
            </a:r>
            <a:endParaRPr kumimoji="0" lang="en-US" altLang="zh-CN" sz="32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235406" flipH="1">
            <a:off x="2448699" y="726916"/>
            <a:ext cx="2403859" cy="2403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shred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21553" y="514350"/>
            <a:ext cx="3862904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ONE </a:t>
            </a: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学期计划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597435" y="3419075"/>
            <a:ext cx="88092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51"/>
          <p:cNvSpPr/>
          <p:nvPr/>
        </p:nvSpPr>
        <p:spPr>
          <a:xfrm>
            <a:off x="1516063" y="3637445"/>
            <a:ext cx="8890618" cy="2228280"/>
          </a:xfrm>
          <a:custGeom>
            <a:avLst/>
            <a:gdLst/>
            <a:ahLst/>
            <a:cxnLst/>
            <a:rect l="l" t="t" r="r" b="b"/>
            <a:pathLst>
              <a:path w="9358608" h="2571626">
                <a:moveTo>
                  <a:pt x="6326403" y="0"/>
                </a:moveTo>
                <a:lnTo>
                  <a:pt x="9358608" y="0"/>
                </a:lnTo>
                <a:lnTo>
                  <a:pt x="9358608" y="2571626"/>
                </a:lnTo>
                <a:lnTo>
                  <a:pt x="6326403" y="2571626"/>
                </a:lnTo>
                <a:close/>
                <a:moveTo>
                  <a:pt x="3163202" y="0"/>
                </a:moveTo>
                <a:lnTo>
                  <a:pt x="6195407" y="0"/>
                </a:lnTo>
                <a:lnTo>
                  <a:pt x="6195407" y="2571626"/>
                </a:lnTo>
                <a:lnTo>
                  <a:pt x="3163202" y="2571626"/>
                </a:lnTo>
                <a:close/>
                <a:moveTo>
                  <a:pt x="0" y="0"/>
                </a:moveTo>
                <a:lnTo>
                  <a:pt x="3032205" y="0"/>
                </a:lnTo>
                <a:lnTo>
                  <a:pt x="3032205" y="2571626"/>
                </a:lnTo>
                <a:lnTo>
                  <a:pt x="0" y="2571626"/>
                </a:lnTo>
                <a:close/>
              </a:path>
            </a:pathLst>
          </a:custGeom>
          <a:blipFill dpi="0" rotWithShape="1">
            <a:blip r:embed="rId4" cstate="screen"/>
            <a:srcRect/>
            <a:stretch>
              <a:fillRect l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641253" y="2845924"/>
            <a:ext cx="8010747" cy="311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85346" y="1868336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添加此处标题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85346" y="2423757"/>
            <a:ext cx="6618854" cy="422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请在此处添加具体内容，文字尽量言简意赅，简单说明即可。</a:t>
            </a:r>
            <a:endParaRPr kumimoji="0" lang="en-US" altLang="zh-CN" sz="11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7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  <p:bldP spid="1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21552" y="514350"/>
            <a:ext cx="3908557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ONE </a:t>
            </a: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学期计划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5203242" y="3918545"/>
            <a:ext cx="5452060" cy="0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šlîḋé"/>
          <p:cNvSpPr txBox="1"/>
          <p:nvPr/>
        </p:nvSpPr>
        <p:spPr>
          <a:xfrm>
            <a:off x="8536371" y="2515829"/>
            <a:ext cx="2118929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60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zh-CN" altLang="en-US" sz="24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en-US" altLang="zh-CN" sz="2400" spc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íšľîdè"/>
          <p:cNvSpPr txBox="1"/>
          <p:nvPr/>
        </p:nvSpPr>
        <p:spPr>
          <a:xfrm>
            <a:off x="4941052" y="3067881"/>
            <a:ext cx="5741785" cy="69611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ïṩḷïḑe"/>
          <p:cNvSpPr txBox="1"/>
          <p:nvPr/>
        </p:nvSpPr>
        <p:spPr>
          <a:xfrm>
            <a:off x="5546142" y="5261772"/>
            <a:ext cx="619438" cy="444113"/>
          </a:xfrm>
          <a:prstGeom prst="roundRect">
            <a:avLst/>
          </a:prstGeom>
          <a:solidFill>
            <a:srgbClr val="FDF107"/>
          </a:solidFill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îṡḻíḑe"/>
          <p:cNvSpPr txBox="1"/>
          <p:nvPr/>
        </p:nvSpPr>
        <p:spPr>
          <a:xfrm>
            <a:off x="4951378" y="4087950"/>
            <a:ext cx="1808965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小标题</a:t>
            </a:r>
            <a:endParaRPr lang="id-ID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íśḻiďé"/>
          <p:cNvSpPr/>
          <p:nvPr/>
        </p:nvSpPr>
        <p:spPr bwMode="auto">
          <a:xfrm>
            <a:off x="4951378" y="4545438"/>
            <a:ext cx="1808965" cy="65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Please allow me to small proud.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íş1îďê"/>
          <p:cNvSpPr txBox="1"/>
          <p:nvPr/>
        </p:nvSpPr>
        <p:spPr>
          <a:xfrm>
            <a:off x="7665071" y="5261772"/>
            <a:ext cx="619438" cy="444113"/>
          </a:xfrm>
          <a:prstGeom prst="roundRect">
            <a:avLst/>
          </a:prstGeom>
          <a:solidFill>
            <a:srgbClr val="FDF107"/>
          </a:solidFill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í$ļîdè"/>
          <p:cNvSpPr txBox="1"/>
          <p:nvPr/>
        </p:nvSpPr>
        <p:spPr>
          <a:xfrm>
            <a:off x="7070307" y="4087950"/>
            <a:ext cx="1808965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小标题</a:t>
            </a:r>
            <a:endParaRPr lang="id-ID" altLang="zh-CN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ísḷîḋe"/>
          <p:cNvSpPr/>
          <p:nvPr/>
        </p:nvSpPr>
        <p:spPr bwMode="auto">
          <a:xfrm>
            <a:off x="7070307" y="4545438"/>
            <a:ext cx="1808965" cy="65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Please allow me to small proud.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íšlîḑé"/>
          <p:cNvSpPr txBox="1"/>
          <p:nvPr/>
        </p:nvSpPr>
        <p:spPr>
          <a:xfrm>
            <a:off x="9783999" y="5261772"/>
            <a:ext cx="619438" cy="444113"/>
          </a:xfrm>
          <a:prstGeom prst="roundRect">
            <a:avLst/>
          </a:prstGeom>
          <a:solidFill>
            <a:srgbClr val="FDF107"/>
          </a:solidFill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îṧlídê"/>
          <p:cNvSpPr txBox="1"/>
          <p:nvPr/>
        </p:nvSpPr>
        <p:spPr>
          <a:xfrm>
            <a:off x="9189235" y="4087950"/>
            <a:ext cx="1808965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小标题</a:t>
            </a:r>
            <a:endParaRPr lang="id-ID" altLang="zh-CN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îśḻïḋe"/>
          <p:cNvSpPr/>
          <p:nvPr/>
        </p:nvSpPr>
        <p:spPr bwMode="auto">
          <a:xfrm>
            <a:off x="9189235" y="4545438"/>
            <a:ext cx="1808965" cy="65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Please allow me to small proud.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915325" y="4365112"/>
            <a:ext cx="0" cy="178096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9034254" y="4365112"/>
            <a:ext cx="0" cy="178096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73" y="2291225"/>
            <a:ext cx="3908557" cy="4252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/>
      <p:bldP spid="17" grpId="0" animBg="1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05" y="3549481"/>
            <a:ext cx="409246" cy="1343018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21553" y="514350"/>
            <a:ext cx="3761304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ONE </a:t>
            </a: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学期计划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4" name="Straight Connector 31"/>
          <p:cNvCxnSpPr/>
          <p:nvPr/>
        </p:nvCxnSpPr>
        <p:spPr>
          <a:xfrm>
            <a:off x="1326799" y="3307357"/>
            <a:ext cx="951653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6"/>
          <p:cNvSpPr/>
          <p:nvPr/>
        </p:nvSpPr>
        <p:spPr bwMode="auto">
          <a:xfrm>
            <a:off x="4901849" y="2204573"/>
            <a:ext cx="2302933" cy="2305051"/>
          </a:xfrm>
          <a:prstGeom prst="ellipse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6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6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7" name="Oval 14"/>
          <p:cNvSpPr/>
          <p:nvPr/>
        </p:nvSpPr>
        <p:spPr bwMode="auto">
          <a:xfrm>
            <a:off x="2133250" y="2456457"/>
            <a:ext cx="1790700" cy="1792816"/>
          </a:xfrm>
          <a:prstGeom prst="ellipse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6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246182" y="2456457"/>
            <a:ext cx="1790700" cy="1792816"/>
          </a:xfrm>
          <a:prstGeom prst="ellipse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6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32164" y="3417020"/>
            <a:ext cx="1361115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小标题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72756" y="3583732"/>
            <a:ext cx="1361115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小标题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60972" y="3417020"/>
            <a:ext cx="1361115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小标题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066008" y="4392579"/>
            <a:ext cx="1981200" cy="842645"/>
            <a:chOff x="2408" y="3190"/>
            <a:chExt cx="3120" cy="1327"/>
          </a:xfrm>
        </p:grpSpPr>
        <p:sp>
          <p:nvSpPr>
            <p:cNvPr id="26" name="TextBox 45"/>
            <p:cNvSpPr txBox="1"/>
            <p:nvPr/>
          </p:nvSpPr>
          <p:spPr>
            <a:xfrm>
              <a:off x="2408" y="3190"/>
              <a:ext cx="3120" cy="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标题文本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46"/>
            <p:cNvSpPr txBox="1"/>
            <p:nvPr/>
          </p:nvSpPr>
          <p:spPr>
            <a:xfrm>
              <a:off x="2789" y="4058"/>
              <a:ext cx="2410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altLang="zh-CN" sz="1200" dirty="0">
                  <a:solidFill>
                    <a:srgbClr val="333333"/>
                  </a:solidFill>
                  <a:cs typeface="+mn-ea"/>
                  <a:sym typeface="+mn-lt"/>
                </a:rPr>
                <a:t>We are all too young, a lot of things don't yet know.</a:t>
              </a:r>
              <a:endParaRPr lang="zh-CN" altLang="en-US" sz="12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142967" y="4680328"/>
            <a:ext cx="1981200" cy="779780"/>
            <a:chOff x="2163" y="3084"/>
            <a:chExt cx="3120" cy="1228"/>
          </a:xfrm>
        </p:grpSpPr>
        <p:sp>
          <p:nvSpPr>
            <p:cNvPr id="29" name="TextBox 45"/>
            <p:cNvSpPr txBox="1"/>
            <p:nvPr/>
          </p:nvSpPr>
          <p:spPr>
            <a:xfrm>
              <a:off x="2163" y="3084"/>
              <a:ext cx="3120" cy="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标题文本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46"/>
            <p:cNvSpPr txBox="1"/>
            <p:nvPr/>
          </p:nvSpPr>
          <p:spPr>
            <a:xfrm>
              <a:off x="2408" y="3853"/>
              <a:ext cx="2631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altLang="zh-CN" sz="1200" dirty="0">
                  <a:solidFill>
                    <a:srgbClr val="333333"/>
                  </a:solidFill>
                  <a:cs typeface="+mn-ea"/>
                  <a:sym typeface="+mn-lt"/>
                </a:rPr>
                <a:t>We are all too young, a lot of things don't yet know.</a:t>
              </a:r>
              <a:endParaRPr lang="zh-CN" altLang="en-US" sz="12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219808" y="4392579"/>
            <a:ext cx="1981200" cy="807085"/>
            <a:chOff x="2408" y="3012"/>
            <a:chExt cx="3120" cy="1271"/>
          </a:xfrm>
        </p:grpSpPr>
        <p:sp>
          <p:nvSpPr>
            <p:cNvPr id="32" name="TextBox 45"/>
            <p:cNvSpPr txBox="1"/>
            <p:nvPr/>
          </p:nvSpPr>
          <p:spPr>
            <a:xfrm>
              <a:off x="2408" y="3012"/>
              <a:ext cx="3120" cy="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标题文本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TextBox 46"/>
            <p:cNvSpPr txBox="1"/>
            <p:nvPr/>
          </p:nvSpPr>
          <p:spPr>
            <a:xfrm>
              <a:off x="2689" y="3824"/>
              <a:ext cx="2631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altLang="zh-CN" sz="1200" dirty="0">
                  <a:solidFill>
                    <a:srgbClr val="333333"/>
                  </a:solidFill>
                  <a:cs typeface="+mn-ea"/>
                  <a:sym typeface="+mn-lt"/>
                </a:rPr>
                <a:t>We are all too young, a lot of things don't yet know.</a:t>
              </a:r>
              <a:endParaRPr lang="zh-CN" altLang="en-US" sz="12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944" y="2744672"/>
            <a:ext cx="323895" cy="64779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776" y="2529245"/>
            <a:ext cx="756299" cy="89135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1901" y="2754198"/>
            <a:ext cx="533474" cy="628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  <p:bldP spid="17" grpId="0" animBg="1"/>
      <p:bldP spid="20" grpId="0" animBg="1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21552" y="514350"/>
            <a:ext cx="3822917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ONE </a:t>
            </a: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学期计划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0" y="2407711"/>
            <a:ext cx="5020592" cy="3392077"/>
          </a:xfrm>
          <a:prstGeom prst="rect">
            <a:avLst/>
          </a:prstGeom>
        </p:spPr>
      </p:pic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3123" y="4800906"/>
            <a:ext cx="3786715" cy="91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03363" y="3367688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添加此处标题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03363" y="3923109"/>
            <a:ext cx="3822918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</a:t>
            </a:r>
            <a:endParaRPr kumimoji="0" lang="en-US" altLang="zh-CN" sz="16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文字尽量言简意赅，简单说明。</a:t>
            </a:r>
            <a:endParaRPr kumimoji="0" lang="en-US" altLang="zh-CN" sz="11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06" y="3125064"/>
            <a:ext cx="2971800" cy="35147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5200" y="1894892"/>
            <a:ext cx="3385497" cy="5108582"/>
          </a:xfrm>
          <a:prstGeom prst="rect">
            <a:avLst/>
          </a:prstGeom>
        </p:spPr>
      </p:pic>
      <p:sp>
        <p:nvSpPr>
          <p:cNvPr id="30" name="椭圆 29"/>
          <p:cNvSpPr/>
          <p:nvPr/>
        </p:nvSpPr>
        <p:spPr>
          <a:xfrm>
            <a:off x="3276599" y="1506561"/>
            <a:ext cx="4255751" cy="4255751"/>
          </a:xfrm>
          <a:prstGeom prst="ellipse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42507" y="3033426"/>
            <a:ext cx="349975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spc="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重要课程</a:t>
            </a:r>
            <a:endParaRPr kumimoji="0" lang="en-US" altLang="zh-CN" sz="36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29539" y="4180181"/>
            <a:ext cx="3499757" cy="63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Please allow me to small proud, because like you depend on.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316021" y="1969758"/>
            <a:ext cx="2258954" cy="995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spc="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TWO</a:t>
            </a:r>
            <a:endParaRPr lang="en-US" altLang="zh-CN" sz="4400" spc="6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235406" flipH="1">
            <a:off x="2448699" y="726916"/>
            <a:ext cx="2403859" cy="2403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29069" y="2332279"/>
            <a:ext cx="5701803" cy="23483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/>
          <p:cNvSpPr txBox="1"/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21553" y="514350"/>
            <a:ext cx="3964504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TWO </a:t>
            </a:r>
            <a:r>
              <a:rPr lang="zh-CN" altLang="en-US" sz="3600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重要课程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1503363" y="4942972"/>
            <a:ext cx="8727510" cy="791794"/>
          </a:xfrm>
          <a:prstGeom prst="rect">
            <a:avLst/>
          </a:prstGeom>
          <a:noFill/>
        </p:spPr>
        <p:txBody>
          <a:bodyPr wrap="square" lIns="172718" tIns="34543" rIns="172718" bIns="34543" rtlCol="0" anchor="t" anchorCtr="0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 The life most of the time, commitments equals to constrain, reluctantly we yearn for bound.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MH_SubTitle_1"/>
          <p:cNvSpPr txBox="1"/>
          <p:nvPr>
            <p:custDataLst>
              <p:tags r:id="rId5"/>
            </p:custDataLst>
          </p:nvPr>
        </p:nvSpPr>
        <p:spPr>
          <a:xfrm>
            <a:off x="2181070" y="4468811"/>
            <a:ext cx="2228817" cy="366426"/>
          </a:xfrm>
          <a:prstGeom prst="rect">
            <a:avLst/>
          </a:prstGeom>
          <a:noFill/>
        </p:spPr>
        <p:txBody>
          <a:bodyPr wrap="square" lIns="172718" tIns="34543" rIns="172718" bIns="34543" rtlCol="0" anchor="t" anchorCtr="0">
            <a:no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</a:lstStyle>
          <a:p>
            <a:pPr algn="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85649" y="2720170"/>
            <a:ext cx="1731996" cy="1572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/>
    </p:bldLst>
  </p:timing>
</p:sld>
</file>

<file path=ppt/tags/tag1.xml><?xml version="1.0" encoding="utf-8"?>
<p:tagLst xmlns:p="http://schemas.openxmlformats.org/presentationml/2006/main">
  <p:tag name="MH" val="20180613165154"/>
  <p:tag name="MH_LIBRARY" val="GRAPHIC"/>
  <p:tag name="MH_TYPE" val="SubTitle"/>
  <p:tag name="MH_ORDER" val="1"/>
</p:tagLst>
</file>

<file path=ppt/tags/tag10.xml><?xml version="1.0" encoding="utf-8"?>
<p:tagLst xmlns:p="http://schemas.openxmlformats.org/presentationml/2006/main"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MH" val="20180819160429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80819160429"/>
  <p:tag name="MH_LIBRARY" val="GRAPHIC"/>
  <p:tag name="MH_TYPE" val="Text"/>
  <p:tag name="MH_ORDER" val="1"/>
</p:tagLst>
</file>

<file path=ppt/tags/tag4.xml><?xml version="1.0" encoding="utf-8"?>
<p:tagLst xmlns:p="http://schemas.openxmlformats.org/presentationml/2006/main">
  <p:tag name="MH" val="20180819160429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80819160429"/>
  <p:tag name="MH_LIBRARY" val="GRAPHIC"/>
  <p:tag name="MH_TYPE" val="Text"/>
  <p:tag name="MH_ORDER" val="2"/>
</p:tagLst>
</file>

<file path=ppt/tags/tag6.xml><?xml version="1.0" encoding="utf-8"?>
<p:tagLst xmlns:p="http://schemas.openxmlformats.org/presentationml/2006/main">
  <p:tag name="MH" val="20180819160429"/>
  <p:tag name="MH_LIBRARY" val="GRAPHIC"/>
  <p:tag name="MH_TYPE" val="SubTitle"/>
  <p:tag name="MH_ORDER" val="3"/>
</p:tagLst>
</file>

<file path=ppt/tags/tag7.xml><?xml version="1.0" encoding="utf-8"?>
<p:tagLst xmlns:p="http://schemas.openxmlformats.org/presentationml/2006/main">
  <p:tag name="MH" val="20180819160429"/>
  <p:tag name="MH_LIBRARY" val="GRAPHIC"/>
  <p:tag name="MH_TYPE" val="Text"/>
  <p:tag name="MH_ORDER" val="3"/>
</p:tagLst>
</file>

<file path=ppt/tags/tag8.xml><?xml version="1.0" encoding="utf-8"?>
<p:tagLst xmlns:p="http://schemas.openxmlformats.org/presentationml/2006/main">
  <p:tag name="MH" val="20180819160429"/>
  <p:tag name="MH_LIBRARY" val="GRAPHIC"/>
  <p:tag name="MH_TYPE" val="SubTitle"/>
  <p:tag name="MH_ORDER" val="4"/>
</p:tagLst>
</file>

<file path=ppt/tags/tag9.xml><?xml version="1.0" encoding="utf-8"?>
<p:tagLst xmlns:p="http://schemas.openxmlformats.org/presentationml/2006/main">
  <p:tag name="MH" val="20180819160429"/>
  <p:tag name="MH_LIBRARY" val="GRAPHIC"/>
  <p:tag name="MH_TYPE" val="Text"/>
  <p:tag name="MH_ORDER" val="4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0wyzqgp">
      <a:majorFont>
        <a:latin typeface="印品黑体"/>
        <a:ea typeface="仓耳青禾体-谷力 W05"/>
        <a:cs typeface=""/>
      </a:majorFont>
      <a:minorFont>
        <a:latin typeface="印品黑体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4397</Words>
  <Application>WPS 演示</Application>
  <PresentationFormat>宽屏</PresentationFormat>
  <Paragraphs>480</Paragraphs>
  <Slides>26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字魂52号-阿开漫画体</vt:lpstr>
      <vt:lpstr>Angsana New</vt:lpstr>
      <vt:lpstr>Microsoft Sans Serif</vt:lpstr>
      <vt:lpstr>仓耳羽辰体-谷力 W04</vt:lpstr>
      <vt:lpstr>Calibri</vt:lpstr>
      <vt:lpstr>印品黑体</vt:lpstr>
      <vt:lpstr>黑体</vt:lpstr>
      <vt:lpstr>仓耳青禾体-谷力 W05</vt:lpstr>
      <vt:lpstr>Segoe Print</vt:lpstr>
      <vt:lpstr>Arial Unicode MS</vt:lpstr>
      <vt:lpstr>等线</vt:lpstr>
      <vt:lpstr>Helvetica Neue Medium</vt:lpstr>
      <vt:lpstr>Gill Sans</vt:lpstr>
      <vt:lpstr>Quicksand Bold</vt:lpstr>
      <vt:lpstr>Meiryo</vt:lpstr>
      <vt:lpstr>Yu Gothic UI</vt:lpstr>
      <vt:lpstr>Arial Narrow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46</cp:revision>
  <dcterms:created xsi:type="dcterms:W3CDTF">2020-02-11T07:06:00Z</dcterms:created>
  <dcterms:modified xsi:type="dcterms:W3CDTF">2024-03-26T14:07:23Z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AD7198EEF3C7496F89F08D5B99340C73_13</vt:lpwstr>
  </property>
  <property fmtid="{D5CDD505-2E9C-101B-9397-08002B2CF9AE}" pid="3" name="KSOProductBuildVer">
    <vt:lpwstr>2052-12.1.0.16412</vt:lpwstr>
  </property>
</Properties>
</file>