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3" r:id="rId8"/>
    <p:sldId id="260" r:id="rId9"/>
    <p:sldId id="264" r:id="rId10"/>
    <p:sldId id="267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5" autoAdjust="0"/>
  </p:normalViewPr>
  <p:slideViewPr>
    <p:cSldViewPr showGuides="1">
      <p:cViewPr varScale="1">
        <p:scale>
          <a:sx n="84" d="100"/>
          <a:sy n="84" d="100"/>
        </p:scale>
        <p:origin x="3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rgbClr val="FFCC00"/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bg1"/>
                </a:solidFill>
                <a:prstDash val="solid"/>
                <a:round/>
              </a:ln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 cmpd="sng" algn="ctr">
              <a:solidFill>
                <a:schemeClr val="tx2">
                  <a:lumMod val="75000"/>
                  <a:alpha val="79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</a:ln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</a:ln>
            </c:spPr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1"/>
        <c:axId val="295034688"/>
        <c:axId val="295035248"/>
      </c:lineChart>
      <c:catAx>
        <c:axId val="2950346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295035248"/>
        <c:crosses val="autoZero"/>
        <c:auto val="1"/>
        <c:lblAlgn val="ctr"/>
        <c:lblOffset val="100"/>
        <c:noMultiLvlLbl val="0"/>
      </c:catAx>
      <c:valAx>
        <c:axId val="29503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alpha val="36000"/>
                </a:schemeClr>
              </a:solidFill>
              <a:prstDash val="dash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95034688"/>
        <c:crosses val="autoZero"/>
        <c:crossBetween val="between"/>
        <c:majorUnit val="0.5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zh-CN" sz="1800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9E134-DA43-4D75-A036-BB36C0550A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EC21-4767-4D74-A51B-102637EB6D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2EC21-4767-4D74-A51B-102637EB6D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591" y="0"/>
            <a:ext cx="12190410" cy="6865937"/>
          </a:xfrm>
          <a:prstGeom prst="rect">
            <a:avLst/>
          </a:prstGeom>
          <a:solidFill>
            <a:srgbClr val="B0DDE7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sp>
        <p:nvSpPr>
          <p:cNvPr id="8" name="Freeform 7"/>
          <p:cNvSpPr/>
          <p:nvPr userDrawn="1"/>
        </p:nvSpPr>
        <p:spPr bwMode="auto">
          <a:xfrm>
            <a:off x="0" y="4660880"/>
            <a:ext cx="12192000" cy="2179111"/>
          </a:xfrm>
          <a:custGeom>
            <a:avLst/>
            <a:gdLst>
              <a:gd name="T0" fmla="*/ 13606 w 13606"/>
              <a:gd name="T1" fmla="*/ 3986 h 3986"/>
              <a:gd name="T2" fmla="*/ 0 w 13606"/>
              <a:gd name="T3" fmla="*/ 3986 h 3986"/>
              <a:gd name="T4" fmla="*/ 0 w 13606"/>
              <a:gd name="T5" fmla="*/ 438 h 3986"/>
              <a:gd name="T6" fmla="*/ 730 w 13606"/>
              <a:gd name="T7" fmla="*/ 438 h 3986"/>
              <a:gd name="T8" fmla="*/ 792 w 13606"/>
              <a:gd name="T9" fmla="*/ 437 h 3986"/>
              <a:gd name="T10" fmla="*/ 810 w 13606"/>
              <a:gd name="T11" fmla="*/ 419 h 3986"/>
              <a:gd name="T12" fmla="*/ 1152 w 13606"/>
              <a:gd name="T13" fmla="*/ 160 h 3986"/>
              <a:gd name="T14" fmla="*/ 1484 w 13606"/>
              <a:gd name="T15" fmla="*/ 320 h 3986"/>
              <a:gd name="T16" fmla="*/ 1456 w 13606"/>
              <a:gd name="T17" fmla="*/ 280 h 3986"/>
              <a:gd name="T18" fmla="*/ 1423 w 13606"/>
              <a:gd name="T19" fmla="*/ 827 h 3986"/>
              <a:gd name="T20" fmla="*/ 1392 w 13606"/>
              <a:gd name="T21" fmla="*/ 851 h 3986"/>
              <a:gd name="T22" fmla="*/ 1856 w 13606"/>
              <a:gd name="T23" fmla="*/ 1064 h 3986"/>
              <a:gd name="T24" fmla="*/ 2128 w 13606"/>
              <a:gd name="T25" fmla="*/ 440 h 3986"/>
              <a:gd name="T26" fmla="*/ 2128 w 13606"/>
              <a:gd name="T27" fmla="*/ 452 h 3986"/>
              <a:gd name="T28" fmla="*/ 2128 w 13606"/>
              <a:gd name="T29" fmla="*/ 440 h 3986"/>
              <a:gd name="T30" fmla="*/ 2168 w 13606"/>
              <a:gd name="T31" fmla="*/ 438 h 3986"/>
              <a:gd name="T32" fmla="*/ 2267 w 13606"/>
              <a:gd name="T33" fmla="*/ 438 h 3986"/>
              <a:gd name="T34" fmla="*/ 2522 w 13606"/>
              <a:gd name="T35" fmla="*/ 438 h 3986"/>
              <a:gd name="T36" fmla="*/ 2573 w 13606"/>
              <a:gd name="T37" fmla="*/ 439 h 3986"/>
              <a:gd name="T38" fmla="*/ 2708 w 13606"/>
              <a:gd name="T39" fmla="*/ 512 h 3986"/>
              <a:gd name="T40" fmla="*/ 2844 w 13606"/>
              <a:gd name="T41" fmla="*/ 820 h 3986"/>
              <a:gd name="T42" fmla="*/ 3216 w 13606"/>
              <a:gd name="T43" fmla="*/ 892 h 3986"/>
              <a:gd name="T44" fmla="*/ 3600 w 13606"/>
              <a:gd name="T45" fmla="*/ 440 h 3986"/>
              <a:gd name="T46" fmla="*/ 3630 w 13606"/>
              <a:gd name="T47" fmla="*/ 438 h 3986"/>
              <a:gd name="T48" fmla="*/ 3689 w 13606"/>
              <a:gd name="T49" fmla="*/ 438 h 3986"/>
              <a:gd name="T50" fmla="*/ 4294 w 13606"/>
              <a:gd name="T51" fmla="*/ 438 h 3986"/>
              <a:gd name="T52" fmla="*/ 4354 w 13606"/>
              <a:gd name="T53" fmla="*/ 438 h 3986"/>
              <a:gd name="T54" fmla="*/ 4372 w 13606"/>
              <a:gd name="T55" fmla="*/ 412 h 3986"/>
              <a:gd name="T56" fmla="*/ 4648 w 13606"/>
              <a:gd name="T57" fmla="*/ 24 h 3986"/>
              <a:gd name="T58" fmla="*/ 4884 w 13606"/>
              <a:gd name="T59" fmla="*/ 32 h 3986"/>
              <a:gd name="T60" fmla="*/ 5116 w 13606"/>
              <a:gd name="T61" fmla="*/ 436 h 3986"/>
              <a:gd name="T62" fmla="*/ 5128 w 13606"/>
              <a:gd name="T63" fmla="*/ 440 h 3986"/>
              <a:gd name="T64" fmla="*/ 5175 w 13606"/>
              <a:gd name="T65" fmla="*/ 438 h 3986"/>
              <a:gd name="T66" fmla="*/ 5921 w 13606"/>
              <a:gd name="T67" fmla="*/ 438 h 3986"/>
              <a:gd name="T68" fmla="*/ 5969 w 13606"/>
              <a:gd name="T69" fmla="*/ 431 h 3986"/>
              <a:gd name="T70" fmla="*/ 6632 w 13606"/>
              <a:gd name="T71" fmla="*/ 427 h 3986"/>
              <a:gd name="T72" fmla="*/ 6676 w 13606"/>
              <a:gd name="T73" fmla="*/ 438 h 3986"/>
              <a:gd name="T74" fmla="*/ 7346 w 13606"/>
              <a:gd name="T75" fmla="*/ 438 h 3986"/>
              <a:gd name="T76" fmla="*/ 7429 w 13606"/>
              <a:gd name="T77" fmla="*/ 438 h 3986"/>
              <a:gd name="T78" fmla="*/ 7444 w 13606"/>
              <a:gd name="T79" fmla="*/ 436 h 3986"/>
              <a:gd name="T80" fmla="*/ 7920 w 13606"/>
              <a:gd name="T81" fmla="*/ 72 h 3986"/>
              <a:gd name="T82" fmla="*/ 8196 w 13606"/>
              <a:gd name="T83" fmla="*/ 432 h 3986"/>
              <a:gd name="T84" fmla="*/ 8223 w 13606"/>
              <a:gd name="T85" fmla="*/ 437 h 3986"/>
              <a:gd name="T86" fmla="*/ 8272 w 13606"/>
              <a:gd name="T87" fmla="*/ 416 h 3986"/>
              <a:gd name="T88" fmla="*/ 8932 w 13606"/>
              <a:gd name="T89" fmla="*/ 412 h 3986"/>
              <a:gd name="T90" fmla="*/ 9032 w 13606"/>
              <a:gd name="T91" fmla="*/ 437 h 3986"/>
              <a:gd name="T92" fmla="*/ 9103 w 13606"/>
              <a:gd name="T93" fmla="*/ 438 h 3986"/>
              <a:gd name="T94" fmla="*/ 12235 w 13606"/>
              <a:gd name="T95" fmla="*/ 438 h 3986"/>
              <a:gd name="T96" fmla="*/ 12286 w 13606"/>
              <a:gd name="T97" fmla="*/ 438 h 3986"/>
              <a:gd name="T98" fmla="*/ 12323 w 13606"/>
              <a:gd name="T99" fmla="*/ 429 h 3986"/>
              <a:gd name="T100" fmla="*/ 12884 w 13606"/>
              <a:gd name="T101" fmla="*/ 304 h 3986"/>
              <a:gd name="T102" fmla="*/ 13005 w 13606"/>
              <a:gd name="T103" fmla="*/ 430 h 3986"/>
              <a:gd name="T104" fmla="*/ 13062 w 13606"/>
              <a:gd name="T105" fmla="*/ 438 h 3986"/>
              <a:gd name="T106" fmla="*/ 13606 w 13606"/>
              <a:gd name="T107" fmla="*/ 438 h 3986"/>
              <a:gd name="T108" fmla="*/ 13606 w 13606"/>
              <a:gd name="T109" fmla="*/ 3986 h 3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3606" h="3986">
                <a:moveTo>
                  <a:pt x="13606" y="3986"/>
                </a:moveTo>
                <a:cubicBezTo>
                  <a:pt x="0" y="3986"/>
                  <a:pt x="0" y="3986"/>
                  <a:pt x="0" y="3986"/>
                </a:cubicBezTo>
                <a:cubicBezTo>
                  <a:pt x="0" y="438"/>
                  <a:pt x="0" y="438"/>
                  <a:pt x="0" y="438"/>
                </a:cubicBezTo>
                <a:cubicBezTo>
                  <a:pt x="0" y="438"/>
                  <a:pt x="269" y="438"/>
                  <a:pt x="730" y="438"/>
                </a:cubicBezTo>
                <a:cubicBezTo>
                  <a:pt x="751" y="438"/>
                  <a:pt x="772" y="438"/>
                  <a:pt x="792" y="437"/>
                </a:cubicBezTo>
                <a:cubicBezTo>
                  <a:pt x="812" y="436"/>
                  <a:pt x="806" y="427"/>
                  <a:pt x="810" y="419"/>
                </a:cubicBezTo>
                <a:cubicBezTo>
                  <a:pt x="864" y="276"/>
                  <a:pt x="1000" y="168"/>
                  <a:pt x="1152" y="160"/>
                </a:cubicBezTo>
                <a:cubicBezTo>
                  <a:pt x="1280" y="156"/>
                  <a:pt x="1412" y="212"/>
                  <a:pt x="1484" y="320"/>
                </a:cubicBezTo>
                <a:cubicBezTo>
                  <a:pt x="1476" y="308"/>
                  <a:pt x="1464" y="292"/>
                  <a:pt x="1456" y="280"/>
                </a:cubicBezTo>
                <a:cubicBezTo>
                  <a:pt x="1596" y="436"/>
                  <a:pt x="1580" y="692"/>
                  <a:pt x="1423" y="827"/>
                </a:cubicBezTo>
                <a:cubicBezTo>
                  <a:pt x="1410" y="840"/>
                  <a:pt x="1387" y="831"/>
                  <a:pt x="1392" y="851"/>
                </a:cubicBezTo>
                <a:cubicBezTo>
                  <a:pt x="1461" y="1025"/>
                  <a:pt x="1671" y="1127"/>
                  <a:pt x="1856" y="1064"/>
                </a:cubicBezTo>
                <a:cubicBezTo>
                  <a:pt x="2124" y="976"/>
                  <a:pt x="2144" y="676"/>
                  <a:pt x="2128" y="440"/>
                </a:cubicBezTo>
                <a:cubicBezTo>
                  <a:pt x="2128" y="444"/>
                  <a:pt x="2128" y="448"/>
                  <a:pt x="2128" y="452"/>
                </a:cubicBezTo>
                <a:cubicBezTo>
                  <a:pt x="2128" y="448"/>
                  <a:pt x="2128" y="440"/>
                  <a:pt x="2128" y="440"/>
                </a:cubicBezTo>
                <a:cubicBezTo>
                  <a:pt x="2140" y="436"/>
                  <a:pt x="2156" y="440"/>
                  <a:pt x="2168" y="438"/>
                </a:cubicBezTo>
                <a:cubicBezTo>
                  <a:pt x="2201" y="438"/>
                  <a:pt x="2234" y="438"/>
                  <a:pt x="2267" y="438"/>
                </a:cubicBezTo>
                <a:cubicBezTo>
                  <a:pt x="2351" y="438"/>
                  <a:pt x="2436" y="438"/>
                  <a:pt x="2522" y="438"/>
                </a:cubicBezTo>
                <a:cubicBezTo>
                  <a:pt x="2539" y="438"/>
                  <a:pt x="2557" y="439"/>
                  <a:pt x="2573" y="439"/>
                </a:cubicBezTo>
                <a:cubicBezTo>
                  <a:pt x="2628" y="436"/>
                  <a:pt x="2692" y="456"/>
                  <a:pt x="2708" y="512"/>
                </a:cubicBezTo>
                <a:cubicBezTo>
                  <a:pt x="2736" y="624"/>
                  <a:pt x="2756" y="740"/>
                  <a:pt x="2844" y="820"/>
                </a:cubicBezTo>
                <a:cubicBezTo>
                  <a:pt x="2948" y="912"/>
                  <a:pt x="3088" y="940"/>
                  <a:pt x="3216" y="892"/>
                </a:cubicBezTo>
                <a:cubicBezTo>
                  <a:pt x="3408" y="816"/>
                  <a:pt x="3572" y="656"/>
                  <a:pt x="3600" y="440"/>
                </a:cubicBezTo>
                <a:cubicBezTo>
                  <a:pt x="3600" y="432"/>
                  <a:pt x="3620" y="448"/>
                  <a:pt x="3630" y="438"/>
                </a:cubicBezTo>
                <a:cubicBezTo>
                  <a:pt x="3650" y="438"/>
                  <a:pt x="3669" y="438"/>
                  <a:pt x="3689" y="438"/>
                </a:cubicBezTo>
                <a:cubicBezTo>
                  <a:pt x="3886" y="438"/>
                  <a:pt x="4088" y="438"/>
                  <a:pt x="4294" y="438"/>
                </a:cubicBezTo>
                <a:cubicBezTo>
                  <a:pt x="4314" y="438"/>
                  <a:pt x="4335" y="438"/>
                  <a:pt x="4354" y="438"/>
                </a:cubicBezTo>
                <a:cubicBezTo>
                  <a:pt x="4372" y="436"/>
                  <a:pt x="4372" y="420"/>
                  <a:pt x="4372" y="412"/>
                </a:cubicBezTo>
                <a:cubicBezTo>
                  <a:pt x="4396" y="244"/>
                  <a:pt x="4476" y="76"/>
                  <a:pt x="4648" y="24"/>
                </a:cubicBezTo>
                <a:cubicBezTo>
                  <a:pt x="4728" y="0"/>
                  <a:pt x="4808" y="4"/>
                  <a:pt x="4884" y="32"/>
                </a:cubicBezTo>
                <a:cubicBezTo>
                  <a:pt x="5044" y="96"/>
                  <a:pt x="5132" y="268"/>
                  <a:pt x="5116" y="436"/>
                </a:cubicBezTo>
                <a:cubicBezTo>
                  <a:pt x="5116" y="440"/>
                  <a:pt x="5124" y="440"/>
                  <a:pt x="5128" y="440"/>
                </a:cubicBezTo>
                <a:cubicBezTo>
                  <a:pt x="5136" y="439"/>
                  <a:pt x="5154" y="438"/>
                  <a:pt x="5175" y="438"/>
                </a:cubicBezTo>
                <a:cubicBezTo>
                  <a:pt x="5421" y="438"/>
                  <a:pt x="5670" y="438"/>
                  <a:pt x="5921" y="438"/>
                </a:cubicBezTo>
                <a:cubicBezTo>
                  <a:pt x="5939" y="437"/>
                  <a:pt x="5954" y="434"/>
                  <a:pt x="5969" y="431"/>
                </a:cubicBezTo>
                <a:cubicBezTo>
                  <a:pt x="6164" y="280"/>
                  <a:pt x="6432" y="280"/>
                  <a:pt x="6632" y="427"/>
                </a:cubicBezTo>
                <a:cubicBezTo>
                  <a:pt x="6645" y="432"/>
                  <a:pt x="6660" y="435"/>
                  <a:pt x="6676" y="438"/>
                </a:cubicBezTo>
                <a:cubicBezTo>
                  <a:pt x="6900" y="438"/>
                  <a:pt x="7123" y="438"/>
                  <a:pt x="7346" y="438"/>
                </a:cubicBezTo>
                <a:cubicBezTo>
                  <a:pt x="7373" y="438"/>
                  <a:pt x="7401" y="438"/>
                  <a:pt x="7429" y="438"/>
                </a:cubicBezTo>
                <a:cubicBezTo>
                  <a:pt x="7432" y="440"/>
                  <a:pt x="7444" y="436"/>
                  <a:pt x="7444" y="436"/>
                </a:cubicBezTo>
                <a:cubicBezTo>
                  <a:pt x="7452" y="200"/>
                  <a:pt x="7680" y="0"/>
                  <a:pt x="7920" y="72"/>
                </a:cubicBezTo>
                <a:cubicBezTo>
                  <a:pt x="8080" y="120"/>
                  <a:pt x="8176" y="268"/>
                  <a:pt x="8196" y="432"/>
                </a:cubicBezTo>
                <a:cubicBezTo>
                  <a:pt x="8196" y="448"/>
                  <a:pt x="8215" y="436"/>
                  <a:pt x="8223" y="437"/>
                </a:cubicBezTo>
                <a:cubicBezTo>
                  <a:pt x="8244" y="440"/>
                  <a:pt x="8260" y="428"/>
                  <a:pt x="8272" y="416"/>
                </a:cubicBezTo>
                <a:cubicBezTo>
                  <a:pt x="8440" y="204"/>
                  <a:pt x="8756" y="204"/>
                  <a:pt x="8932" y="412"/>
                </a:cubicBezTo>
                <a:cubicBezTo>
                  <a:pt x="8952" y="440"/>
                  <a:pt x="8996" y="440"/>
                  <a:pt x="9032" y="437"/>
                </a:cubicBezTo>
                <a:cubicBezTo>
                  <a:pt x="9056" y="438"/>
                  <a:pt x="9080" y="438"/>
                  <a:pt x="9103" y="438"/>
                </a:cubicBezTo>
                <a:cubicBezTo>
                  <a:pt x="10319" y="438"/>
                  <a:pt x="11424" y="438"/>
                  <a:pt x="12235" y="438"/>
                </a:cubicBezTo>
                <a:cubicBezTo>
                  <a:pt x="12252" y="438"/>
                  <a:pt x="12269" y="438"/>
                  <a:pt x="12286" y="438"/>
                </a:cubicBezTo>
                <a:cubicBezTo>
                  <a:pt x="12300" y="432"/>
                  <a:pt x="12314" y="439"/>
                  <a:pt x="12323" y="429"/>
                </a:cubicBezTo>
                <a:cubicBezTo>
                  <a:pt x="12440" y="244"/>
                  <a:pt x="12696" y="172"/>
                  <a:pt x="12884" y="304"/>
                </a:cubicBezTo>
                <a:cubicBezTo>
                  <a:pt x="12932" y="340"/>
                  <a:pt x="12976" y="380"/>
                  <a:pt x="13005" y="430"/>
                </a:cubicBezTo>
                <a:cubicBezTo>
                  <a:pt x="13016" y="437"/>
                  <a:pt x="13039" y="438"/>
                  <a:pt x="13062" y="438"/>
                </a:cubicBezTo>
                <a:cubicBezTo>
                  <a:pt x="13409" y="438"/>
                  <a:pt x="13606" y="438"/>
                  <a:pt x="13606" y="438"/>
                </a:cubicBezTo>
                <a:lnTo>
                  <a:pt x="13606" y="3986"/>
                </a:lnTo>
                <a:close/>
              </a:path>
            </a:pathLst>
          </a:custGeom>
          <a:solidFill>
            <a:srgbClr val="1E2D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-72008" y="4391266"/>
            <a:ext cx="12360696" cy="948942"/>
            <a:chOff x="-225426" y="5370513"/>
            <a:chExt cx="12639676" cy="1293812"/>
          </a:xfrm>
        </p:grpSpPr>
        <p:sp>
          <p:nvSpPr>
            <p:cNvPr id="10" name="Freeform 38"/>
            <p:cNvSpPr/>
            <p:nvPr/>
          </p:nvSpPr>
          <p:spPr bwMode="auto">
            <a:xfrm>
              <a:off x="514350" y="5708650"/>
              <a:ext cx="798513" cy="757237"/>
            </a:xfrm>
            <a:custGeom>
              <a:avLst/>
              <a:gdLst>
                <a:gd name="T0" fmla="*/ 80 w 864"/>
                <a:gd name="T1" fmla="*/ 432 h 819"/>
                <a:gd name="T2" fmla="*/ 108 w 864"/>
                <a:gd name="T3" fmla="*/ 295 h 819"/>
                <a:gd name="T4" fmla="*/ 235 w 864"/>
                <a:gd name="T5" fmla="*/ 140 h 819"/>
                <a:gd name="T6" fmla="*/ 432 w 864"/>
                <a:gd name="T7" fmla="*/ 80 h 819"/>
                <a:gd name="T8" fmla="*/ 569 w 864"/>
                <a:gd name="T9" fmla="*/ 108 h 819"/>
                <a:gd name="T10" fmla="*/ 724 w 864"/>
                <a:gd name="T11" fmla="*/ 235 h 819"/>
                <a:gd name="T12" fmla="*/ 784 w 864"/>
                <a:gd name="T13" fmla="*/ 432 h 819"/>
                <a:gd name="T14" fmla="*/ 735 w 864"/>
                <a:gd name="T15" fmla="*/ 612 h 819"/>
                <a:gd name="T16" fmla="*/ 605 w 864"/>
                <a:gd name="T17" fmla="*/ 739 h 819"/>
                <a:gd name="T18" fmla="*/ 590 w 864"/>
                <a:gd name="T19" fmla="*/ 793 h 819"/>
                <a:gd name="T20" fmla="*/ 644 w 864"/>
                <a:gd name="T21" fmla="*/ 808 h 819"/>
                <a:gd name="T22" fmla="*/ 803 w 864"/>
                <a:gd name="T23" fmla="*/ 653 h 819"/>
                <a:gd name="T24" fmla="*/ 864 w 864"/>
                <a:gd name="T25" fmla="*/ 432 h 819"/>
                <a:gd name="T26" fmla="*/ 830 w 864"/>
                <a:gd name="T27" fmla="*/ 264 h 819"/>
                <a:gd name="T28" fmla="*/ 674 w 864"/>
                <a:gd name="T29" fmla="*/ 74 h 819"/>
                <a:gd name="T30" fmla="*/ 432 w 864"/>
                <a:gd name="T31" fmla="*/ 0 h 819"/>
                <a:gd name="T32" fmla="*/ 264 w 864"/>
                <a:gd name="T33" fmla="*/ 34 h 819"/>
                <a:gd name="T34" fmla="*/ 74 w 864"/>
                <a:gd name="T35" fmla="*/ 190 h 819"/>
                <a:gd name="T36" fmla="*/ 0 w 864"/>
                <a:gd name="T37" fmla="*/ 432 h 819"/>
                <a:gd name="T38" fmla="*/ 40 w 864"/>
                <a:gd name="T39" fmla="*/ 472 h 819"/>
                <a:gd name="T40" fmla="*/ 80 w 864"/>
                <a:gd name="T41" fmla="*/ 432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4" h="819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1"/>
                    <a:pt x="784" y="359"/>
                    <a:pt x="784" y="432"/>
                  </a:cubicBezTo>
                  <a:cubicBezTo>
                    <a:pt x="784" y="498"/>
                    <a:pt x="766" y="559"/>
                    <a:pt x="735" y="612"/>
                  </a:cubicBezTo>
                  <a:cubicBezTo>
                    <a:pt x="703" y="665"/>
                    <a:pt x="658" y="708"/>
                    <a:pt x="605" y="739"/>
                  </a:cubicBezTo>
                  <a:cubicBezTo>
                    <a:pt x="586" y="749"/>
                    <a:pt x="579" y="774"/>
                    <a:pt x="590" y="793"/>
                  </a:cubicBezTo>
                  <a:cubicBezTo>
                    <a:pt x="601" y="812"/>
                    <a:pt x="625" y="819"/>
                    <a:pt x="644" y="808"/>
                  </a:cubicBezTo>
                  <a:cubicBezTo>
                    <a:pt x="710" y="771"/>
                    <a:pt x="765" y="717"/>
                    <a:pt x="803" y="653"/>
                  </a:cubicBezTo>
                  <a:cubicBezTo>
                    <a:pt x="842" y="588"/>
                    <a:pt x="864" y="512"/>
                    <a:pt x="864" y="432"/>
                  </a:cubicBezTo>
                  <a:cubicBezTo>
                    <a:pt x="864" y="372"/>
                    <a:pt x="852" y="315"/>
                    <a:pt x="830" y="264"/>
                  </a:cubicBezTo>
                  <a:cubicBezTo>
                    <a:pt x="797" y="186"/>
                    <a:pt x="742" y="120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1"/>
                    <a:pt x="74" y="190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39"/>
            <p:cNvSpPr/>
            <p:nvPr/>
          </p:nvSpPr>
          <p:spPr bwMode="auto">
            <a:xfrm>
              <a:off x="3803650" y="5370513"/>
              <a:ext cx="798513" cy="434975"/>
            </a:xfrm>
            <a:custGeom>
              <a:avLst/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40"/>
            <p:cNvSpPr/>
            <p:nvPr/>
          </p:nvSpPr>
          <p:spPr bwMode="auto">
            <a:xfrm>
              <a:off x="6532562" y="5584825"/>
              <a:ext cx="796925" cy="434975"/>
            </a:xfrm>
            <a:custGeom>
              <a:avLst/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5" y="232"/>
                    <a:pt x="179" y="178"/>
                    <a:pt x="235" y="140"/>
                  </a:cubicBezTo>
                  <a:cubicBezTo>
                    <a:pt x="292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3" y="121"/>
                    <a:pt x="674" y="74"/>
                  </a:cubicBezTo>
                  <a:cubicBezTo>
                    <a:pt x="605" y="27"/>
                    <a:pt x="522" y="0"/>
                    <a:pt x="432" y="0"/>
                  </a:cubicBezTo>
                  <a:cubicBezTo>
                    <a:pt x="373" y="0"/>
                    <a:pt x="316" y="12"/>
                    <a:pt x="264" y="34"/>
                  </a:cubicBezTo>
                  <a:cubicBezTo>
                    <a:pt x="186" y="67"/>
                    <a:pt x="121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41"/>
            <p:cNvSpPr/>
            <p:nvPr/>
          </p:nvSpPr>
          <p:spPr bwMode="auto">
            <a:xfrm>
              <a:off x="11060112" y="5699125"/>
              <a:ext cx="798513" cy="436562"/>
            </a:xfrm>
            <a:custGeom>
              <a:avLst/>
              <a:gdLst>
                <a:gd name="T0" fmla="*/ 80 w 864"/>
                <a:gd name="T1" fmla="*/ 376 h 472"/>
                <a:gd name="T2" fmla="*/ 107 w 864"/>
                <a:gd name="T3" fmla="*/ 250 h 472"/>
                <a:gd name="T4" fmla="*/ 157 w 864"/>
                <a:gd name="T5" fmla="*/ 178 h 472"/>
                <a:gd name="T6" fmla="*/ 275 w 864"/>
                <a:gd name="T7" fmla="*/ 106 h 472"/>
                <a:gd name="T8" fmla="*/ 432 w 864"/>
                <a:gd name="T9" fmla="*/ 80 h 472"/>
                <a:gd name="T10" fmla="*/ 569 w 864"/>
                <a:gd name="T11" fmla="*/ 108 h 472"/>
                <a:gd name="T12" fmla="*/ 724 w 864"/>
                <a:gd name="T13" fmla="*/ 235 h 472"/>
                <a:gd name="T14" fmla="*/ 784 w 864"/>
                <a:gd name="T15" fmla="*/ 432 h 472"/>
                <a:gd name="T16" fmla="*/ 824 w 864"/>
                <a:gd name="T17" fmla="*/ 472 h 472"/>
                <a:gd name="T18" fmla="*/ 864 w 864"/>
                <a:gd name="T19" fmla="*/ 432 h 472"/>
                <a:gd name="T20" fmla="*/ 830 w 864"/>
                <a:gd name="T21" fmla="*/ 264 h 472"/>
                <a:gd name="T22" fmla="*/ 673 w 864"/>
                <a:gd name="T23" fmla="*/ 74 h 472"/>
                <a:gd name="T24" fmla="*/ 432 w 864"/>
                <a:gd name="T25" fmla="*/ 0 h 472"/>
                <a:gd name="T26" fmla="*/ 267 w 864"/>
                <a:gd name="T27" fmla="*/ 24 h 472"/>
                <a:gd name="T28" fmla="*/ 161 w 864"/>
                <a:gd name="T29" fmla="*/ 73 h 472"/>
                <a:gd name="T30" fmla="*/ 43 w 864"/>
                <a:gd name="T31" fmla="*/ 198 h 472"/>
                <a:gd name="T32" fmla="*/ 0 w 864"/>
                <a:gd name="T33" fmla="*/ 376 h 472"/>
                <a:gd name="T34" fmla="*/ 40 w 864"/>
                <a:gd name="T35" fmla="*/ 416 h 472"/>
                <a:gd name="T36" fmla="*/ 80 w 864"/>
                <a:gd name="T37" fmla="*/ 376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4" h="472">
                  <a:moveTo>
                    <a:pt x="80" y="376"/>
                  </a:moveTo>
                  <a:cubicBezTo>
                    <a:pt x="80" y="327"/>
                    <a:pt x="89" y="286"/>
                    <a:pt x="107" y="250"/>
                  </a:cubicBezTo>
                  <a:cubicBezTo>
                    <a:pt x="119" y="223"/>
                    <a:pt x="137" y="199"/>
                    <a:pt x="157" y="178"/>
                  </a:cubicBezTo>
                  <a:cubicBezTo>
                    <a:pt x="189" y="147"/>
                    <a:pt x="229" y="122"/>
                    <a:pt x="275" y="106"/>
                  </a:cubicBezTo>
                  <a:cubicBezTo>
                    <a:pt x="322" y="89"/>
                    <a:pt x="375" y="80"/>
                    <a:pt x="432" y="80"/>
                  </a:cubicBezTo>
                  <a:cubicBezTo>
                    <a:pt x="480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3" y="74"/>
                  </a:cubicBezTo>
                  <a:cubicBezTo>
                    <a:pt x="604" y="27"/>
                    <a:pt x="521" y="0"/>
                    <a:pt x="432" y="0"/>
                  </a:cubicBezTo>
                  <a:cubicBezTo>
                    <a:pt x="374" y="0"/>
                    <a:pt x="318" y="8"/>
                    <a:pt x="267" y="24"/>
                  </a:cubicBezTo>
                  <a:cubicBezTo>
                    <a:pt x="229" y="36"/>
                    <a:pt x="193" y="52"/>
                    <a:pt x="161" y="73"/>
                  </a:cubicBezTo>
                  <a:cubicBezTo>
                    <a:pt x="112" y="105"/>
                    <a:pt x="71" y="147"/>
                    <a:pt x="43" y="198"/>
                  </a:cubicBezTo>
                  <a:cubicBezTo>
                    <a:pt x="15" y="249"/>
                    <a:pt x="0" y="309"/>
                    <a:pt x="0" y="376"/>
                  </a:cubicBezTo>
                  <a:cubicBezTo>
                    <a:pt x="0" y="398"/>
                    <a:pt x="18" y="416"/>
                    <a:pt x="40" y="416"/>
                  </a:cubicBezTo>
                  <a:cubicBezTo>
                    <a:pt x="62" y="416"/>
                    <a:pt x="80" y="398"/>
                    <a:pt x="80" y="3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42"/>
            <p:cNvSpPr/>
            <p:nvPr/>
          </p:nvSpPr>
          <p:spPr bwMode="auto">
            <a:xfrm>
              <a:off x="1103312" y="6067425"/>
              <a:ext cx="766763" cy="596900"/>
            </a:xfrm>
            <a:custGeom>
              <a:avLst/>
              <a:gdLst>
                <a:gd name="T0" fmla="*/ 714 w 830"/>
                <a:gd name="T1" fmla="*/ 63 h 646"/>
                <a:gd name="T2" fmla="*/ 750 w 830"/>
                <a:gd name="T3" fmla="*/ 217 h 646"/>
                <a:gd name="T4" fmla="*/ 698 w 830"/>
                <a:gd name="T5" fmla="*/ 401 h 646"/>
                <a:gd name="T6" fmla="*/ 552 w 830"/>
                <a:gd name="T7" fmla="*/ 534 h 646"/>
                <a:gd name="T8" fmla="*/ 525 w 830"/>
                <a:gd name="T9" fmla="*/ 545 h 646"/>
                <a:gd name="T10" fmla="*/ 465 w 830"/>
                <a:gd name="T11" fmla="*/ 559 h 646"/>
                <a:gd name="T12" fmla="*/ 392 w 830"/>
                <a:gd name="T13" fmla="*/ 566 h 646"/>
                <a:gd name="T14" fmla="*/ 308 w 830"/>
                <a:gd name="T15" fmla="*/ 557 h 646"/>
                <a:gd name="T16" fmla="*/ 184 w 830"/>
                <a:gd name="T17" fmla="*/ 500 h 646"/>
                <a:gd name="T18" fmla="*/ 82 w 830"/>
                <a:gd name="T19" fmla="*/ 372 h 646"/>
                <a:gd name="T20" fmla="*/ 28 w 830"/>
                <a:gd name="T21" fmla="*/ 354 h 646"/>
                <a:gd name="T22" fmla="*/ 10 w 830"/>
                <a:gd name="T23" fmla="*/ 407 h 646"/>
                <a:gd name="T24" fmla="*/ 89 w 830"/>
                <a:gd name="T25" fmla="*/ 522 h 646"/>
                <a:gd name="T26" fmla="*/ 238 w 830"/>
                <a:gd name="T27" fmla="*/ 619 h 646"/>
                <a:gd name="T28" fmla="*/ 392 w 830"/>
                <a:gd name="T29" fmla="*/ 646 h 646"/>
                <a:gd name="T30" fmla="*/ 504 w 830"/>
                <a:gd name="T31" fmla="*/ 633 h 646"/>
                <a:gd name="T32" fmla="*/ 550 w 830"/>
                <a:gd name="T33" fmla="*/ 621 h 646"/>
                <a:gd name="T34" fmla="*/ 588 w 830"/>
                <a:gd name="T35" fmla="*/ 605 h 646"/>
                <a:gd name="T36" fmla="*/ 766 w 830"/>
                <a:gd name="T37" fmla="*/ 443 h 646"/>
                <a:gd name="T38" fmla="*/ 830 w 830"/>
                <a:gd name="T39" fmla="*/ 217 h 646"/>
                <a:gd name="T40" fmla="*/ 786 w 830"/>
                <a:gd name="T41" fmla="*/ 28 h 646"/>
                <a:gd name="T42" fmla="*/ 732 w 830"/>
                <a:gd name="T43" fmla="*/ 9 h 646"/>
                <a:gd name="T44" fmla="*/ 714 w 830"/>
                <a:gd name="T45" fmla="*/ 63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8" y="113"/>
                    <a:pt x="750" y="165"/>
                    <a:pt x="750" y="217"/>
                  </a:cubicBezTo>
                  <a:cubicBezTo>
                    <a:pt x="750" y="282"/>
                    <a:pt x="732" y="346"/>
                    <a:pt x="698" y="401"/>
                  </a:cubicBezTo>
                  <a:cubicBezTo>
                    <a:pt x="664" y="457"/>
                    <a:pt x="615" y="503"/>
                    <a:pt x="552" y="534"/>
                  </a:cubicBezTo>
                  <a:cubicBezTo>
                    <a:pt x="545" y="537"/>
                    <a:pt x="536" y="541"/>
                    <a:pt x="525" y="545"/>
                  </a:cubicBezTo>
                  <a:cubicBezTo>
                    <a:pt x="508" y="550"/>
                    <a:pt x="488" y="556"/>
                    <a:pt x="465" y="559"/>
                  </a:cubicBezTo>
                  <a:cubicBezTo>
                    <a:pt x="443" y="563"/>
                    <a:pt x="418" y="566"/>
                    <a:pt x="392" y="566"/>
                  </a:cubicBezTo>
                  <a:cubicBezTo>
                    <a:pt x="365" y="566"/>
                    <a:pt x="336" y="563"/>
                    <a:pt x="308" y="557"/>
                  </a:cubicBezTo>
                  <a:cubicBezTo>
                    <a:pt x="265" y="547"/>
                    <a:pt x="223" y="530"/>
                    <a:pt x="184" y="500"/>
                  </a:cubicBezTo>
                  <a:cubicBezTo>
                    <a:pt x="145" y="471"/>
                    <a:pt x="110" y="430"/>
                    <a:pt x="82" y="372"/>
                  </a:cubicBezTo>
                  <a:cubicBezTo>
                    <a:pt x="72" y="352"/>
                    <a:pt x="48" y="344"/>
                    <a:pt x="28" y="354"/>
                  </a:cubicBezTo>
                  <a:cubicBezTo>
                    <a:pt x="8" y="363"/>
                    <a:pt x="0" y="387"/>
                    <a:pt x="10" y="407"/>
                  </a:cubicBezTo>
                  <a:cubicBezTo>
                    <a:pt x="32" y="453"/>
                    <a:pt x="59" y="491"/>
                    <a:pt x="89" y="522"/>
                  </a:cubicBezTo>
                  <a:cubicBezTo>
                    <a:pt x="134" y="569"/>
                    <a:pt x="186" y="601"/>
                    <a:pt x="238" y="619"/>
                  </a:cubicBezTo>
                  <a:cubicBezTo>
                    <a:pt x="290" y="638"/>
                    <a:pt x="343" y="646"/>
                    <a:pt x="392" y="646"/>
                  </a:cubicBezTo>
                  <a:cubicBezTo>
                    <a:pt x="433" y="646"/>
                    <a:pt x="471" y="641"/>
                    <a:pt x="504" y="633"/>
                  </a:cubicBezTo>
                  <a:cubicBezTo>
                    <a:pt x="521" y="630"/>
                    <a:pt x="536" y="625"/>
                    <a:pt x="550" y="621"/>
                  </a:cubicBezTo>
                  <a:cubicBezTo>
                    <a:pt x="564" y="616"/>
                    <a:pt x="576" y="611"/>
                    <a:pt x="588" y="605"/>
                  </a:cubicBezTo>
                  <a:cubicBezTo>
                    <a:pt x="664" y="568"/>
                    <a:pt x="725" y="511"/>
                    <a:pt x="766" y="443"/>
                  </a:cubicBezTo>
                  <a:cubicBezTo>
                    <a:pt x="808" y="375"/>
                    <a:pt x="830" y="297"/>
                    <a:pt x="830" y="217"/>
                  </a:cubicBezTo>
                  <a:cubicBezTo>
                    <a:pt x="830" y="153"/>
                    <a:pt x="816" y="89"/>
                    <a:pt x="786" y="28"/>
                  </a:cubicBezTo>
                  <a:cubicBezTo>
                    <a:pt x="776" y="8"/>
                    <a:pt x="752" y="0"/>
                    <a:pt x="732" y="9"/>
                  </a:cubicBezTo>
                  <a:cubicBezTo>
                    <a:pt x="712" y="19"/>
                    <a:pt x="704" y="43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43"/>
            <p:cNvSpPr/>
            <p:nvPr/>
          </p:nvSpPr>
          <p:spPr bwMode="auto">
            <a:xfrm>
              <a:off x="2279650" y="5703888"/>
              <a:ext cx="766763" cy="596900"/>
            </a:xfrm>
            <a:custGeom>
              <a:avLst/>
              <a:gdLst>
                <a:gd name="T0" fmla="*/ 714 w 830"/>
                <a:gd name="T1" fmla="*/ 63 h 646"/>
                <a:gd name="T2" fmla="*/ 750 w 830"/>
                <a:gd name="T3" fmla="*/ 218 h 646"/>
                <a:gd name="T4" fmla="*/ 698 w 830"/>
                <a:gd name="T5" fmla="*/ 402 h 646"/>
                <a:gd name="T6" fmla="*/ 553 w 830"/>
                <a:gd name="T7" fmla="*/ 534 h 646"/>
                <a:gd name="T8" fmla="*/ 525 w 830"/>
                <a:gd name="T9" fmla="*/ 546 h 646"/>
                <a:gd name="T10" fmla="*/ 466 w 830"/>
                <a:gd name="T11" fmla="*/ 560 h 646"/>
                <a:gd name="T12" fmla="*/ 393 w 830"/>
                <a:gd name="T13" fmla="*/ 566 h 646"/>
                <a:gd name="T14" fmla="*/ 308 w 830"/>
                <a:gd name="T15" fmla="*/ 557 h 646"/>
                <a:gd name="T16" fmla="*/ 184 w 830"/>
                <a:gd name="T17" fmla="*/ 501 h 646"/>
                <a:gd name="T18" fmla="*/ 82 w 830"/>
                <a:gd name="T19" fmla="*/ 373 h 646"/>
                <a:gd name="T20" fmla="*/ 28 w 830"/>
                <a:gd name="T21" fmla="*/ 354 h 646"/>
                <a:gd name="T22" fmla="*/ 10 w 830"/>
                <a:gd name="T23" fmla="*/ 408 h 646"/>
                <a:gd name="T24" fmla="*/ 89 w 830"/>
                <a:gd name="T25" fmla="*/ 523 h 646"/>
                <a:gd name="T26" fmla="*/ 238 w 830"/>
                <a:gd name="T27" fmla="*/ 620 h 646"/>
                <a:gd name="T28" fmla="*/ 393 w 830"/>
                <a:gd name="T29" fmla="*/ 646 h 646"/>
                <a:gd name="T30" fmla="*/ 505 w 830"/>
                <a:gd name="T31" fmla="*/ 634 h 646"/>
                <a:gd name="T32" fmla="*/ 550 w 830"/>
                <a:gd name="T33" fmla="*/ 621 h 646"/>
                <a:gd name="T34" fmla="*/ 588 w 830"/>
                <a:gd name="T35" fmla="*/ 606 h 646"/>
                <a:gd name="T36" fmla="*/ 767 w 830"/>
                <a:gd name="T37" fmla="*/ 444 h 646"/>
                <a:gd name="T38" fmla="*/ 830 w 830"/>
                <a:gd name="T39" fmla="*/ 218 h 646"/>
                <a:gd name="T40" fmla="*/ 786 w 830"/>
                <a:gd name="T41" fmla="*/ 28 h 646"/>
                <a:gd name="T42" fmla="*/ 733 w 830"/>
                <a:gd name="T43" fmla="*/ 10 h 646"/>
                <a:gd name="T44" fmla="*/ 714 w 830"/>
                <a:gd name="T45" fmla="*/ 63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9" y="113"/>
                    <a:pt x="750" y="166"/>
                    <a:pt x="750" y="218"/>
                  </a:cubicBezTo>
                  <a:cubicBezTo>
                    <a:pt x="750" y="283"/>
                    <a:pt x="732" y="347"/>
                    <a:pt x="698" y="402"/>
                  </a:cubicBezTo>
                  <a:cubicBezTo>
                    <a:pt x="665" y="457"/>
                    <a:pt x="615" y="504"/>
                    <a:pt x="553" y="534"/>
                  </a:cubicBezTo>
                  <a:cubicBezTo>
                    <a:pt x="545" y="538"/>
                    <a:pt x="536" y="542"/>
                    <a:pt x="525" y="546"/>
                  </a:cubicBezTo>
                  <a:cubicBezTo>
                    <a:pt x="508" y="551"/>
                    <a:pt x="488" y="556"/>
                    <a:pt x="466" y="560"/>
                  </a:cubicBezTo>
                  <a:cubicBezTo>
                    <a:pt x="443" y="564"/>
                    <a:pt x="418" y="566"/>
                    <a:pt x="393" y="566"/>
                  </a:cubicBezTo>
                  <a:cubicBezTo>
                    <a:pt x="365" y="566"/>
                    <a:pt x="337" y="564"/>
                    <a:pt x="308" y="557"/>
                  </a:cubicBezTo>
                  <a:cubicBezTo>
                    <a:pt x="265" y="548"/>
                    <a:pt x="223" y="530"/>
                    <a:pt x="184" y="501"/>
                  </a:cubicBezTo>
                  <a:cubicBezTo>
                    <a:pt x="146" y="472"/>
                    <a:pt x="111" y="431"/>
                    <a:pt x="82" y="373"/>
                  </a:cubicBezTo>
                  <a:cubicBezTo>
                    <a:pt x="72" y="353"/>
                    <a:pt x="48" y="345"/>
                    <a:pt x="28" y="354"/>
                  </a:cubicBezTo>
                  <a:cubicBezTo>
                    <a:pt x="9" y="364"/>
                    <a:pt x="0" y="388"/>
                    <a:pt x="10" y="408"/>
                  </a:cubicBezTo>
                  <a:cubicBezTo>
                    <a:pt x="32" y="454"/>
                    <a:pt x="59" y="492"/>
                    <a:pt x="89" y="523"/>
                  </a:cubicBezTo>
                  <a:cubicBezTo>
                    <a:pt x="134" y="570"/>
                    <a:pt x="186" y="601"/>
                    <a:pt x="238" y="620"/>
                  </a:cubicBezTo>
                  <a:cubicBezTo>
                    <a:pt x="291" y="639"/>
                    <a:pt x="344" y="646"/>
                    <a:pt x="393" y="646"/>
                  </a:cubicBezTo>
                  <a:cubicBezTo>
                    <a:pt x="433" y="646"/>
                    <a:pt x="471" y="641"/>
                    <a:pt x="505" y="634"/>
                  </a:cubicBezTo>
                  <a:cubicBezTo>
                    <a:pt x="521" y="630"/>
                    <a:pt x="537" y="626"/>
                    <a:pt x="550" y="621"/>
                  </a:cubicBezTo>
                  <a:cubicBezTo>
                    <a:pt x="564" y="617"/>
                    <a:pt x="577" y="612"/>
                    <a:pt x="588" y="606"/>
                  </a:cubicBezTo>
                  <a:cubicBezTo>
                    <a:pt x="664" y="569"/>
                    <a:pt x="725" y="512"/>
                    <a:pt x="767" y="444"/>
                  </a:cubicBezTo>
                  <a:cubicBezTo>
                    <a:pt x="808" y="376"/>
                    <a:pt x="830" y="298"/>
                    <a:pt x="830" y="218"/>
                  </a:cubicBezTo>
                  <a:cubicBezTo>
                    <a:pt x="830" y="154"/>
                    <a:pt x="816" y="89"/>
                    <a:pt x="786" y="28"/>
                  </a:cubicBezTo>
                  <a:cubicBezTo>
                    <a:pt x="777" y="8"/>
                    <a:pt x="753" y="0"/>
                    <a:pt x="733" y="10"/>
                  </a:cubicBezTo>
                  <a:cubicBezTo>
                    <a:pt x="713" y="20"/>
                    <a:pt x="705" y="44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6" name="Freeform 44"/>
            <p:cNvSpPr/>
            <p:nvPr/>
          </p:nvSpPr>
          <p:spPr bwMode="auto">
            <a:xfrm>
              <a:off x="-225426" y="6034088"/>
              <a:ext cx="749300" cy="74612"/>
            </a:xfrm>
            <a:custGeom>
              <a:avLst/>
              <a:gdLst>
                <a:gd name="T0" fmla="*/ 40 w 810"/>
                <a:gd name="T1" fmla="*/ 80 h 80"/>
                <a:gd name="T2" fmla="*/ 770 w 810"/>
                <a:gd name="T3" fmla="*/ 80 h 80"/>
                <a:gd name="T4" fmla="*/ 810 w 810"/>
                <a:gd name="T5" fmla="*/ 40 h 80"/>
                <a:gd name="T6" fmla="*/ 770 w 810"/>
                <a:gd name="T7" fmla="*/ 0 h 80"/>
                <a:gd name="T8" fmla="*/ 40 w 810"/>
                <a:gd name="T9" fmla="*/ 0 h 80"/>
                <a:gd name="T10" fmla="*/ 0 w 810"/>
                <a:gd name="T11" fmla="*/ 40 h 80"/>
                <a:gd name="T12" fmla="*/ 40 w 810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0" h="80">
                  <a:moveTo>
                    <a:pt x="40" y="80"/>
                  </a:moveTo>
                  <a:cubicBezTo>
                    <a:pt x="770" y="80"/>
                    <a:pt x="770" y="80"/>
                    <a:pt x="770" y="80"/>
                  </a:cubicBezTo>
                  <a:cubicBezTo>
                    <a:pt x="792" y="80"/>
                    <a:pt x="810" y="62"/>
                    <a:pt x="810" y="40"/>
                  </a:cubicBezTo>
                  <a:cubicBezTo>
                    <a:pt x="810" y="18"/>
                    <a:pt x="792" y="0"/>
                    <a:pt x="77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7" name="Freeform 45"/>
            <p:cNvSpPr/>
            <p:nvPr/>
          </p:nvSpPr>
          <p:spPr bwMode="auto">
            <a:xfrm>
              <a:off x="1778000" y="6002338"/>
              <a:ext cx="573088" cy="76200"/>
            </a:xfrm>
            <a:custGeom>
              <a:avLst/>
              <a:gdLst>
                <a:gd name="T0" fmla="*/ 40 w 620"/>
                <a:gd name="T1" fmla="*/ 82 h 82"/>
                <a:gd name="T2" fmla="*/ 580 w 620"/>
                <a:gd name="T3" fmla="*/ 80 h 82"/>
                <a:gd name="T4" fmla="*/ 620 w 620"/>
                <a:gd name="T5" fmla="*/ 40 h 82"/>
                <a:gd name="T6" fmla="*/ 580 w 620"/>
                <a:gd name="T7" fmla="*/ 0 h 82"/>
                <a:gd name="T8" fmla="*/ 40 w 620"/>
                <a:gd name="T9" fmla="*/ 2 h 82"/>
                <a:gd name="T10" fmla="*/ 0 w 620"/>
                <a:gd name="T11" fmla="*/ 42 h 82"/>
                <a:gd name="T12" fmla="*/ 40 w 620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0" h="82">
                  <a:moveTo>
                    <a:pt x="40" y="82"/>
                  </a:moveTo>
                  <a:cubicBezTo>
                    <a:pt x="580" y="80"/>
                    <a:pt x="580" y="80"/>
                    <a:pt x="580" y="80"/>
                  </a:cubicBezTo>
                  <a:cubicBezTo>
                    <a:pt x="602" y="80"/>
                    <a:pt x="620" y="62"/>
                    <a:pt x="620" y="40"/>
                  </a:cubicBezTo>
                  <a:cubicBezTo>
                    <a:pt x="620" y="18"/>
                    <a:pt x="602" y="0"/>
                    <a:pt x="580" y="0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18" y="2"/>
                    <a:pt x="0" y="20"/>
                    <a:pt x="0" y="42"/>
                  </a:cubicBezTo>
                  <a:cubicBezTo>
                    <a:pt x="0" y="64"/>
                    <a:pt x="18" y="82"/>
                    <a:pt x="40" y="8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8" name="Freeform 46"/>
            <p:cNvSpPr/>
            <p:nvPr/>
          </p:nvSpPr>
          <p:spPr bwMode="auto">
            <a:xfrm>
              <a:off x="2935287" y="5708650"/>
              <a:ext cx="942975" cy="74612"/>
            </a:xfrm>
            <a:custGeom>
              <a:avLst/>
              <a:gdLst>
                <a:gd name="T0" fmla="*/ 40 w 1020"/>
                <a:gd name="T1" fmla="*/ 80 h 80"/>
                <a:gd name="T2" fmla="*/ 980 w 1020"/>
                <a:gd name="T3" fmla="*/ 80 h 80"/>
                <a:gd name="T4" fmla="*/ 1020 w 1020"/>
                <a:gd name="T5" fmla="*/ 40 h 80"/>
                <a:gd name="T6" fmla="*/ 980 w 1020"/>
                <a:gd name="T7" fmla="*/ 0 h 80"/>
                <a:gd name="T8" fmla="*/ 40 w 1020"/>
                <a:gd name="T9" fmla="*/ 0 h 80"/>
                <a:gd name="T10" fmla="*/ 0 w 1020"/>
                <a:gd name="T11" fmla="*/ 40 h 80"/>
                <a:gd name="T12" fmla="*/ 40 w 1020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80">
                  <a:moveTo>
                    <a:pt x="40" y="80"/>
                  </a:moveTo>
                  <a:cubicBezTo>
                    <a:pt x="980" y="80"/>
                    <a:pt x="980" y="80"/>
                    <a:pt x="980" y="80"/>
                  </a:cubicBezTo>
                  <a:cubicBezTo>
                    <a:pt x="1002" y="80"/>
                    <a:pt x="1020" y="62"/>
                    <a:pt x="1020" y="40"/>
                  </a:cubicBezTo>
                  <a:cubicBezTo>
                    <a:pt x="1020" y="18"/>
                    <a:pt x="1002" y="0"/>
                    <a:pt x="98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9" name="Freeform 47"/>
            <p:cNvSpPr/>
            <p:nvPr/>
          </p:nvSpPr>
          <p:spPr bwMode="auto">
            <a:xfrm>
              <a:off x="4735512" y="6026150"/>
              <a:ext cx="628650" cy="82550"/>
            </a:xfrm>
            <a:custGeom>
              <a:avLst/>
              <a:gdLst>
                <a:gd name="T0" fmla="*/ 40 w 681"/>
                <a:gd name="T1" fmla="*/ 88 h 88"/>
                <a:gd name="T2" fmla="*/ 641 w 681"/>
                <a:gd name="T3" fmla="*/ 81 h 88"/>
                <a:gd name="T4" fmla="*/ 681 w 681"/>
                <a:gd name="T5" fmla="*/ 40 h 88"/>
                <a:gd name="T6" fmla="*/ 640 w 681"/>
                <a:gd name="T7" fmla="*/ 1 h 88"/>
                <a:gd name="T8" fmla="*/ 40 w 681"/>
                <a:gd name="T9" fmla="*/ 8 h 88"/>
                <a:gd name="T10" fmla="*/ 0 w 681"/>
                <a:gd name="T11" fmla="*/ 49 h 88"/>
                <a:gd name="T12" fmla="*/ 40 w 681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0" y="88"/>
                  </a:moveTo>
                  <a:cubicBezTo>
                    <a:pt x="641" y="81"/>
                    <a:pt x="641" y="81"/>
                    <a:pt x="641" y="81"/>
                  </a:cubicBezTo>
                  <a:cubicBezTo>
                    <a:pt x="663" y="80"/>
                    <a:pt x="681" y="62"/>
                    <a:pt x="681" y="40"/>
                  </a:cubicBezTo>
                  <a:cubicBezTo>
                    <a:pt x="680" y="18"/>
                    <a:pt x="662" y="0"/>
                    <a:pt x="640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7" y="8"/>
                    <a:pt x="0" y="26"/>
                    <a:pt x="0" y="49"/>
                  </a:cubicBezTo>
                  <a:cubicBezTo>
                    <a:pt x="0" y="71"/>
                    <a:pt x="18" y="88"/>
                    <a:pt x="40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0" name="Freeform 48"/>
            <p:cNvSpPr/>
            <p:nvPr/>
          </p:nvSpPr>
          <p:spPr bwMode="auto">
            <a:xfrm>
              <a:off x="5976937" y="5969000"/>
              <a:ext cx="628650" cy="82550"/>
            </a:xfrm>
            <a:custGeom>
              <a:avLst/>
              <a:gdLst>
                <a:gd name="T0" fmla="*/ 41 w 681"/>
                <a:gd name="T1" fmla="*/ 88 h 88"/>
                <a:gd name="T2" fmla="*/ 642 w 681"/>
                <a:gd name="T3" fmla="*/ 80 h 88"/>
                <a:gd name="T4" fmla="*/ 681 w 681"/>
                <a:gd name="T5" fmla="*/ 40 h 88"/>
                <a:gd name="T6" fmla="*/ 641 w 681"/>
                <a:gd name="T7" fmla="*/ 0 h 88"/>
                <a:gd name="T8" fmla="*/ 40 w 681"/>
                <a:gd name="T9" fmla="*/ 8 h 88"/>
                <a:gd name="T10" fmla="*/ 0 w 681"/>
                <a:gd name="T11" fmla="*/ 48 h 88"/>
                <a:gd name="T12" fmla="*/ 41 w 681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1" y="88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1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8" y="8"/>
                    <a:pt x="0" y="26"/>
                    <a:pt x="0" y="48"/>
                  </a:cubicBezTo>
                  <a:cubicBezTo>
                    <a:pt x="1" y="70"/>
                    <a:pt x="19" y="88"/>
                    <a:pt x="41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1" name="Freeform 49"/>
            <p:cNvSpPr/>
            <p:nvPr/>
          </p:nvSpPr>
          <p:spPr bwMode="auto">
            <a:xfrm>
              <a:off x="11784012" y="6061075"/>
              <a:ext cx="630238" cy="80962"/>
            </a:xfrm>
            <a:custGeom>
              <a:avLst/>
              <a:gdLst>
                <a:gd name="T0" fmla="*/ 41 w 682"/>
                <a:gd name="T1" fmla="*/ 87 h 88"/>
                <a:gd name="T2" fmla="*/ 642 w 682"/>
                <a:gd name="T3" fmla="*/ 80 h 88"/>
                <a:gd name="T4" fmla="*/ 681 w 682"/>
                <a:gd name="T5" fmla="*/ 40 h 88"/>
                <a:gd name="T6" fmla="*/ 641 w 682"/>
                <a:gd name="T7" fmla="*/ 0 h 88"/>
                <a:gd name="T8" fmla="*/ 40 w 682"/>
                <a:gd name="T9" fmla="*/ 7 h 88"/>
                <a:gd name="T10" fmla="*/ 1 w 682"/>
                <a:gd name="T11" fmla="*/ 48 h 88"/>
                <a:gd name="T12" fmla="*/ 41 w 682"/>
                <a:gd name="T13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2" h="88">
                  <a:moveTo>
                    <a:pt x="41" y="87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2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18" y="8"/>
                    <a:pt x="0" y="26"/>
                    <a:pt x="1" y="48"/>
                  </a:cubicBezTo>
                  <a:cubicBezTo>
                    <a:pt x="1" y="70"/>
                    <a:pt x="19" y="88"/>
                    <a:pt x="41" y="8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2" name="Freeform 50"/>
            <p:cNvSpPr/>
            <p:nvPr/>
          </p:nvSpPr>
          <p:spPr bwMode="auto">
            <a:xfrm>
              <a:off x="7270750" y="5732463"/>
              <a:ext cx="833438" cy="401637"/>
            </a:xfrm>
            <a:custGeom>
              <a:avLst/>
              <a:gdLst>
                <a:gd name="T0" fmla="*/ 82 w 902"/>
                <a:gd name="T1" fmla="*/ 374 h 435"/>
                <a:gd name="T2" fmla="*/ 108 w 902"/>
                <a:gd name="T3" fmla="*/ 270 h 435"/>
                <a:gd name="T4" fmla="*/ 236 w 902"/>
                <a:gd name="T5" fmla="*/ 138 h 435"/>
                <a:gd name="T6" fmla="*/ 443 w 902"/>
                <a:gd name="T7" fmla="*/ 82 h 435"/>
                <a:gd name="T8" fmla="*/ 590 w 902"/>
                <a:gd name="T9" fmla="*/ 111 h 435"/>
                <a:gd name="T10" fmla="*/ 757 w 902"/>
                <a:gd name="T11" fmla="*/ 235 h 435"/>
                <a:gd name="T12" fmla="*/ 804 w 902"/>
                <a:gd name="T13" fmla="*/ 315 h 435"/>
                <a:gd name="T14" fmla="*/ 820 w 902"/>
                <a:gd name="T15" fmla="*/ 394 h 435"/>
                <a:gd name="T16" fmla="*/ 861 w 902"/>
                <a:gd name="T17" fmla="*/ 435 h 435"/>
                <a:gd name="T18" fmla="*/ 902 w 902"/>
                <a:gd name="T19" fmla="*/ 394 h 435"/>
                <a:gd name="T20" fmla="*/ 865 w 902"/>
                <a:gd name="T21" fmla="*/ 250 h 435"/>
                <a:gd name="T22" fmla="*/ 796 w 902"/>
                <a:gd name="T23" fmla="*/ 153 h 435"/>
                <a:gd name="T24" fmla="*/ 641 w 902"/>
                <a:gd name="T25" fmla="*/ 43 h 435"/>
                <a:gd name="T26" fmla="*/ 443 w 902"/>
                <a:gd name="T27" fmla="*/ 0 h 435"/>
                <a:gd name="T28" fmla="*/ 268 w 902"/>
                <a:gd name="T29" fmla="*/ 31 h 435"/>
                <a:gd name="T30" fmla="*/ 75 w 902"/>
                <a:gd name="T31" fmla="*/ 170 h 435"/>
                <a:gd name="T32" fmla="*/ 20 w 902"/>
                <a:gd name="T33" fmla="*/ 267 h 435"/>
                <a:gd name="T34" fmla="*/ 0 w 902"/>
                <a:gd name="T35" fmla="*/ 374 h 435"/>
                <a:gd name="T36" fmla="*/ 41 w 902"/>
                <a:gd name="T37" fmla="*/ 415 h 435"/>
                <a:gd name="T38" fmla="*/ 82 w 902"/>
                <a:gd name="T39" fmla="*/ 374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2" h="435">
                  <a:moveTo>
                    <a:pt x="82" y="374"/>
                  </a:moveTo>
                  <a:cubicBezTo>
                    <a:pt x="82" y="340"/>
                    <a:pt x="91" y="304"/>
                    <a:pt x="108" y="270"/>
                  </a:cubicBezTo>
                  <a:cubicBezTo>
                    <a:pt x="134" y="220"/>
                    <a:pt x="178" y="172"/>
                    <a:pt x="236" y="138"/>
                  </a:cubicBezTo>
                  <a:cubicBezTo>
                    <a:pt x="293" y="104"/>
                    <a:pt x="364" y="82"/>
                    <a:pt x="443" y="82"/>
                  </a:cubicBezTo>
                  <a:cubicBezTo>
                    <a:pt x="495" y="82"/>
                    <a:pt x="545" y="93"/>
                    <a:pt x="590" y="111"/>
                  </a:cubicBezTo>
                  <a:cubicBezTo>
                    <a:pt x="659" y="138"/>
                    <a:pt x="717" y="183"/>
                    <a:pt x="757" y="235"/>
                  </a:cubicBezTo>
                  <a:cubicBezTo>
                    <a:pt x="777" y="260"/>
                    <a:pt x="793" y="288"/>
                    <a:pt x="804" y="315"/>
                  </a:cubicBezTo>
                  <a:cubicBezTo>
                    <a:pt x="814" y="342"/>
                    <a:pt x="820" y="369"/>
                    <a:pt x="820" y="394"/>
                  </a:cubicBezTo>
                  <a:cubicBezTo>
                    <a:pt x="820" y="417"/>
                    <a:pt x="838" y="435"/>
                    <a:pt x="861" y="435"/>
                  </a:cubicBezTo>
                  <a:cubicBezTo>
                    <a:pt x="884" y="435"/>
                    <a:pt x="902" y="417"/>
                    <a:pt x="902" y="394"/>
                  </a:cubicBezTo>
                  <a:cubicBezTo>
                    <a:pt x="902" y="345"/>
                    <a:pt x="888" y="296"/>
                    <a:pt x="865" y="250"/>
                  </a:cubicBezTo>
                  <a:cubicBezTo>
                    <a:pt x="847" y="215"/>
                    <a:pt x="824" y="183"/>
                    <a:pt x="796" y="153"/>
                  </a:cubicBezTo>
                  <a:cubicBezTo>
                    <a:pt x="754" y="109"/>
                    <a:pt x="701" y="70"/>
                    <a:pt x="641" y="43"/>
                  </a:cubicBezTo>
                  <a:cubicBezTo>
                    <a:pt x="582" y="16"/>
                    <a:pt x="514" y="0"/>
                    <a:pt x="443" y="0"/>
                  </a:cubicBezTo>
                  <a:cubicBezTo>
                    <a:pt x="380" y="0"/>
                    <a:pt x="321" y="11"/>
                    <a:pt x="268" y="31"/>
                  </a:cubicBezTo>
                  <a:cubicBezTo>
                    <a:pt x="189" y="61"/>
                    <a:pt x="122" y="110"/>
                    <a:pt x="75" y="170"/>
                  </a:cubicBezTo>
                  <a:cubicBezTo>
                    <a:pt x="52" y="200"/>
                    <a:pt x="33" y="233"/>
                    <a:pt x="20" y="267"/>
                  </a:cubicBezTo>
                  <a:cubicBezTo>
                    <a:pt x="7" y="301"/>
                    <a:pt x="0" y="338"/>
                    <a:pt x="0" y="374"/>
                  </a:cubicBezTo>
                  <a:cubicBezTo>
                    <a:pt x="0" y="397"/>
                    <a:pt x="18" y="415"/>
                    <a:pt x="41" y="415"/>
                  </a:cubicBezTo>
                  <a:cubicBezTo>
                    <a:pt x="64" y="415"/>
                    <a:pt x="82" y="397"/>
                    <a:pt x="82" y="3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3" name="Freeform 51"/>
            <p:cNvSpPr/>
            <p:nvPr/>
          </p:nvSpPr>
          <p:spPr bwMode="auto">
            <a:xfrm>
              <a:off x="5413375" y="5842000"/>
              <a:ext cx="471488" cy="127000"/>
            </a:xfrm>
            <a:custGeom>
              <a:avLst/>
              <a:gdLst>
                <a:gd name="T0" fmla="*/ 39 w 510"/>
                <a:gd name="T1" fmla="*/ 138 h 138"/>
                <a:gd name="T2" fmla="*/ 49 w 510"/>
                <a:gd name="T3" fmla="*/ 138 h 138"/>
                <a:gd name="T4" fmla="*/ 80 w 510"/>
                <a:gd name="T5" fmla="*/ 135 h 138"/>
                <a:gd name="T6" fmla="*/ 127 w 510"/>
                <a:gd name="T7" fmla="*/ 119 h 138"/>
                <a:gd name="T8" fmla="*/ 188 w 510"/>
                <a:gd name="T9" fmla="*/ 92 h 138"/>
                <a:gd name="T10" fmla="*/ 213 w 510"/>
                <a:gd name="T11" fmla="*/ 83 h 138"/>
                <a:gd name="T12" fmla="*/ 234 w 510"/>
                <a:gd name="T13" fmla="*/ 80 h 138"/>
                <a:gd name="T14" fmla="*/ 234 w 510"/>
                <a:gd name="T15" fmla="*/ 80 h 138"/>
                <a:gd name="T16" fmla="*/ 234 w 510"/>
                <a:gd name="T17" fmla="*/ 80 h 138"/>
                <a:gd name="T18" fmla="*/ 254 w 510"/>
                <a:gd name="T19" fmla="*/ 82 h 138"/>
                <a:gd name="T20" fmla="*/ 301 w 510"/>
                <a:gd name="T21" fmla="*/ 94 h 138"/>
                <a:gd name="T22" fmla="*/ 385 w 510"/>
                <a:gd name="T23" fmla="*/ 122 h 138"/>
                <a:gd name="T24" fmla="*/ 427 w 510"/>
                <a:gd name="T25" fmla="*/ 133 h 138"/>
                <a:gd name="T26" fmla="*/ 470 w 510"/>
                <a:gd name="T27" fmla="*/ 138 h 138"/>
                <a:gd name="T28" fmla="*/ 510 w 510"/>
                <a:gd name="T29" fmla="*/ 98 h 138"/>
                <a:gd name="T30" fmla="*/ 470 w 510"/>
                <a:gd name="T31" fmla="*/ 58 h 138"/>
                <a:gd name="T32" fmla="*/ 451 w 510"/>
                <a:gd name="T33" fmla="*/ 56 h 138"/>
                <a:gd name="T34" fmla="*/ 405 w 510"/>
                <a:gd name="T35" fmla="*/ 44 h 138"/>
                <a:gd name="T36" fmla="*/ 321 w 510"/>
                <a:gd name="T37" fmla="*/ 16 h 138"/>
                <a:gd name="T38" fmla="*/ 277 w 510"/>
                <a:gd name="T39" fmla="*/ 5 h 138"/>
                <a:gd name="T40" fmla="*/ 234 w 510"/>
                <a:gd name="T41" fmla="*/ 0 h 138"/>
                <a:gd name="T42" fmla="*/ 234 w 510"/>
                <a:gd name="T43" fmla="*/ 0 h 138"/>
                <a:gd name="T44" fmla="*/ 234 w 510"/>
                <a:gd name="T45" fmla="*/ 0 h 138"/>
                <a:gd name="T46" fmla="*/ 202 w 510"/>
                <a:gd name="T47" fmla="*/ 3 h 138"/>
                <a:gd name="T48" fmla="*/ 154 w 510"/>
                <a:gd name="T49" fmla="*/ 19 h 138"/>
                <a:gd name="T50" fmla="*/ 93 w 510"/>
                <a:gd name="T51" fmla="*/ 47 h 138"/>
                <a:gd name="T52" fmla="*/ 69 w 510"/>
                <a:gd name="T53" fmla="*/ 55 h 138"/>
                <a:gd name="T54" fmla="*/ 49 w 510"/>
                <a:gd name="T55" fmla="*/ 58 h 138"/>
                <a:gd name="T56" fmla="*/ 45 w 510"/>
                <a:gd name="T57" fmla="*/ 58 h 138"/>
                <a:gd name="T58" fmla="*/ 2 w 510"/>
                <a:gd name="T59" fmla="*/ 95 h 138"/>
                <a:gd name="T60" fmla="*/ 39 w 510"/>
                <a:gd name="T61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0" h="138">
                  <a:moveTo>
                    <a:pt x="39" y="138"/>
                  </a:moveTo>
                  <a:cubicBezTo>
                    <a:pt x="42" y="138"/>
                    <a:pt x="46" y="138"/>
                    <a:pt x="49" y="138"/>
                  </a:cubicBezTo>
                  <a:cubicBezTo>
                    <a:pt x="60" y="138"/>
                    <a:pt x="70" y="137"/>
                    <a:pt x="80" y="135"/>
                  </a:cubicBezTo>
                  <a:cubicBezTo>
                    <a:pt x="97" y="131"/>
                    <a:pt x="113" y="125"/>
                    <a:pt x="127" y="119"/>
                  </a:cubicBezTo>
                  <a:cubicBezTo>
                    <a:pt x="149" y="110"/>
                    <a:pt x="170" y="99"/>
                    <a:pt x="188" y="92"/>
                  </a:cubicBezTo>
                  <a:cubicBezTo>
                    <a:pt x="197" y="88"/>
                    <a:pt x="205" y="85"/>
                    <a:pt x="213" y="83"/>
                  </a:cubicBezTo>
                  <a:cubicBezTo>
                    <a:pt x="221" y="81"/>
                    <a:pt x="228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9" y="80"/>
                    <a:pt x="246" y="80"/>
                    <a:pt x="254" y="82"/>
                  </a:cubicBezTo>
                  <a:cubicBezTo>
                    <a:pt x="267" y="84"/>
                    <a:pt x="283" y="88"/>
                    <a:pt x="301" y="94"/>
                  </a:cubicBezTo>
                  <a:cubicBezTo>
                    <a:pt x="327" y="102"/>
                    <a:pt x="356" y="113"/>
                    <a:pt x="385" y="122"/>
                  </a:cubicBezTo>
                  <a:cubicBezTo>
                    <a:pt x="399" y="126"/>
                    <a:pt x="413" y="130"/>
                    <a:pt x="427" y="133"/>
                  </a:cubicBezTo>
                  <a:cubicBezTo>
                    <a:pt x="442" y="136"/>
                    <a:pt x="456" y="138"/>
                    <a:pt x="470" y="138"/>
                  </a:cubicBezTo>
                  <a:cubicBezTo>
                    <a:pt x="492" y="138"/>
                    <a:pt x="510" y="120"/>
                    <a:pt x="510" y="98"/>
                  </a:cubicBezTo>
                  <a:cubicBezTo>
                    <a:pt x="510" y="76"/>
                    <a:pt x="492" y="58"/>
                    <a:pt x="470" y="58"/>
                  </a:cubicBezTo>
                  <a:cubicBezTo>
                    <a:pt x="465" y="58"/>
                    <a:pt x="459" y="57"/>
                    <a:pt x="451" y="56"/>
                  </a:cubicBezTo>
                  <a:cubicBezTo>
                    <a:pt x="438" y="54"/>
                    <a:pt x="422" y="49"/>
                    <a:pt x="405" y="44"/>
                  </a:cubicBezTo>
                  <a:cubicBezTo>
                    <a:pt x="378" y="36"/>
                    <a:pt x="349" y="25"/>
                    <a:pt x="321" y="16"/>
                  </a:cubicBezTo>
                  <a:cubicBezTo>
                    <a:pt x="306" y="12"/>
                    <a:pt x="292" y="8"/>
                    <a:pt x="277" y="5"/>
                  </a:cubicBezTo>
                  <a:cubicBezTo>
                    <a:pt x="263" y="2"/>
                    <a:pt x="249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23" y="0"/>
                    <a:pt x="212" y="1"/>
                    <a:pt x="202" y="3"/>
                  </a:cubicBezTo>
                  <a:cubicBezTo>
                    <a:pt x="185" y="7"/>
                    <a:pt x="169" y="13"/>
                    <a:pt x="154" y="19"/>
                  </a:cubicBezTo>
                  <a:cubicBezTo>
                    <a:pt x="132" y="29"/>
                    <a:pt x="111" y="39"/>
                    <a:pt x="93" y="47"/>
                  </a:cubicBezTo>
                  <a:cubicBezTo>
                    <a:pt x="84" y="50"/>
                    <a:pt x="76" y="53"/>
                    <a:pt x="69" y="55"/>
                  </a:cubicBezTo>
                  <a:cubicBezTo>
                    <a:pt x="61" y="57"/>
                    <a:pt x="55" y="58"/>
                    <a:pt x="49" y="58"/>
                  </a:cubicBezTo>
                  <a:cubicBezTo>
                    <a:pt x="48" y="58"/>
                    <a:pt x="47" y="58"/>
                    <a:pt x="45" y="58"/>
                  </a:cubicBezTo>
                  <a:cubicBezTo>
                    <a:pt x="23" y="56"/>
                    <a:pt x="4" y="73"/>
                    <a:pt x="2" y="95"/>
                  </a:cubicBezTo>
                  <a:cubicBezTo>
                    <a:pt x="0" y="117"/>
                    <a:pt x="17" y="136"/>
                    <a:pt x="39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4" name="Freeform 52"/>
            <p:cNvSpPr/>
            <p:nvPr/>
          </p:nvSpPr>
          <p:spPr bwMode="auto">
            <a:xfrm>
              <a:off x="10785475" y="6003925"/>
              <a:ext cx="322263" cy="74612"/>
            </a:xfrm>
            <a:custGeom>
              <a:avLst/>
              <a:gdLst>
                <a:gd name="T0" fmla="*/ 38 w 349"/>
                <a:gd name="T1" fmla="*/ 80 h 80"/>
                <a:gd name="T2" fmla="*/ 313 w 349"/>
                <a:gd name="T3" fmla="*/ 73 h 80"/>
                <a:gd name="T4" fmla="*/ 348 w 349"/>
                <a:gd name="T5" fmla="*/ 36 h 80"/>
                <a:gd name="T6" fmla="*/ 311 w 349"/>
                <a:gd name="T7" fmla="*/ 0 h 80"/>
                <a:gd name="T8" fmla="*/ 36 w 349"/>
                <a:gd name="T9" fmla="*/ 7 h 80"/>
                <a:gd name="T10" fmla="*/ 1 w 349"/>
                <a:gd name="T11" fmla="*/ 44 h 80"/>
                <a:gd name="T12" fmla="*/ 38 w 349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80">
                  <a:moveTo>
                    <a:pt x="38" y="80"/>
                  </a:moveTo>
                  <a:cubicBezTo>
                    <a:pt x="313" y="73"/>
                    <a:pt x="313" y="73"/>
                    <a:pt x="313" y="73"/>
                  </a:cubicBezTo>
                  <a:cubicBezTo>
                    <a:pt x="333" y="72"/>
                    <a:pt x="349" y="56"/>
                    <a:pt x="348" y="36"/>
                  </a:cubicBezTo>
                  <a:cubicBezTo>
                    <a:pt x="348" y="16"/>
                    <a:pt x="331" y="0"/>
                    <a:pt x="311" y="0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16" y="8"/>
                    <a:pt x="0" y="24"/>
                    <a:pt x="1" y="44"/>
                  </a:cubicBezTo>
                  <a:cubicBezTo>
                    <a:pt x="1" y="64"/>
                    <a:pt x="18" y="80"/>
                    <a:pt x="38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5" name="Freeform 53"/>
            <p:cNvSpPr/>
            <p:nvPr/>
          </p:nvSpPr>
          <p:spPr bwMode="auto">
            <a:xfrm>
              <a:off x="8026400" y="6040438"/>
              <a:ext cx="406400" cy="84137"/>
            </a:xfrm>
            <a:custGeom>
              <a:avLst/>
              <a:gdLst>
                <a:gd name="T0" fmla="*/ 43 w 440"/>
                <a:gd name="T1" fmla="*/ 90 h 90"/>
                <a:gd name="T2" fmla="*/ 399 w 440"/>
                <a:gd name="T3" fmla="*/ 83 h 90"/>
                <a:gd name="T4" fmla="*/ 439 w 440"/>
                <a:gd name="T5" fmla="*/ 41 h 90"/>
                <a:gd name="T6" fmla="*/ 397 w 440"/>
                <a:gd name="T7" fmla="*/ 0 h 90"/>
                <a:gd name="T8" fmla="*/ 41 w 440"/>
                <a:gd name="T9" fmla="*/ 7 h 90"/>
                <a:gd name="T10" fmla="*/ 1 w 440"/>
                <a:gd name="T11" fmla="*/ 49 h 90"/>
                <a:gd name="T12" fmla="*/ 43 w 440"/>
                <a:gd name="T13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90">
                  <a:moveTo>
                    <a:pt x="43" y="90"/>
                  </a:moveTo>
                  <a:cubicBezTo>
                    <a:pt x="399" y="83"/>
                    <a:pt x="399" y="83"/>
                    <a:pt x="399" y="83"/>
                  </a:cubicBezTo>
                  <a:cubicBezTo>
                    <a:pt x="422" y="82"/>
                    <a:pt x="440" y="63"/>
                    <a:pt x="439" y="41"/>
                  </a:cubicBezTo>
                  <a:cubicBezTo>
                    <a:pt x="439" y="18"/>
                    <a:pt x="420" y="0"/>
                    <a:pt x="397" y="0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18" y="8"/>
                    <a:pt x="0" y="27"/>
                    <a:pt x="1" y="49"/>
                  </a:cubicBezTo>
                  <a:cubicBezTo>
                    <a:pt x="1" y="72"/>
                    <a:pt x="20" y="90"/>
                    <a:pt x="43" y="9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1" cy="6865937"/>
          </a:xfrm>
          <a:prstGeom prst="rect">
            <a:avLst/>
          </a:prstGeom>
          <a:solidFill>
            <a:srgbClr val="B0DD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2" y="1535115"/>
            <a:ext cx="5389033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5" y="273051"/>
            <a:ext cx="4011084" cy="1162051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420730" y="4161262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741438" y="4674064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978211" y="4974101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avLst/>
              <a:gdLst>
                <a:gd name="T0" fmla="*/ 956 w 991"/>
                <a:gd name="T1" fmla="*/ 18 h 346"/>
                <a:gd name="T2" fmla="*/ 921 w 991"/>
                <a:gd name="T3" fmla="*/ 129 h 346"/>
                <a:gd name="T4" fmla="*/ 756 w 991"/>
                <a:gd name="T5" fmla="*/ 259 h 346"/>
                <a:gd name="T6" fmla="*/ 496 w 991"/>
                <a:gd name="T7" fmla="*/ 310 h 346"/>
                <a:gd name="T8" fmla="*/ 167 w 991"/>
                <a:gd name="T9" fmla="*/ 222 h 346"/>
                <a:gd name="T10" fmla="*/ 70 w 991"/>
                <a:gd name="T11" fmla="*/ 129 h 346"/>
                <a:gd name="T12" fmla="*/ 35 w 991"/>
                <a:gd name="T13" fmla="*/ 18 h 346"/>
                <a:gd name="T14" fmla="*/ 17 w 991"/>
                <a:gd name="T15" fmla="*/ 0 h 346"/>
                <a:gd name="T16" fmla="*/ 0 w 991"/>
                <a:gd name="T17" fmla="*/ 18 h 346"/>
                <a:gd name="T18" fmla="*/ 40 w 991"/>
                <a:gd name="T19" fmla="*/ 148 h 346"/>
                <a:gd name="T20" fmla="*/ 221 w 991"/>
                <a:gd name="T21" fmla="*/ 291 h 346"/>
                <a:gd name="T22" fmla="*/ 496 w 991"/>
                <a:gd name="T23" fmla="*/ 346 h 346"/>
                <a:gd name="T24" fmla="*/ 843 w 991"/>
                <a:gd name="T25" fmla="*/ 252 h 346"/>
                <a:gd name="T26" fmla="*/ 951 w 991"/>
                <a:gd name="T27" fmla="*/ 148 h 346"/>
                <a:gd name="T28" fmla="*/ 991 w 991"/>
                <a:gd name="T29" fmla="*/ 18 h 346"/>
                <a:gd name="T30" fmla="*/ 974 w 991"/>
                <a:gd name="T31" fmla="*/ 0 h 346"/>
                <a:gd name="T32" fmla="*/ 956 w 991"/>
                <a:gd name="T33" fmla="*/ 1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91" h="346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avLst/>
              <a:gdLst>
                <a:gd name="T0" fmla="*/ 0 w 306"/>
                <a:gd name="T1" fmla="*/ 97 h 97"/>
                <a:gd name="T2" fmla="*/ 144 w 306"/>
                <a:gd name="T3" fmla="*/ 1 h 97"/>
                <a:gd name="T4" fmla="*/ 306 w 306"/>
                <a:gd name="T5" fmla="*/ 97 h 97"/>
                <a:gd name="T6" fmla="*/ 0 w 306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avLst/>
              <a:gdLst>
                <a:gd name="T0" fmla="*/ 0 w 208"/>
                <a:gd name="T1" fmla="*/ 0 h 66"/>
                <a:gd name="T2" fmla="*/ 98 w 208"/>
                <a:gd name="T3" fmla="*/ 65 h 66"/>
                <a:gd name="T4" fmla="*/ 208 w 208"/>
                <a:gd name="T5" fmla="*/ 0 h 66"/>
                <a:gd name="T6" fmla="*/ 0 w 20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" h="66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avLst/>
              <a:gdLst>
                <a:gd name="T0" fmla="*/ 177 w 197"/>
                <a:gd name="T1" fmla="*/ 149 h 334"/>
                <a:gd name="T2" fmla="*/ 134 w 197"/>
                <a:gd name="T3" fmla="*/ 324 h 334"/>
                <a:gd name="T4" fmla="*/ 20 w 197"/>
                <a:gd name="T5" fmla="*/ 185 h 334"/>
                <a:gd name="T6" fmla="*/ 63 w 197"/>
                <a:gd name="T7" fmla="*/ 10 h 334"/>
                <a:gd name="T8" fmla="*/ 177 w 197"/>
                <a:gd name="T9" fmla="*/ 14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334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avLst/>
              <a:gdLst>
                <a:gd name="T0" fmla="*/ 41 w 695"/>
                <a:gd name="T1" fmla="*/ 347 h 368"/>
                <a:gd name="T2" fmla="*/ 131 w 695"/>
                <a:gd name="T3" fmla="*/ 131 h 368"/>
                <a:gd name="T4" fmla="*/ 348 w 695"/>
                <a:gd name="T5" fmla="*/ 41 h 368"/>
                <a:gd name="T6" fmla="*/ 564 w 695"/>
                <a:gd name="T7" fmla="*/ 131 h 368"/>
                <a:gd name="T8" fmla="*/ 654 w 695"/>
                <a:gd name="T9" fmla="*/ 347 h 368"/>
                <a:gd name="T10" fmla="*/ 674 w 695"/>
                <a:gd name="T11" fmla="*/ 368 h 368"/>
                <a:gd name="T12" fmla="*/ 695 w 695"/>
                <a:gd name="T13" fmla="*/ 347 h 368"/>
                <a:gd name="T14" fmla="*/ 593 w 695"/>
                <a:gd name="T15" fmla="*/ 102 h 368"/>
                <a:gd name="T16" fmla="*/ 348 w 695"/>
                <a:gd name="T17" fmla="*/ 0 h 368"/>
                <a:gd name="T18" fmla="*/ 102 w 695"/>
                <a:gd name="T19" fmla="*/ 102 h 368"/>
                <a:gd name="T20" fmla="*/ 0 w 695"/>
                <a:gd name="T21" fmla="*/ 347 h 368"/>
                <a:gd name="T22" fmla="*/ 21 w 695"/>
                <a:gd name="T23" fmla="*/ 368 h 368"/>
                <a:gd name="T24" fmla="*/ 41 w 695"/>
                <a:gd name="T25" fmla="*/ 34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5" h="368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avLst/>
              <a:gdLst>
                <a:gd name="T0" fmla="*/ 87 w 150"/>
                <a:gd name="T1" fmla="*/ 20 h 297"/>
                <a:gd name="T2" fmla="*/ 87 w 150"/>
                <a:gd name="T3" fmla="*/ 29 h 297"/>
                <a:gd name="T4" fmla="*/ 90 w 150"/>
                <a:gd name="T5" fmla="*/ 94 h 297"/>
                <a:gd name="T6" fmla="*/ 108 w 150"/>
                <a:gd name="T7" fmla="*/ 192 h 297"/>
                <a:gd name="T8" fmla="*/ 128 w 150"/>
                <a:gd name="T9" fmla="*/ 186 h 297"/>
                <a:gd name="T10" fmla="*/ 113 w 150"/>
                <a:gd name="T11" fmla="*/ 171 h 297"/>
                <a:gd name="T12" fmla="*/ 35 w 150"/>
                <a:gd name="T13" fmla="*/ 241 h 297"/>
                <a:gd name="T14" fmla="*/ 18 w 150"/>
                <a:gd name="T15" fmla="*/ 253 h 297"/>
                <a:gd name="T16" fmla="*/ 15 w 150"/>
                <a:gd name="T17" fmla="*/ 254 h 297"/>
                <a:gd name="T18" fmla="*/ 15 w 150"/>
                <a:gd name="T19" fmla="*/ 255 h 297"/>
                <a:gd name="T20" fmla="*/ 19 w 150"/>
                <a:gd name="T21" fmla="*/ 264 h 297"/>
                <a:gd name="T22" fmla="*/ 15 w 150"/>
                <a:gd name="T23" fmla="*/ 254 h 297"/>
                <a:gd name="T24" fmla="*/ 15 w 150"/>
                <a:gd name="T25" fmla="*/ 255 h 297"/>
                <a:gd name="T26" fmla="*/ 19 w 150"/>
                <a:gd name="T27" fmla="*/ 264 h 297"/>
                <a:gd name="T28" fmla="*/ 15 w 150"/>
                <a:gd name="T29" fmla="*/ 254 h 297"/>
                <a:gd name="T30" fmla="*/ 4 w 150"/>
                <a:gd name="T31" fmla="*/ 282 h 297"/>
                <a:gd name="T32" fmla="*/ 31 w 150"/>
                <a:gd name="T33" fmla="*/ 292 h 297"/>
                <a:gd name="T34" fmla="*/ 59 w 150"/>
                <a:gd name="T35" fmla="*/ 275 h 297"/>
                <a:gd name="T36" fmla="*/ 142 w 150"/>
                <a:gd name="T37" fmla="*/ 201 h 297"/>
                <a:gd name="T38" fmla="*/ 148 w 150"/>
                <a:gd name="T39" fmla="*/ 180 h 297"/>
                <a:gd name="T40" fmla="*/ 131 w 150"/>
                <a:gd name="T41" fmla="*/ 90 h 297"/>
                <a:gd name="T42" fmla="*/ 128 w 150"/>
                <a:gd name="T43" fmla="*/ 29 h 297"/>
                <a:gd name="T44" fmla="*/ 128 w 150"/>
                <a:gd name="T45" fmla="*/ 23 h 297"/>
                <a:gd name="T46" fmla="*/ 128 w 150"/>
                <a:gd name="T47" fmla="*/ 22 h 297"/>
                <a:gd name="T48" fmla="*/ 128 w 150"/>
                <a:gd name="T49" fmla="*/ 22 h 297"/>
                <a:gd name="T50" fmla="*/ 128 w 150"/>
                <a:gd name="T51" fmla="*/ 22 h 297"/>
                <a:gd name="T52" fmla="*/ 127 w 150"/>
                <a:gd name="T53" fmla="*/ 22 h 297"/>
                <a:gd name="T54" fmla="*/ 128 w 150"/>
                <a:gd name="T55" fmla="*/ 22 h 297"/>
                <a:gd name="T56" fmla="*/ 128 w 150"/>
                <a:gd name="T57" fmla="*/ 22 h 297"/>
                <a:gd name="T58" fmla="*/ 127 w 150"/>
                <a:gd name="T59" fmla="*/ 22 h 297"/>
                <a:gd name="T60" fmla="*/ 128 w 150"/>
                <a:gd name="T61" fmla="*/ 22 h 297"/>
                <a:gd name="T62" fmla="*/ 108 w 150"/>
                <a:gd name="T63" fmla="*/ 0 h 297"/>
                <a:gd name="T64" fmla="*/ 87 w 150"/>
                <a:gd name="T65" fmla="*/ 2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" h="297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avLst/>
              <a:gdLst>
                <a:gd name="T0" fmla="*/ 173 w 186"/>
                <a:gd name="T1" fmla="*/ 179 h 333"/>
                <a:gd name="T2" fmla="*/ 69 w 186"/>
                <a:gd name="T3" fmla="*/ 326 h 333"/>
                <a:gd name="T4" fmla="*/ 13 w 186"/>
                <a:gd name="T5" fmla="*/ 154 h 333"/>
                <a:gd name="T6" fmla="*/ 117 w 186"/>
                <a:gd name="T7" fmla="*/ 7 h 333"/>
                <a:gd name="T8" fmla="*/ 173 w 186"/>
                <a:gd name="T9" fmla="*/ 17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33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avLst/>
              <a:gdLst>
                <a:gd name="T0" fmla="*/ 82 w 149"/>
                <a:gd name="T1" fmla="*/ 319 h 361"/>
                <a:gd name="T2" fmla="*/ 75 w 149"/>
                <a:gd name="T3" fmla="*/ 317 h 361"/>
                <a:gd name="T4" fmla="*/ 62 w 149"/>
                <a:gd name="T5" fmla="*/ 306 h 361"/>
                <a:gd name="T6" fmla="*/ 46 w 149"/>
                <a:gd name="T7" fmla="*/ 270 h 361"/>
                <a:gd name="T8" fmla="*/ 40 w 149"/>
                <a:gd name="T9" fmla="*/ 215 h 361"/>
                <a:gd name="T10" fmla="*/ 43 w 149"/>
                <a:gd name="T11" fmla="*/ 171 h 361"/>
                <a:gd name="T12" fmla="*/ 78 w 149"/>
                <a:gd name="T13" fmla="*/ 73 h 361"/>
                <a:gd name="T14" fmla="*/ 102 w 149"/>
                <a:gd name="T15" fmla="*/ 47 h 361"/>
                <a:gd name="T16" fmla="*/ 112 w 149"/>
                <a:gd name="T17" fmla="*/ 41 h 361"/>
                <a:gd name="T18" fmla="*/ 121 w 149"/>
                <a:gd name="T19" fmla="*/ 40 h 361"/>
                <a:gd name="T20" fmla="*/ 124 w 149"/>
                <a:gd name="T21" fmla="*/ 40 h 361"/>
                <a:gd name="T22" fmla="*/ 147 w 149"/>
                <a:gd name="T23" fmla="*/ 23 h 361"/>
                <a:gd name="T24" fmla="*/ 130 w 149"/>
                <a:gd name="T25" fmla="*/ 1 h 361"/>
                <a:gd name="T26" fmla="*/ 121 w 149"/>
                <a:gd name="T27" fmla="*/ 0 h 361"/>
                <a:gd name="T28" fmla="*/ 99 w 149"/>
                <a:gd name="T29" fmla="*/ 4 h 361"/>
                <a:gd name="T30" fmla="*/ 65 w 149"/>
                <a:gd name="T31" fmla="*/ 26 h 361"/>
                <a:gd name="T32" fmla="*/ 26 w 149"/>
                <a:gd name="T33" fmla="*/ 85 h 361"/>
                <a:gd name="T34" fmla="*/ 4 w 149"/>
                <a:gd name="T35" fmla="*/ 165 h 361"/>
                <a:gd name="T36" fmla="*/ 0 w 149"/>
                <a:gd name="T37" fmla="*/ 215 h 361"/>
                <a:gd name="T38" fmla="*/ 18 w 149"/>
                <a:gd name="T39" fmla="*/ 308 h 361"/>
                <a:gd name="T40" fmla="*/ 41 w 149"/>
                <a:gd name="T41" fmla="*/ 341 h 361"/>
                <a:gd name="T42" fmla="*/ 57 w 149"/>
                <a:gd name="T43" fmla="*/ 353 h 361"/>
                <a:gd name="T44" fmla="*/ 76 w 149"/>
                <a:gd name="T45" fmla="*/ 359 h 361"/>
                <a:gd name="T46" fmla="*/ 98 w 149"/>
                <a:gd name="T47" fmla="*/ 342 h 361"/>
                <a:gd name="T48" fmla="*/ 82 w 149"/>
                <a:gd name="T49" fmla="*/ 319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9" h="361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avLst/>
              <a:gdLst>
                <a:gd name="T0" fmla="*/ 22 w 132"/>
                <a:gd name="T1" fmla="*/ 40 h 363"/>
                <a:gd name="T2" fmla="*/ 23 w 132"/>
                <a:gd name="T3" fmla="*/ 40 h 363"/>
                <a:gd name="T4" fmla="*/ 32 w 132"/>
                <a:gd name="T5" fmla="*/ 42 h 363"/>
                <a:gd name="T6" fmla="*/ 50 w 132"/>
                <a:gd name="T7" fmla="*/ 56 h 363"/>
                <a:gd name="T8" fmla="*/ 77 w 132"/>
                <a:gd name="T9" fmla="*/ 105 h 363"/>
                <a:gd name="T10" fmla="*/ 92 w 132"/>
                <a:gd name="T11" fmla="*/ 177 h 363"/>
                <a:gd name="T12" fmla="*/ 93 w 132"/>
                <a:gd name="T13" fmla="*/ 198 h 363"/>
                <a:gd name="T14" fmla="*/ 88 w 132"/>
                <a:gd name="T15" fmla="*/ 249 h 363"/>
                <a:gd name="T16" fmla="*/ 66 w 132"/>
                <a:gd name="T17" fmla="*/ 304 h 363"/>
                <a:gd name="T18" fmla="*/ 53 w 132"/>
                <a:gd name="T19" fmla="*/ 318 h 363"/>
                <a:gd name="T20" fmla="*/ 41 w 132"/>
                <a:gd name="T21" fmla="*/ 322 h 363"/>
                <a:gd name="T22" fmla="*/ 22 w 132"/>
                <a:gd name="T23" fmla="*/ 344 h 363"/>
                <a:gd name="T24" fmla="*/ 44 w 132"/>
                <a:gd name="T25" fmla="*/ 362 h 363"/>
                <a:gd name="T26" fmla="*/ 65 w 132"/>
                <a:gd name="T27" fmla="*/ 357 h 363"/>
                <a:gd name="T28" fmla="*/ 95 w 132"/>
                <a:gd name="T29" fmla="*/ 332 h 363"/>
                <a:gd name="T30" fmla="*/ 123 w 132"/>
                <a:gd name="T31" fmla="*/ 274 h 363"/>
                <a:gd name="T32" fmla="*/ 132 w 132"/>
                <a:gd name="T33" fmla="*/ 198 h 363"/>
                <a:gd name="T34" fmla="*/ 132 w 132"/>
                <a:gd name="T35" fmla="*/ 174 h 363"/>
                <a:gd name="T36" fmla="*/ 121 w 132"/>
                <a:gd name="T37" fmla="*/ 109 h 363"/>
                <a:gd name="T38" fmla="*/ 84 w 132"/>
                <a:gd name="T39" fmla="*/ 34 h 363"/>
                <a:gd name="T40" fmla="*/ 57 w 132"/>
                <a:gd name="T41" fmla="*/ 10 h 363"/>
                <a:gd name="T42" fmla="*/ 23 w 132"/>
                <a:gd name="T43" fmla="*/ 0 h 363"/>
                <a:gd name="T44" fmla="*/ 19 w 132"/>
                <a:gd name="T45" fmla="*/ 0 h 363"/>
                <a:gd name="T46" fmla="*/ 1 w 132"/>
                <a:gd name="T47" fmla="*/ 22 h 363"/>
                <a:gd name="T48" fmla="*/ 22 w 132"/>
                <a:gd name="T49" fmla="*/ 4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63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avLst/>
              <a:gdLst>
                <a:gd name="T0" fmla="*/ 0 w 41"/>
                <a:gd name="T1" fmla="*/ 129 h 162"/>
                <a:gd name="T2" fmla="*/ 0 w 41"/>
                <a:gd name="T3" fmla="*/ 142 h 162"/>
                <a:gd name="T4" fmla="*/ 0 w 41"/>
                <a:gd name="T5" fmla="*/ 146 h 162"/>
                <a:gd name="T6" fmla="*/ 1 w 41"/>
                <a:gd name="T7" fmla="*/ 149 h 162"/>
                <a:gd name="T8" fmla="*/ 10 w 41"/>
                <a:gd name="T9" fmla="*/ 159 h 162"/>
                <a:gd name="T10" fmla="*/ 20 w 41"/>
                <a:gd name="T11" fmla="*/ 162 h 162"/>
                <a:gd name="T12" fmla="*/ 31 w 41"/>
                <a:gd name="T13" fmla="*/ 158 h 162"/>
                <a:gd name="T14" fmla="*/ 38 w 41"/>
                <a:gd name="T15" fmla="*/ 149 h 162"/>
                <a:gd name="T16" fmla="*/ 39 w 41"/>
                <a:gd name="T17" fmla="*/ 145 h 162"/>
                <a:gd name="T18" fmla="*/ 0 w 41"/>
                <a:gd name="T19" fmla="*/ 138 h 162"/>
                <a:gd name="T20" fmla="*/ 0 w 41"/>
                <a:gd name="T21" fmla="*/ 137 h 162"/>
                <a:gd name="T22" fmla="*/ 19 w 41"/>
                <a:gd name="T23" fmla="*/ 142 h 162"/>
                <a:gd name="T24" fmla="*/ 19 w 41"/>
                <a:gd name="T25" fmla="*/ 142 h 162"/>
                <a:gd name="T26" fmla="*/ 0 w 41"/>
                <a:gd name="T27" fmla="*/ 137 h 162"/>
                <a:gd name="T28" fmla="*/ 1 w 41"/>
                <a:gd name="T29" fmla="*/ 136 h 162"/>
                <a:gd name="T30" fmla="*/ 1 w 41"/>
                <a:gd name="T31" fmla="*/ 135 h 162"/>
                <a:gd name="T32" fmla="*/ 20 w 41"/>
                <a:gd name="T33" fmla="*/ 142 h 162"/>
                <a:gd name="T34" fmla="*/ 20 w 41"/>
                <a:gd name="T35" fmla="*/ 142 h 162"/>
                <a:gd name="T36" fmla="*/ 1 w 41"/>
                <a:gd name="T37" fmla="*/ 135 h 162"/>
                <a:gd name="T38" fmla="*/ 4 w 41"/>
                <a:gd name="T39" fmla="*/ 130 h 162"/>
                <a:gd name="T40" fmla="*/ 9 w 41"/>
                <a:gd name="T41" fmla="*/ 125 h 162"/>
                <a:gd name="T42" fmla="*/ 20 w 41"/>
                <a:gd name="T43" fmla="*/ 142 h 162"/>
                <a:gd name="T44" fmla="*/ 20 w 41"/>
                <a:gd name="T45" fmla="*/ 142 h 162"/>
                <a:gd name="T46" fmla="*/ 9 w 41"/>
                <a:gd name="T47" fmla="*/ 125 h 162"/>
                <a:gd name="T48" fmla="*/ 14 w 41"/>
                <a:gd name="T49" fmla="*/ 123 h 162"/>
                <a:gd name="T50" fmla="*/ 20 w 41"/>
                <a:gd name="T51" fmla="*/ 122 h 162"/>
                <a:gd name="T52" fmla="*/ 20 w 41"/>
                <a:gd name="T53" fmla="*/ 142 h 162"/>
                <a:gd name="T54" fmla="*/ 20 w 41"/>
                <a:gd name="T55" fmla="*/ 142 h 162"/>
                <a:gd name="T56" fmla="*/ 20 w 41"/>
                <a:gd name="T57" fmla="*/ 122 h 162"/>
                <a:gd name="T58" fmla="*/ 29 w 41"/>
                <a:gd name="T59" fmla="*/ 124 h 162"/>
                <a:gd name="T60" fmla="*/ 34 w 41"/>
                <a:gd name="T61" fmla="*/ 128 h 162"/>
                <a:gd name="T62" fmla="*/ 20 w 41"/>
                <a:gd name="T63" fmla="*/ 142 h 162"/>
                <a:gd name="T64" fmla="*/ 20 w 41"/>
                <a:gd name="T65" fmla="*/ 142 h 162"/>
                <a:gd name="T66" fmla="*/ 34 w 41"/>
                <a:gd name="T67" fmla="*/ 128 h 162"/>
                <a:gd name="T68" fmla="*/ 38 w 41"/>
                <a:gd name="T69" fmla="*/ 134 h 162"/>
                <a:gd name="T70" fmla="*/ 39 w 41"/>
                <a:gd name="T71" fmla="*/ 136 h 162"/>
                <a:gd name="T72" fmla="*/ 20 w 41"/>
                <a:gd name="T73" fmla="*/ 142 h 162"/>
                <a:gd name="T74" fmla="*/ 20 w 41"/>
                <a:gd name="T75" fmla="*/ 142 h 162"/>
                <a:gd name="T76" fmla="*/ 39 w 41"/>
                <a:gd name="T77" fmla="*/ 136 h 162"/>
                <a:gd name="T78" fmla="*/ 39 w 41"/>
                <a:gd name="T79" fmla="*/ 138 h 162"/>
                <a:gd name="T80" fmla="*/ 40 w 41"/>
                <a:gd name="T81" fmla="*/ 140 h 162"/>
                <a:gd name="T82" fmla="*/ 22 w 41"/>
                <a:gd name="T83" fmla="*/ 142 h 162"/>
                <a:gd name="T84" fmla="*/ 28 w 41"/>
                <a:gd name="T85" fmla="*/ 141 h 162"/>
                <a:gd name="T86" fmla="*/ 40 w 41"/>
                <a:gd name="T87" fmla="*/ 140 h 162"/>
                <a:gd name="T88" fmla="*/ 40 w 41"/>
                <a:gd name="T89" fmla="*/ 140 h 162"/>
                <a:gd name="T90" fmla="*/ 40 w 41"/>
                <a:gd name="T91" fmla="*/ 140 h 162"/>
                <a:gd name="T92" fmla="*/ 36 w 41"/>
                <a:gd name="T93" fmla="*/ 140 h 162"/>
                <a:gd name="T94" fmla="*/ 40 w 41"/>
                <a:gd name="T95" fmla="*/ 139 h 162"/>
                <a:gd name="T96" fmla="*/ 40 w 41"/>
                <a:gd name="T97" fmla="*/ 63 h 162"/>
                <a:gd name="T98" fmla="*/ 40 w 41"/>
                <a:gd name="T99" fmla="*/ 20 h 162"/>
                <a:gd name="T100" fmla="*/ 1 w 41"/>
                <a:gd name="T101" fmla="*/ 2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" h="162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avLst/>
              <a:gdLst>
                <a:gd name="T0" fmla="*/ 23 w 72"/>
                <a:gd name="T1" fmla="*/ 50 h 70"/>
                <a:gd name="T2" fmla="*/ 38 w 72"/>
                <a:gd name="T3" fmla="*/ 64 h 70"/>
                <a:gd name="T4" fmla="*/ 42 w 72"/>
                <a:gd name="T5" fmla="*/ 67 h 70"/>
                <a:gd name="T6" fmla="*/ 47 w 72"/>
                <a:gd name="T7" fmla="*/ 69 h 70"/>
                <a:gd name="T8" fmla="*/ 59 w 72"/>
                <a:gd name="T9" fmla="*/ 69 h 70"/>
                <a:gd name="T10" fmla="*/ 71 w 72"/>
                <a:gd name="T11" fmla="*/ 57 h 70"/>
                <a:gd name="T12" fmla="*/ 72 w 72"/>
                <a:gd name="T13" fmla="*/ 45 h 70"/>
                <a:gd name="T14" fmla="*/ 45 w 72"/>
                <a:gd name="T15" fmla="*/ 31 h 70"/>
                <a:gd name="T16" fmla="*/ 52 w 72"/>
                <a:gd name="T17" fmla="*/ 50 h 70"/>
                <a:gd name="T18" fmla="*/ 33 w 72"/>
                <a:gd name="T19" fmla="*/ 57 h 70"/>
                <a:gd name="T20" fmla="*/ 33 w 72"/>
                <a:gd name="T21" fmla="*/ 54 h 70"/>
                <a:gd name="T22" fmla="*/ 32 w 72"/>
                <a:gd name="T23" fmla="*/ 50 h 70"/>
                <a:gd name="T24" fmla="*/ 52 w 72"/>
                <a:gd name="T25" fmla="*/ 50 h 70"/>
                <a:gd name="T26" fmla="*/ 52 w 72"/>
                <a:gd name="T27" fmla="*/ 50 h 70"/>
                <a:gd name="T28" fmla="*/ 32 w 72"/>
                <a:gd name="T29" fmla="*/ 50 h 70"/>
                <a:gd name="T30" fmla="*/ 33 w 72"/>
                <a:gd name="T31" fmla="*/ 43 h 70"/>
                <a:gd name="T32" fmla="*/ 36 w 72"/>
                <a:gd name="T33" fmla="*/ 38 h 70"/>
                <a:gd name="T34" fmla="*/ 52 w 72"/>
                <a:gd name="T35" fmla="*/ 50 h 70"/>
                <a:gd name="T36" fmla="*/ 52 w 72"/>
                <a:gd name="T37" fmla="*/ 50 h 70"/>
                <a:gd name="T38" fmla="*/ 36 w 72"/>
                <a:gd name="T39" fmla="*/ 38 h 70"/>
                <a:gd name="T40" fmla="*/ 45 w 72"/>
                <a:gd name="T41" fmla="*/ 31 h 70"/>
                <a:gd name="T42" fmla="*/ 52 w 72"/>
                <a:gd name="T43" fmla="*/ 30 h 70"/>
                <a:gd name="T44" fmla="*/ 52 w 72"/>
                <a:gd name="T45" fmla="*/ 50 h 70"/>
                <a:gd name="T46" fmla="*/ 52 w 72"/>
                <a:gd name="T47" fmla="*/ 50 h 70"/>
                <a:gd name="T48" fmla="*/ 52 w 72"/>
                <a:gd name="T49" fmla="*/ 30 h 70"/>
                <a:gd name="T50" fmla="*/ 58 w 72"/>
                <a:gd name="T51" fmla="*/ 31 h 70"/>
                <a:gd name="T52" fmla="*/ 62 w 72"/>
                <a:gd name="T53" fmla="*/ 32 h 70"/>
                <a:gd name="T54" fmla="*/ 52 w 72"/>
                <a:gd name="T55" fmla="*/ 49 h 70"/>
                <a:gd name="T56" fmla="*/ 53 w 72"/>
                <a:gd name="T57" fmla="*/ 47 h 70"/>
                <a:gd name="T58" fmla="*/ 62 w 72"/>
                <a:gd name="T59" fmla="*/ 32 h 70"/>
                <a:gd name="T60" fmla="*/ 63 w 72"/>
                <a:gd name="T61" fmla="*/ 33 h 70"/>
                <a:gd name="T62" fmla="*/ 64 w 72"/>
                <a:gd name="T63" fmla="*/ 34 h 70"/>
                <a:gd name="T64" fmla="*/ 59 w 72"/>
                <a:gd name="T65" fmla="*/ 40 h 70"/>
                <a:gd name="T66" fmla="*/ 62 w 72"/>
                <a:gd name="T67" fmla="*/ 32 h 70"/>
                <a:gd name="T68" fmla="*/ 42 w 72"/>
                <a:gd name="T69" fmla="*/ 13 h 70"/>
                <a:gd name="T70" fmla="*/ 36 w 72"/>
                <a:gd name="T71" fmla="*/ 7 h 70"/>
                <a:gd name="T72" fmla="*/ 8 w 72"/>
                <a:gd name="T73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70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4317673" y="1096415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4289098" y="1067838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4317673" y="1096415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4211310" y="990054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6" name="Freeform 73"/>
          <p:cNvSpPr/>
          <p:nvPr/>
        </p:nvSpPr>
        <p:spPr bwMode="auto">
          <a:xfrm>
            <a:off x="4127176" y="905915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7" name="Freeform 74"/>
          <p:cNvSpPr/>
          <p:nvPr/>
        </p:nvSpPr>
        <p:spPr bwMode="auto">
          <a:xfrm>
            <a:off x="4033510" y="812254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4517701" y="1291677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3584216" y="1573214"/>
            <a:ext cx="311151" cy="31115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Freeform 77"/>
          <p:cNvSpPr/>
          <p:nvPr/>
        </p:nvSpPr>
        <p:spPr bwMode="auto">
          <a:xfrm>
            <a:off x="4228776" y="2618829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Freeform 78"/>
          <p:cNvSpPr/>
          <p:nvPr/>
        </p:nvSpPr>
        <p:spPr bwMode="auto">
          <a:xfrm>
            <a:off x="4409751" y="2628354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4605010" y="2639464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Freeform 81"/>
          <p:cNvSpPr/>
          <p:nvPr/>
        </p:nvSpPr>
        <p:spPr bwMode="auto">
          <a:xfrm>
            <a:off x="4620885" y="2636291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Freeform 82"/>
          <p:cNvSpPr/>
          <p:nvPr/>
        </p:nvSpPr>
        <p:spPr bwMode="auto">
          <a:xfrm>
            <a:off x="4493886" y="2720428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Freeform 83"/>
          <p:cNvSpPr/>
          <p:nvPr/>
        </p:nvSpPr>
        <p:spPr bwMode="auto">
          <a:xfrm>
            <a:off x="4541514" y="2666454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87" name="Picture 84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108" y="292102"/>
            <a:ext cx="16859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3" y="41910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6075019" y="2393484"/>
            <a:ext cx="5823917" cy="2308308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LITTLE</a:t>
            </a:r>
            <a:r>
              <a:rPr lang="zh-CN" altLang="en-US" sz="72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72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DUCK</a:t>
            </a:r>
            <a:endParaRPr lang="zh-CN" altLang="zh-CN" sz="72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sz="72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9385638" y="4147601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8" name="Oval 76"/>
          <p:cNvSpPr>
            <a:spLocks noChangeArrowheads="1"/>
          </p:cNvSpPr>
          <p:nvPr/>
        </p:nvSpPr>
        <p:spPr bwMode="auto">
          <a:xfrm>
            <a:off x="2679218" y="3432970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09" name="Oval 76"/>
          <p:cNvSpPr>
            <a:spLocks noChangeArrowheads="1"/>
          </p:cNvSpPr>
          <p:nvPr/>
        </p:nvSpPr>
        <p:spPr bwMode="auto">
          <a:xfrm>
            <a:off x="4305636" y="3807505"/>
            <a:ext cx="128589" cy="128589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0" name="Oval 76"/>
          <p:cNvSpPr>
            <a:spLocks noChangeArrowheads="1"/>
          </p:cNvSpPr>
          <p:nvPr/>
        </p:nvSpPr>
        <p:spPr bwMode="auto">
          <a:xfrm>
            <a:off x="6096002" y="3966371"/>
            <a:ext cx="185427" cy="1854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1" name="Oval 76"/>
          <p:cNvSpPr>
            <a:spLocks noChangeArrowheads="1"/>
          </p:cNvSpPr>
          <p:nvPr/>
        </p:nvSpPr>
        <p:spPr bwMode="auto">
          <a:xfrm>
            <a:off x="6358249" y="3780519"/>
            <a:ext cx="133503" cy="13350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2" name="Oval 76"/>
          <p:cNvSpPr>
            <a:spLocks noChangeArrowheads="1"/>
          </p:cNvSpPr>
          <p:nvPr/>
        </p:nvSpPr>
        <p:spPr bwMode="auto">
          <a:xfrm>
            <a:off x="9705363" y="3765091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3" name="Oval 76"/>
          <p:cNvSpPr>
            <a:spLocks noChangeArrowheads="1"/>
          </p:cNvSpPr>
          <p:nvPr/>
        </p:nvSpPr>
        <p:spPr bwMode="auto">
          <a:xfrm>
            <a:off x="12408276" y="3807505"/>
            <a:ext cx="180771" cy="18077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4" name="Oval 79"/>
          <p:cNvSpPr>
            <a:spLocks noChangeArrowheads="1"/>
          </p:cNvSpPr>
          <p:nvPr/>
        </p:nvSpPr>
        <p:spPr bwMode="auto">
          <a:xfrm>
            <a:off x="14478001" y="2322659"/>
            <a:ext cx="199232" cy="1992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125" name="组合 124"/>
          <p:cNvGrpSpPr/>
          <p:nvPr/>
        </p:nvGrpSpPr>
        <p:grpSpPr>
          <a:xfrm>
            <a:off x="4701805" y="6345666"/>
            <a:ext cx="1905361" cy="208756"/>
            <a:chOff x="4752613" y="5770232"/>
            <a:chExt cx="1905361" cy="208756"/>
          </a:xfrm>
        </p:grpSpPr>
        <p:cxnSp>
          <p:nvCxnSpPr>
            <p:cNvPr id="116" name="直接连接符 115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组合 125"/>
          <p:cNvGrpSpPr/>
          <p:nvPr/>
        </p:nvGrpSpPr>
        <p:grpSpPr>
          <a:xfrm>
            <a:off x="1557901" y="6557799"/>
            <a:ext cx="1905361" cy="208756"/>
            <a:chOff x="4752613" y="5770232"/>
            <a:chExt cx="1905361" cy="208756"/>
          </a:xfrm>
        </p:grpSpPr>
        <p:cxnSp>
          <p:nvCxnSpPr>
            <p:cNvPr id="127" name="直接连接符 12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组合 140"/>
          <p:cNvGrpSpPr/>
          <p:nvPr/>
        </p:nvGrpSpPr>
        <p:grpSpPr>
          <a:xfrm>
            <a:off x="8067877" y="5344697"/>
            <a:ext cx="2558201" cy="434625"/>
            <a:chOff x="8481001" y="4908105"/>
            <a:chExt cx="2558201" cy="434625"/>
          </a:xfrm>
        </p:grpSpPr>
        <p:cxnSp>
          <p:nvCxnSpPr>
            <p:cNvPr id="133" name="直接连接符 132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81747" y="1733373"/>
            <a:ext cx="3096344" cy="2064229"/>
            <a:chOff x="899592" y="2444890"/>
            <a:chExt cx="3096344" cy="2064229"/>
          </a:xfrm>
        </p:grpSpPr>
        <p:sp>
          <p:nvSpPr>
            <p:cNvPr id="5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1214397" y="28410"/>
            <a:ext cx="163141" cy="1321611"/>
            <a:chOff x="1466093" y="0"/>
            <a:chExt cx="163141" cy="1321611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821450" y="2057599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solidFill>
                  <a:schemeClr val="bg1"/>
                </a:solidFill>
                <a:latin typeface="Algerian" panose="04020705040A02060702" pitchFamily="82" charset="0"/>
              </a:rPr>
              <a:t>one</a:t>
            </a:r>
            <a:endParaRPr lang="zh-CN" altLang="en-US" sz="32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1450" y="2778994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4440093" y="1733373"/>
            <a:ext cx="3096344" cy="2064229"/>
            <a:chOff x="899592" y="2444890"/>
            <a:chExt cx="3096344" cy="2064229"/>
          </a:xfrm>
        </p:grpSpPr>
        <p:sp>
          <p:nvSpPr>
            <p:cNvPr id="44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" name="直接连接符 44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/>
          <p:cNvGrpSpPr/>
          <p:nvPr/>
        </p:nvGrpSpPr>
        <p:grpSpPr>
          <a:xfrm>
            <a:off x="8198440" y="1733373"/>
            <a:ext cx="3096344" cy="2064229"/>
            <a:chOff x="899592" y="2444890"/>
            <a:chExt cx="3096344" cy="2064229"/>
          </a:xfrm>
        </p:grpSpPr>
        <p:sp>
          <p:nvSpPr>
            <p:cNvPr id="47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4657534" y="2057598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typeface="Packet" panose="00000400000000000000" pitchFamily="2" charset="0"/>
              </a:defRPr>
            </a:lvl1pPr>
          </a:lstStyle>
          <a:p>
            <a:r>
              <a:rPr lang="en-US" altLang="zh-CN" sz="3200" dirty="0"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latin typeface="Algerian" panose="04020705040A02060702" pitchFamily="82" charset="0"/>
              </a:rPr>
              <a:t>two</a:t>
            </a:r>
            <a:endParaRPr lang="zh-CN" altLang="en-US" sz="3200" dirty="0">
              <a:latin typeface="Algerian" panose="04020705040A02060702" pitchFamily="8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57534" y="2778993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493618" y="2057596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typeface="Packet" panose="00000400000000000000" pitchFamily="2" charset="0"/>
              </a:defRPr>
            </a:lvl1pPr>
          </a:lstStyle>
          <a:p>
            <a:r>
              <a:rPr lang="en-US" altLang="zh-CN" sz="3200" dirty="0"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latin typeface="Algerian" panose="04020705040A02060702" pitchFamily="82" charset="0"/>
              </a:rPr>
              <a:t>three</a:t>
            </a:r>
            <a:endParaRPr lang="zh-CN" altLang="en-US" sz="3200" dirty="0">
              <a:latin typeface="Algerian" panose="04020705040A02060702" pitchFamily="8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93618" y="2778991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968376" y="28410"/>
            <a:ext cx="163141" cy="1321611"/>
            <a:chOff x="1466093" y="0"/>
            <a:chExt cx="163141" cy="1321611"/>
          </a:xfrm>
        </p:grpSpPr>
        <p:cxnSp>
          <p:nvCxnSpPr>
            <p:cNvPr id="54" name="直接连接符 53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椭圆 54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722355" y="28410"/>
            <a:ext cx="163141" cy="1321611"/>
            <a:chOff x="1466093" y="0"/>
            <a:chExt cx="163141" cy="1321611"/>
          </a:xfrm>
        </p:grpSpPr>
        <p:cxnSp>
          <p:nvCxnSpPr>
            <p:cNvPr id="57" name="直接连接符 56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椭圆 57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9" name="Oval 79"/>
          <p:cNvSpPr>
            <a:spLocks noChangeArrowheads="1"/>
          </p:cNvSpPr>
          <p:nvPr/>
        </p:nvSpPr>
        <p:spPr bwMode="auto">
          <a:xfrm>
            <a:off x="5939553" y="541172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0" name="Oval 76"/>
          <p:cNvSpPr>
            <a:spLocks noChangeArrowheads="1"/>
          </p:cNvSpPr>
          <p:nvPr/>
        </p:nvSpPr>
        <p:spPr bwMode="auto">
          <a:xfrm>
            <a:off x="3749009" y="289728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1" name="Oval 76"/>
          <p:cNvSpPr>
            <a:spLocks noChangeArrowheads="1"/>
          </p:cNvSpPr>
          <p:nvPr/>
        </p:nvSpPr>
        <p:spPr bwMode="auto">
          <a:xfrm>
            <a:off x="2254963" y="939635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2" name="Oval 76"/>
          <p:cNvSpPr>
            <a:spLocks noChangeArrowheads="1"/>
          </p:cNvSpPr>
          <p:nvPr/>
        </p:nvSpPr>
        <p:spPr bwMode="auto">
          <a:xfrm>
            <a:off x="8530920" y="4019471"/>
            <a:ext cx="45720" cy="4572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3" name="Oval 79"/>
          <p:cNvSpPr>
            <a:spLocks noChangeArrowheads="1"/>
          </p:cNvSpPr>
          <p:nvPr/>
        </p:nvSpPr>
        <p:spPr bwMode="auto">
          <a:xfrm>
            <a:off x="7999211" y="257974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4" name="Oval 79"/>
          <p:cNvSpPr>
            <a:spLocks noChangeArrowheads="1"/>
          </p:cNvSpPr>
          <p:nvPr/>
        </p:nvSpPr>
        <p:spPr bwMode="auto">
          <a:xfrm>
            <a:off x="11746083" y="1186878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5" name="Oval 79"/>
          <p:cNvSpPr>
            <a:spLocks noChangeArrowheads="1"/>
          </p:cNvSpPr>
          <p:nvPr/>
        </p:nvSpPr>
        <p:spPr bwMode="auto">
          <a:xfrm>
            <a:off x="13624267" y="40854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6" name="Oval 79"/>
          <p:cNvSpPr>
            <a:spLocks noChangeArrowheads="1"/>
          </p:cNvSpPr>
          <p:nvPr/>
        </p:nvSpPr>
        <p:spPr bwMode="auto">
          <a:xfrm>
            <a:off x="8885496" y="47078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90" name="组合 89"/>
          <p:cNvGrpSpPr/>
          <p:nvPr/>
        </p:nvGrpSpPr>
        <p:grpSpPr>
          <a:xfrm>
            <a:off x="5930050" y="5054278"/>
            <a:ext cx="752274" cy="1191716"/>
            <a:chOff x="9620630" y="3434069"/>
            <a:chExt cx="948257" cy="1502183"/>
          </a:xfrm>
        </p:grpSpPr>
        <p:sp>
          <p:nvSpPr>
            <p:cNvPr id="81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2" name="直接连接符 81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85" name="直接连接符 84"/>
              <p:cNvCxnSpPr>
                <a:stCxn id="83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>
                <a:stCxn id="83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直接连接符 88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组合 100"/>
          <p:cNvGrpSpPr/>
          <p:nvPr/>
        </p:nvGrpSpPr>
        <p:grpSpPr>
          <a:xfrm>
            <a:off x="8533446" y="4634813"/>
            <a:ext cx="352027" cy="546648"/>
            <a:chOff x="9620630" y="3434069"/>
            <a:chExt cx="983031" cy="1526511"/>
          </a:xfrm>
        </p:grpSpPr>
        <p:sp>
          <p:nvSpPr>
            <p:cNvPr id="10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3" name="直接连接符 10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5" name="组合 10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07" name="直接连接符 106"/>
              <p:cNvCxnSpPr>
                <a:stCxn id="10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连接符 10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连接符 10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连接符 107"/>
              <p:cNvCxnSpPr>
                <a:stCxn id="10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直接连接符 10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连接符 111"/>
          <p:cNvCxnSpPr/>
          <p:nvPr/>
        </p:nvCxnSpPr>
        <p:spPr>
          <a:xfrm>
            <a:off x="9545474" y="4869160"/>
            <a:ext cx="1054375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8904312" y="4869160"/>
            <a:ext cx="392110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组合 116"/>
          <p:cNvGrpSpPr/>
          <p:nvPr/>
        </p:nvGrpSpPr>
        <p:grpSpPr>
          <a:xfrm>
            <a:off x="2034477" y="5003691"/>
            <a:ext cx="569820" cy="902681"/>
            <a:chOff x="9620630" y="3434069"/>
            <a:chExt cx="948257" cy="1502183"/>
          </a:xfrm>
        </p:grpSpPr>
        <p:sp>
          <p:nvSpPr>
            <p:cNvPr id="118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9" name="直接连接符 118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1" name="组合 120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23" name="直接连接符 122"/>
              <p:cNvCxnSpPr>
                <a:stCxn id="12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>
                <a:stCxn id="12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接连接符 124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接连接符 125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直接连接符 121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组合 126"/>
          <p:cNvGrpSpPr/>
          <p:nvPr/>
        </p:nvGrpSpPr>
        <p:grpSpPr>
          <a:xfrm>
            <a:off x="7987340" y="5813886"/>
            <a:ext cx="2558201" cy="434625"/>
            <a:chOff x="8481001" y="4908105"/>
            <a:chExt cx="2558201" cy="434625"/>
          </a:xfrm>
        </p:grpSpPr>
        <p:cxnSp>
          <p:nvCxnSpPr>
            <p:cNvPr id="128" name="直接连接符 127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组合 135"/>
          <p:cNvGrpSpPr/>
          <p:nvPr/>
        </p:nvGrpSpPr>
        <p:grpSpPr>
          <a:xfrm>
            <a:off x="5390559" y="6429656"/>
            <a:ext cx="1905361" cy="263933"/>
            <a:chOff x="4752613" y="5770232"/>
            <a:chExt cx="1905361" cy="208756"/>
          </a:xfrm>
        </p:grpSpPr>
        <p:cxnSp>
          <p:nvCxnSpPr>
            <p:cNvPr id="137" name="直接连接符 13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组合 141"/>
          <p:cNvGrpSpPr/>
          <p:nvPr/>
        </p:nvGrpSpPr>
        <p:grpSpPr>
          <a:xfrm>
            <a:off x="1193573" y="6053728"/>
            <a:ext cx="1905361" cy="208756"/>
            <a:chOff x="4752613" y="5770232"/>
            <a:chExt cx="1905361" cy="208756"/>
          </a:xfrm>
        </p:grpSpPr>
        <p:cxnSp>
          <p:nvCxnSpPr>
            <p:cNvPr id="143" name="直接连接符 142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90"/>
          <p:cNvGrpSpPr/>
          <p:nvPr/>
        </p:nvGrpSpPr>
        <p:grpSpPr>
          <a:xfrm>
            <a:off x="9229627" y="4687329"/>
            <a:ext cx="463752" cy="782940"/>
            <a:chOff x="9620630" y="3434069"/>
            <a:chExt cx="924391" cy="1560626"/>
          </a:xfrm>
        </p:grpSpPr>
        <p:sp>
          <p:nvSpPr>
            <p:cNvPr id="9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3" name="直接连接符 9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5" name="组合 9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97" name="直接连接符 96"/>
              <p:cNvCxnSpPr>
                <a:stCxn id="9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连接符 97"/>
              <p:cNvCxnSpPr>
                <a:stCxn id="9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直接连接符 9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22"/>
          <p:cNvSpPr/>
          <p:nvPr/>
        </p:nvSpPr>
        <p:spPr>
          <a:xfrm rot="3850843">
            <a:off x="3061900" y="-826330"/>
            <a:ext cx="1448380" cy="1028158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10" name="Oval 69"/>
          <p:cNvSpPr>
            <a:spLocks noChangeArrowheads="1"/>
          </p:cNvSpPr>
          <p:nvPr/>
        </p:nvSpPr>
        <p:spPr bwMode="auto">
          <a:xfrm>
            <a:off x="2927649" y="744540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" name="Freeform 70"/>
          <p:cNvSpPr>
            <a:spLocks noEditPoints="1"/>
          </p:cNvSpPr>
          <p:nvPr/>
        </p:nvSpPr>
        <p:spPr bwMode="auto">
          <a:xfrm>
            <a:off x="2899074" y="715963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2" name="Freeform 71"/>
          <p:cNvSpPr>
            <a:spLocks noEditPoints="1"/>
          </p:cNvSpPr>
          <p:nvPr/>
        </p:nvSpPr>
        <p:spPr bwMode="auto">
          <a:xfrm>
            <a:off x="2927649" y="744540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3" name="Freeform 72"/>
          <p:cNvSpPr>
            <a:spLocks noEditPoints="1"/>
          </p:cNvSpPr>
          <p:nvPr/>
        </p:nvSpPr>
        <p:spPr bwMode="auto">
          <a:xfrm>
            <a:off x="2821287" y="638179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4" name="Freeform 73"/>
          <p:cNvSpPr/>
          <p:nvPr/>
        </p:nvSpPr>
        <p:spPr bwMode="auto">
          <a:xfrm>
            <a:off x="2737152" y="554040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5" name="Freeform 74"/>
          <p:cNvSpPr/>
          <p:nvPr/>
        </p:nvSpPr>
        <p:spPr bwMode="auto">
          <a:xfrm>
            <a:off x="2643487" y="460379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6" name="Oval 75"/>
          <p:cNvSpPr>
            <a:spLocks noChangeArrowheads="1"/>
          </p:cNvSpPr>
          <p:nvPr/>
        </p:nvSpPr>
        <p:spPr bwMode="auto">
          <a:xfrm>
            <a:off x="3127677" y="939803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7" name="Freeform 77"/>
          <p:cNvSpPr/>
          <p:nvPr/>
        </p:nvSpPr>
        <p:spPr bwMode="auto">
          <a:xfrm>
            <a:off x="2838752" y="2266954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8" name="Freeform 78"/>
          <p:cNvSpPr/>
          <p:nvPr/>
        </p:nvSpPr>
        <p:spPr bwMode="auto">
          <a:xfrm>
            <a:off x="3019727" y="2276478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9" name="Freeform 80"/>
          <p:cNvSpPr>
            <a:spLocks noEditPoints="1"/>
          </p:cNvSpPr>
          <p:nvPr/>
        </p:nvSpPr>
        <p:spPr bwMode="auto">
          <a:xfrm>
            <a:off x="3214986" y="2287590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0" name="Freeform 81"/>
          <p:cNvSpPr/>
          <p:nvPr/>
        </p:nvSpPr>
        <p:spPr bwMode="auto">
          <a:xfrm>
            <a:off x="3230861" y="2284416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1" name="Freeform 82"/>
          <p:cNvSpPr/>
          <p:nvPr/>
        </p:nvSpPr>
        <p:spPr bwMode="auto">
          <a:xfrm>
            <a:off x="3103861" y="2368553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" name="Freeform 83"/>
          <p:cNvSpPr/>
          <p:nvPr/>
        </p:nvSpPr>
        <p:spPr bwMode="auto">
          <a:xfrm>
            <a:off x="3151490" y="2314578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65496" y="-611763"/>
            <a:ext cx="2365366" cy="15515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2"/>
          <p:cNvSpPr/>
          <p:nvPr/>
        </p:nvSpPr>
        <p:spPr>
          <a:xfrm rot="19193304">
            <a:off x="-816676" y="275475"/>
            <a:ext cx="3641819" cy="2389224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2"/>
          <p:cNvSpPr/>
          <p:nvPr/>
        </p:nvSpPr>
        <p:spPr>
          <a:xfrm rot="17311049">
            <a:off x="-1657165" y="2278860"/>
            <a:ext cx="4952958" cy="2996218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573959"/>
              <a:gd name="connsiteY0-42" fmla="*/ 0 h 1551565"/>
              <a:gd name="connsiteX1-43" fmla="*/ 2573959 w 2573959"/>
              <a:gd name="connsiteY1-44" fmla="*/ 1406536 h 1551565"/>
              <a:gd name="connsiteX2-45" fmla="*/ 2151610 w 2573959"/>
              <a:gd name="connsiteY2-46" fmla="*/ 1551565 h 1551565"/>
              <a:gd name="connsiteX3-47" fmla="*/ 0 w 2573959"/>
              <a:gd name="connsiteY3-48" fmla="*/ 577789 h 1551565"/>
              <a:gd name="connsiteX4-49" fmla="*/ 380010 w 2573959"/>
              <a:gd name="connsiteY4-50" fmla="*/ 0 h 1551565"/>
              <a:gd name="connsiteX0-51" fmla="*/ 380010 w 2573959"/>
              <a:gd name="connsiteY0-52" fmla="*/ 0 h 1556744"/>
              <a:gd name="connsiteX1-53" fmla="*/ 2573959 w 2573959"/>
              <a:gd name="connsiteY1-54" fmla="*/ 1406536 h 1556744"/>
              <a:gd name="connsiteX2-55" fmla="*/ 2439613 w 2573959"/>
              <a:gd name="connsiteY2-56" fmla="*/ 1556744 h 1556744"/>
              <a:gd name="connsiteX3-57" fmla="*/ 0 w 2573959"/>
              <a:gd name="connsiteY3-58" fmla="*/ 577789 h 1556744"/>
              <a:gd name="connsiteX4-59" fmla="*/ 380010 w 2573959"/>
              <a:gd name="connsiteY4-60" fmla="*/ 0 h 1556744"/>
              <a:gd name="connsiteX0-61" fmla="*/ 1203862 w 2573959"/>
              <a:gd name="connsiteY0-62" fmla="*/ 0 h 2079874"/>
              <a:gd name="connsiteX1-63" fmla="*/ 2573959 w 2573959"/>
              <a:gd name="connsiteY1-64" fmla="*/ 1929666 h 2079874"/>
              <a:gd name="connsiteX2-65" fmla="*/ 2439613 w 2573959"/>
              <a:gd name="connsiteY2-66" fmla="*/ 2079874 h 2079874"/>
              <a:gd name="connsiteX3-67" fmla="*/ 0 w 2573959"/>
              <a:gd name="connsiteY3-68" fmla="*/ 1100919 h 2079874"/>
              <a:gd name="connsiteX4-69" fmla="*/ 1203862 w 2573959"/>
              <a:gd name="connsiteY4-70" fmla="*/ 0 h 2079874"/>
              <a:gd name="connsiteX0-71" fmla="*/ 577420 w 1947517"/>
              <a:gd name="connsiteY0-72" fmla="*/ 0 h 2079874"/>
              <a:gd name="connsiteX1-73" fmla="*/ 1947517 w 1947517"/>
              <a:gd name="connsiteY1-74" fmla="*/ 1929666 h 2079874"/>
              <a:gd name="connsiteX2-75" fmla="*/ 1813171 w 1947517"/>
              <a:gd name="connsiteY2-76" fmla="*/ 2079874 h 2079874"/>
              <a:gd name="connsiteX3-77" fmla="*/ 0 w 1947517"/>
              <a:gd name="connsiteY3-78" fmla="*/ 24727 h 2079874"/>
              <a:gd name="connsiteX4-79" fmla="*/ 577420 w 1947517"/>
              <a:gd name="connsiteY4-80" fmla="*/ 0 h 2079874"/>
              <a:gd name="connsiteX0-81" fmla="*/ 887153 w 1947517"/>
              <a:gd name="connsiteY0-82" fmla="*/ 243859 h 2055147"/>
              <a:gd name="connsiteX1-83" fmla="*/ 1947517 w 1947517"/>
              <a:gd name="connsiteY1-84" fmla="*/ 1904939 h 2055147"/>
              <a:gd name="connsiteX2-85" fmla="*/ 1813171 w 1947517"/>
              <a:gd name="connsiteY2-86" fmla="*/ 2055147 h 2055147"/>
              <a:gd name="connsiteX3-87" fmla="*/ 0 w 1947517"/>
              <a:gd name="connsiteY3-88" fmla="*/ 0 h 2055147"/>
              <a:gd name="connsiteX4-89" fmla="*/ 887153 w 1947517"/>
              <a:gd name="connsiteY4-90" fmla="*/ 243859 h 2055147"/>
              <a:gd name="connsiteX0-91" fmla="*/ 887153 w 1899524"/>
              <a:gd name="connsiteY0-92" fmla="*/ 243859 h 2055147"/>
              <a:gd name="connsiteX1-93" fmla="*/ 1899524 w 1899524"/>
              <a:gd name="connsiteY1-94" fmla="*/ 1913943 h 2055147"/>
              <a:gd name="connsiteX2-95" fmla="*/ 1813171 w 1899524"/>
              <a:gd name="connsiteY2-96" fmla="*/ 2055147 h 2055147"/>
              <a:gd name="connsiteX3-97" fmla="*/ 0 w 1899524"/>
              <a:gd name="connsiteY3-98" fmla="*/ 0 h 2055147"/>
              <a:gd name="connsiteX4-99" fmla="*/ 887153 w 1899524"/>
              <a:gd name="connsiteY4-100" fmla="*/ 243859 h 20551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99524" h="2055147">
                <a:moveTo>
                  <a:pt x="887153" y="243859"/>
                </a:moveTo>
                <a:lnTo>
                  <a:pt x="1899524" y="1913943"/>
                </a:lnTo>
                <a:lnTo>
                  <a:pt x="1813171" y="2055147"/>
                </a:lnTo>
                <a:lnTo>
                  <a:pt x="0" y="0"/>
                </a:lnTo>
                <a:lnTo>
                  <a:pt x="887153" y="243859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2"/>
          <p:cNvSpPr/>
          <p:nvPr/>
        </p:nvSpPr>
        <p:spPr>
          <a:xfrm rot="14319033">
            <a:off x="576841" y="2728600"/>
            <a:ext cx="3697747" cy="4235607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542566" h="3903063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2"/>
          <p:cNvSpPr/>
          <p:nvPr/>
        </p:nvSpPr>
        <p:spPr>
          <a:xfrm rot="11736753">
            <a:off x="3567962" y="2516007"/>
            <a:ext cx="4833367" cy="4187491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454354"/>
              <a:gd name="connsiteX1-43" fmla="*/ 2365366 w 2365366"/>
              <a:gd name="connsiteY1-44" fmla="*/ 1353788 h 1454354"/>
              <a:gd name="connsiteX2-45" fmla="*/ 2207815 w 2365366"/>
              <a:gd name="connsiteY2-46" fmla="*/ 1454354 h 1454354"/>
              <a:gd name="connsiteX3-47" fmla="*/ 0 w 2365366"/>
              <a:gd name="connsiteY3-48" fmla="*/ 577789 h 1454354"/>
              <a:gd name="connsiteX4-49" fmla="*/ 380010 w 2365366"/>
              <a:gd name="connsiteY4-50" fmla="*/ 0 h 1454354"/>
              <a:gd name="connsiteX0-51" fmla="*/ 380010 w 2289076"/>
              <a:gd name="connsiteY0-52" fmla="*/ 0 h 1454354"/>
              <a:gd name="connsiteX1-53" fmla="*/ 2289076 w 2289076"/>
              <a:gd name="connsiteY1-54" fmla="*/ 1331847 h 1454354"/>
              <a:gd name="connsiteX2-55" fmla="*/ 2207815 w 2289076"/>
              <a:gd name="connsiteY2-56" fmla="*/ 1454354 h 1454354"/>
              <a:gd name="connsiteX3-57" fmla="*/ 0 w 2289076"/>
              <a:gd name="connsiteY3-58" fmla="*/ 577789 h 1454354"/>
              <a:gd name="connsiteX4-59" fmla="*/ 380010 w 2289076"/>
              <a:gd name="connsiteY4-60" fmla="*/ 0 h 1454354"/>
              <a:gd name="connsiteX0-61" fmla="*/ 134801 w 2289076"/>
              <a:gd name="connsiteY0-62" fmla="*/ 0 h 1910165"/>
              <a:gd name="connsiteX1-63" fmla="*/ 2289076 w 2289076"/>
              <a:gd name="connsiteY1-64" fmla="*/ 1787658 h 1910165"/>
              <a:gd name="connsiteX2-65" fmla="*/ 2207815 w 2289076"/>
              <a:gd name="connsiteY2-66" fmla="*/ 1910165 h 1910165"/>
              <a:gd name="connsiteX3-67" fmla="*/ 0 w 2289076"/>
              <a:gd name="connsiteY3-68" fmla="*/ 1033600 h 1910165"/>
              <a:gd name="connsiteX4-69" fmla="*/ 134801 w 2289076"/>
              <a:gd name="connsiteY4-70" fmla="*/ 0 h 1910165"/>
              <a:gd name="connsiteX0-71" fmla="*/ 542269 w 2696544"/>
              <a:gd name="connsiteY0-72" fmla="*/ 0 h 1910165"/>
              <a:gd name="connsiteX1-73" fmla="*/ 2696544 w 2696544"/>
              <a:gd name="connsiteY1-74" fmla="*/ 1787658 h 1910165"/>
              <a:gd name="connsiteX2-75" fmla="*/ 2615283 w 2696544"/>
              <a:gd name="connsiteY2-76" fmla="*/ 1910165 h 1910165"/>
              <a:gd name="connsiteX3-77" fmla="*/ 0 w 2696544"/>
              <a:gd name="connsiteY3-78" fmla="*/ 103026 h 1910165"/>
              <a:gd name="connsiteX4-79" fmla="*/ 542269 w 2696544"/>
              <a:gd name="connsiteY4-80" fmla="*/ 0 h 19101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96544" h="1910165">
                <a:moveTo>
                  <a:pt x="542269" y="0"/>
                </a:moveTo>
                <a:lnTo>
                  <a:pt x="2696544" y="1787658"/>
                </a:lnTo>
                <a:lnTo>
                  <a:pt x="2615283" y="1910165"/>
                </a:lnTo>
                <a:lnTo>
                  <a:pt x="0" y="103026"/>
                </a:lnTo>
                <a:lnTo>
                  <a:pt x="542269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2"/>
          <p:cNvSpPr/>
          <p:nvPr/>
        </p:nvSpPr>
        <p:spPr>
          <a:xfrm rot="12608689">
            <a:off x="2444995" y="2565984"/>
            <a:ext cx="3697746" cy="4235607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542566" h="3903063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2"/>
          <p:cNvSpPr/>
          <p:nvPr/>
        </p:nvSpPr>
        <p:spPr>
          <a:xfrm rot="9775885">
            <a:off x="5130331" y="428929"/>
            <a:ext cx="5701654" cy="7668984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  <a:gd name="connsiteX0-101" fmla="*/ 210926 w 1542566"/>
              <a:gd name="connsiteY0-102" fmla="*/ 0 h 3861606"/>
              <a:gd name="connsiteX1-103" fmla="*/ 1542566 w 1542566"/>
              <a:gd name="connsiteY1-104" fmla="*/ 3703137 h 3861606"/>
              <a:gd name="connsiteX2-105" fmla="*/ 1482068 w 1542566"/>
              <a:gd name="connsiteY2-106" fmla="*/ 3861606 h 3861606"/>
              <a:gd name="connsiteX3-107" fmla="*/ 0 w 1542566"/>
              <a:gd name="connsiteY3-108" fmla="*/ 574672 h 3861606"/>
              <a:gd name="connsiteX4-109" fmla="*/ 210926 w 1542566"/>
              <a:gd name="connsiteY4-110" fmla="*/ 0 h 3861606"/>
              <a:gd name="connsiteX0-111" fmla="*/ 210926 w 1530291"/>
              <a:gd name="connsiteY0-112" fmla="*/ 0 h 3861606"/>
              <a:gd name="connsiteX1-113" fmla="*/ 1530291 w 1530291"/>
              <a:gd name="connsiteY1-114" fmla="*/ 3769370 h 3861606"/>
              <a:gd name="connsiteX2-115" fmla="*/ 1482068 w 1530291"/>
              <a:gd name="connsiteY2-116" fmla="*/ 3861606 h 3861606"/>
              <a:gd name="connsiteX3-117" fmla="*/ 0 w 1530291"/>
              <a:gd name="connsiteY3-118" fmla="*/ 574672 h 3861606"/>
              <a:gd name="connsiteX4-119" fmla="*/ 210926 w 1530291"/>
              <a:gd name="connsiteY4-120" fmla="*/ 0 h 3861606"/>
              <a:gd name="connsiteX0-121" fmla="*/ 481156 w 1530291"/>
              <a:gd name="connsiteY0-122" fmla="*/ 0 h 3841002"/>
              <a:gd name="connsiteX1-123" fmla="*/ 1530291 w 1530291"/>
              <a:gd name="connsiteY1-124" fmla="*/ 3748766 h 3841002"/>
              <a:gd name="connsiteX2-125" fmla="*/ 1482068 w 1530291"/>
              <a:gd name="connsiteY2-126" fmla="*/ 3841002 h 3841002"/>
              <a:gd name="connsiteX3-127" fmla="*/ 0 w 1530291"/>
              <a:gd name="connsiteY3-128" fmla="*/ 554068 h 3841002"/>
              <a:gd name="connsiteX4-129" fmla="*/ 481156 w 1530291"/>
              <a:gd name="connsiteY4-130" fmla="*/ 0 h 3841002"/>
              <a:gd name="connsiteX0-131" fmla="*/ 242135 w 1291270"/>
              <a:gd name="connsiteY0-132" fmla="*/ 0 h 3841002"/>
              <a:gd name="connsiteX1-133" fmla="*/ 1291270 w 1291270"/>
              <a:gd name="connsiteY1-134" fmla="*/ 3748766 h 3841002"/>
              <a:gd name="connsiteX2-135" fmla="*/ 1243047 w 1291270"/>
              <a:gd name="connsiteY2-136" fmla="*/ 3841002 h 3841002"/>
              <a:gd name="connsiteX3-137" fmla="*/ 0 w 1291270"/>
              <a:gd name="connsiteY3-138" fmla="*/ 4484 h 3841002"/>
              <a:gd name="connsiteX4-139" fmla="*/ 242135 w 1291270"/>
              <a:gd name="connsiteY4-140" fmla="*/ 0 h 3841002"/>
              <a:gd name="connsiteX0-141" fmla="*/ 204205 w 1291270"/>
              <a:gd name="connsiteY0-142" fmla="*/ 91795 h 3836518"/>
              <a:gd name="connsiteX1-143" fmla="*/ 1291270 w 1291270"/>
              <a:gd name="connsiteY1-144" fmla="*/ 3744282 h 3836518"/>
              <a:gd name="connsiteX2-145" fmla="*/ 1243047 w 1291270"/>
              <a:gd name="connsiteY2-146" fmla="*/ 3836518 h 3836518"/>
              <a:gd name="connsiteX3-147" fmla="*/ 0 w 1291270"/>
              <a:gd name="connsiteY3-148" fmla="*/ 0 h 3836518"/>
              <a:gd name="connsiteX4-149" fmla="*/ 204205 w 1291270"/>
              <a:gd name="connsiteY4-150" fmla="*/ 91795 h 38365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91270" h="3836518">
                <a:moveTo>
                  <a:pt x="204205" y="91795"/>
                </a:moveTo>
                <a:lnTo>
                  <a:pt x="1291270" y="3744282"/>
                </a:lnTo>
                <a:lnTo>
                  <a:pt x="1243047" y="3836518"/>
                </a:lnTo>
                <a:lnTo>
                  <a:pt x="0" y="0"/>
                </a:lnTo>
                <a:lnTo>
                  <a:pt x="204205" y="91795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2"/>
          <p:cNvSpPr/>
          <p:nvPr/>
        </p:nvSpPr>
        <p:spPr>
          <a:xfrm rot="6028644">
            <a:off x="4089104" y="-775781"/>
            <a:ext cx="2365367" cy="15515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1" name="矩形 22"/>
          <p:cNvSpPr/>
          <p:nvPr/>
        </p:nvSpPr>
        <p:spPr>
          <a:xfrm rot="8328424">
            <a:off x="4965490" y="-1586374"/>
            <a:ext cx="6617939" cy="40474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82258"/>
              <a:gd name="connsiteX1-43" fmla="*/ 2365366 w 2365366"/>
              <a:gd name="connsiteY1-44" fmla="*/ 1353788 h 1582258"/>
              <a:gd name="connsiteX2-45" fmla="*/ 2348835 w 2365366"/>
              <a:gd name="connsiteY2-46" fmla="*/ 1582258 h 1582258"/>
              <a:gd name="connsiteX3-47" fmla="*/ 0 w 2365366"/>
              <a:gd name="connsiteY3-48" fmla="*/ 577789 h 1582258"/>
              <a:gd name="connsiteX4-49" fmla="*/ 380010 w 2365366"/>
              <a:gd name="connsiteY4-50" fmla="*/ 0 h 1582258"/>
              <a:gd name="connsiteX0-51" fmla="*/ 380010 w 2405009"/>
              <a:gd name="connsiteY0-52" fmla="*/ 0 h 1582258"/>
              <a:gd name="connsiteX1-53" fmla="*/ 2405009 w 2405009"/>
              <a:gd name="connsiteY1-54" fmla="*/ 1470650 h 1582258"/>
              <a:gd name="connsiteX2-55" fmla="*/ 2348835 w 2405009"/>
              <a:gd name="connsiteY2-56" fmla="*/ 1582258 h 1582258"/>
              <a:gd name="connsiteX3-57" fmla="*/ 0 w 2405009"/>
              <a:gd name="connsiteY3-58" fmla="*/ 577789 h 1582258"/>
              <a:gd name="connsiteX4-59" fmla="*/ 380010 w 2405009"/>
              <a:gd name="connsiteY4-60" fmla="*/ 0 h 1582258"/>
              <a:gd name="connsiteX0-61" fmla="*/ 0 w 2725596"/>
              <a:gd name="connsiteY0-62" fmla="*/ 0 h 1694971"/>
              <a:gd name="connsiteX1-63" fmla="*/ 2725596 w 2725596"/>
              <a:gd name="connsiteY1-64" fmla="*/ 1583363 h 1694971"/>
              <a:gd name="connsiteX2-65" fmla="*/ 2669422 w 2725596"/>
              <a:gd name="connsiteY2-66" fmla="*/ 1694971 h 1694971"/>
              <a:gd name="connsiteX3-67" fmla="*/ 320587 w 2725596"/>
              <a:gd name="connsiteY3-68" fmla="*/ 690502 h 1694971"/>
              <a:gd name="connsiteX4-69" fmla="*/ 0 w 2725596"/>
              <a:gd name="connsiteY4-70" fmla="*/ 0 h 1694971"/>
              <a:gd name="connsiteX0-71" fmla="*/ 0 w 2725596"/>
              <a:gd name="connsiteY0-72" fmla="*/ 0 h 1694971"/>
              <a:gd name="connsiteX1-73" fmla="*/ 2725596 w 2725596"/>
              <a:gd name="connsiteY1-74" fmla="*/ 1583363 h 1694971"/>
              <a:gd name="connsiteX2-75" fmla="*/ 2669422 w 2725596"/>
              <a:gd name="connsiteY2-76" fmla="*/ 1694971 h 1694971"/>
              <a:gd name="connsiteX3-77" fmla="*/ 256101 w 2725596"/>
              <a:gd name="connsiteY3-78" fmla="*/ 499611 h 1694971"/>
              <a:gd name="connsiteX4-79" fmla="*/ 0 w 2725596"/>
              <a:gd name="connsiteY4-80" fmla="*/ 0 h 1694971"/>
              <a:gd name="connsiteX0-81" fmla="*/ 0 w 2725596"/>
              <a:gd name="connsiteY0-82" fmla="*/ 0 h 1666947"/>
              <a:gd name="connsiteX1-83" fmla="*/ 2725596 w 2725596"/>
              <a:gd name="connsiteY1-84" fmla="*/ 1583363 h 1666947"/>
              <a:gd name="connsiteX2-85" fmla="*/ 2671541 w 2725596"/>
              <a:gd name="connsiteY2-86" fmla="*/ 1666947 h 1666947"/>
              <a:gd name="connsiteX3-87" fmla="*/ 256101 w 2725596"/>
              <a:gd name="connsiteY3-88" fmla="*/ 499611 h 1666947"/>
              <a:gd name="connsiteX4-89" fmla="*/ 0 w 2725596"/>
              <a:gd name="connsiteY4-90" fmla="*/ 0 h 16669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725596" h="1666947">
                <a:moveTo>
                  <a:pt x="0" y="0"/>
                </a:moveTo>
                <a:lnTo>
                  <a:pt x="2725596" y="1583363"/>
                </a:lnTo>
                <a:lnTo>
                  <a:pt x="2671541" y="1666947"/>
                </a:lnTo>
                <a:lnTo>
                  <a:pt x="256101" y="49961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 rot="6039313">
            <a:off x="6511657" y="1662659"/>
            <a:ext cx="1224000" cy="1224000"/>
          </a:xfrm>
          <a:custGeom>
            <a:avLst/>
            <a:gdLst>
              <a:gd name="connsiteX0" fmla="*/ 0 w 1034578"/>
              <a:gd name="connsiteY0" fmla="*/ 517289 h 1034578"/>
              <a:gd name="connsiteX1" fmla="*/ 517289 w 1034578"/>
              <a:gd name="connsiteY1" fmla="*/ 0 h 1034578"/>
              <a:gd name="connsiteX2" fmla="*/ 1034578 w 1034578"/>
              <a:gd name="connsiteY2" fmla="*/ 517289 h 1034578"/>
              <a:gd name="connsiteX3" fmla="*/ 517289 w 1034578"/>
              <a:gd name="connsiteY3" fmla="*/ 1034578 h 1034578"/>
              <a:gd name="connsiteX4" fmla="*/ 0 w 1034578"/>
              <a:gd name="connsiteY4" fmla="*/ 517289 h 1034578"/>
              <a:gd name="connsiteX0-1" fmla="*/ 517289 w 1034578"/>
              <a:gd name="connsiteY0-2" fmla="*/ 0 h 1034578"/>
              <a:gd name="connsiteX1-3" fmla="*/ 1034578 w 1034578"/>
              <a:gd name="connsiteY1-4" fmla="*/ 517289 h 1034578"/>
              <a:gd name="connsiteX2-5" fmla="*/ 517289 w 1034578"/>
              <a:gd name="connsiteY2-6" fmla="*/ 1034578 h 1034578"/>
              <a:gd name="connsiteX3-7" fmla="*/ 0 w 1034578"/>
              <a:gd name="connsiteY3-8" fmla="*/ 517289 h 1034578"/>
              <a:gd name="connsiteX4-9" fmla="*/ 608729 w 1034578"/>
              <a:gd name="connsiteY4-10" fmla="*/ 91440 h 1034578"/>
              <a:gd name="connsiteX0-11" fmla="*/ 517289 w 1034578"/>
              <a:gd name="connsiteY0-12" fmla="*/ 0 h 1034578"/>
              <a:gd name="connsiteX1-13" fmla="*/ 1034578 w 1034578"/>
              <a:gd name="connsiteY1-14" fmla="*/ 517289 h 1034578"/>
              <a:gd name="connsiteX2-15" fmla="*/ 517289 w 1034578"/>
              <a:gd name="connsiteY2-16" fmla="*/ 1034578 h 1034578"/>
              <a:gd name="connsiteX3-17" fmla="*/ 0 w 1034578"/>
              <a:gd name="connsiteY3-18" fmla="*/ 517289 h 10345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034578" h="1034578">
                <a:moveTo>
                  <a:pt x="517289" y="0"/>
                </a:moveTo>
                <a:cubicBezTo>
                  <a:pt x="802980" y="0"/>
                  <a:pt x="1034578" y="231598"/>
                  <a:pt x="1034578" y="517289"/>
                </a:cubicBezTo>
                <a:cubicBezTo>
                  <a:pt x="1034578" y="802980"/>
                  <a:pt x="802980" y="1034578"/>
                  <a:pt x="517289" y="1034578"/>
                </a:cubicBezTo>
                <a:cubicBezTo>
                  <a:pt x="231598" y="1034578"/>
                  <a:pt x="0" y="802980"/>
                  <a:pt x="0" y="517289"/>
                </a:cubicBezTo>
              </a:path>
            </a:pathLst>
          </a:custGeom>
          <a:noFill/>
          <a:ln w="5715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34" name="弧形 33"/>
          <p:cNvSpPr/>
          <p:nvPr/>
        </p:nvSpPr>
        <p:spPr>
          <a:xfrm>
            <a:off x="6919387" y="1751271"/>
            <a:ext cx="790910" cy="1054547"/>
          </a:xfrm>
          <a:prstGeom prst="arc">
            <a:avLst>
              <a:gd name="adj1" fmla="val 17065617"/>
              <a:gd name="adj2" fmla="val 0"/>
            </a:avLst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6844767" y="1813002"/>
            <a:ext cx="557780" cy="923314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anose="02030609000101010101" pitchFamily="49" charset="-127"/>
                <a:ea typeface="GungsuhChe" panose="02030609000101010101" pitchFamily="49" charset="-127"/>
                <a:cs typeface="Arial Unicode MS" panose="020B0604020202020204" pitchFamily="34" charset="-122"/>
              </a:rPr>
              <a:t>1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anose="02030609000101010101" pitchFamily="49" charset="-127"/>
              <a:ea typeface="GungsuhChe" panose="02030609000101010101" pitchFamily="49" charset="-127"/>
              <a:cs typeface="Arial Unicode MS" panose="020B0604020202020204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41256" y="1671880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41256" y="2219966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9620527" y="4184708"/>
            <a:ext cx="864352" cy="950043"/>
            <a:chOff x="8432048" y="2970046"/>
            <a:chExt cx="2209800" cy="2428875"/>
          </a:xfrm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343048" y="4184708"/>
            <a:ext cx="864352" cy="950043"/>
            <a:chOff x="8432048" y="2970046"/>
            <a:chExt cx="2209800" cy="2428875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7916448" y="2870032"/>
            <a:ext cx="2268161" cy="0"/>
            <a:chOff x="6392447" y="2984104"/>
            <a:chExt cx="2268161" cy="0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79"/>
          <p:cNvSpPr>
            <a:spLocks noChangeArrowheads="1"/>
          </p:cNvSpPr>
          <p:nvPr/>
        </p:nvSpPr>
        <p:spPr bwMode="auto">
          <a:xfrm>
            <a:off x="7527101" y="671020"/>
            <a:ext cx="432000" cy="432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6"/>
          <p:cNvSpPr>
            <a:spLocks noChangeArrowheads="1"/>
          </p:cNvSpPr>
          <p:nvPr/>
        </p:nvSpPr>
        <p:spPr bwMode="auto">
          <a:xfrm>
            <a:off x="5336559" y="3027133"/>
            <a:ext cx="252000" cy="252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9978833" y="3353585"/>
            <a:ext cx="216000" cy="216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9586759" y="27095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Oval 79"/>
          <p:cNvSpPr>
            <a:spLocks noChangeArrowheads="1"/>
          </p:cNvSpPr>
          <p:nvPr/>
        </p:nvSpPr>
        <p:spPr bwMode="auto">
          <a:xfrm>
            <a:off x="13333632" y="1316728"/>
            <a:ext cx="108000" cy="108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13436116" y="5667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0473044" y="600635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85" name="组合 84"/>
          <p:cNvGrpSpPr/>
          <p:nvPr/>
        </p:nvGrpSpPr>
        <p:grpSpPr>
          <a:xfrm>
            <a:off x="8341426" y="5389534"/>
            <a:ext cx="2558201" cy="434625"/>
            <a:chOff x="8481001" y="4908105"/>
            <a:chExt cx="2558201" cy="434625"/>
          </a:xfrm>
        </p:grpSpPr>
        <p:cxnSp>
          <p:nvCxnSpPr>
            <p:cNvPr id="86" name="直接连接符 85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-30043" y="6085201"/>
            <a:ext cx="12222044" cy="82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2" name="组合 161"/>
          <p:cNvGrpSpPr/>
          <p:nvPr/>
        </p:nvGrpSpPr>
        <p:grpSpPr>
          <a:xfrm flipH="1">
            <a:off x="1813822" y="2519661"/>
            <a:ext cx="1619251" cy="1779587"/>
            <a:chOff x="2195512" y="6935788"/>
            <a:chExt cx="1619251" cy="1779587"/>
          </a:xfrm>
        </p:grpSpPr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0" name="圆角矩形 179"/>
          <p:cNvSpPr/>
          <p:nvPr/>
        </p:nvSpPr>
        <p:spPr>
          <a:xfrm>
            <a:off x="1738746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0" name="组合 89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58" name="矩形 57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弧形 88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-30043" y="1890822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-30043" y="1710802"/>
            <a:ext cx="2268161" cy="0"/>
            <a:chOff x="6392447" y="2984104"/>
            <a:chExt cx="226816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椭圆 58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弧形 86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弧形 87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弧形 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弧形 96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弧形 127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弧形 128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弧形 129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弧形 130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弧形 131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弧形 132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弧形 133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弧形 134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弧形 135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7" name="组合 136"/>
          <p:cNvGrpSpPr/>
          <p:nvPr/>
        </p:nvGrpSpPr>
        <p:grpSpPr>
          <a:xfrm>
            <a:off x="-30043" y="2070842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7" name="直接连接符 146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弧形 153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弧形 154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弧形 155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7" name="弧形 156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弧形 157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9" name="直接连接符 158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组合 185"/>
          <p:cNvGrpSpPr/>
          <p:nvPr/>
        </p:nvGrpSpPr>
        <p:grpSpPr>
          <a:xfrm flipH="1">
            <a:off x="1600984" y="3392787"/>
            <a:ext cx="2732835" cy="1558025"/>
            <a:chOff x="1669944" y="3633848"/>
            <a:chExt cx="2732835" cy="1558025"/>
          </a:xfrm>
        </p:grpSpPr>
        <p:sp>
          <p:nvSpPr>
            <p:cNvPr id="178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4" name="直接连接符 1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组合 186"/>
          <p:cNvGrpSpPr/>
          <p:nvPr/>
        </p:nvGrpSpPr>
        <p:grpSpPr>
          <a:xfrm>
            <a:off x="5551546" y="2519661"/>
            <a:ext cx="1619251" cy="1779587"/>
            <a:chOff x="2195512" y="6935788"/>
            <a:chExt cx="1619251" cy="1779587"/>
          </a:xfrm>
        </p:grpSpPr>
        <p:sp>
          <p:nvSpPr>
            <p:cNvPr id="18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03" name="圆角矩形 202"/>
          <p:cNvSpPr/>
          <p:nvPr/>
        </p:nvSpPr>
        <p:spPr>
          <a:xfrm>
            <a:off x="5128052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4" name="组合 203"/>
          <p:cNvGrpSpPr/>
          <p:nvPr/>
        </p:nvGrpSpPr>
        <p:grpSpPr>
          <a:xfrm rot="10800000">
            <a:off x="4990290" y="3392787"/>
            <a:ext cx="2732835" cy="1558025"/>
            <a:chOff x="1669944" y="3633848"/>
            <a:chExt cx="2732835" cy="1558025"/>
          </a:xfrm>
        </p:grpSpPr>
        <p:sp>
          <p:nvSpPr>
            <p:cNvPr id="20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06" name="直接连接符 20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组合 206"/>
          <p:cNvGrpSpPr/>
          <p:nvPr/>
        </p:nvGrpSpPr>
        <p:grpSpPr>
          <a:xfrm>
            <a:off x="9276241" y="2418739"/>
            <a:ext cx="1619251" cy="1779587"/>
            <a:chOff x="2195512" y="6935788"/>
            <a:chExt cx="1619251" cy="1779587"/>
          </a:xfrm>
        </p:grpSpPr>
        <p:sp>
          <p:nvSpPr>
            <p:cNvPr id="20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23" name="圆角矩形 222"/>
          <p:cNvSpPr/>
          <p:nvPr/>
        </p:nvSpPr>
        <p:spPr>
          <a:xfrm>
            <a:off x="8517358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4" name="组合 223"/>
          <p:cNvGrpSpPr/>
          <p:nvPr/>
        </p:nvGrpSpPr>
        <p:grpSpPr>
          <a:xfrm>
            <a:off x="8379596" y="3392787"/>
            <a:ext cx="2732835" cy="1558025"/>
            <a:chOff x="1669944" y="3633848"/>
            <a:chExt cx="2732835" cy="1558025"/>
          </a:xfrm>
        </p:grpSpPr>
        <p:sp>
          <p:nvSpPr>
            <p:cNvPr id="22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6" name="直接连接符 22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81071" y="247352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4584112" y="536298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97105" y="3164277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8975080" y="526620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88225" y="341152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90709" y="2661589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952221" y="189179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59007" y="275111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cxnSp>
        <p:nvCxnSpPr>
          <p:cNvPr id="240" name="直接连接符 239"/>
          <p:cNvCxnSpPr/>
          <p:nvPr/>
        </p:nvCxnSpPr>
        <p:spPr>
          <a:xfrm>
            <a:off x="11269" y="6131675"/>
            <a:ext cx="11840100" cy="0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223785" y="157476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223546" y="130600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4" name="TextBox 243"/>
          <p:cNvSpPr txBox="1"/>
          <p:nvPr/>
        </p:nvSpPr>
        <p:spPr>
          <a:xfrm>
            <a:off x="1736739" y="3673766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1736739" y="4135415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190018" y="3710150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190018" y="4171799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8643297" y="3746534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643297" y="4208183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your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tittle</a:t>
            </a:r>
            <a:r>
              <a:rPr lang="zh-CN" altLang="en-US" sz="2400" dirty="0">
                <a:solidFill>
                  <a:schemeClr val="bg1"/>
                </a:solidFill>
              </a:rPr>
              <a:t> </a:t>
            </a:r>
            <a:r>
              <a:rPr lang="en-US" altLang="zh-CN" sz="2400" dirty="0">
                <a:solidFill>
                  <a:schemeClr val="bg1"/>
                </a:solidFill>
              </a:rPr>
              <a:t>here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081590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组合 7"/>
          <p:cNvGrpSpPr/>
          <p:nvPr/>
        </p:nvGrpSpPr>
        <p:grpSpPr>
          <a:xfrm>
            <a:off x="83423" y="1511549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椭圆 85"/>
          <p:cNvSpPr/>
          <p:nvPr/>
        </p:nvSpPr>
        <p:spPr>
          <a:xfrm>
            <a:off x="7083338" y="3940949"/>
            <a:ext cx="117174" cy="1171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7" name="组合 136"/>
          <p:cNvGrpSpPr/>
          <p:nvPr/>
        </p:nvGrpSpPr>
        <p:grpSpPr>
          <a:xfrm>
            <a:off x="83423" y="1691569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27894" y="2677347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2937974" y="532574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43928" y="3368099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7328942" y="522896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35048" y="3615342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37532" y="2865411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899044" y="2095616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05830" y="295493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cxnSp>
        <p:nvCxnSpPr>
          <p:cNvPr id="240" name="直接连接符 239"/>
          <p:cNvCxnSpPr/>
          <p:nvPr/>
        </p:nvCxnSpPr>
        <p:spPr>
          <a:xfrm>
            <a:off x="0" y="6081590"/>
            <a:ext cx="12062566" cy="46474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170608" y="1778582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094112" y="126876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46" name="矩形: 圆角 121"/>
          <p:cNvSpPr/>
          <p:nvPr/>
        </p:nvSpPr>
        <p:spPr>
          <a:xfrm>
            <a:off x="1117851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8" name="直接连接符 147"/>
          <p:cNvCxnSpPr/>
          <p:nvPr/>
        </p:nvCxnSpPr>
        <p:spPr>
          <a:xfrm>
            <a:off x="1350412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940571" y="2316817"/>
            <a:ext cx="1514669" cy="1936655"/>
            <a:chOff x="1062708" y="2256254"/>
            <a:chExt cx="1893643" cy="2865973"/>
          </a:xfrm>
        </p:grpSpPr>
        <p:sp>
          <p:nvSpPr>
            <p:cNvPr id="15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2" name="组合 151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160" name="直接连接符 159"/>
              <p:cNvCxnSpPr>
                <a:stCxn id="15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接连接符 160"/>
              <p:cNvCxnSpPr>
                <a:stCxn id="15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组合 250"/>
          <p:cNvGrpSpPr/>
          <p:nvPr/>
        </p:nvGrpSpPr>
        <p:grpSpPr>
          <a:xfrm>
            <a:off x="4341544" y="6211775"/>
            <a:ext cx="316781" cy="341943"/>
            <a:chOff x="9620630" y="3434069"/>
            <a:chExt cx="983031" cy="1526511"/>
          </a:xfrm>
        </p:grpSpPr>
        <p:sp>
          <p:nvSpPr>
            <p:cNvPr id="25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3" name="直接连接符 25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5" name="组合 25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57" name="直接连接符 256"/>
              <p:cNvCxnSpPr>
                <a:stCxn id="25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接连接符 257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接连接符 258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接连接符 259"/>
              <p:cNvCxnSpPr>
                <a:stCxn id="25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6" name="直接连接符 25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组合 260"/>
          <p:cNvGrpSpPr/>
          <p:nvPr/>
        </p:nvGrpSpPr>
        <p:grpSpPr>
          <a:xfrm>
            <a:off x="8223604" y="6268930"/>
            <a:ext cx="325905" cy="414231"/>
            <a:chOff x="9620630" y="3434069"/>
            <a:chExt cx="924391" cy="1560626"/>
          </a:xfrm>
        </p:grpSpPr>
        <p:sp>
          <p:nvSpPr>
            <p:cNvPr id="26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3" name="直接连接符 26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5" name="组合 26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67" name="直接连接符 266"/>
              <p:cNvCxnSpPr>
                <a:stCxn id="26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接连接符 267"/>
              <p:cNvCxnSpPr>
                <a:stCxn id="26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接连接符 26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接连接符 26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6" name="直接连接符 26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组合 281"/>
          <p:cNvGrpSpPr/>
          <p:nvPr/>
        </p:nvGrpSpPr>
        <p:grpSpPr>
          <a:xfrm flipH="1">
            <a:off x="1009329" y="4398096"/>
            <a:ext cx="2732835" cy="1558025"/>
            <a:chOff x="1669944" y="3633848"/>
            <a:chExt cx="2732835" cy="1558025"/>
          </a:xfrm>
        </p:grpSpPr>
        <p:sp>
          <p:nvSpPr>
            <p:cNvPr id="283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84" name="直接连接符 2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矩形: 圆角 121"/>
          <p:cNvSpPr/>
          <p:nvPr/>
        </p:nvSpPr>
        <p:spPr>
          <a:xfrm>
            <a:off x="4667248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6" name="直接连接符 285"/>
          <p:cNvCxnSpPr/>
          <p:nvPr/>
        </p:nvCxnSpPr>
        <p:spPr>
          <a:xfrm>
            <a:off x="4899809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" name="组合 286"/>
          <p:cNvGrpSpPr/>
          <p:nvPr/>
        </p:nvGrpSpPr>
        <p:grpSpPr>
          <a:xfrm>
            <a:off x="4489968" y="2316817"/>
            <a:ext cx="1514669" cy="1936655"/>
            <a:chOff x="1062708" y="2256254"/>
            <a:chExt cx="1893643" cy="2865973"/>
          </a:xfrm>
        </p:grpSpPr>
        <p:sp>
          <p:nvSpPr>
            <p:cNvPr id="288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9" name="组合 288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290" name="直接连接符 289"/>
              <p:cNvCxnSpPr>
                <a:stCxn id="288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接连接符 290"/>
              <p:cNvCxnSpPr>
                <a:stCxn id="288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接连接符 291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接连接符 292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组合 293"/>
          <p:cNvGrpSpPr/>
          <p:nvPr/>
        </p:nvGrpSpPr>
        <p:grpSpPr>
          <a:xfrm flipH="1">
            <a:off x="4558726" y="4398096"/>
            <a:ext cx="2732835" cy="1558025"/>
            <a:chOff x="1669944" y="3633848"/>
            <a:chExt cx="2732835" cy="1558025"/>
          </a:xfrm>
        </p:grpSpPr>
        <p:sp>
          <p:nvSpPr>
            <p:cNvPr id="29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96" name="直接连接符 29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" name="矩形: 圆角 121"/>
          <p:cNvSpPr/>
          <p:nvPr/>
        </p:nvSpPr>
        <p:spPr>
          <a:xfrm>
            <a:off x="8216645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98" name="直接连接符 297"/>
          <p:cNvCxnSpPr/>
          <p:nvPr/>
        </p:nvCxnSpPr>
        <p:spPr>
          <a:xfrm>
            <a:off x="8449206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9" name="组合 298"/>
          <p:cNvGrpSpPr/>
          <p:nvPr/>
        </p:nvGrpSpPr>
        <p:grpSpPr>
          <a:xfrm>
            <a:off x="8039365" y="2316817"/>
            <a:ext cx="1514669" cy="1936655"/>
            <a:chOff x="1062708" y="2256254"/>
            <a:chExt cx="1893643" cy="2865973"/>
          </a:xfrm>
        </p:grpSpPr>
        <p:sp>
          <p:nvSpPr>
            <p:cNvPr id="30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1" name="组合 300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302" name="直接连接符 301"/>
              <p:cNvCxnSpPr>
                <a:stCxn id="30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接连接符 302"/>
              <p:cNvCxnSpPr>
                <a:stCxn id="30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接连接符 303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接连接符 304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6" name="组合 305"/>
          <p:cNvGrpSpPr/>
          <p:nvPr/>
        </p:nvGrpSpPr>
        <p:grpSpPr>
          <a:xfrm flipH="1">
            <a:off x="8108123" y="4398096"/>
            <a:ext cx="2732835" cy="1558025"/>
            <a:chOff x="1669944" y="3633848"/>
            <a:chExt cx="2732835" cy="1558025"/>
          </a:xfrm>
        </p:grpSpPr>
        <p:sp>
          <p:nvSpPr>
            <p:cNvPr id="307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08" name="直接连接符 307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TextBox 308"/>
          <p:cNvSpPr txBox="1"/>
          <p:nvPr/>
        </p:nvSpPr>
        <p:spPr>
          <a:xfrm>
            <a:off x="1334265" y="4675722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1334265" y="5094923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4880291" y="4686054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880291" y="5105255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8426317" y="4696386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8426317" y="5115587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tittle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7" name="Oval 79"/>
          <p:cNvSpPr>
            <a:spLocks noChangeArrowheads="1"/>
          </p:cNvSpPr>
          <p:nvPr/>
        </p:nvSpPr>
        <p:spPr bwMode="auto">
          <a:xfrm>
            <a:off x="2686983" y="2869791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318" name="Oval 79"/>
          <p:cNvSpPr>
            <a:spLocks noChangeArrowheads="1"/>
          </p:cNvSpPr>
          <p:nvPr/>
        </p:nvSpPr>
        <p:spPr bwMode="auto">
          <a:xfrm>
            <a:off x="3073819" y="1566073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89655" y="3617624"/>
            <a:ext cx="850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ONE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4823836" y="3617624"/>
            <a:ext cx="850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cket" panose="00000400000000000000" pitchFamily="2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sz="2400" dirty="0">
                <a:latin typeface="Algerian" panose="04020705040A02060702" pitchFamily="82" charset="0"/>
              </a:rPr>
              <a:t>TWO</a:t>
            </a:r>
            <a:endParaRPr lang="zh-CN" altLang="en-US" sz="2400" dirty="0">
              <a:latin typeface="Algerian" panose="04020705040A02060702" pitchFamily="82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8266287" y="3670501"/>
            <a:ext cx="1126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cket" panose="00000400000000000000" pitchFamily="2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sz="2400" dirty="0">
                <a:latin typeface="Algerian" panose="04020705040A02060702" pitchFamily="82" charset="0"/>
              </a:rPr>
              <a:t>THERE</a:t>
            </a:r>
            <a:endParaRPr lang="zh-CN" altLang="en-US" sz="2400" dirty="0">
              <a:latin typeface="Algerian" panose="04020705040A02060702" pitchFamily="82" charset="0"/>
            </a:endParaRPr>
          </a:p>
        </p:txBody>
      </p:sp>
      <p:grpSp>
        <p:nvGrpSpPr>
          <p:cNvPr id="153" name="组合 15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162" name="矩形 161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1" name="椭圆 170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2" name="椭圆 171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3" name="椭圆 172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4" name="椭圆 173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5" name="椭圆 174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6" name="椭圆 175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7" name="椭圆 176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8" name="椭圆 177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0" name="椭圆 179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2" name="椭圆 18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3" name="椭圆 18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4" name="椭圆 18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5" name="椭圆 18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6" name="椭圆 18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7" name="椭圆 18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8" name="椭圆 18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弧形 19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2" name="椭圆 19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弧形 19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弧形 19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弧形 1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弧形 19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7" name="弧形 19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8" name="弧形 19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9" name="弧形 19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0" name="弧形 199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弧形 200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2" name="弧形 201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3" name="弧形 202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4" name="弧形 203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5" name="直接连接符 204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弧形 207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9" name="弧形 208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0" name="弧形 209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1" name="弧形 210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2" name="直接连接符 211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组合 212"/>
          <p:cNvGrpSpPr/>
          <p:nvPr/>
        </p:nvGrpSpPr>
        <p:grpSpPr>
          <a:xfrm>
            <a:off x="83423" y="1844824"/>
            <a:ext cx="2268161" cy="0"/>
            <a:chOff x="6392447" y="2984104"/>
            <a:chExt cx="2268161" cy="0"/>
          </a:xfrm>
        </p:grpSpPr>
        <p:cxnSp>
          <p:nvCxnSpPr>
            <p:cNvPr id="214" name="直接连接符 213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7" name="弧形 216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8" name="弧形 217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val 79"/>
          <p:cNvSpPr>
            <a:spLocks noChangeArrowheads="1"/>
          </p:cNvSpPr>
          <p:nvPr/>
        </p:nvSpPr>
        <p:spPr bwMode="auto">
          <a:xfrm>
            <a:off x="579569" y="2853719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Oval 76"/>
          <p:cNvSpPr>
            <a:spLocks noChangeArrowheads="1"/>
          </p:cNvSpPr>
          <p:nvPr/>
        </p:nvSpPr>
        <p:spPr bwMode="auto">
          <a:xfrm>
            <a:off x="3189649" y="550212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Oval 76"/>
          <p:cNvSpPr>
            <a:spLocks noChangeArrowheads="1"/>
          </p:cNvSpPr>
          <p:nvPr/>
        </p:nvSpPr>
        <p:spPr bwMode="auto">
          <a:xfrm>
            <a:off x="1695603" y="3544471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580617" y="5405341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1186723" y="379171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Oval 79"/>
          <p:cNvSpPr>
            <a:spLocks noChangeArrowheads="1"/>
          </p:cNvSpPr>
          <p:nvPr/>
        </p:nvSpPr>
        <p:spPr bwMode="auto">
          <a:xfrm>
            <a:off x="11289207" y="304178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Oval 79"/>
          <p:cNvSpPr>
            <a:spLocks noChangeArrowheads="1"/>
          </p:cNvSpPr>
          <p:nvPr/>
        </p:nvSpPr>
        <p:spPr bwMode="auto">
          <a:xfrm>
            <a:off x="7001054" y="310027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8057505" y="3131307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7" name="Oval 76"/>
          <p:cNvSpPr>
            <a:spLocks noChangeArrowheads="1"/>
          </p:cNvSpPr>
          <p:nvPr/>
        </p:nvSpPr>
        <p:spPr bwMode="auto">
          <a:xfrm>
            <a:off x="5422283" y="195495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8" name="Oval 76"/>
          <p:cNvSpPr>
            <a:spLocks noChangeArrowheads="1"/>
          </p:cNvSpPr>
          <p:nvPr/>
        </p:nvSpPr>
        <p:spPr bwMode="auto">
          <a:xfrm>
            <a:off x="8345787" y="1445132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101955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直接连接符 55"/>
          <p:cNvCxnSpPr/>
          <p:nvPr/>
        </p:nvCxnSpPr>
        <p:spPr>
          <a:xfrm>
            <a:off x="41313" y="6148429"/>
            <a:ext cx="11810995" cy="0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图表 57"/>
          <p:cNvGraphicFramePr/>
          <p:nvPr/>
        </p:nvGraphicFramePr>
        <p:xfrm>
          <a:off x="808123" y="2014729"/>
          <a:ext cx="5647472" cy="3017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61" name="组合 60"/>
          <p:cNvGrpSpPr/>
          <p:nvPr/>
        </p:nvGrpSpPr>
        <p:grpSpPr>
          <a:xfrm>
            <a:off x="9560133" y="1743532"/>
            <a:ext cx="2268161" cy="0"/>
            <a:chOff x="6392447" y="2984104"/>
            <a:chExt cx="2268161" cy="0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9560133" y="1563512"/>
            <a:ext cx="2268161" cy="0"/>
            <a:chOff x="6392447" y="2984104"/>
            <a:chExt cx="2268161" cy="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9560133" y="1923552"/>
            <a:ext cx="2268161" cy="0"/>
            <a:chOff x="6392447" y="2984104"/>
            <a:chExt cx="2268161" cy="0"/>
          </a:xfrm>
        </p:grpSpPr>
        <p:cxnSp>
          <p:nvCxnSpPr>
            <p:cNvPr id="70" name="直接连接符 69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7851250" y="2582076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51250" y="2961589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51250" y="3341102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51250" y="3720615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51250" y="4100128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851250" y="4479641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请在此输入文字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Oval 79"/>
          <p:cNvSpPr>
            <a:spLocks noChangeArrowheads="1"/>
          </p:cNvSpPr>
          <p:nvPr/>
        </p:nvSpPr>
        <p:spPr bwMode="auto">
          <a:xfrm>
            <a:off x="11656465" y="552457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0" name="Oval 79"/>
          <p:cNvSpPr>
            <a:spLocks noChangeArrowheads="1"/>
          </p:cNvSpPr>
          <p:nvPr/>
        </p:nvSpPr>
        <p:spPr bwMode="auto">
          <a:xfrm>
            <a:off x="10433630" y="474618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1" name="Oval 79"/>
          <p:cNvSpPr>
            <a:spLocks noChangeArrowheads="1"/>
          </p:cNvSpPr>
          <p:nvPr/>
        </p:nvSpPr>
        <p:spPr bwMode="auto">
          <a:xfrm>
            <a:off x="4583893" y="5969338"/>
            <a:ext cx="140766" cy="140766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2" name="Oval 76"/>
          <p:cNvSpPr>
            <a:spLocks noChangeArrowheads="1"/>
          </p:cNvSpPr>
          <p:nvPr/>
        </p:nvSpPr>
        <p:spPr bwMode="auto">
          <a:xfrm>
            <a:off x="59921" y="5709334"/>
            <a:ext cx="163227" cy="1632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93" name="组合 9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94" name="矩形 93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椭圆 98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椭圆 99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椭圆 11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弧形 12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2" name="椭圆 12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弧形 12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弧形 12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弧形 12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弧形 12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弧形 12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弧形 12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弧形 12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弧形 129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弧形 130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弧形 131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弧形 132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弧形 133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弧形 134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6" name="直接连接符 135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弧形 138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弧形 139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弧形 140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弧形 141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弧形 142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4" name="直接连接符 143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480130" y="4472054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235865" y="4371967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153460" y="4576436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avLst/>
              <a:gdLst>
                <a:gd name="T0" fmla="*/ 956 w 991"/>
                <a:gd name="T1" fmla="*/ 18 h 346"/>
                <a:gd name="T2" fmla="*/ 921 w 991"/>
                <a:gd name="T3" fmla="*/ 129 h 346"/>
                <a:gd name="T4" fmla="*/ 756 w 991"/>
                <a:gd name="T5" fmla="*/ 259 h 346"/>
                <a:gd name="T6" fmla="*/ 496 w 991"/>
                <a:gd name="T7" fmla="*/ 310 h 346"/>
                <a:gd name="T8" fmla="*/ 167 w 991"/>
                <a:gd name="T9" fmla="*/ 222 h 346"/>
                <a:gd name="T10" fmla="*/ 70 w 991"/>
                <a:gd name="T11" fmla="*/ 129 h 346"/>
                <a:gd name="T12" fmla="*/ 35 w 991"/>
                <a:gd name="T13" fmla="*/ 18 h 346"/>
                <a:gd name="T14" fmla="*/ 17 w 991"/>
                <a:gd name="T15" fmla="*/ 0 h 346"/>
                <a:gd name="T16" fmla="*/ 0 w 991"/>
                <a:gd name="T17" fmla="*/ 18 h 346"/>
                <a:gd name="T18" fmla="*/ 40 w 991"/>
                <a:gd name="T19" fmla="*/ 148 h 346"/>
                <a:gd name="T20" fmla="*/ 221 w 991"/>
                <a:gd name="T21" fmla="*/ 291 h 346"/>
                <a:gd name="T22" fmla="*/ 496 w 991"/>
                <a:gd name="T23" fmla="*/ 346 h 346"/>
                <a:gd name="T24" fmla="*/ 843 w 991"/>
                <a:gd name="T25" fmla="*/ 252 h 346"/>
                <a:gd name="T26" fmla="*/ 951 w 991"/>
                <a:gd name="T27" fmla="*/ 148 h 346"/>
                <a:gd name="T28" fmla="*/ 991 w 991"/>
                <a:gd name="T29" fmla="*/ 18 h 346"/>
                <a:gd name="T30" fmla="*/ 974 w 991"/>
                <a:gd name="T31" fmla="*/ 0 h 346"/>
                <a:gd name="T32" fmla="*/ 956 w 991"/>
                <a:gd name="T33" fmla="*/ 1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91" h="346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avLst/>
              <a:gdLst>
                <a:gd name="T0" fmla="*/ 0 w 306"/>
                <a:gd name="T1" fmla="*/ 97 h 97"/>
                <a:gd name="T2" fmla="*/ 144 w 306"/>
                <a:gd name="T3" fmla="*/ 1 h 97"/>
                <a:gd name="T4" fmla="*/ 306 w 306"/>
                <a:gd name="T5" fmla="*/ 97 h 97"/>
                <a:gd name="T6" fmla="*/ 0 w 306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avLst/>
              <a:gdLst>
                <a:gd name="T0" fmla="*/ 0 w 208"/>
                <a:gd name="T1" fmla="*/ 0 h 66"/>
                <a:gd name="T2" fmla="*/ 98 w 208"/>
                <a:gd name="T3" fmla="*/ 65 h 66"/>
                <a:gd name="T4" fmla="*/ 208 w 208"/>
                <a:gd name="T5" fmla="*/ 0 h 66"/>
                <a:gd name="T6" fmla="*/ 0 w 20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" h="66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avLst/>
              <a:gdLst>
                <a:gd name="T0" fmla="*/ 177 w 197"/>
                <a:gd name="T1" fmla="*/ 149 h 334"/>
                <a:gd name="T2" fmla="*/ 134 w 197"/>
                <a:gd name="T3" fmla="*/ 324 h 334"/>
                <a:gd name="T4" fmla="*/ 20 w 197"/>
                <a:gd name="T5" fmla="*/ 185 h 334"/>
                <a:gd name="T6" fmla="*/ 63 w 197"/>
                <a:gd name="T7" fmla="*/ 10 h 334"/>
                <a:gd name="T8" fmla="*/ 177 w 197"/>
                <a:gd name="T9" fmla="*/ 14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334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avLst/>
              <a:gdLst>
                <a:gd name="T0" fmla="*/ 41 w 695"/>
                <a:gd name="T1" fmla="*/ 347 h 368"/>
                <a:gd name="T2" fmla="*/ 131 w 695"/>
                <a:gd name="T3" fmla="*/ 131 h 368"/>
                <a:gd name="T4" fmla="*/ 348 w 695"/>
                <a:gd name="T5" fmla="*/ 41 h 368"/>
                <a:gd name="T6" fmla="*/ 564 w 695"/>
                <a:gd name="T7" fmla="*/ 131 h 368"/>
                <a:gd name="T8" fmla="*/ 654 w 695"/>
                <a:gd name="T9" fmla="*/ 347 h 368"/>
                <a:gd name="T10" fmla="*/ 674 w 695"/>
                <a:gd name="T11" fmla="*/ 368 h 368"/>
                <a:gd name="T12" fmla="*/ 695 w 695"/>
                <a:gd name="T13" fmla="*/ 347 h 368"/>
                <a:gd name="T14" fmla="*/ 593 w 695"/>
                <a:gd name="T15" fmla="*/ 102 h 368"/>
                <a:gd name="T16" fmla="*/ 348 w 695"/>
                <a:gd name="T17" fmla="*/ 0 h 368"/>
                <a:gd name="T18" fmla="*/ 102 w 695"/>
                <a:gd name="T19" fmla="*/ 102 h 368"/>
                <a:gd name="T20" fmla="*/ 0 w 695"/>
                <a:gd name="T21" fmla="*/ 347 h 368"/>
                <a:gd name="T22" fmla="*/ 21 w 695"/>
                <a:gd name="T23" fmla="*/ 368 h 368"/>
                <a:gd name="T24" fmla="*/ 41 w 695"/>
                <a:gd name="T25" fmla="*/ 34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5" h="368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avLst/>
              <a:gdLst>
                <a:gd name="T0" fmla="*/ 87 w 150"/>
                <a:gd name="T1" fmla="*/ 20 h 297"/>
                <a:gd name="T2" fmla="*/ 87 w 150"/>
                <a:gd name="T3" fmla="*/ 29 h 297"/>
                <a:gd name="T4" fmla="*/ 90 w 150"/>
                <a:gd name="T5" fmla="*/ 94 h 297"/>
                <a:gd name="T6" fmla="*/ 108 w 150"/>
                <a:gd name="T7" fmla="*/ 192 h 297"/>
                <a:gd name="T8" fmla="*/ 128 w 150"/>
                <a:gd name="T9" fmla="*/ 186 h 297"/>
                <a:gd name="T10" fmla="*/ 113 w 150"/>
                <a:gd name="T11" fmla="*/ 171 h 297"/>
                <a:gd name="T12" fmla="*/ 35 w 150"/>
                <a:gd name="T13" fmla="*/ 241 h 297"/>
                <a:gd name="T14" fmla="*/ 18 w 150"/>
                <a:gd name="T15" fmla="*/ 253 h 297"/>
                <a:gd name="T16" fmla="*/ 15 w 150"/>
                <a:gd name="T17" fmla="*/ 254 h 297"/>
                <a:gd name="T18" fmla="*/ 15 w 150"/>
                <a:gd name="T19" fmla="*/ 255 h 297"/>
                <a:gd name="T20" fmla="*/ 19 w 150"/>
                <a:gd name="T21" fmla="*/ 264 h 297"/>
                <a:gd name="T22" fmla="*/ 15 w 150"/>
                <a:gd name="T23" fmla="*/ 254 h 297"/>
                <a:gd name="T24" fmla="*/ 15 w 150"/>
                <a:gd name="T25" fmla="*/ 255 h 297"/>
                <a:gd name="T26" fmla="*/ 19 w 150"/>
                <a:gd name="T27" fmla="*/ 264 h 297"/>
                <a:gd name="T28" fmla="*/ 15 w 150"/>
                <a:gd name="T29" fmla="*/ 254 h 297"/>
                <a:gd name="T30" fmla="*/ 4 w 150"/>
                <a:gd name="T31" fmla="*/ 282 h 297"/>
                <a:gd name="T32" fmla="*/ 31 w 150"/>
                <a:gd name="T33" fmla="*/ 292 h 297"/>
                <a:gd name="T34" fmla="*/ 59 w 150"/>
                <a:gd name="T35" fmla="*/ 275 h 297"/>
                <a:gd name="T36" fmla="*/ 142 w 150"/>
                <a:gd name="T37" fmla="*/ 201 h 297"/>
                <a:gd name="T38" fmla="*/ 148 w 150"/>
                <a:gd name="T39" fmla="*/ 180 h 297"/>
                <a:gd name="T40" fmla="*/ 131 w 150"/>
                <a:gd name="T41" fmla="*/ 90 h 297"/>
                <a:gd name="T42" fmla="*/ 128 w 150"/>
                <a:gd name="T43" fmla="*/ 29 h 297"/>
                <a:gd name="T44" fmla="*/ 128 w 150"/>
                <a:gd name="T45" fmla="*/ 23 h 297"/>
                <a:gd name="T46" fmla="*/ 128 w 150"/>
                <a:gd name="T47" fmla="*/ 22 h 297"/>
                <a:gd name="T48" fmla="*/ 128 w 150"/>
                <a:gd name="T49" fmla="*/ 22 h 297"/>
                <a:gd name="T50" fmla="*/ 128 w 150"/>
                <a:gd name="T51" fmla="*/ 22 h 297"/>
                <a:gd name="T52" fmla="*/ 127 w 150"/>
                <a:gd name="T53" fmla="*/ 22 h 297"/>
                <a:gd name="T54" fmla="*/ 128 w 150"/>
                <a:gd name="T55" fmla="*/ 22 h 297"/>
                <a:gd name="T56" fmla="*/ 128 w 150"/>
                <a:gd name="T57" fmla="*/ 22 h 297"/>
                <a:gd name="T58" fmla="*/ 127 w 150"/>
                <a:gd name="T59" fmla="*/ 22 h 297"/>
                <a:gd name="T60" fmla="*/ 128 w 150"/>
                <a:gd name="T61" fmla="*/ 22 h 297"/>
                <a:gd name="T62" fmla="*/ 108 w 150"/>
                <a:gd name="T63" fmla="*/ 0 h 297"/>
                <a:gd name="T64" fmla="*/ 87 w 150"/>
                <a:gd name="T65" fmla="*/ 2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" h="297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avLst/>
              <a:gdLst>
                <a:gd name="T0" fmla="*/ 173 w 186"/>
                <a:gd name="T1" fmla="*/ 179 h 333"/>
                <a:gd name="T2" fmla="*/ 69 w 186"/>
                <a:gd name="T3" fmla="*/ 326 h 333"/>
                <a:gd name="T4" fmla="*/ 13 w 186"/>
                <a:gd name="T5" fmla="*/ 154 h 333"/>
                <a:gd name="T6" fmla="*/ 117 w 186"/>
                <a:gd name="T7" fmla="*/ 7 h 333"/>
                <a:gd name="T8" fmla="*/ 173 w 186"/>
                <a:gd name="T9" fmla="*/ 17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33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avLst/>
              <a:gdLst>
                <a:gd name="T0" fmla="*/ 82 w 149"/>
                <a:gd name="T1" fmla="*/ 319 h 361"/>
                <a:gd name="T2" fmla="*/ 75 w 149"/>
                <a:gd name="T3" fmla="*/ 317 h 361"/>
                <a:gd name="T4" fmla="*/ 62 w 149"/>
                <a:gd name="T5" fmla="*/ 306 h 361"/>
                <a:gd name="T6" fmla="*/ 46 w 149"/>
                <a:gd name="T7" fmla="*/ 270 h 361"/>
                <a:gd name="T8" fmla="*/ 40 w 149"/>
                <a:gd name="T9" fmla="*/ 215 h 361"/>
                <a:gd name="T10" fmla="*/ 43 w 149"/>
                <a:gd name="T11" fmla="*/ 171 h 361"/>
                <a:gd name="T12" fmla="*/ 78 w 149"/>
                <a:gd name="T13" fmla="*/ 73 h 361"/>
                <a:gd name="T14" fmla="*/ 102 w 149"/>
                <a:gd name="T15" fmla="*/ 47 h 361"/>
                <a:gd name="T16" fmla="*/ 112 w 149"/>
                <a:gd name="T17" fmla="*/ 41 h 361"/>
                <a:gd name="T18" fmla="*/ 121 w 149"/>
                <a:gd name="T19" fmla="*/ 40 h 361"/>
                <a:gd name="T20" fmla="*/ 124 w 149"/>
                <a:gd name="T21" fmla="*/ 40 h 361"/>
                <a:gd name="T22" fmla="*/ 147 w 149"/>
                <a:gd name="T23" fmla="*/ 23 h 361"/>
                <a:gd name="T24" fmla="*/ 130 w 149"/>
                <a:gd name="T25" fmla="*/ 1 h 361"/>
                <a:gd name="T26" fmla="*/ 121 w 149"/>
                <a:gd name="T27" fmla="*/ 0 h 361"/>
                <a:gd name="T28" fmla="*/ 99 w 149"/>
                <a:gd name="T29" fmla="*/ 4 h 361"/>
                <a:gd name="T30" fmla="*/ 65 w 149"/>
                <a:gd name="T31" fmla="*/ 26 h 361"/>
                <a:gd name="T32" fmla="*/ 26 w 149"/>
                <a:gd name="T33" fmla="*/ 85 h 361"/>
                <a:gd name="T34" fmla="*/ 4 w 149"/>
                <a:gd name="T35" fmla="*/ 165 h 361"/>
                <a:gd name="T36" fmla="*/ 0 w 149"/>
                <a:gd name="T37" fmla="*/ 215 h 361"/>
                <a:gd name="T38" fmla="*/ 18 w 149"/>
                <a:gd name="T39" fmla="*/ 308 h 361"/>
                <a:gd name="T40" fmla="*/ 41 w 149"/>
                <a:gd name="T41" fmla="*/ 341 h 361"/>
                <a:gd name="T42" fmla="*/ 57 w 149"/>
                <a:gd name="T43" fmla="*/ 353 h 361"/>
                <a:gd name="T44" fmla="*/ 76 w 149"/>
                <a:gd name="T45" fmla="*/ 359 h 361"/>
                <a:gd name="T46" fmla="*/ 98 w 149"/>
                <a:gd name="T47" fmla="*/ 342 h 361"/>
                <a:gd name="T48" fmla="*/ 82 w 149"/>
                <a:gd name="T49" fmla="*/ 319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9" h="361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avLst/>
              <a:gdLst>
                <a:gd name="T0" fmla="*/ 22 w 132"/>
                <a:gd name="T1" fmla="*/ 40 h 363"/>
                <a:gd name="T2" fmla="*/ 23 w 132"/>
                <a:gd name="T3" fmla="*/ 40 h 363"/>
                <a:gd name="T4" fmla="*/ 32 w 132"/>
                <a:gd name="T5" fmla="*/ 42 h 363"/>
                <a:gd name="T6" fmla="*/ 50 w 132"/>
                <a:gd name="T7" fmla="*/ 56 h 363"/>
                <a:gd name="T8" fmla="*/ 77 w 132"/>
                <a:gd name="T9" fmla="*/ 105 h 363"/>
                <a:gd name="T10" fmla="*/ 92 w 132"/>
                <a:gd name="T11" fmla="*/ 177 h 363"/>
                <a:gd name="T12" fmla="*/ 93 w 132"/>
                <a:gd name="T13" fmla="*/ 198 h 363"/>
                <a:gd name="T14" fmla="*/ 88 w 132"/>
                <a:gd name="T15" fmla="*/ 249 h 363"/>
                <a:gd name="T16" fmla="*/ 66 w 132"/>
                <a:gd name="T17" fmla="*/ 304 h 363"/>
                <a:gd name="T18" fmla="*/ 53 w 132"/>
                <a:gd name="T19" fmla="*/ 318 h 363"/>
                <a:gd name="T20" fmla="*/ 41 w 132"/>
                <a:gd name="T21" fmla="*/ 322 h 363"/>
                <a:gd name="T22" fmla="*/ 22 w 132"/>
                <a:gd name="T23" fmla="*/ 344 h 363"/>
                <a:gd name="T24" fmla="*/ 44 w 132"/>
                <a:gd name="T25" fmla="*/ 362 h 363"/>
                <a:gd name="T26" fmla="*/ 65 w 132"/>
                <a:gd name="T27" fmla="*/ 357 h 363"/>
                <a:gd name="T28" fmla="*/ 95 w 132"/>
                <a:gd name="T29" fmla="*/ 332 h 363"/>
                <a:gd name="T30" fmla="*/ 123 w 132"/>
                <a:gd name="T31" fmla="*/ 274 h 363"/>
                <a:gd name="T32" fmla="*/ 132 w 132"/>
                <a:gd name="T33" fmla="*/ 198 h 363"/>
                <a:gd name="T34" fmla="*/ 132 w 132"/>
                <a:gd name="T35" fmla="*/ 174 h 363"/>
                <a:gd name="T36" fmla="*/ 121 w 132"/>
                <a:gd name="T37" fmla="*/ 109 h 363"/>
                <a:gd name="T38" fmla="*/ 84 w 132"/>
                <a:gd name="T39" fmla="*/ 34 h 363"/>
                <a:gd name="T40" fmla="*/ 57 w 132"/>
                <a:gd name="T41" fmla="*/ 10 h 363"/>
                <a:gd name="T42" fmla="*/ 23 w 132"/>
                <a:gd name="T43" fmla="*/ 0 h 363"/>
                <a:gd name="T44" fmla="*/ 19 w 132"/>
                <a:gd name="T45" fmla="*/ 0 h 363"/>
                <a:gd name="T46" fmla="*/ 1 w 132"/>
                <a:gd name="T47" fmla="*/ 22 h 363"/>
                <a:gd name="T48" fmla="*/ 22 w 132"/>
                <a:gd name="T49" fmla="*/ 4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63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avLst/>
              <a:gdLst>
                <a:gd name="T0" fmla="*/ 0 w 41"/>
                <a:gd name="T1" fmla="*/ 129 h 162"/>
                <a:gd name="T2" fmla="*/ 0 w 41"/>
                <a:gd name="T3" fmla="*/ 142 h 162"/>
                <a:gd name="T4" fmla="*/ 0 w 41"/>
                <a:gd name="T5" fmla="*/ 146 h 162"/>
                <a:gd name="T6" fmla="*/ 1 w 41"/>
                <a:gd name="T7" fmla="*/ 149 h 162"/>
                <a:gd name="T8" fmla="*/ 10 w 41"/>
                <a:gd name="T9" fmla="*/ 159 h 162"/>
                <a:gd name="T10" fmla="*/ 20 w 41"/>
                <a:gd name="T11" fmla="*/ 162 h 162"/>
                <a:gd name="T12" fmla="*/ 31 w 41"/>
                <a:gd name="T13" fmla="*/ 158 h 162"/>
                <a:gd name="T14" fmla="*/ 38 w 41"/>
                <a:gd name="T15" fmla="*/ 149 h 162"/>
                <a:gd name="T16" fmla="*/ 39 w 41"/>
                <a:gd name="T17" fmla="*/ 145 h 162"/>
                <a:gd name="T18" fmla="*/ 0 w 41"/>
                <a:gd name="T19" fmla="*/ 138 h 162"/>
                <a:gd name="T20" fmla="*/ 0 w 41"/>
                <a:gd name="T21" fmla="*/ 137 h 162"/>
                <a:gd name="T22" fmla="*/ 19 w 41"/>
                <a:gd name="T23" fmla="*/ 142 h 162"/>
                <a:gd name="T24" fmla="*/ 19 w 41"/>
                <a:gd name="T25" fmla="*/ 142 h 162"/>
                <a:gd name="T26" fmla="*/ 0 w 41"/>
                <a:gd name="T27" fmla="*/ 137 h 162"/>
                <a:gd name="T28" fmla="*/ 1 w 41"/>
                <a:gd name="T29" fmla="*/ 136 h 162"/>
                <a:gd name="T30" fmla="*/ 1 w 41"/>
                <a:gd name="T31" fmla="*/ 135 h 162"/>
                <a:gd name="T32" fmla="*/ 20 w 41"/>
                <a:gd name="T33" fmla="*/ 142 h 162"/>
                <a:gd name="T34" fmla="*/ 20 w 41"/>
                <a:gd name="T35" fmla="*/ 142 h 162"/>
                <a:gd name="T36" fmla="*/ 1 w 41"/>
                <a:gd name="T37" fmla="*/ 135 h 162"/>
                <a:gd name="T38" fmla="*/ 4 w 41"/>
                <a:gd name="T39" fmla="*/ 130 h 162"/>
                <a:gd name="T40" fmla="*/ 9 w 41"/>
                <a:gd name="T41" fmla="*/ 125 h 162"/>
                <a:gd name="T42" fmla="*/ 20 w 41"/>
                <a:gd name="T43" fmla="*/ 142 h 162"/>
                <a:gd name="T44" fmla="*/ 20 w 41"/>
                <a:gd name="T45" fmla="*/ 142 h 162"/>
                <a:gd name="T46" fmla="*/ 9 w 41"/>
                <a:gd name="T47" fmla="*/ 125 h 162"/>
                <a:gd name="T48" fmla="*/ 14 w 41"/>
                <a:gd name="T49" fmla="*/ 123 h 162"/>
                <a:gd name="T50" fmla="*/ 20 w 41"/>
                <a:gd name="T51" fmla="*/ 122 h 162"/>
                <a:gd name="T52" fmla="*/ 20 w 41"/>
                <a:gd name="T53" fmla="*/ 142 h 162"/>
                <a:gd name="T54" fmla="*/ 20 w 41"/>
                <a:gd name="T55" fmla="*/ 142 h 162"/>
                <a:gd name="T56" fmla="*/ 20 w 41"/>
                <a:gd name="T57" fmla="*/ 122 h 162"/>
                <a:gd name="T58" fmla="*/ 29 w 41"/>
                <a:gd name="T59" fmla="*/ 124 h 162"/>
                <a:gd name="T60" fmla="*/ 34 w 41"/>
                <a:gd name="T61" fmla="*/ 128 h 162"/>
                <a:gd name="T62" fmla="*/ 20 w 41"/>
                <a:gd name="T63" fmla="*/ 142 h 162"/>
                <a:gd name="T64" fmla="*/ 20 w 41"/>
                <a:gd name="T65" fmla="*/ 142 h 162"/>
                <a:gd name="T66" fmla="*/ 34 w 41"/>
                <a:gd name="T67" fmla="*/ 128 h 162"/>
                <a:gd name="T68" fmla="*/ 38 w 41"/>
                <a:gd name="T69" fmla="*/ 134 h 162"/>
                <a:gd name="T70" fmla="*/ 39 w 41"/>
                <a:gd name="T71" fmla="*/ 136 h 162"/>
                <a:gd name="T72" fmla="*/ 20 w 41"/>
                <a:gd name="T73" fmla="*/ 142 h 162"/>
                <a:gd name="T74" fmla="*/ 20 w 41"/>
                <a:gd name="T75" fmla="*/ 142 h 162"/>
                <a:gd name="T76" fmla="*/ 39 w 41"/>
                <a:gd name="T77" fmla="*/ 136 h 162"/>
                <a:gd name="T78" fmla="*/ 39 w 41"/>
                <a:gd name="T79" fmla="*/ 138 h 162"/>
                <a:gd name="T80" fmla="*/ 40 w 41"/>
                <a:gd name="T81" fmla="*/ 140 h 162"/>
                <a:gd name="T82" fmla="*/ 22 w 41"/>
                <a:gd name="T83" fmla="*/ 142 h 162"/>
                <a:gd name="T84" fmla="*/ 28 w 41"/>
                <a:gd name="T85" fmla="*/ 141 h 162"/>
                <a:gd name="T86" fmla="*/ 40 w 41"/>
                <a:gd name="T87" fmla="*/ 140 h 162"/>
                <a:gd name="T88" fmla="*/ 40 w 41"/>
                <a:gd name="T89" fmla="*/ 140 h 162"/>
                <a:gd name="T90" fmla="*/ 40 w 41"/>
                <a:gd name="T91" fmla="*/ 140 h 162"/>
                <a:gd name="T92" fmla="*/ 36 w 41"/>
                <a:gd name="T93" fmla="*/ 140 h 162"/>
                <a:gd name="T94" fmla="*/ 40 w 41"/>
                <a:gd name="T95" fmla="*/ 139 h 162"/>
                <a:gd name="T96" fmla="*/ 40 w 41"/>
                <a:gd name="T97" fmla="*/ 63 h 162"/>
                <a:gd name="T98" fmla="*/ 40 w 41"/>
                <a:gd name="T99" fmla="*/ 20 h 162"/>
                <a:gd name="T100" fmla="*/ 1 w 41"/>
                <a:gd name="T101" fmla="*/ 2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" h="162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avLst/>
              <a:gdLst>
                <a:gd name="T0" fmla="*/ 23 w 72"/>
                <a:gd name="T1" fmla="*/ 50 h 70"/>
                <a:gd name="T2" fmla="*/ 38 w 72"/>
                <a:gd name="T3" fmla="*/ 64 h 70"/>
                <a:gd name="T4" fmla="*/ 42 w 72"/>
                <a:gd name="T5" fmla="*/ 67 h 70"/>
                <a:gd name="T6" fmla="*/ 47 w 72"/>
                <a:gd name="T7" fmla="*/ 69 h 70"/>
                <a:gd name="T8" fmla="*/ 59 w 72"/>
                <a:gd name="T9" fmla="*/ 69 h 70"/>
                <a:gd name="T10" fmla="*/ 71 w 72"/>
                <a:gd name="T11" fmla="*/ 57 h 70"/>
                <a:gd name="T12" fmla="*/ 72 w 72"/>
                <a:gd name="T13" fmla="*/ 45 h 70"/>
                <a:gd name="T14" fmla="*/ 45 w 72"/>
                <a:gd name="T15" fmla="*/ 31 h 70"/>
                <a:gd name="T16" fmla="*/ 52 w 72"/>
                <a:gd name="T17" fmla="*/ 50 h 70"/>
                <a:gd name="T18" fmla="*/ 33 w 72"/>
                <a:gd name="T19" fmla="*/ 57 h 70"/>
                <a:gd name="T20" fmla="*/ 33 w 72"/>
                <a:gd name="T21" fmla="*/ 54 h 70"/>
                <a:gd name="T22" fmla="*/ 32 w 72"/>
                <a:gd name="T23" fmla="*/ 50 h 70"/>
                <a:gd name="T24" fmla="*/ 52 w 72"/>
                <a:gd name="T25" fmla="*/ 50 h 70"/>
                <a:gd name="T26" fmla="*/ 52 w 72"/>
                <a:gd name="T27" fmla="*/ 50 h 70"/>
                <a:gd name="T28" fmla="*/ 32 w 72"/>
                <a:gd name="T29" fmla="*/ 50 h 70"/>
                <a:gd name="T30" fmla="*/ 33 w 72"/>
                <a:gd name="T31" fmla="*/ 43 h 70"/>
                <a:gd name="T32" fmla="*/ 36 w 72"/>
                <a:gd name="T33" fmla="*/ 38 h 70"/>
                <a:gd name="T34" fmla="*/ 52 w 72"/>
                <a:gd name="T35" fmla="*/ 50 h 70"/>
                <a:gd name="T36" fmla="*/ 52 w 72"/>
                <a:gd name="T37" fmla="*/ 50 h 70"/>
                <a:gd name="T38" fmla="*/ 36 w 72"/>
                <a:gd name="T39" fmla="*/ 38 h 70"/>
                <a:gd name="T40" fmla="*/ 45 w 72"/>
                <a:gd name="T41" fmla="*/ 31 h 70"/>
                <a:gd name="T42" fmla="*/ 52 w 72"/>
                <a:gd name="T43" fmla="*/ 30 h 70"/>
                <a:gd name="T44" fmla="*/ 52 w 72"/>
                <a:gd name="T45" fmla="*/ 50 h 70"/>
                <a:gd name="T46" fmla="*/ 52 w 72"/>
                <a:gd name="T47" fmla="*/ 50 h 70"/>
                <a:gd name="T48" fmla="*/ 52 w 72"/>
                <a:gd name="T49" fmla="*/ 30 h 70"/>
                <a:gd name="T50" fmla="*/ 58 w 72"/>
                <a:gd name="T51" fmla="*/ 31 h 70"/>
                <a:gd name="T52" fmla="*/ 62 w 72"/>
                <a:gd name="T53" fmla="*/ 32 h 70"/>
                <a:gd name="T54" fmla="*/ 52 w 72"/>
                <a:gd name="T55" fmla="*/ 49 h 70"/>
                <a:gd name="T56" fmla="*/ 53 w 72"/>
                <a:gd name="T57" fmla="*/ 47 h 70"/>
                <a:gd name="T58" fmla="*/ 62 w 72"/>
                <a:gd name="T59" fmla="*/ 32 h 70"/>
                <a:gd name="T60" fmla="*/ 63 w 72"/>
                <a:gd name="T61" fmla="*/ 33 h 70"/>
                <a:gd name="T62" fmla="*/ 64 w 72"/>
                <a:gd name="T63" fmla="*/ 34 h 70"/>
                <a:gd name="T64" fmla="*/ 59 w 72"/>
                <a:gd name="T65" fmla="*/ 40 h 70"/>
                <a:gd name="T66" fmla="*/ 62 w 72"/>
                <a:gd name="T67" fmla="*/ 32 h 70"/>
                <a:gd name="T68" fmla="*/ 42 w 72"/>
                <a:gd name="T69" fmla="*/ 13 h 70"/>
                <a:gd name="T70" fmla="*/ 36 w 72"/>
                <a:gd name="T71" fmla="*/ 7 h 70"/>
                <a:gd name="T72" fmla="*/ 8 w 72"/>
                <a:gd name="T73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70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5214938" y="1289052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5186363" y="1260475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5214938" y="1289052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5108575" y="1182691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6" name="Freeform 73"/>
          <p:cNvSpPr/>
          <p:nvPr/>
        </p:nvSpPr>
        <p:spPr bwMode="auto">
          <a:xfrm>
            <a:off x="5024441" y="1098552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7" name="Freeform 74"/>
          <p:cNvSpPr/>
          <p:nvPr/>
        </p:nvSpPr>
        <p:spPr bwMode="auto">
          <a:xfrm>
            <a:off x="4930775" y="1004891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5414966" y="1484314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4357691" y="1941516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Freeform 77"/>
          <p:cNvSpPr/>
          <p:nvPr/>
        </p:nvSpPr>
        <p:spPr bwMode="auto">
          <a:xfrm>
            <a:off x="5126041" y="2811466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Freeform 78"/>
          <p:cNvSpPr/>
          <p:nvPr/>
        </p:nvSpPr>
        <p:spPr bwMode="auto">
          <a:xfrm>
            <a:off x="5307016" y="2820991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5502275" y="2832101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Freeform 81"/>
          <p:cNvSpPr/>
          <p:nvPr/>
        </p:nvSpPr>
        <p:spPr bwMode="auto">
          <a:xfrm>
            <a:off x="5518150" y="2828928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Freeform 82"/>
          <p:cNvSpPr/>
          <p:nvPr/>
        </p:nvSpPr>
        <p:spPr bwMode="auto">
          <a:xfrm>
            <a:off x="5391151" y="2913065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Freeform 83"/>
          <p:cNvSpPr/>
          <p:nvPr/>
        </p:nvSpPr>
        <p:spPr bwMode="auto">
          <a:xfrm>
            <a:off x="5438779" y="2859091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88" name="Picture 8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913" y="386368"/>
            <a:ext cx="169386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91" y="49054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7232461" y="2244962"/>
            <a:ext cx="4328335" cy="193897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dist"/>
            <a:r>
              <a:rPr lang="en-US" altLang="zh-CN" sz="60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Thank you </a:t>
            </a:r>
            <a:endParaRPr lang="zh-CN" altLang="zh-CN" sz="60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dist"/>
            <a:endParaRPr lang="zh-CN" altLang="en-US" sz="60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9533869" y="4420515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8286436" y="5739222"/>
            <a:ext cx="2558201" cy="434625"/>
            <a:chOff x="8481001" y="4908105"/>
            <a:chExt cx="2558201" cy="434625"/>
          </a:xfrm>
        </p:grpSpPr>
        <p:cxnSp>
          <p:nvCxnSpPr>
            <p:cNvPr id="109" name="直接连接符 108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组合 116"/>
          <p:cNvGrpSpPr/>
          <p:nvPr/>
        </p:nvGrpSpPr>
        <p:grpSpPr>
          <a:xfrm>
            <a:off x="4743704" y="6097193"/>
            <a:ext cx="1905361" cy="208756"/>
            <a:chOff x="4752613" y="5770232"/>
            <a:chExt cx="1905361" cy="208756"/>
          </a:xfrm>
        </p:grpSpPr>
        <p:cxnSp>
          <p:nvCxnSpPr>
            <p:cNvPr id="118" name="直接连接符 117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组合 122"/>
          <p:cNvGrpSpPr/>
          <p:nvPr/>
        </p:nvGrpSpPr>
        <p:grpSpPr>
          <a:xfrm>
            <a:off x="1118209" y="6347610"/>
            <a:ext cx="1905361" cy="208756"/>
            <a:chOff x="4752613" y="5770232"/>
            <a:chExt cx="1905361" cy="208756"/>
          </a:xfrm>
        </p:grpSpPr>
        <p:cxnSp>
          <p:nvCxnSpPr>
            <p:cNvPr id="124" name="直接连接符 123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Oval 76"/>
          <p:cNvSpPr>
            <a:spLocks noChangeArrowheads="1"/>
          </p:cNvSpPr>
          <p:nvPr/>
        </p:nvSpPr>
        <p:spPr bwMode="auto">
          <a:xfrm>
            <a:off x="2593178" y="2326021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9700902" y="6456916"/>
            <a:ext cx="1890723" cy="307760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>
            <a:defPPr>
              <a:defRPr lang="zh-CN"/>
            </a:defPPr>
            <a:lvl1pPr algn="dist">
              <a:defRPr sz="600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by mayis</a:t>
            </a:r>
            <a:endParaRPr lang="zh-CN" altLang="en-US" sz="1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WPS 演示</Application>
  <PresentationFormat>宽屏</PresentationFormat>
  <Paragraphs>73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7" baseType="lpstr">
      <vt:lpstr>Arial</vt:lpstr>
      <vt:lpstr>宋体</vt:lpstr>
      <vt:lpstr>Wingdings</vt:lpstr>
      <vt:lpstr>Algerian</vt:lpstr>
      <vt:lpstr>Juice ITC</vt:lpstr>
      <vt:lpstr>Arial Unicode MS</vt:lpstr>
      <vt:lpstr>Packet</vt:lpstr>
      <vt:lpstr>GungsuhChe</vt:lpstr>
      <vt:lpstr>Malgun Gothic</vt:lpstr>
      <vt:lpstr>微软雅黑</vt:lpstr>
      <vt:lpstr>Meiryo</vt:lpstr>
      <vt:lpstr>Yu Gothic UI</vt:lpstr>
      <vt:lpstr>Arial Narrow</vt:lpstr>
      <vt:lpstr>Calibri</vt:lpstr>
      <vt:lpstr>Arial Unicode MS</vt:lpstr>
      <vt:lpstr>等线</vt:lpstr>
      <vt:lpstr>Calibri Light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36</cp:revision>
  <dcterms:created xsi:type="dcterms:W3CDTF">2016-08-08T02:17:00Z</dcterms:created>
  <dcterms:modified xsi:type="dcterms:W3CDTF">2024-03-26T14:09:56Z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BD57A08DBF7E496A969DF6A90082FC85_13</vt:lpwstr>
  </property>
</Properties>
</file>