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4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8" r:id="rId34"/>
  </p:sldIdLst>
  <p:sldSz cx="9144000" cy="5143500" type="screen16x9"/>
  <p:notesSz cx="6858000" cy="9144000"/>
  <p:custDataLst>
    <p:tags r:id="rId3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4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55" autoAdjust="0"/>
    <p:restoredTop sz="91262" autoAdjust="0"/>
  </p:normalViewPr>
  <p:slideViewPr>
    <p:cSldViewPr snapToGrid="0" showGuides="1">
      <p:cViewPr varScale="1">
        <p:scale>
          <a:sx n="146" d="100"/>
          <a:sy n="146" d="100"/>
        </p:scale>
        <p:origin x="10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8" Type="http://schemas.openxmlformats.org/officeDocument/2006/relationships/tags" Target="tags/tag29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0ABBE-C9D7-41BB-89C0-FAE3C2FBE55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D8D5A-8C1C-4BFE-81EB-A1BF4854C52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02B17-D7FF-4C39-8F3D-F8D75D80E9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2F4B-1567-42F2-8056-5AACE679FD7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02B17-D7FF-4C39-8F3D-F8D75D80E9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D2F4B-1567-42F2-8056-5AACE679FD7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0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1.xml"/><Relationship Id="rId2" Type="http://schemas.openxmlformats.org/officeDocument/2006/relationships/image" Target="../media/image16.png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3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1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4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13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4.xml"/><Relationship Id="rId2" Type="http://schemas.openxmlformats.org/officeDocument/2006/relationships/image" Target="../media/image25.png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5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6.xml"/><Relationship Id="rId1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7.xml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1.xml"/><Relationship Id="rId7" Type="http://schemas.openxmlformats.org/officeDocument/2006/relationships/image" Target="../media/image10.png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0" Type="http://schemas.openxmlformats.org/officeDocument/2006/relationships/notesSlide" Target="../notesSlides/notesSlide2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0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19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0.xml"/><Relationship Id="rId1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2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21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2.xml"/><Relationship Id="rId1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23.xml"/><Relationship Id="rId2" Type="http://schemas.openxmlformats.org/officeDocument/2006/relationships/image" Target="../media/image25.png"/><Relationship Id="rId1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5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24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6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25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6.xml"/><Relationship Id="rId1" Type="http://schemas.openxmlformats.org/officeDocument/2006/relationships/image" Target="../media/image1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8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27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image" Target="../media/image1.jpeg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9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8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2.xml"/><Relationship Id="rId2" Type="http://schemas.openxmlformats.org/officeDocument/2006/relationships/image" Target="../media/image11.png"/><Relationship Id="rId1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46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3.xml"/><Relationship Id="rId4" Type="http://schemas.openxmlformats.org/officeDocument/2006/relationships/image" Target="../media/image14.jpeg"/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7.xml"/><Relationship Id="rId2" Type="http://schemas.openxmlformats.org/officeDocument/2006/relationships/image" Target="../media/image15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8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423651"/>
            <a:ext cx="7772400" cy="1102519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01866"/>
            <a:ext cx="6400800" cy="1314450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/>
          <p:cNvSpPr/>
          <p:nvPr/>
        </p:nvSpPr>
        <p:spPr>
          <a:xfrm>
            <a:off x="2425700" y="1614020"/>
            <a:ext cx="6718300" cy="1332000"/>
          </a:xfrm>
          <a:prstGeom prst="rect">
            <a:avLst/>
          </a:prstGeom>
          <a:solidFill>
            <a:srgbClr val="414455"/>
          </a:solidFill>
          <a:ln>
            <a:noFill/>
          </a:ln>
          <a:effectLst>
            <a:outerShdw blurRad="1524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0" y="1619854"/>
            <a:ext cx="2146300" cy="1332000"/>
            <a:chOff x="0" y="1619854"/>
            <a:chExt cx="2146300" cy="1332000"/>
          </a:xfrm>
        </p:grpSpPr>
        <p:sp>
          <p:nvSpPr>
            <p:cNvPr id="4" name="矩形 3"/>
            <p:cNvSpPr/>
            <p:nvPr/>
          </p:nvSpPr>
          <p:spPr>
            <a:xfrm>
              <a:off x="0" y="1619854"/>
              <a:ext cx="2146300" cy="133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524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29" name="Picture 5" descr="C:\Documents and Settings\Administrator\桌面\45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1619854"/>
              <a:ext cx="1611812" cy="133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2576311" y="1619854"/>
            <a:ext cx="613501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800" dirty="0">
                <a:solidFill>
                  <a:schemeClr val="bg1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课题</a:t>
            </a:r>
            <a:r>
              <a:rPr lang="zh-CN" altLang="en-US" sz="5800" dirty="0" smtClean="0">
                <a:solidFill>
                  <a:schemeClr val="bg1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开题报告模</a:t>
            </a:r>
            <a:r>
              <a:rPr lang="zh-CN" altLang="en-US" sz="5800" dirty="0" smtClean="0">
                <a:solidFill>
                  <a:schemeClr val="bg1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板</a:t>
            </a:r>
            <a:endParaRPr lang="zh-CN" altLang="en-US" sz="5800" dirty="0">
              <a:solidFill>
                <a:schemeClr val="bg1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07880" y="2565151"/>
            <a:ext cx="57708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bg1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XX</a:t>
            </a:r>
            <a:r>
              <a:rPr lang="zh-CN" altLang="en-US" sz="1600" dirty="0" smtClean="0">
                <a:solidFill>
                  <a:schemeClr val="bg1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学院</a:t>
            </a:r>
            <a:r>
              <a:rPr lang="en-US" altLang="zh-CN" sz="1600" dirty="0" smtClean="0">
                <a:solidFill>
                  <a:schemeClr val="bg1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XX</a:t>
            </a:r>
            <a:r>
              <a:rPr lang="zh-CN" altLang="en-US" sz="1600" dirty="0" smtClean="0">
                <a:solidFill>
                  <a:schemeClr val="bg1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系</a:t>
            </a:r>
            <a:r>
              <a:rPr lang="en-US" altLang="zh-CN" sz="1600" dirty="0" smtClean="0">
                <a:solidFill>
                  <a:schemeClr val="bg1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XX</a:t>
            </a:r>
            <a:r>
              <a:rPr lang="zh-CN" altLang="en-US" sz="1600" dirty="0" smtClean="0">
                <a:solidFill>
                  <a:schemeClr val="bg1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级</a:t>
            </a:r>
            <a:r>
              <a:rPr lang="en-US" altLang="zh-CN" sz="1600" dirty="0" smtClean="0">
                <a:solidFill>
                  <a:schemeClr val="bg1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XX</a:t>
            </a:r>
            <a:r>
              <a:rPr lang="zh-CN" altLang="en-US" sz="1600" dirty="0" smtClean="0">
                <a:solidFill>
                  <a:schemeClr val="bg1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班      答</a:t>
            </a:r>
            <a:r>
              <a:rPr lang="zh-CN" altLang="en-US" sz="1600" dirty="0" smtClean="0">
                <a:solidFill>
                  <a:schemeClr val="bg1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辩人：</a:t>
            </a:r>
            <a:r>
              <a:rPr lang="en-US" altLang="zh-CN" sz="1600" dirty="0" smtClean="0">
                <a:solidFill>
                  <a:schemeClr val="bg1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PPTying</a:t>
            </a:r>
            <a:r>
              <a:rPr lang="zh-CN" altLang="en-US" sz="1600" dirty="0" smtClean="0">
                <a:solidFill>
                  <a:schemeClr val="bg1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    导</a:t>
            </a:r>
            <a:r>
              <a:rPr lang="zh-CN" altLang="en-US" sz="1600" dirty="0" smtClean="0">
                <a:solidFill>
                  <a:schemeClr val="bg1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师：杨镇宁</a:t>
            </a:r>
            <a:endParaRPr lang="zh-CN" altLang="en-US" sz="1600" dirty="0">
              <a:solidFill>
                <a:schemeClr val="bg1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281227" y="4173648"/>
            <a:ext cx="2560130" cy="882768"/>
            <a:chOff x="3028949" y="58335"/>
            <a:chExt cx="2560130" cy="882768"/>
          </a:xfrm>
        </p:grpSpPr>
        <p:pic>
          <p:nvPicPr>
            <p:cNvPr id="1030" name="Picture 6" descr="C:\Documents and Settings\Administrator\桌面\北京大学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6219" y="58335"/>
              <a:ext cx="1780963" cy="715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3" name="Picture 9" descr="C:\Documents and Settings\Administrator\桌面\北京大学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8949" y="194436"/>
              <a:ext cx="725323" cy="719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3806219" y="671799"/>
              <a:ext cx="1782860" cy="2693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50" dirty="0" smtClean="0">
                  <a:solidFill>
                    <a:srgbClr val="414455"/>
                  </a:solidFill>
                  <a:latin typeface="High Tower Text" pitchFamily="18" charset="0"/>
                  <a:ea typeface="有澤行書" pitchFamily="65" charset="-128"/>
                </a:rPr>
                <a:t>PEKING UNIVERSITY</a:t>
              </a:r>
              <a:endParaRPr lang="zh-CN" altLang="en-US" sz="1150" dirty="0">
                <a:solidFill>
                  <a:srgbClr val="414455"/>
                </a:solidFill>
                <a:latin typeface="High Tower Text" pitchFamily="18" charset="0"/>
                <a:ea typeface="方正宋三简体" pitchFamily="2" charset="-122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162394" y="3098295"/>
            <a:ext cx="38491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严谨实</a:t>
            </a:r>
            <a:r>
              <a:rPr lang="zh-CN" altLang="en-US" sz="2000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用</a:t>
            </a:r>
            <a:r>
              <a:rPr lang="zh-CN" altLang="en-US" sz="2000" dirty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学术</a:t>
            </a:r>
            <a:r>
              <a:rPr lang="zh-CN" altLang="en-US" sz="2000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答</a:t>
            </a:r>
            <a:r>
              <a:rPr lang="zh-CN" altLang="en-US" sz="2000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辩动态</a:t>
            </a:r>
            <a:r>
              <a:rPr lang="en-US" altLang="zh-CN" sz="2000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PPT</a:t>
            </a:r>
            <a:r>
              <a:rPr lang="zh-CN" altLang="en-US" sz="2000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模板</a:t>
            </a:r>
            <a:endParaRPr lang="zh-CN" altLang="en-US" sz="2000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99"/>
                            </p:stCondLst>
                            <p:childTnLst>
                              <p:par>
                                <p:cTn id="3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99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2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/>
      <p:bldP spid="13" grpId="0"/>
      <p:bldP spid="24" grpId="0"/>
      <p:bldP spid="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课题现状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41" name="泪滴形 40"/>
          <p:cNvSpPr/>
          <p:nvPr/>
        </p:nvSpPr>
        <p:spPr>
          <a:xfrm>
            <a:off x="3060647" y="3098327"/>
            <a:ext cx="1398494" cy="1398494"/>
          </a:xfrm>
          <a:prstGeom prst="teardrop">
            <a:avLst/>
          </a:prstGeom>
          <a:solidFill>
            <a:srgbClr val="414455"/>
          </a:solidFill>
          <a:ln>
            <a:noFill/>
          </a:ln>
          <a:effectLst>
            <a:outerShdw blurRad="152400" dist="152400" dir="10800000" algn="r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泪滴形 41"/>
          <p:cNvSpPr/>
          <p:nvPr/>
        </p:nvSpPr>
        <p:spPr>
          <a:xfrm flipH="1" flipV="1">
            <a:off x="4532459" y="1624922"/>
            <a:ext cx="1398494" cy="1398494"/>
          </a:xfrm>
          <a:prstGeom prst="teardrop">
            <a:avLst/>
          </a:prstGeom>
          <a:solidFill>
            <a:srgbClr val="414455"/>
          </a:solidFill>
          <a:ln>
            <a:noFill/>
          </a:ln>
          <a:effectLst>
            <a:outerShdw blurRad="152400" dist="152400" dir="10800000" algn="r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泪滴形 44"/>
          <p:cNvSpPr/>
          <p:nvPr/>
        </p:nvSpPr>
        <p:spPr>
          <a:xfrm flipV="1">
            <a:off x="3316526" y="1880803"/>
            <a:ext cx="1142613" cy="1142613"/>
          </a:xfrm>
          <a:prstGeom prst="teardrop">
            <a:avLst/>
          </a:prstGeom>
          <a:solidFill>
            <a:srgbClr val="00B0F0"/>
          </a:solidFill>
          <a:ln>
            <a:noFill/>
          </a:ln>
          <a:effectLst>
            <a:outerShdw blurRad="152400" dist="152400" dir="10800000" algn="r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4772415" y="1743154"/>
            <a:ext cx="1020672" cy="10206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3228042" y="3334957"/>
            <a:ext cx="1020672" cy="10206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3447739" y="1986892"/>
            <a:ext cx="755417" cy="75541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泪滴形 48"/>
          <p:cNvSpPr/>
          <p:nvPr/>
        </p:nvSpPr>
        <p:spPr>
          <a:xfrm flipH="1">
            <a:off x="4532460" y="3098327"/>
            <a:ext cx="1398494" cy="1398494"/>
          </a:xfrm>
          <a:prstGeom prst="teardrop">
            <a:avLst/>
          </a:prstGeom>
          <a:solidFill>
            <a:srgbClr val="00B0F0"/>
          </a:solidFill>
          <a:ln>
            <a:noFill/>
          </a:ln>
          <a:effectLst>
            <a:outerShdw blurRad="152400" dist="152400" dir="10800000" algn="r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92D050"/>
              </a:solidFill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4761657" y="3346345"/>
            <a:ext cx="1020672" cy="10206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TextBox 50"/>
          <p:cNvSpPr txBox="1"/>
          <p:nvPr/>
        </p:nvSpPr>
        <p:spPr>
          <a:xfrm>
            <a:off x="3420222" y="2209223"/>
            <a:ext cx="800219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文字标题</a:t>
            </a:r>
            <a:endParaRPr lang="zh-CN" altLang="en-US" sz="12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18625" y="2100560"/>
            <a:ext cx="110799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添加文字标题</a:t>
            </a:r>
            <a:endParaRPr lang="zh-CN" altLang="en-US" sz="12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185385" y="3706906"/>
            <a:ext cx="110799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添加文字标题</a:t>
            </a:r>
            <a:endParaRPr lang="zh-CN" altLang="en-US" sz="12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749639" y="3718181"/>
            <a:ext cx="110799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添加文字标题</a:t>
            </a:r>
            <a:endParaRPr lang="zh-CN" altLang="en-US" sz="12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86" name="环形箭头 85"/>
          <p:cNvSpPr/>
          <p:nvPr/>
        </p:nvSpPr>
        <p:spPr>
          <a:xfrm>
            <a:off x="5664438" y="3218714"/>
            <a:ext cx="1024980" cy="1024980"/>
          </a:xfrm>
          <a:prstGeom prst="circularArrow">
            <a:avLst>
              <a:gd name="adj1" fmla="val 8049"/>
              <a:gd name="adj2" fmla="val 1142319"/>
              <a:gd name="adj3" fmla="val 20457681"/>
              <a:gd name="adj4" fmla="val 14921288"/>
              <a:gd name="adj5" fmla="val 11288"/>
            </a:avLst>
          </a:prstGeom>
          <a:solidFill>
            <a:srgbClr val="00B0F0">
              <a:alpha val="80000"/>
            </a:srgbClr>
          </a:solidFill>
          <a:ln>
            <a:noFill/>
          </a:ln>
          <a:effectLst>
            <a:outerShdw blurRad="76200" dist="63500" dir="10800000" algn="r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7" name="环形箭头 86"/>
          <p:cNvSpPr/>
          <p:nvPr/>
        </p:nvSpPr>
        <p:spPr>
          <a:xfrm flipV="1">
            <a:off x="5640456" y="2068286"/>
            <a:ext cx="1024980" cy="1024980"/>
          </a:xfrm>
          <a:prstGeom prst="circularArrow">
            <a:avLst>
              <a:gd name="adj1" fmla="val 8049"/>
              <a:gd name="adj2" fmla="val 1142319"/>
              <a:gd name="adj3" fmla="val 20457681"/>
              <a:gd name="adj4" fmla="val 14921288"/>
              <a:gd name="adj5" fmla="val 11288"/>
            </a:avLst>
          </a:prstGeom>
          <a:solidFill>
            <a:srgbClr val="414455"/>
          </a:solidFill>
          <a:ln>
            <a:noFill/>
          </a:ln>
          <a:effectLst>
            <a:outerShdw blurRad="76200" dist="63500" dir="10800000" algn="r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8" name="环形箭头 87"/>
          <p:cNvSpPr/>
          <p:nvPr/>
        </p:nvSpPr>
        <p:spPr>
          <a:xfrm flipH="1">
            <a:off x="2381385" y="3180319"/>
            <a:ext cx="1024980" cy="1024980"/>
          </a:xfrm>
          <a:prstGeom prst="circularArrow">
            <a:avLst>
              <a:gd name="adj1" fmla="val 8049"/>
              <a:gd name="adj2" fmla="val 1142319"/>
              <a:gd name="adj3" fmla="val 20457681"/>
              <a:gd name="adj4" fmla="val 14921288"/>
              <a:gd name="adj5" fmla="val 11288"/>
            </a:avLst>
          </a:prstGeom>
          <a:solidFill>
            <a:srgbClr val="414455"/>
          </a:solidFill>
          <a:ln>
            <a:noFill/>
          </a:ln>
          <a:effectLst>
            <a:outerShdw blurRad="76200" dist="63500" dir="10800000" algn="r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9" name="环形箭头 88"/>
          <p:cNvSpPr/>
          <p:nvPr/>
        </p:nvSpPr>
        <p:spPr>
          <a:xfrm flipH="1" flipV="1">
            <a:off x="2357403" y="2029891"/>
            <a:ext cx="1024980" cy="1024980"/>
          </a:xfrm>
          <a:prstGeom prst="circularArrow">
            <a:avLst>
              <a:gd name="adj1" fmla="val 8049"/>
              <a:gd name="adj2" fmla="val 1142319"/>
              <a:gd name="adj3" fmla="val 20457681"/>
              <a:gd name="adj4" fmla="val 14921288"/>
              <a:gd name="adj5" fmla="val 11288"/>
            </a:avLst>
          </a:prstGeom>
          <a:solidFill>
            <a:srgbClr val="00B0F0">
              <a:alpha val="80000"/>
            </a:srgbClr>
          </a:solidFill>
          <a:ln>
            <a:noFill/>
          </a:ln>
          <a:effectLst>
            <a:outerShdw blurRad="76200" dist="63500" dir="10800000" algn="r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4" name="圆角矩形 93"/>
          <p:cNvSpPr/>
          <p:nvPr/>
        </p:nvSpPr>
        <p:spPr>
          <a:xfrm>
            <a:off x="514507" y="3875889"/>
            <a:ext cx="2433406" cy="812026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EEEEEE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65142" y="3945419"/>
            <a:ext cx="236475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点击添加文字内容，内容简要详尽，言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简意赅叙述内容概要。点击添加文字内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容，内容简要详尽，言简意赅叙述内容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概要。</a:t>
            </a:r>
            <a:endParaRPr lang="zh-CN" altLang="en-US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97" name="圆角矩形 96"/>
          <p:cNvSpPr/>
          <p:nvPr/>
        </p:nvSpPr>
        <p:spPr>
          <a:xfrm>
            <a:off x="6178869" y="3910499"/>
            <a:ext cx="2433406" cy="812026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EEEEEE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229504" y="3980029"/>
            <a:ext cx="236475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点击添加文字内容，内容简要详尽，言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简意赅叙述内容概要。点击添加文字内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容，内容简要详尽，言简意赅叙述内容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概要。</a:t>
            </a:r>
            <a:endParaRPr lang="zh-CN" altLang="en-US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00" name="圆角矩形 99"/>
          <p:cNvSpPr/>
          <p:nvPr/>
        </p:nvSpPr>
        <p:spPr>
          <a:xfrm>
            <a:off x="521429" y="1474790"/>
            <a:ext cx="2433406" cy="812026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EEEEEE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72064" y="1544320"/>
            <a:ext cx="236475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点击添加文字内容，内容简要详尽，言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简意赅叙述内容概要。点击添加文字内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容，内容简要详尽，言简意赅叙述内容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概要。</a:t>
            </a:r>
            <a:endParaRPr lang="zh-CN" altLang="en-US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02" name="圆角矩形 101"/>
          <p:cNvSpPr/>
          <p:nvPr/>
        </p:nvSpPr>
        <p:spPr>
          <a:xfrm>
            <a:off x="6176928" y="1427033"/>
            <a:ext cx="2433406" cy="812026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EEEEEE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27563" y="1496563"/>
            <a:ext cx="236475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点击添加文字内容，内容简要详尽，言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简意赅叙述内容概要。点击添加文字内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容，内容简要详尽，言简意赅叙述内容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概要。</a:t>
            </a:r>
            <a:endParaRPr lang="zh-CN" altLang="en-US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2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2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41" grpId="0" animBg="1"/>
      <p:bldP spid="4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/>
      <p:bldP spid="52" grpId="0"/>
      <p:bldP spid="53" grpId="0"/>
      <p:bldP spid="54" grpId="0"/>
      <p:bldP spid="86" grpId="0" animBg="1"/>
      <p:bldP spid="87" grpId="0" animBg="1"/>
      <p:bldP spid="88" grpId="0" animBg="1"/>
      <p:bldP spid="89" grpId="0" animBg="1"/>
      <p:bldP spid="94" grpId="0" animBg="1"/>
      <p:bldP spid="96" grpId="0"/>
      <p:bldP spid="97" grpId="0" animBg="1"/>
      <p:bldP spid="99" grpId="0"/>
      <p:bldP spid="100" grpId="0" animBg="1"/>
      <p:bldP spid="101" grpId="0"/>
      <p:bldP spid="102" grpId="0" animBg="1"/>
      <p:bldP spid="103" grpId="0"/>
      <p:bldP spid="1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797265" y="75299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发展情况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0" y="921296"/>
            <a:ext cx="9144000" cy="2135215"/>
            <a:chOff x="0" y="921296"/>
            <a:chExt cx="9144000" cy="2135215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4826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8623300" y="921296"/>
              <a:ext cx="5207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482600" y="928123"/>
              <a:ext cx="0" cy="211255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482600" y="3050305"/>
              <a:ext cx="2045091" cy="0"/>
            </a:xfrm>
            <a:prstGeom prst="line">
              <a:avLst/>
            </a:prstGeom>
            <a:ln w="952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6597416" y="1969556"/>
              <a:ext cx="2025884" cy="0"/>
            </a:xfrm>
            <a:prstGeom prst="line">
              <a:avLst/>
            </a:prstGeom>
            <a:ln w="952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2527691" y="1969432"/>
              <a:ext cx="2044309" cy="0"/>
            </a:xfrm>
            <a:prstGeom prst="line">
              <a:avLst/>
            </a:prstGeom>
            <a:ln w="952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连接符 54"/>
            <p:cNvCxnSpPr/>
            <p:nvPr/>
          </p:nvCxnSpPr>
          <p:spPr>
            <a:xfrm flipV="1">
              <a:off x="2527691" y="1969556"/>
              <a:ext cx="0" cy="1080749"/>
            </a:xfrm>
            <a:prstGeom prst="line">
              <a:avLst/>
            </a:prstGeom>
            <a:ln w="952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连接符 55"/>
            <p:cNvCxnSpPr/>
            <p:nvPr/>
          </p:nvCxnSpPr>
          <p:spPr>
            <a:xfrm>
              <a:off x="4572000" y="3046251"/>
              <a:ext cx="2025416" cy="0"/>
            </a:xfrm>
            <a:prstGeom prst="line">
              <a:avLst/>
            </a:prstGeom>
            <a:ln w="952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/>
            <p:cNvCxnSpPr/>
            <p:nvPr/>
          </p:nvCxnSpPr>
          <p:spPr>
            <a:xfrm flipV="1">
              <a:off x="4572000" y="1975762"/>
              <a:ext cx="0" cy="1080749"/>
            </a:xfrm>
            <a:prstGeom prst="line">
              <a:avLst/>
            </a:prstGeom>
            <a:ln w="952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连接符 57"/>
            <p:cNvCxnSpPr/>
            <p:nvPr/>
          </p:nvCxnSpPr>
          <p:spPr>
            <a:xfrm flipV="1">
              <a:off x="6597416" y="1965502"/>
              <a:ext cx="0" cy="1080749"/>
            </a:xfrm>
            <a:prstGeom prst="line">
              <a:avLst/>
            </a:prstGeom>
            <a:ln w="9525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/>
            <p:cNvCxnSpPr/>
            <p:nvPr/>
          </p:nvCxnSpPr>
          <p:spPr>
            <a:xfrm>
              <a:off x="8623300" y="928123"/>
              <a:ext cx="0" cy="1056275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矩形 59"/>
          <p:cNvSpPr/>
          <p:nvPr/>
        </p:nvSpPr>
        <p:spPr>
          <a:xfrm>
            <a:off x="756403" y="2326172"/>
            <a:ext cx="1500680" cy="1440161"/>
          </a:xfrm>
          <a:prstGeom prst="rect">
            <a:avLst/>
          </a:prstGeom>
          <a:solidFill>
            <a:srgbClr val="F3F3F3"/>
          </a:solidFill>
          <a:ln w="19050">
            <a:solidFill>
              <a:srgbClr val="00B0F0"/>
            </a:solidFill>
          </a:ln>
          <a:effectLst>
            <a:outerShdw blurRad="127000" dist="63500" dir="10800000" algn="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2D2A19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756403" y="2326172"/>
            <a:ext cx="1506368" cy="43266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D2A19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70358" y="2350521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Watford DB" pitchFamily="2" charset="0"/>
                <a:ea typeface="Adobe Gothic Std B" pitchFamily="34" charset="-128"/>
              </a:rPr>
              <a:t>2012</a:t>
            </a:r>
            <a:endParaRPr lang="zh-CN" altLang="en-US" dirty="0">
              <a:solidFill>
                <a:schemeClr val="bg1"/>
              </a:solidFill>
              <a:latin typeface="Watford DB" pitchFamily="2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97265" y="2840288"/>
            <a:ext cx="14670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点击</a:t>
            </a:r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添加文字内容</a:t>
            </a:r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，内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容简要</a:t>
            </a:r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详尽，</a:t>
            </a:r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言简意赅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叙述内容概要。点击添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加文字内容，内容简要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详尽。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2798300" y="1245986"/>
            <a:ext cx="1500680" cy="1440161"/>
          </a:xfrm>
          <a:prstGeom prst="rect">
            <a:avLst/>
          </a:prstGeom>
          <a:solidFill>
            <a:srgbClr val="F9F9F9"/>
          </a:solidFill>
          <a:ln w="19050">
            <a:solidFill>
              <a:srgbClr val="414455"/>
            </a:solidFill>
          </a:ln>
          <a:effectLst>
            <a:outerShdw blurRad="127000" dist="63500" dir="10800000" algn="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2D2A19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2798300" y="1245986"/>
            <a:ext cx="1506368" cy="432665"/>
          </a:xfrm>
          <a:prstGeom prst="rect">
            <a:avLst/>
          </a:prstGeom>
          <a:solidFill>
            <a:srgbClr val="414455"/>
          </a:solidFill>
          <a:ln>
            <a:solidFill>
              <a:srgbClr val="4144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D2A19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112778" y="127412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Watford DB" pitchFamily="2" charset="0"/>
                <a:ea typeface="Adobe Gothic Std B" pitchFamily="34" charset="-128"/>
              </a:rPr>
              <a:t>2013</a:t>
            </a:r>
            <a:endParaRPr lang="zh-CN" altLang="en-US" dirty="0">
              <a:solidFill>
                <a:schemeClr val="bg1"/>
              </a:solidFill>
              <a:latin typeface="Watford DB" pitchFamily="2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830783" y="1766998"/>
            <a:ext cx="14670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容简要详尽，言简意赅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叙述内容概要。点击添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加文字内容，内容简要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详尽。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4826128" y="2326171"/>
            <a:ext cx="1500680" cy="1440161"/>
          </a:xfrm>
          <a:prstGeom prst="rect">
            <a:avLst/>
          </a:prstGeom>
          <a:solidFill>
            <a:srgbClr val="F3F3F3"/>
          </a:solidFill>
          <a:ln w="19050">
            <a:solidFill>
              <a:srgbClr val="00B0F0"/>
            </a:solidFill>
          </a:ln>
          <a:effectLst>
            <a:outerShdw blurRad="127000" dist="63500" dir="10800000" algn="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2D2A19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826128" y="2326171"/>
            <a:ext cx="1506368" cy="43266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D2A19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127906" y="2350521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Watford DB" pitchFamily="2" charset="0"/>
                <a:ea typeface="Adobe Gothic Std B" pitchFamily="34" charset="-128"/>
              </a:rPr>
              <a:t>2014</a:t>
            </a:r>
            <a:endParaRPr lang="zh-CN" altLang="en-US" dirty="0">
              <a:solidFill>
                <a:schemeClr val="bg1"/>
              </a:solidFill>
              <a:latin typeface="Watford DB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864777" y="2849813"/>
            <a:ext cx="14670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容简要详尽，言简意赅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叙述内容概要。点击添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加文字内容，内容简要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详尽。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6868025" y="1245985"/>
            <a:ext cx="1500680" cy="1440161"/>
          </a:xfrm>
          <a:prstGeom prst="rect">
            <a:avLst/>
          </a:prstGeom>
          <a:solidFill>
            <a:srgbClr val="F3F3F3"/>
          </a:solidFill>
          <a:ln w="19050">
            <a:solidFill>
              <a:srgbClr val="414455"/>
            </a:solidFill>
          </a:ln>
          <a:effectLst>
            <a:outerShdw blurRad="127000" dist="63500" dir="10800000" algn="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2D2A19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6868025" y="1245985"/>
            <a:ext cx="1506368" cy="432665"/>
          </a:xfrm>
          <a:prstGeom prst="rect">
            <a:avLst/>
          </a:prstGeom>
          <a:solidFill>
            <a:srgbClr val="414455"/>
          </a:solidFill>
          <a:ln>
            <a:solidFill>
              <a:srgbClr val="4144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2D2A19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169803" y="127412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Watford DB" pitchFamily="2" charset="0"/>
                <a:ea typeface="Adobe Gothic Std B" pitchFamily="34" charset="-128"/>
              </a:rPr>
              <a:t>2015</a:t>
            </a:r>
            <a:endParaRPr lang="zh-CN" altLang="en-US" dirty="0">
              <a:solidFill>
                <a:schemeClr val="bg1"/>
              </a:solidFill>
              <a:latin typeface="Watford DB" pitchFamily="2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901637" y="1776523"/>
            <a:ext cx="14670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容简要详尽，言简意赅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叙述内容概要。点击添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加文字内容，内容简要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详尽。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44" name="椭圆 43"/>
          <p:cNvSpPr/>
          <p:nvPr/>
        </p:nvSpPr>
        <p:spPr>
          <a:xfrm>
            <a:off x="326015" y="727022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82" name="TextBox 81"/>
          <p:cNvSpPr txBox="1"/>
          <p:nvPr/>
        </p:nvSpPr>
        <p:spPr>
          <a:xfrm>
            <a:off x="10835406" y="563587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2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2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0" grpId="0" animBg="1"/>
      <p:bldP spid="62" grpId="1" animBg="1"/>
      <p:bldP spid="63" grpId="0"/>
      <p:bldP spid="64" grpId="0"/>
      <p:bldP spid="66" grpId="0" animBg="1"/>
      <p:bldP spid="67" grpId="1" animBg="1"/>
      <p:bldP spid="68" grpId="0"/>
      <p:bldP spid="69" grpId="0"/>
      <p:bldP spid="71" grpId="0" animBg="1"/>
      <p:bldP spid="72" grpId="1" animBg="1"/>
      <p:bldP spid="73" grpId="0"/>
      <p:bldP spid="74" grpId="0"/>
      <p:bldP spid="76" grpId="0" animBg="1"/>
      <p:bldP spid="77" grpId="1" animBg="1"/>
      <p:bldP spid="78" grpId="0"/>
      <p:bldP spid="79" grpId="0"/>
      <p:bldP spid="44" grpId="0" animBg="1"/>
      <p:bldP spid="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直接连接符 44"/>
          <p:cNvCxnSpPr/>
          <p:nvPr/>
        </p:nvCxnSpPr>
        <p:spPr>
          <a:xfrm>
            <a:off x="4579144" y="3889679"/>
            <a:ext cx="3399935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175743" y="680288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研究思路及过程</a:t>
            </a:r>
            <a:endParaRPr lang="zh-CN" altLang="en-US" sz="2800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cxnSp>
        <p:nvCxnSpPr>
          <p:cNvPr id="32" name="直接连接符 31"/>
          <p:cNvCxnSpPr/>
          <p:nvPr/>
        </p:nvCxnSpPr>
        <p:spPr>
          <a:xfrm>
            <a:off x="7979079" y="921296"/>
            <a:ext cx="0" cy="2968383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0" y="921296"/>
            <a:ext cx="1485900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 flipV="1">
            <a:off x="1492098" y="922851"/>
            <a:ext cx="3068459" cy="2950649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2062308" y="1471140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46" name="椭圆 45"/>
          <p:cNvSpPr/>
          <p:nvPr/>
        </p:nvSpPr>
        <p:spPr>
          <a:xfrm>
            <a:off x="2540350" y="1923918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2586487" y="139394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研究思路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57819" y="184672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研究过程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grpSp>
        <p:nvGrpSpPr>
          <p:cNvPr id="85" name="组合 84"/>
          <p:cNvGrpSpPr/>
          <p:nvPr/>
        </p:nvGrpSpPr>
        <p:grpSpPr>
          <a:xfrm>
            <a:off x="981273" y="396384"/>
            <a:ext cx="1093804" cy="1093804"/>
            <a:chOff x="3658913" y="921296"/>
            <a:chExt cx="579934" cy="579934"/>
          </a:xfrm>
        </p:grpSpPr>
        <p:sp>
          <p:nvSpPr>
            <p:cNvPr id="67" name="椭圆 66"/>
            <p:cNvSpPr/>
            <p:nvPr/>
          </p:nvSpPr>
          <p:spPr>
            <a:xfrm>
              <a:off x="3658913" y="921296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blurRad="266700" dist="177800" dir="10800000" algn="r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821600" y="1087288"/>
              <a:ext cx="256698" cy="2578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TextBox 15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7979079" y="920886"/>
            <a:ext cx="1164921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3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2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46" grpId="0" animBg="1"/>
      <p:bldP spid="50" grpId="0"/>
      <p:bldP spid="51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研究思路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41" name="右箭头 40"/>
          <p:cNvSpPr/>
          <p:nvPr/>
        </p:nvSpPr>
        <p:spPr>
          <a:xfrm>
            <a:off x="4361952" y="1933377"/>
            <a:ext cx="453241" cy="39895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42" name="右箭头 41"/>
          <p:cNvSpPr/>
          <p:nvPr/>
        </p:nvSpPr>
        <p:spPr>
          <a:xfrm flipH="1">
            <a:off x="4341291" y="3755656"/>
            <a:ext cx="453241" cy="39895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45" name="右箭头 44"/>
          <p:cNvSpPr/>
          <p:nvPr/>
        </p:nvSpPr>
        <p:spPr>
          <a:xfrm rot="5400000" flipH="1">
            <a:off x="3418915" y="2779687"/>
            <a:ext cx="453241" cy="39895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46" name="右箭头 45"/>
          <p:cNvSpPr/>
          <p:nvPr/>
        </p:nvSpPr>
        <p:spPr>
          <a:xfrm rot="16200000" flipH="1" flipV="1">
            <a:off x="5246382" y="2804741"/>
            <a:ext cx="453241" cy="39895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6187171" y="1779417"/>
            <a:ext cx="2056724" cy="691111"/>
            <a:chOff x="6187171" y="1779417"/>
            <a:chExt cx="2056724" cy="691111"/>
          </a:xfrm>
        </p:grpSpPr>
        <p:sp>
          <p:nvSpPr>
            <p:cNvPr id="48" name="圆角矩形 47"/>
            <p:cNvSpPr/>
            <p:nvPr/>
          </p:nvSpPr>
          <p:spPr>
            <a:xfrm>
              <a:off x="6212570" y="1779417"/>
              <a:ext cx="2031325" cy="691111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187171" y="1813052"/>
              <a:ext cx="203132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点击添加文字内容，内容简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要详尽，言简意赅叙述内容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概要。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6203321" y="3524705"/>
            <a:ext cx="2040574" cy="720735"/>
            <a:chOff x="6203321" y="3524705"/>
            <a:chExt cx="2040574" cy="720735"/>
          </a:xfrm>
        </p:grpSpPr>
        <p:sp>
          <p:nvSpPr>
            <p:cNvPr id="51" name="圆角矩形 50"/>
            <p:cNvSpPr/>
            <p:nvPr/>
          </p:nvSpPr>
          <p:spPr>
            <a:xfrm>
              <a:off x="6203321" y="3524705"/>
              <a:ext cx="2031325" cy="691111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212570" y="3599109"/>
              <a:ext cx="203132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点击添加文字内容，内容简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要详尽，言简意赅叙述内容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概要。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847086" y="3547979"/>
            <a:ext cx="2031326" cy="694285"/>
            <a:chOff x="847086" y="3547979"/>
            <a:chExt cx="2031326" cy="694285"/>
          </a:xfrm>
        </p:grpSpPr>
        <p:sp>
          <p:nvSpPr>
            <p:cNvPr id="54" name="圆角矩形 53"/>
            <p:cNvSpPr/>
            <p:nvPr/>
          </p:nvSpPr>
          <p:spPr>
            <a:xfrm>
              <a:off x="847086" y="3547979"/>
              <a:ext cx="2031325" cy="691111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847087" y="3595933"/>
              <a:ext cx="203132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点击添加文字内容，内容简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要详尽，言简意赅叙述内容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概要。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847085" y="1716833"/>
            <a:ext cx="2031326" cy="695622"/>
            <a:chOff x="847085" y="1716833"/>
            <a:chExt cx="2031326" cy="695622"/>
          </a:xfrm>
        </p:grpSpPr>
        <p:sp>
          <p:nvSpPr>
            <p:cNvPr id="82" name="圆角矩形 81"/>
            <p:cNvSpPr/>
            <p:nvPr/>
          </p:nvSpPr>
          <p:spPr>
            <a:xfrm>
              <a:off x="847085" y="1716833"/>
              <a:ext cx="2031325" cy="691111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47086" y="1766124"/>
              <a:ext cx="203132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点击添加文字内容，内容简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要详尽，言简意赅叙述内容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概要。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4949740" y="3392050"/>
            <a:ext cx="1023522" cy="1023522"/>
            <a:chOff x="4949740" y="3392050"/>
            <a:chExt cx="1023522" cy="1023522"/>
          </a:xfrm>
          <a:effectLst>
            <a:outerShdw blurRad="190500" dist="152400" dir="10800000" algn="r" rotWithShape="0">
              <a:prstClr val="black">
                <a:alpha val="20000"/>
              </a:prstClr>
            </a:outerShdw>
          </a:effectLst>
        </p:grpSpPr>
        <p:sp>
          <p:nvSpPr>
            <p:cNvPr id="85" name="椭圆 84"/>
            <p:cNvSpPr/>
            <p:nvPr/>
          </p:nvSpPr>
          <p:spPr>
            <a:xfrm>
              <a:off x="4949740" y="3392050"/>
              <a:ext cx="1023522" cy="1023522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pic>
          <p:nvPicPr>
            <p:cNvPr id="86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32045" y="3556924"/>
              <a:ext cx="449361" cy="6799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8" name="组合 87"/>
          <p:cNvGrpSpPr/>
          <p:nvPr/>
        </p:nvGrpSpPr>
        <p:grpSpPr>
          <a:xfrm>
            <a:off x="3114140" y="3386763"/>
            <a:ext cx="1023522" cy="1023522"/>
            <a:chOff x="3114140" y="3386763"/>
            <a:chExt cx="1023522" cy="1023522"/>
          </a:xfrm>
          <a:effectLst>
            <a:outerShdw blurRad="190500" dist="152400" dir="10800000" algn="r" rotWithShape="0">
              <a:prstClr val="black">
                <a:alpha val="20000"/>
              </a:prstClr>
            </a:outerShdw>
          </a:effectLst>
        </p:grpSpPr>
        <p:sp>
          <p:nvSpPr>
            <p:cNvPr id="89" name="椭圆 88"/>
            <p:cNvSpPr/>
            <p:nvPr/>
          </p:nvSpPr>
          <p:spPr>
            <a:xfrm>
              <a:off x="3114140" y="3386763"/>
              <a:ext cx="1023522" cy="1023522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pic>
          <p:nvPicPr>
            <p:cNvPr id="90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350035" y="3577933"/>
              <a:ext cx="551732" cy="6378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2" name="组合 91"/>
          <p:cNvGrpSpPr/>
          <p:nvPr/>
        </p:nvGrpSpPr>
        <p:grpSpPr>
          <a:xfrm>
            <a:off x="3133775" y="1603105"/>
            <a:ext cx="1023522" cy="1023522"/>
            <a:chOff x="3133775" y="1603105"/>
            <a:chExt cx="1023522" cy="1023522"/>
          </a:xfrm>
          <a:effectLst>
            <a:outerShdw blurRad="190500" dist="152400" dir="10800000" algn="r" rotWithShape="0">
              <a:prstClr val="black">
                <a:alpha val="20000"/>
              </a:prstClr>
            </a:outerShdw>
          </a:effectLst>
        </p:grpSpPr>
        <p:sp>
          <p:nvSpPr>
            <p:cNvPr id="93" name="椭圆 92"/>
            <p:cNvSpPr/>
            <p:nvPr/>
          </p:nvSpPr>
          <p:spPr>
            <a:xfrm>
              <a:off x="3133775" y="1603105"/>
              <a:ext cx="1023522" cy="1023522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pic>
          <p:nvPicPr>
            <p:cNvPr id="9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405418" y="1773664"/>
              <a:ext cx="568133" cy="668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6" name="组合 95"/>
          <p:cNvGrpSpPr/>
          <p:nvPr/>
        </p:nvGrpSpPr>
        <p:grpSpPr>
          <a:xfrm>
            <a:off x="4937214" y="1603105"/>
            <a:ext cx="1023522" cy="1023522"/>
            <a:chOff x="4937214" y="1603105"/>
            <a:chExt cx="1023522" cy="1023522"/>
          </a:xfrm>
          <a:effectLst>
            <a:outerShdw blurRad="190500" dist="152400" dir="10800000" algn="r" rotWithShape="0">
              <a:prstClr val="black">
                <a:alpha val="20000"/>
              </a:prstClr>
            </a:outerShdw>
          </a:effectLst>
        </p:grpSpPr>
        <p:sp>
          <p:nvSpPr>
            <p:cNvPr id="97" name="椭圆 96"/>
            <p:cNvSpPr/>
            <p:nvPr/>
          </p:nvSpPr>
          <p:spPr>
            <a:xfrm>
              <a:off x="4937214" y="1603105"/>
              <a:ext cx="1023522" cy="1023522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pic>
          <p:nvPicPr>
            <p:cNvPr id="98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10713" y="1831174"/>
              <a:ext cx="481060" cy="581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0" name="TextBox 99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6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2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2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9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0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1" dur="2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500"/>
                            </p:stCondLst>
                            <p:childTnLst>
                              <p:par>
                                <p:cTn id="7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9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0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1" dur="2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4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500"/>
                            </p:stCondLst>
                            <p:childTnLst>
                              <p:par>
                                <p:cTn id="9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2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41" grpId="0" animBg="1"/>
      <p:bldP spid="42" grpId="0" animBg="1"/>
      <p:bldP spid="45" grpId="0" animBg="1"/>
      <p:bldP spid="46" grpId="0" animBg="1"/>
      <p:bldP spid="10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研究过程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39" name="圆角右箭头 38"/>
          <p:cNvSpPr/>
          <p:nvPr/>
        </p:nvSpPr>
        <p:spPr>
          <a:xfrm>
            <a:off x="6362288" y="1326312"/>
            <a:ext cx="1778000" cy="1139190"/>
          </a:xfrm>
          <a:prstGeom prst="bentArrow">
            <a:avLst>
              <a:gd name="adj1" fmla="val 21656"/>
              <a:gd name="adj2" fmla="val 25000"/>
              <a:gd name="adj3" fmla="val 31020"/>
              <a:gd name="adj4" fmla="val 45757"/>
            </a:avLst>
          </a:prstGeom>
          <a:solidFill>
            <a:srgbClr val="00B0F0"/>
          </a:solidFill>
          <a:ln>
            <a:noFill/>
          </a:ln>
          <a:effectLst>
            <a:outerShdw blurRad="63500" dist="50800" dir="13500000" algn="b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0" name="圆角右箭头 39"/>
          <p:cNvSpPr/>
          <p:nvPr/>
        </p:nvSpPr>
        <p:spPr>
          <a:xfrm>
            <a:off x="4584288" y="1734981"/>
            <a:ext cx="1778000" cy="1139190"/>
          </a:xfrm>
          <a:prstGeom prst="bentArrow">
            <a:avLst>
              <a:gd name="adj1" fmla="val 21656"/>
              <a:gd name="adj2" fmla="val 25000"/>
              <a:gd name="adj3" fmla="val 31020"/>
              <a:gd name="adj4" fmla="val 45757"/>
            </a:avLst>
          </a:prstGeom>
          <a:solidFill>
            <a:srgbClr val="00B0F0"/>
          </a:solidFill>
          <a:ln>
            <a:noFill/>
          </a:ln>
          <a:effectLst>
            <a:outerShdw blurRad="63500" dist="50800" dir="13500000" algn="b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5" name="圆角右箭头 54"/>
          <p:cNvSpPr/>
          <p:nvPr/>
        </p:nvSpPr>
        <p:spPr>
          <a:xfrm>
            <a:off x="2806288" y="2155893"/>
            <a:ext cx="1778000" cy="1139190"/>
          </a:xfrm>
          <a:prstGeom prst="bentArrow">
            <a:avLst>
              <a:gd name="adj1" fmla="val 21656"/>
              <a:gd name="adj2" fmla="val 25000"/>
              <a:gd name="adj3" fmla="val 31020"/>
              <a:gd name="adj4" fmla="val 45757"/>
            </a:avLst>
          </a:prstGeom>
          <a:solidFill>
            <a:srgbClr val="00B0F0"/>
          </a:solidFill>
          <a:ln>
            <a:noFill/>
          </a:ln>
          <a:effectLst>
            <a:outerShdw blurRad="63500" dist="50800" dir="13500000" algn="b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6" name="圆角矩形 55"/>
          <p:cNvSpPr/>
          <p:nvPr/>
        </p:nvSpPr>
        <p:spPr>
          <a:xfrm>
            <a:off x="961725" y="3979178"/>
            <a:ext cx="6973492" cy="7675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10800000" algn="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圆角右箭头 56"/>
          <p:cNvSpPr/>
          <p:nvPr/>
        </p:nvSpPr>
        <p:spPr>
          <a:xfrm>
            <a:off x="1025304" y="2596850"/>
            <a:ext cx="1778000" cy="1139190"/>
          </a:xfrm>
          <a:prstGeom prst="bentArrow">
            <a:avLst>
              <a:gd name="adj1" fmla="val 21656"/>
              <a:gd name="adj2" fmla="val 25000"/>
              <a:gd name="adj3" fmla="val 31020"/>
              <a:gd name="adj4" fmla="val 45757"/>
            </a:avLst>
          </a:prstGeom>
          <a:solidFill>
            <a:srgbClr val="00B0F0"/>
          </a:solidFill>
          <a:ln>
            <a:noFill/>
          </a:ln>
          <a:effectLst>
            <a:outerShdw blurRad="63500" dist="50800" dir="13500000" algn="b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58" name="直接连接符 57"/>
          <p:cNvCxnSpPr/>
          <p:nvPr/>
        </p:nvCxnSpPr>
        <p:spPr>
          <a:xfrm>
            <a:off x="914664" y="3867106"/>
            <a:ext cx="7137844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082059" y="4016757"/>
            <a:ext cx="685315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点击添加文字内容，内容简要详尽，言简意赅叙述内容</a:t>
            </a:r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概要。点击添加文字内容，</a:t>
            </a:r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内容</a:t>
            </a:r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简要详尽，言简意赅叙述内容</a:t>
            </a:r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概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要。点击</a:t>
            </a:r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添加文字内容，内容简要详尽，</a:t>
            </a:r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言简意赅叙述</a:t>
            </a:r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内容概要。点击添加文字内容，内容简要详尽，言简意赅叙述</a:t>
            </a:r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内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容</a:t>
            </a:r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概要。点击添加文字内容，</a:t>
            </a:r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内容</a:t>
            </a:r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简要详尽，言简意赅叙述内容概要。点击添加文字内容，内容简要详尽，</a:t>
            </a:r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言简意赅叙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述</a:t>
            </a:r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内容概要</a:t>
            </a:r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。</a:t>
            </a:r>
            <a:endParaRPr lang="zh-CN" altLang="en-US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pic>
        <p:nvPicPr>
          <p:cNvPr id="6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67153" y="2820977"/>
            <a:ext cx="446668" cy="48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32751" y="3259290"/>
            <a:ext cx="487979" cy="469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62598" y="2379895"/>
            <a:ext cx="487979" cy="487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27898" y="1959796"/>
            <a:ext cx="487979" cy="487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1625941" y="3559175"/>
            <a:ext cx="954107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点击添加文字</a:t>
            </a:r>
            <a:endParaRPr lang="zh-CN" altLang="en-US" sz="10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548181" y="3132234"/>
            <a:ext cx="954107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点击添加文字</a:t>
            </a:r>
            <a:endParaRPr lang="zh-CN" altLang="en-US" sz="10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257387" y="2712960"/>
            <a:ext cx="954107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点击添加文字</a:t>
            </a:r>
            <a:endParaRPr lang="zh-CN" altLang="en-US" sz="10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122681" y="2282184"/>
            <a:ext cx="954107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点击添加文字</a:t>
            </a:r>
            <a:endParaRPr lang="zh-CN" altLang="en-US" sz="10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6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2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39" grpId="0" animBg="1"/>
      <p:bldP spid="40" grpId="0" animBg="1"/>
      <p:bldP spid="55" grpId="0" animBg="1"/>
      <p:bldP spid="56" grpId="0" animBg="1"/>
      <p:bldP spid="57" grpId="0" animBg="1"/>
      <p:bldP spid="59" grpId="0"/>
      <p:bldP spid="65" grpId="0"/>
      <p:bldP spid="66" grpId="0"/>
      <p:bldP spid="67" grpId="0"/>
      <p:bldP spid="68" grpId="0"/>
      <p:bldP spid="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直接连接符 44"/>
          <p:cNvCxnSpPr/>
          <p:nvPr/>
        </p:nvCxnSpPr>
        <p:spPr>
          <a:xfrm>
            <a:off x="4579144" y="3889679"/>
            <a:ext cx="3399935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175743" y="680288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实验数据结果</a:t>
            </a:r>
            <a:endParaRPr lang="zh-CN" altLang="en-US" sz="2800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cxnSp>
        <p:nvCxnSpPr>
          <p:cNvPr id="32" name="直接连接符 31"/>
          <p:cNvCxnSpPr/>
          <p:nvPr/>
        </p:nvCxnSpPr>
        <p:spPr>
          <a:xfrm>
            <a:off x="7979079" y="922851"/>
            <a:ext cx="0" cy="2966828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0" y="921296"/>
            <a:ext cx="1485900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 flipV="1">
            <a:off x="1492098" y="922851"/>
            <a:ext cx="3068459" cy="2950649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2062308" y="1471140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46" name="椭圆 45"/>
          <p:cNvSpPr/>
          <p:nvPr/>
        </p:nvSpPr>
        <p:spPr>
          <a:xfrm>
            <a:off x="2540350" y="1923918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2586487" y="139394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实验数据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57819" y="184672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实验难点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grpSp>
        <p:nvGrpSpPr>
          <p:cNvPr id="85" name="组合 84"/>
          <p:cNvGrpSpPr/>
          <p:nvPr/>
        </p:nvGrpSpPr>
        <p:grpSpPr>
          <a:xfrm>
            <a:off x="981273" y="396384"/>
            <a:ext cx="1093804" cy="1093804"/>
            <a:chOff x="3658913" y="921296"/>
            <a:chExt cx="579934" cy="579934"/>
          </a:xfrm>
        </p:grpSpPr>
        <p:sp>
          <p:nvSpPr>
            <p:cNvPr id="67" name="椭圆 66"/>
            <p:cNvSpPr/>
            <p:nvPr/>
          </p:nvSpPr>
          <p:spPr>
            <a:xfrm>
              <a:off x="3658913" y="921296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blurRad="266700" dist="177800" dir="10800000" algn="r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826877" y="1087288"/>
              <a:ext cx="246143" cy="2578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椭圆 15"/>
          <p:cNvSpPr/>
          <p:nvPr/>
        </p:nvSpPr>
        <p:spPr>
          <a:xfrm>
            <a:off x="3468956" y="2837406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17" name="椭圆 16"/>
          <p:cNvSpPr/>
          <p:nvPr/>
        </p:nvSpPr>
        <p:spPr>
          <a:xfrm>
            <a:off x="3008311" y="2384629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3476062" y="233452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案例分析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69234" y="279880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问题评估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3974935" y="3298178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4475213" y="32595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研究成果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7979079" y="920886"/>
            <a:ext cx="1164921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3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2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46" grpId="0" animBg="1"/>
      <p:bldP spid="50" grpId="0"/>
      <p:bldP spid="51" grpId="0"/>
      <p:bldP spid="16" grpId="0" animBg="1"/>
      <p:bldP spid="17" grpId="0" animBg="1"/>
      <p:bldP spid="18" grpId="0"/>
      <p:bldP spid="19" grpId="0"/>
      <p:bldP spid="21" grpId="0" animBg="1"/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实验数据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26" name="圆角矩形 25"/>
          <p:cNvSpPr/>
          <p:nvPr/>
        </p:nvSpPr>
        <p:spPr>
          <a:xfrm>
            <a:off x="1059575" y="3296599"/>
            <a:ext cx="1347628" cy="945862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EEEEEE"/>
              </a:solidFill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6591063" y="1874090"/>
            <a:ext cx="1326945" cy="1326945"/>
          </a:xfrm>
          <a:prstGeom prst="donut">
            <a:avLst>
              <a:gd name="adj" fmla="val 4534"/>
            </a:avLst>
          </a:prstGeom>
          <a:solidFill>
            <a:schemeClr val="bg1"/>
          </a:solidFill>
          <a:ln>
            <a:noFill/>
          </a:ln>
          <a:effectLst>
            <a:outerShdw blurRad="101600" dist="50800" dir="10800000" algn="r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9" name="同心圆 28"/>
          <p:cNvSpPr/>
          <p:nvPr/>
        </p:nvSpPr>
        <p:spPr>
          <a:xfrm>
            <a:off x="1074708" y="1886616"/>
            <a:ext cx="1326945" cy="1326945"/>
          </a:xfrm>
          <a:prstGeom prst="donut">
            <a:avLst>
              <a:gd name="adj" fmla="val 4534"/>
            </a:avLst>
          </a:prstGeom>
          <a:solidFill>
            <a:schemeClr val="bg1"/>
          </a:solidFill>
          <a:ln>
            <a:noFill/>
          </a:ln>
          <a:effectLst>
            <a:outerShdw blurRad="101600" dist="50800" dir="10800000" algn="r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2913493" y="1886616"/>
            <a:ext cx="1326945" cy="1326945"/>
          </a:xfrm>
          <a:prstGeom prst="donut">
            <a:avLst>
              <a:gd name="adj" fmla="val 4534"/>
            </a:avLst>
          </a:prstGeom>
          <a:solidFill>
            <a:schemeClr val="bg1"/>
          </a:solidFill>
          <a:ln>
            <a:noFill/>
          </a:ln>
          <a:effectLst>
            <a:outerShdw blurRad="101600" dist="50800" dir="10800000" algn="r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1" name="同心圆 30"/>
          <p:cNvSpPr/>
          <p:nvPr/>
        </p:nvSpPr>
        <p:spPr>
          <a:xfrm>
            <a:off x="4752278" y="1874090"/>
            <a:ext cx="1326945" cy="1326945"/>
          </a:xfrm>
          <a:prstGeom prst="donut">
            <a:avLst>
              <a:gd name="adj" fmla="val 4534"/>
            </a:avLst>
          </a:prstGeom>
          <a:solidFill>
            <a:schemeClr val="bg1"/>
          </a:solidFill>
          <a:ln>
            <a:noFill/>
          </a:ln>
          <a:effectLst>
            <a:outerShdw blurRad="101600" dist="50800" dir="10800000" algn="r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2" name="饼形 11"/>
          <p:cNvSpPr/>
          <p:nvPr/>
        </p:nvSpPr>
        <p:spPr>
          <a:xfrm flipH="1">
            <a:off x="4753625" y="1874512"/>
            <a:ext cx="1326944" cy="1326549"/>
          </a:xfrm>
          <a:custGeom>
            <a:avLst/>
            <a:gdLst/>
            <a:ahLst/>
            <a:cxnLst/>
            <a:rect l="l" t="t" r="r" b="b"/>
            <a:pathLst>
              <a:path w="1475666" h="1475225">
                <a:moveTo>
                  <a:pt x="729096" y="0"/>
                </a:moveTo>
                <a:lnTo>
                  <a:pt x="729096" y="87283"/>
                </a:lnTo>
                <a:cubicBezTo>
                  <a:pt x="373585" y="91142"/>
                  <a:pt x="86843" y="380781"/>
                  <a:pt x="86843" y="737392"/>
                </a:cubicBezTo>
                <a:cubicBezTo>
                  <a:pt x="86843" y="1096924"/>
                  <a:pt x="378301" y="1388382"/>
                  <a:pt x="737833" y="1388382"/>
                </a:cubicBezTo>
                <a:cubicBezTo>
                  <a:pt x="1097365" y="1388382"/>
                  <a:pt x="1388823" y="1096924"/>
                  <a:pt x="1388823" y="737392"/>
                </a:cubicBezTo>
                <a:cubicBezTo>
                  <a:pt x="1388823" y="463479"/>
                  <a:pt x="1219652" y="229079"/>
                  <a:pt x="979688" y="133978"/>
                </a:cubicBezTo>
                <a:lnTo>
                  <a:pt x="1012985" y="53802"/>
                </a:lnTo>
                <a:cubicBezTo>
                  <a:pt x="1284399" y="161922"/>
                  <a:pt x="1475666" y="427321"/>
                  <a:pt x="1475666" y="737392"/>
                </a:cubicBezTo>
                <a:cubicBezTo>
                  <a:pt x="1475666" y="1144886"/>
                  <a:pt x="1145327" y="1475225"/>
                  <a:pt x="737833" y="1475225"/>
                </a:cubicBezTo>
                <a:cubicBezTo>
                  <a:pt x="330339" y="1475225"/>
                  <a:pt x="0" y="1144886"/>
                  <a:pt x="0" y="737392"/>
                </a:cubicBezTo>
                <a:cubicBezTo>
                  <a:pt x="0" y="332816"/>
                  <a:pt x="325625" y="4294"/>
                  <a:pt x="729096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4" name="圆角矩形 33"/>
          <p:cNvSpPr/>
          <p:nvPr/>
        </p:nvSpPr>
        <p:spPr>
          <a:xfrm>
            <a:off x="2892810" y="3296599"/>
            <a:ext cx="1347628" cy="945862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EEEEEE"/>
              </a:solidFill>
            </a:endParaRPr>
          </a:p>
        </p:txBody>
      </p:sp>
      <p:sp>
        <p:nvSpPr>
          <p:cNvPr id="36" name="圆角矩形 35"/>
          <p:cNvSpPr/>
          <p:nvPr/>
        </p:nvSpPr>
        <p:spPr>
          <a:xfrm>
            <a:off x="4773958" y="3296599"/>
            <a:ext cx="1347628" cy="945862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EEEEEE"/>
              </a:solidFill>
            </a:endParaRPr>
          </a:p>
        </p:txBody>
      </p:sp>
      <p:sp>
        <p:nvSpPr>
          <p:cNvPr id="37" name="饼形 13"/>
          <p:cNvSpPr/>
          <p:nvPr/>
        </p:nvSpPr>
        <p:spPr>
          <a:xfrm flipH="1">
            <a:off x="2910317" y="1887038"/>
            <a:ext cx="1326946" cy="1326523"/>
          </a:xfrm>
          <a:custGeom>
            <a:avLst/>
            <a:gdLst/>
            <a:ahLst/>
            <a:cxnLst/>
            <a:rect l="l" t="t" r="r" b="b"/>
            <a:pathLst>
              <a:path w="1475666" h="1475196">
                <a:moveTo>
                  <a:pt x="728532" y="0"/>
                </a:moveTo>
                <a:lnTo>
                  <a:pt x="728532" y="87311"/>
                </a:lnTo>
                <a:cubicBezTo>
                  <a:pt x="373281" y="91420"/>
                  <a:pt x="86843" y="380941"/>
                  <a:pt x="86843" y="737363"/>
                </a:cubicBezTo>
                <a:cubicBezTo>
                  <a:pt x="86843" y="1096895"/>
                  <a:pt x="378301" y="1388353"/>
                  <a:pt x="737833" y="1388353"/>
                </a:cubicBezTo>
                <a:cubicBezTo>
                  <a:pt x="1097365" y="1388353"/>
                  <a:pt x="1388823" y="1096895"/>
                  <a:pt x="1388823" y="737363"/>
                </a:cubicBezTo>
                <a:lnTo>
                  <a:pt x="1388654" y="735682"/>
                </a:lnTo>
                <a:lnTo>
                  <a:pt x="1475581" y="735682"/>
                </a:lnTo>
                <a:cubicBezTo>
                  <a:pt x="1475665" y="736242"/>
                  <a:pt x="1475666" y="736803"/>
                  <a:pt x="1475666" y="737363"/>
                </a:cubicBezTo>
                <a:cubicBezTo>
                  <a:pt x="1475666" y="1144857"/>
                  <a:pt x="1145327" y="1475196"/>
                  <a:pt x="737833" y="1475196"/>
                </a:cubicBezTo>
                <a:cubicBezTo>
                  <a:pt x="330339" y="1475196"/>
                  <a:pt x="0" y="1144857"/>
                  <a:pt x="0" y="737363"/>
                </a:cubicBezTo>
                <a:cubicBezTo>
                  <a:pt x="0" y="332976"/>
                  <a:pt x="325322" y="4571"/>
                  <a:pt x="728532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1" name="饼形 12"/>
          <p:cNvSpPr/>
          <p:nvPr/>
        </p:nvSpPr>
        <p:spPr>
          <a:xfrm flipH="1">
            <a:off x="6591062" y="1874090"/>
            <a:ext cx="1326945" cy="1326830"/>
          </a:xfrm>
          <a:custGeom>
            <a:avLst/>
            <a:gdLst/>
            <a:ahLst/>
            <a:cxnLst/>
            <a:rect l="l" t="t" r="r" b="b"/>
            <a:pathLst>
              <a:path w="1475666" h="1475537">
                <a:moveTo>
                  <a:pt x="735279" y="0"/>
                </a:moveTo>
                <a:lnTo>
                  <a:pt x="735279" y="86972"/>
                </a:lnTo>
                <a:cubicBezTo>
                  <a:pt x="376921" y="88096"/>
                  <a:pt x="86843" y="379024"/>
                  <a:pt x="86843" y="737704"/>
                </a:cubicBezTo>
                <a:cubicBezTo>
                  <a:pt x="86843" y="1097236"/>
                  <a:pt x="378301" y="1388694"/>
                  <a:pt x="737833" y="1388694"/>
                </a:cubicBezTo>
                <a:cubicBezTo>
                  <a:pt x="1097365" y="1388694"/>
                  <a:pt x="1388823" y="1097236"/>
                  <a:pt x="1388823" y="737704"/>
                </a:cubicBezTo>
                <a:cubicBezTo>
                  <a:pt x="1388823" y="680887"/>
                  <a:pt x="1381544" y="625771"/>
                  <a:pt x="1365464" y="573862"/>
                </a:cubicBezTo>
                <a:lnTo>
                  <a:pt x="1448299" y="549133"/>
                </a:lnTo>
                <a:cubicBezTo>
                  <a:pt x="1467145" y="608797"/>
                  <a:pt x="1475666" y="672256"/>
                  <a:pt x="1475666" y="737704"/>
                </a:cubicBezTo>
                <a:cubicBezTo>
                  <a:pt x="1475666" y="1145198"/>
                  <a:pt x="1145327" y="1475537"/>
                  <a:pt x="737833" y="1475537"/>
                </a:cubicBezTo>
                <a:cubicBezTo>
                  <a:pt x="330339" y="1475537"/>
                  <a:pt x="0" y="1145198"/>
                  <a:pt x="0" y="737704"/>
                </a:cubicBezTo>
                <a:cubicBezTo>
                  <a:pt x="0" y="331062"/>
                  <a:pt x="328959" y="1253"/>
                  <a:pt x="735279" y="0"/>
                </a:cubicBezTo>
                <a:close/>
              </a:path>
            </a:pathLst>
          </a:custGeom>
          <a:solidFill>
            <a:srgbClr val="414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2" name="同心圆 26"/>
          <p:cNvSpPr/>
          <p:nvPr/>
        </p:nvSpPr>
        <p:spPr>
          <a:xfrm flipH="1">
            <a:off x="1243319" y="1886874"/>
            <a:ext cx="1158334" cy="1326687"/>
          </a:xfrm>
          <a:custGeom>
            <a:avLst/>
            <a:gdLst/>
            <a:ahLst/>
            <a:cxnLst/>
            <a:rect l="l" t="t" r="r" b="b"/>
            <a:pathLst>
              <a:path w="1288156" h="1475378">
                <a:moveTo>
                  <a:pt x="732132" y="0"/>
                </a:moveTo>
                <a:lnTo>
                  <a:pt x="732132" y="87130"/>
                </a:lnTo>
                <a:cubicBezTo>
                  <a:pt x="375223" y="89644"/>
                  <a:pt x="86843" y="379917"/>
                  <a:pt x="86843" y="737545"/>
                </a:cubicBezTo>
                <a:cubicBezTo>
                  <a:pt x="86843" y="1097077"/>
                  <a:pt x="378301" y="1388535"/>
                  <a:pt x="737833" y="1388535"/>
                </a:cubicBezTo>
                <a:cubicBezTo>
                  <a:pt x="931636" y="1388535"/>
                  <a:pt x="1105659" y="1303847"/>
                  <a:pt x="1222994" y="1167757"/>
                </a:cubicBezTo>
                <a:lnTo>
                  <a:pt x="1288156" y="1224613"/>
                </a:lnTo>
                <a:cubicBezTo>
                  <a:pt x="1155176" y="1379174"/>
                  <a:pt x="957739" y="1475378"/>
                  <a:pt x="737833" y="1475378"/>
                </a:cubicBezTo>
                <a:cubicBezTo>
                  <a:pt x="330339" y="1475378"/>
                  <a:pt x="0" y="1145039"/>
                  <a:pt x="0" y="737545"/>
                </a:cubicBezTo>
                <a:cubicBezTo>
                  <a:pt x="0" y="331954"/>
                  <a:pt x="327261" y="2799"/>
                  <a:pt x="732132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45" name="直接连接符 44"/>
          <p:cNvCxnSpPr/>
          <p:nvPr/>
        </p:nvCxnSpPr>
        <p:spPr>
          <a:xfrm flipV="1">
            <a:off x="4500639" y="1702256"/>
            <a:ext cx="0" cy="2429372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V="1">
            <a:off x="2648283" y="1689286"/>
            <a:ext cx="0" cy="2442342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flipV="1">
            <a:off x="6402907" y="1718622"/>
            <a:ext cx="0" cy="2413006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205802" y="2545644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solidFill>
                  <a:srgbClr val="00B0F0"/>
                </a:solidFill>
                <a:latin typeface="GulimChe" pitchFamily="49" charset="-127"/>
                <a:ea typeface="GulimChe" pitchFamily="49" charset="-127"/>
              </a:rPr>
              <a:t>75%</a:t>
            </a:r>
            <a:endParaRPr lang="zh-CN" altLang="en-US" sz="2800" dirty="0">
              <a:solidFill>
                <a:srgbClr val="00B0F0"/>
              </a:solidFill>
              <a:latin typeface="GulimChe" pitchFamily="49" charset="-127"/>
              <a:ea typeface="GulimChe" pitchFamily="49" charset="-127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367017" y="2550031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solidFill>
                  <a:srgbClr val="00B0F0"/>
                </a:solidFill>
                <a:latin typeface="GulimChe" pitchFamily="49" charset="-127"/>
                <a:ea typeface="GulimChe" pitchFamily="49" charset="-127"/>
              </a:rPr>
              <a:t>64%</a:t>
            </a:r>
            <a:endParaRPr lang="zh-CN" altLang="en-US" sz="2800" dirty="0">
              <a:solidFill>
                <a:srgbClr val="00B0F0"/>
              </a:solidFill>
              <a:latin typeface="GulimChe" pitchFamily="49" charset="-127"/>
              <a:ea typeface="GulimChe" pitchFamily="49" charset="-127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55459" y="2525184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solidFill>
                  <a:srgbClr val="00B0F0"/>
                </a:solidFill>
                <a:latin typeface="GulimChe" pitchFamily="49" charset="-127"/>
                <a:ea typeface="GulimChe" pitchFamily="49" charset="-127"/>
              </a:rPr>
              <a:t>90%</a:t>
            </a:r>
            <a:endParaRPr lang="zh-CN" altLang="en-US" sz="2800" dirty="0">
              <a:solidFill>
                <a:srgbClr val="00B0F0"/>
              </a:solidFill>
              <a:latin typeface="GulimChe" pitchFamily="49" charset="-127"/>
              <a:ea typeface="GulimChe" pitchFamily="49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902421" y="2507395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solidFill>
                  <a:srgbClr val="414455"/>
                </a:solidFill>
                <a:latin typeface="GulimChe" pitchFamily="49" charset="-127"/>
                <a:ea typeface="GulimChe" pitchFamily="49" charset="-127"/>
              </a:rPr>
              <a:t>78%</a:t>
            </a:r>
            <a:endParaRPr lang="zh-CN" altLang="en-US" sz="2800" dirty="0">
              <a:solidFill>
                <a:srgbClr val="414455"/>
              </a:solidFill>
              <a:latin typeface="GulimChe" pitchFamily="49" charset="-127"/>
              <a:ea typeface="GulimChe" pitchFamily="49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87442" y="3385642"/>
            <a:ext cx="108234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容，内容简要详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尽，言简意赅叙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述内容概要。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040662" y="3404533"/>
            <a:ext cx="108234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容，内容简要详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尽，言简意赅叙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述内容概要。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54" name="圆角矩形 53"/>
          <p:cNvSpPr/>
          <p:nvPr/>
        </p:nvSpPr>
        <p:spPr>
          <a:xfrm>
            <a:off x="6618004" y="3285704"/>
            <a:ext cx="1347628" cy="945862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EEEEEE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897171" y="3401125"/>
            <a:ext cx="108234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容，内容简要详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尽，言简意赅叙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述内容概要。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753331" y="3387515"/>
            <a:ext cx="108234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容，内容简要详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尽，言简意赅叙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述内容概要。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71" name="等腰三角形 70"/>
          <p:cNvSpPr/>
          <p:nvPr/>
        </p:nvSpPr>
        <p:spPr>
          <a:xfrm>
            <a:off x="1582013" y="2237402"/>
            <a:ext cx="316673" cy="272994"/>
          </a:xfrm>
          <a:prstGeom prst="triangle">
            <a:avLst/>
          </a:prstGeom>
          <a:solidFill>
            <a:srgbClr val="00B0F0"/>
          </a:solidFill>
          <a:ln>
            <a:noFill/>
          </a:ln>
          <a:effectLst>
            <a:outerShdw blurRad="76200" dist="50800" dir="10800000" algn="r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等腰三角形 71"/>
          <p:cNvSpPr/>
          <p:nvPr/>
        </p:nvSpPr>
        <p:spPr>
          <a:xfrm>
            <a:off x="3409102" y="2226546"/>
            <a:ext cx="316673" cy="272994"/>
          </a:xfrm>
          <a:prstGeom prst="triangle">
            <a:avLst/>
          </a:prstGeom>
          <a:solidFill>
            <a:srgbClr val="00B0F0"/>
          </a:solidFill>
          <a:ln>
            <a:noFill/>
          </a:ln>
          <a:effectLst>
            <a:outerShdw blurRad="76200" dist="50800" dir="10800000" algn="r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等腰三角形 72"/>
          <p:cNvSpPr/>
          <p:nvPr/>
        </p:nvSpPr>
        <p:spPr>
          <a:xfrm>
            <a:off x="5257413" y="2202679"/>
            <a:ext cx="316673" cy="272994"/>
          </a:xfrm>
          <a:prstGeom prst="triangle">
            <a:avLst/>
          </a:prstGeom>
          <a:solidFill>
            <a:srgbClr val="00B0F0"/>
          </a:solidFill>
          <a:ln>
            <a:noFill/>
          </a:ln>
          <a:effectLst>
            <a:outerShdw blurRad="76200" dist="50800" dir="10800000" algn="r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等腰三角形 73"/>
          <p:cNvSpPr/>
          <p:nvPr/>
        </p:nvSpPr>
        <p:spPr>
          <a:xfrm flipV="1">
            <a:off x="7096197" y="2214020"/>
            <a:ext cx="316673" cy="272994"/>
          </a:xfrm>
          <a:prstGeom prst="triangle">
            <a:avLst/>
          </a:prstGeom>
          <a:solidFill>
            <a:srgbClr val="414455"/>
          </a:solidFill>
          <a:ln>
            <a:noFill/>
          </a:ln>
          <a:effectLst>
            <a:outerShdw blurRad="76200" dist="50800" dir="10800000" algn="r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TextBox 74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2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500"/>
                            </p:stCondLst>
                            <p:childTnLst>
                              <p:par>
                                <p:cTn id="10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40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2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6" grpId="0" animBg="1"/>
      <p:bldP spid="37" grpId="0" animBg="1"/>
      <p:bldP spid="41" grpId="0" animBg="1"/>
      <p:bldP spid="42" grpId="0" animBg="1"/>
      <p:bldP spid="48" grpId="0"/>
      <p:bldP spid="49" grpId="0"/>
      <p:bldP spid="50" grpId="0"/>
      <p:bldP spid="51" grpId="0"/>
      <p:bldP spid="52" grpId="0"/>
      <p:bldP spid="53" grpId="0"/>
      <p:bldP spid="54" grpId="0" animBg="1"/>
      <p:bldP spid="69" grpId="0"/>
      <p:bldP spid="70" grpId="0"/>
      <p:bldP spid="71" grpId="0" animBg="1"/>
      <p:bldP spid="72" grpId="0" animBg="1"/>
      <p:bldP spid="73" grpId="0" animBg="1"/>
      <p:bldP spid="74" grpId="0" animBg="1"/>
      <p:bldP spid="7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实验数据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cxnSp>
        <p:nvCxnSpPr>
          <p:cNvPr id="39" name="直接连接符 38"/>
          <p:cNvCxnSpPr/>
          <p:nvPr/>
        </p:nvCxnSpPr>
        <p:spPr>
          <a:xfrm>
            <a:off x="1900654" y="4296930"/>
            <a:ext cx="5929828" cy="0"/>
          </a:xfrm>
          <a:prstGeom prst="line">
            <a:avLst/>
          </a:prstGeom>
          <a:ln w="19050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>
            <a:off x="2031280" y="3285534"/>
            <a:ext cx="502022" cy="589452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 flipV="1">
            <a:off x="2533302" y="2943919"/>
            <a:ext cx="619125" cy="931069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>
            <a:off x="3152427" y="2950269"/>
            <a:ext cx="555625" cy="410272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 flipV="1">
            <a:off x="3708052" y="2877244"/>
            <a:ext cx="552450" cy="483298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4254152" y="2888657"/>
            <a:ext cx="347976" cy="344186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 flipV="1">
            <a:off x="4602128" y="2397081"/>
            <a:ext cx="515810" cy="835763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5111588" y="2401356"/>
            <a:ext cx="502022" cy="589452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 flipV="1">
            <a:off x="5613610" y="2772469"/>
            <a:ext cx="548717" cy="218340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>
            <a:off x="6162327" y="2761659"/>
            <a:ext cx="502022" cy="589452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/>
        </p:nvCxnSpPr>
        <p:spPr>
          <a:xfrm flipV="1">
            <a:off x="6672188" y="2943919"/>
            <a:ext cx="966514" cy="416624"/>
          </a:xfrm>
          <a:prstGeom prst="line">
            <a:avLst/>
          </a:prstGeom>
          <a:ln w="22225">
            <a:solidFill>
              <a:srgbClr val="4144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等腰三角形 64"/>
          <p:cNvSpPr/>
          <p:nvPr/>
        </p:nvSpPr>
        <p:spPr>
          <a:xfrm>
            <a:off x="5016227" y="2257665"/>
            <a:ext cx="203421" cy="219718"/>
          </a:xfrm>
          <a:prstGeom prst="triangl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66" name="等腰三角形 65"/>
          <p:cNvSpPr/>
          <p:nvPr/>
        </p:nvSpPr>
        <p:spPr>
          <a:xfrm>
            <a:off x="4500417" y="3098906"/>
            <a:ext cx="203421" cy="219718"/>
          </a:xfrm>
          <a:prstGeom prst="triangle">
            <a:avLst/>
          </a:prstGeom>
          <a:solidFill>
            <a:srgbClr val="414455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67" name="等腰三角形 66"/>
          <p:cNvSpPr/>
          <p:nvPr/>
        </p:nvSpPr>
        <p:spPr>
          <a:xfrm>
            <a:off x="4130216" y="2761659"/>
            <a:ext cx="203421" cy="219718"/>
          </a:xfrm>
          <a:prstGeom prst="triangl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68" name="等腰三角形 67"/>
          <p:cNvSpPr/>
          <p:nvPr/>
        </p:nvSpPr>
        <p:spPr>
          <a:xfrm>
            <a:off x="3606341" y="3189924"/>
            <a:ext cx="203421" cy="219718"/>
          </a:xfrm>
          <a:prstGeom prst="triangle">
            <a:avLst/>
          </a:prstGeom>
          <a:solidFill>
            <a:srgbClr val="414455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75" name="等腰三角形 74"/>
          <p:cNvSpPr/>
          <p:nvPr/>
        </p:nvSpPr>
        <p:spPr>
          <a:xfrm>
            <a:off x="3060241" y="2853279"/>
            <a:ext cx="203421" cy="219718"/>
          </a:xfrm>
          <a:prstGeom prst="triangl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76" name="等腰三角形 75"/>
          <p:cNvSpPr/>
          <p:nvPr/>
        </p:nvSpPr>
        <p:spPr>
          <a:xfrm>
            <a:off x="2431591" y="3720067"/>
            <a:ext cx="203421" cy="219718"/>
          </a:xfrm>
          <a:prstGeom prst="triangle">
            <a:avLst/>
          </a:prstGeom>
          <a:solidFill>
            <a:srgbClr val="414455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77" name="等腰三角形 76"/>
          <p:cNvSpPr/>
          <p:nvPr/>
        </p:nvSpPr>
        <p:spPr>
          <a:xfrm>
            <a:off x="5511899" y="2839334"/>
            <a:ext cx="203421" cy="219718"/>
          </a:xfrm>
          <a:prstGeom prst="triangle">
            <a:avLst/>
          </a:prstGeom>
          <a:solidFill>
            <a:srgbClr val="414455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78" name="等腰三角形 77"/>
          <p:cNvSpPr/>
          <p:nvPr/>
        </p:nvSpPr>
        <p:spPr>
          <a:xfrm>
            <a:off x="6060616" y="2667051"/>
            <a:ext cx="203421" cy="219718"/>
          </a:xfrm>
          <a:prstGeom prst="triangl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79" name="等腰三角形 78"/>
          <p:cNvSpPr/>
          <p:nvPr/>
        </p:nvSpPr>
        <p:spPr>
          <a:xfrm>
            <a:off x="6570477" y="3208765"/>
            <a:ext cx="203421" cy="219718"/>
          </a:xfrm>
          <a:prstGeom prst="triangle">
            <a:avLst/>
          </a:prstGeom>
          <a:solidFill>
            <a:srgbClr val="414455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4868990" y="4287478"/>
            <a:ext cx="53091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1996</a:t>
            </a:r>
            <a:endParaRPr lang="zh-CN" altLang="en-US" sz="11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5363391" y="4287478"/>
            <a:ext cx="52610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2003</a:t>
            </a:r>
            <a:endParaRPr lang="zh-CN" altLang="en-US" sz="11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5920202" y="4287478"/>
            <a:ext cx="52770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2009</a:t>
            </a:r>
            <a:endParaRPr lang="zh-CN" altLang="en-US" sz="11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6413338" y="4287478"/>
            <a:ext cx="52450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2012</a:t>
            </a:r>
            <a:endParaRPr lang="zh-CN" altLang="en-US" sz="11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4351978" y="4287478"/>
            <a:ext cx="53091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1990</a:t>
            </a:r>
            <a:endParaRPr lang="zh-CN" altLang="en-US" sz="11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3966468" y="4287478"/>
            <a:ext cx="53091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1988</a:t>
            </a:r>
            <a:endParaRPr lang="zh-CN" altLang="en-US" sz="11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2887185" y="4287478"/>
            <a:ext cx="52931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1970</a:t>
            </a:r>
            <a:endParaRPr lang="zh-CN" altLang="en-US" sz="11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3442593" y="4287478"/>
            <a:ext cx="52931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1979</a:t>
            </a:r>
            <a:endParaRPr lang="zh-CN" altLang="en-US" sz="11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2267844" y="4287478"/>
            <a:ext cx="53091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1966</a:t>
            </a:r>
            <a:endParaRPr lang="zh-CN" altLang="en-US" sz="11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89" name="直接连接符 88"/>
          <p:cNvCxnSpPr>
            <a:stCxn id="76" idx="3"/>
          </p:cNvCxnSpPr>
          <p:nvPr/>
        </p:nvCxnSpPr>
        <p:spPr>
          <a:xfrm>
            <a:off x="2533302" y="3939785"/>
            <a:ext cx="0" cy="355009"/>
          </a:xfrm>
          <a:prstGeom prst="line">
            <a:avLst/>
          </a:prstGeom>
          <a:ln w="6350">
            <a:solidFill>
              <a:srgbClr val="2D2A1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>
            <a:stCxn id="75" idx="3"/>
          </p:cNvCxnSpPr>
          <p:nvPr/>
        </p:nvCxnSpPr>
        <p:spPr>
          <a:xfrm>
            <a:off x="3161952" y="3072997"/>
            <a:ext cx="449" cy="1221797"/>
          </a:xfrm>
          <a:prstGeom prst="line">
            <a:avLst/>
          </a:prstGeom>
          <a:ln w="63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连接符 90"/>
          <p:cNvCxnSpPr>
            <a:stCxn id="68" idx="3"/>
          </p:cNvCxnSpPr>
          <p:nvPr/>
        </p:nvCxnSpPr>
        <p:spPr>
          <a:xfrm>
            <a:off x="3708052" y="3409642"/>
            <a:ext cx="0" cy="885152"/>
          </a:xfrm>
          <a:prstGeom prst="line">
            <a:avLst/>
          </a:prstGeom>
          <a:ln w="6350">
            <a:solidFill>
              <a:srgbClr val="2D2A1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连接符 91"/>
          <p:cNvCxnSpPr/>
          <p:nvPr/>
        </p:nvCxnSpPr>
        <p:spPr>
          <a:xfrm>
            <a:off x="4231926" y="2820253"/>
            <a:ext cx="0" cy="1474541"/>
          </a:xfrm>
          <a:prstGeom prst="line">
            <a:avLst/>
          </a:prstGeom>
          <a:ln w="63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>
            <a:stCxn id="66" idx="3"/>
          </p:cNvCxnSpPr>
          <p:nvPr/>
        </p:nvCxnSpPr>
        <p:spPr>
          <a:xfrm>
            <a:off x="4602128" y="3318624"/>
            <a:ext cx="6800" cy="976170"/>
          </a:xfrm>
          <a:prstGeom prst="line">
            <a:avLst/>
          </a:prstGeom>
          <a:ln w="6350">
            <a:solidFill>
              <a:srgbClr val="2D2A1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/>
          <p:cNvCxnSpPr>
            <a:stCxn id="65" idx="3"/>
          </p:cNvCxnSpPr>
          <p:nvPr/>
        </p:nvCxnSpPr>
        <p:spPr>
          <a:xfrm>
            <a:off x="5117938" y="2477383"/>
            <a:ext cx="7882" cy="1817411"/>
          </a:xfrm>
          <a:prstGeom prst="line">
            <a:avLst/>
          </a:prstGeom>
          <a:ln w="63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连接符 94"/>
          <p:cNvCxnSpPr>
            <a:stCxn id="77" idx="3"/>
          </p:cNvCxnSpPr>
          <p:nvPr/>
        </p:nvCxnSpPr>
        <p:spPr>
          <a:xfrm flipH="1">
            <a:off x="5611204" y="3059052"/>
            <a:ext cx="2406" cy="1235742"/>
          </a:xfrm>
          <a:prstGeom prst="line">
            <a:avLst/>
          </a:prstGeom>
          <a:ln w="6350">
            <a:solidFill>
              <a:srgbClr val="2D2A1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连接符 95"/>
          <p:cNvCxnSpPr/>
          <p:nvPr/>
        </p:nvCxnSpPr>
        <p:spPr>
          <a:xfrm>
            <a:off x="6174265" y="2820253"/>
            <a:ext cx="0" cy="1474541"/>
          </a:xfrm>
          <a:prstGeom prst="line">
            <a:avLst/>
          </a:prstGeom>
          <a:ln w="63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接连接符 96"/>
          <p:cNvCxnSpPr>
            <a:stCxn id="79" idx="3"/>
          </p:cNvCxnSpPr>
          <p:nvPr/>
        </p:nvCxnSpPr>
        <p:spPr>
          <a:xfrm flipH="1">
            <a:off x="6664349" y="3428483"/>
            <a:ext cx="7839" cy="866311"/>
          </a:xfrm>
          <a:prstGeom prst="line">
            <a:avLst/>
          </a:prstGeom>
          <a:ln w="6350">
            <a:solidFill>
              <a:srgbClr val="2D2A1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矩形 97"/>
          <p:cNvSpPr/>
          <p:nvPr/>
        </p:nvSpPr>
        <p:spPr>
          <a:xfrm>
            <a:off x="4793710" y="1980180"/>
            <a:ext cx="66877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5300</a:t>
            </a:r>
            <a:r>
              <a:rPr lang="zh-CN" altLang="en-US" sz="11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万</a:t>
            </a:r>
            <a:endParaRPr lang="zh-CN" altLang="en-US" sz="11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5837464" y="2365810"/>
            <a:ext cx="66877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4200</a:t>
            </a:r>
            <a:r>
              <a:rPr lang="zh-CN" altLang="en-US" sz="11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万</a:t>
            </a:r>
            <a:endParaRPr lang="zh-CN" altLang="en-US" sz="11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3900715" y="2480299"/>
            <a:ext cx="67037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3900</a:t>
            </a:r>
            <a:r>
              <a:rPr lang="zh-CN" altLang="en-US" sz="11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万</a:t>
            </a:r>
            <a:endParaRPr lang="zh-CN" altLang="en-US" sz="11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2833339" y="2544059"/>
            <a:ext cx="66717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3200</a:t>
            </a:r>
            <a:r>
              <a:rPr lang="zh-CN" altLang="en-US" sz="11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万</a:t>
            </a:r>
            <a:endParaRPr lang="zh-CN" altLang="en-US" sz="11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334988" y="1540885"/>
            <a:ext cx="1723549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点击添加文字内容内容简要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详尽，言简意赅叙述内容概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要。点击添加文字内容内容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简要详尽。</a:t>
            </a:r>
            <a:endParaRPr lang="zh-CN" altLang="en-US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2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2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2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2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2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6" dur="2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2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4" dur="2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2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2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7500"/>
                            </p:stCondLst>
                            <p:childTnLst>
                              <p:par>
                                <p:cTn id="1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8000"/>
                            </p:stCondLst>
                            <p:childTnLst>
                              <p:par>
                                <p:cTn id="13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8500"/>
                            </p:stCondLst>
                            <p:childTnLst>
                              <p:par>
                                <p:cTn id="17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9000"/>
                            </p:stCondLst>
                            <p:childTnLst>
                              <p:par>
                                <p:cTn id="1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2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65" grpId="0" animBg="1"/>
      <p:bldP spid="66" grpId="0" animBg="1"/>
      <p:bldP spid="67" grpId="0" animBg="1"/>
      <p:bldP spid="68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98" grpId="0"/>
      <p:bldP spid="99" grpId="0"/>
      <p:bldP spid="100" grpId="0"/>
      <p:bldP spid="101" grpId="0"/>
      <p:bldP spid="102" grpId="0"/>
      <p:bldP spid="10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实验数据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54" name="流程图: 数据 6"/>
          <p:cNvSpPr/>
          <p:nvPr/>
        </p:nvSpPr>
        <p:spPr>
          <a:xfrm>
            <a:off x="1313547" y="4037389"/>
            <a:ext cx="6847788" cy="453997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-1" fmla="*/ 0 w 8725"/>
              <a:gd name="connsiteY0-2" fmla="*/ 10441 h 10441"/>
              <a:gd name="connsiteX1-3" fmla="*/ 2000 w 8725"/>
              <a:gd name="connsiteY1-4" fmla="*/ 441 h 10441"/>
              <a:gd name="connsiteX2-5" fmla="*/ 8725 w 8725"/>
              <a:gd name="connsiteY2-6" fmla="*/ 0 h 10441"/>
              <a:gd name="connsiteX3-7" fmla="*/ 8000 w 8725"/>
              <a:gd name="connsiteY3-8" fmla="*/ 10441 h 10441"/>
              <a:gd name="connsiteX4-9" fmla="*/ 0 w 8725"/>
              <a:gd name="connsiteY4-10" fmla="*/ 10441 h 10441"/>
              <a:gd name="connsiteX0-11" fmla="*/ 0 w 10000"/>
              <a:gd name="connsiteY0-12" fmla="*/ 10000 h 10000"/>
              <a:gd name="connsiteX1-13" fmla="*/ 1164 w 10000"/>
              <a:gd name="connsiteY1-14" fmla="*/ 563 h 10000"/>
              <a:gd name="connsiteX2-15" fmla="*/ 10000 w 10000"/>
              <a:gd name="connsiteY2-16" fmla="*/ 0 h 10000"/>
              <a:gd name="connsiteX3-17" fmla="*/ 9169 w 10000"/>
              <a:gd name="connsiteY3-18" fmla="*/ 10000 h 10000"/>
              <a:gd name="connsiteX4-19" fmla="*/ 0 w 10000"/>
              <a:gd name="connsiteY4-20" fmla="*/ 10000 h 10000"/>
              <a:gd name="connsiteX0-21" fmla="*/ 0 w 10000"/>
              <a:gd name="connsiteY0-22" fmla="*/ 10141 h 10141"/>
              <a:gd name="connsiteX1-23" fmla="*/ 1177 w 10000"/>
              <a:gd name="connsiteY1-24" fmla="*/ 0 h 10141"/>
              <a:gd name="connsiteX2-25" fmla="*/ 10000 w 10000"/>
              <a:gd name="connsiteY2-26" fmla="*/ 141 h 10141"/>
              <a:gd name="connsiteX3-27" fmla="*/ 9169 w 10000"/>
              <a:gd name="connsiteY3-28" fmla="*/ 10141 h 10141"/>
              <a:gd name="connsiteX4-29" fmla="*/ 0 w 10000"/>
              <a:gd name="connsiteY4-30" fmla="*/ 10141 h 10141"/>
              <a:gd name="connsiteX0-31" fmla="*/ 0 w 10000"/>
              <a:gd name="connsiteY0-32" fmla="*/ 10141 h 10141"/>
              <a:gd name="connsiteX1-33" fmla="*/ 1177 w 10000"/>
              <a:gd name="connsiteY1-34" fmla="*/ 0 h 10141"/>
              <a:gd name="connsiteX2-35" fmla="*/ 10000 w 10000"/>
              <a:gd name="connsiteY2-36" fmla="*/ 141 h 10141"/>
              <a:gd name="connsiteX3-37" fmla="*/ 9169 w 10000"/>
              <a:gd name="connsiteY3-38" fmla="*/ 10141 h 10141"/>
              <a:gd name="connsiteX4-39" fmla="*/ 0 w 10000"/>
              <a:gd name="connsiteY4-40" fmla="*/ 10141 h 10141"/>
              <a:gd name="connsiteX0-41" fmla="*/ 0 w 10000"/>
              <a:gd name="connsiteY0-42" fmla="*/ 10000 h 10000"/>
              <a:gd name="connsiteX1-43" fmla="*/ 1158 w 10000"/>
              <a:gd name="connsiteY1-44" fmla="*/ 141 h 10000"/>
              <a:gd name="connsiteX2-45" fmla="*/ 10000 w 10000"/>
              <a:gd name="connsiteY2-46" fmla="*/ 0 h 10000"/>
              <a:gd name="connsiteX3-47" fmla="*/ 9169 w 10000"/>
              <a:gd name="connsiteY3-48" fmla="*/ 10000 h 10000"/>
              <a:gd name="connsiteX4-49" fmla="*/ 0 w 10000"/>
              <a:gd name="connsiteY4-50" fmla="*/ 10000 h 10000"/>
              <a:gd name="connsiteX0-51" fmla="*/ 0 w 10318"/>
              <a:gd name="connsiteY0-52" fmla="*/ 9859 h 9859"/>
              <a:gd name="connsiteX1-53" fmla="*/ 1158 w 10318"/>
              <a:gd name="connsiteY1-54" fmla="*/ 0 h 9859"/>
              <a:gd name="connsiteX2-55" fmla="*/ 10318 w 10318"/>
              <a:gd name="connsiteY2-56" fmla="*/ 0 h 9859"/>
              <a:gd name="connsiteX3-57" fmla="*/ 9169 w 10318"/>
              <a:gd name="connsiteY3-58" fmla="*/ 9859 h 9859"/>
              <a:gd name="connsiteX4-59" fmla="*/ 0 w 10318"/>
              <a:gd name="connsiteY4-60" fmla="*/ 9859 h 9859"/>
              <a:gd name="connsiteX0-61" fmla="*/ 0 w 10000"/>
              <a:gd name="connsiteY0-62" fmla="*/ 10000 h 10000"/>
              <a:gd name="connsiteX1-63" fmla="*/ 1595 w 10000"/>
              <a:gd name="connsiteY1-64" fmla="*/ 0 h 10000"/>
              <a:gd name="connsiteX2-65" fmla="*/ 10000 w 10000"/>
              <a:gd name="connsiteY2-66" fmla="*/ 0 h 10000"/>
              <a:gd name="connsiteX3-67" fmla="*/ 8886 w 10000"/>
              <a:gd name="connsiteY3-68" fmla="*/ 10000 h 10000"/>
              <a:gd name="connsiteX4-69" fmla="*/ 0 w 10000"/>
              <a:gd name="connsiteY4-70" fmla="*/ 10000 h 10000"/>
              <a:gd name="connsiteX0-71" fmla="*/ 0 w 10072"/>
              <a:gd name="connsiteY0-72" fmla="*/ 10000 h 10000"/>
              <a:gd name="connsiteX1-73" fmla="*/ 1595 w 10072"/>
              <a:gd name="connsiteY1-74" fmla="*/ 0 h 10000"/>
              <a:gd name="connsiteX2-75" fmla="*/ 10072 w 10072"/>
              <a:gd name="connsiteY2-76" fmla="*/ 0 h 10000"/>
              <a:gd name="connsiteX3-77" fmla="*/ 8886 w 10072"/>
              <a:gd name="connsiteY3-78" fmla="*/ 10000 h 10000"/>
              <a:gd name="connsiteX4-79" fmla="*/ 0 w 10072"/>
              <a:gd name="connsiteY4-80" fmla="*/ 10000 h 10000"/>
              <a:gd name="connsiteX0-81" fmla="*/ 0 w 9628"/>
              <a:gd name="connsiteY0-82" fmla="*/ 10214 h 10214"/>
              <a:gd name="connsiteX1-83" fmla="*/ 1595 w 9628"/>
              <a:gd name="connsiteY1-84" fmla="*/ 214 h 10214"/>
              <a:gd name="connsiteX2-85" fmla="*/ 9628 w 9628"/>
              <a:gd name="connsiteY2-86" fmla="*/ 0 h 10214"/>
              <a:gd name="connsiteX3-87" fmla="*/ 8886 w 9628"/>
              <a:gd name="connsiteY3-88" fmla="*/ 10214 h 10214"/>
              <a:gd name="connsiteX4-89" fmla="*/ 0 w 9628"/>
              <a:gd name="connsiteY4-90" fmla="*/ 10214 h 10214"/>
              <a:gd name="connsiteX0-91" fmla="*/ 0 w 10000"/>
              <a:gd name="connsiteY0-92" fmla="*/ 10000 h 10000"/>
              <a:gd name="connsiteX1-93" fmla="*/ 996 w 10000"/>
              <a:gd name="connsiteY1-94" fmla="*/ 105 h 10000"/>
              <a:gd name="connsiteX2-95" fmla="*/ 10000 w 10000"/>
              <a:gd name="connsiteY2-96" fmla="*/ 0 h 10000"/>
              <a:gd name="connsiteX3-97" fmla="*/ 9229 w 10000"/>
              <a:gd name="connsiteY3-98" fmla="*/ 10000 h 10000"/>
              <a:gd name="connsiteX4-99" fmla="*/ 0 w 10000"/>
              <a:gd name="connsiteY4-100" fmla="*/ 10000 h 10000"/>
              <a:gd name="connsiteX0-101" fmla="*/ 0 w 9783"/>
              <a:gd name="connsiteY0-102" fmla="*/ 10000 h 10000"/>
              <a:gd name="connsiteX1-103" fmla="*/ 996 w 9783"/>
              <a:gd name="connsiteY1-104" fmla="*/ 105 h 10000"/>
              <a:gd name="connsiteX2-105" fmla="*/ 9783 w 9783"/>
              <a:gd name="connsiteY2-106" fmla="*/ 0 h 10000"/>
              <a:gd name="connsiteX3-107" fmla="*/ 9229 w 9783"/>
              <a:gd name="connsiteY3-108" fmla="*/ 10000 h 10000"/>
              <a:gd name="connsiteX4-109" fmla="*/ 0 w 9783"/>
              <a:gd name="connsiteY4-110" fmla="*/ 10000 h 10000"/>
              <a:gd name="connsiteX0-111" fmla="*/ 0 w 9963"/>
              <a:gd name="connsiteY0-112" fmla="*/ 10000 h 10000"/>
              <a:gd name="connsiteX1-113" fmla="*/ 1018 w 9963"/>
              <a:gd name="connsiteY1-114" fmla="*/ 105 h 10000"/>
              <a:gd name="connsiteX2-115" fmla="*/ 9963 w 9963"/>
              <a:gd name="connsiteY2-116" fmla="*/ 0 h 10000"/>
              <a:gd name="connsiteX3-117" fmla="*/ 9434 w 9963"/>
              <a:gd name="connsiteY3-118" fmla="*/ 10000 h 10000"/>
              <a:gd name="connsiteX4-119" fmla="*/ 0 w 9963"/>
              <a:gd name="connsiteY4-120" fmla="*/ 10000 h 10000"/>
              <a:gd name="connsiteX0-121" fmla="*/ 0 w 10000"/>
              <a:gd name="connsiteY0-122" fmla="*/ 10000 h 10000"/>
              <a:gd name="connsiteX1-123" fmla="*/ 744 w 10000"/>
              <a:gd name="connsiteY1-124" fmla="*/ 105 h 10000"/>
              <a:gd name="connsiteX2-125" fmla="*/ 10000 w 10000"/>
              <a:gd name="connsiteY2-126" fmla="*/ 0 h 10000"/>
              <a:gd name="connsiteX3-127" fmla="*/ 9469 w 10000"/>
              <a:gd name="connsiteY3-128" fmla="*/ 10000 h 10000"/>
              <a:gd name="connsiteX4-129" fmla="*/ 0 w 10000"/>
              <a:gd name="connsiteY4-130" fmla="*/ 1000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744" y="105"/>
                </a:lnTo>
                <a:lnTo>
                  <a:pt x="10000" y="0"/>
                </a:lnTo>
                <a:cubicBezTo>
                  <a:pt x="9810" y="3333"/>
                  <a:pt x="9659" y="6667"/>
                  <a:pt x="9469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01600" dist="76200" dir="54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9" name="组合 68"/>
          <p:cNvGrpSpPr/>
          <p:nvPr/>
        </p:nvGrpSpPr>
        <p:grpSpPr>
          <a:xfrm>
            <a:off x="7374190" y="2970380"/>
            <a:ext cx="528433" cy="1402372"/>
            <a:chOff x="7461274" y="2970380"/>
            <a:chExt cx="528433" cy="1402372"/>
          </a:xfrm>
        </p:grpSpPr>
        <p:sp>
          <p:nvSpPr>
            <p:cNvPr id="70" name="等腰三角形 69"/>
            <p:cNvSpPr/>
            <p:nvPr/>
          </p:nvSpPr>
          <p:spPr>
            <a:xfrm>
              <a:off x="7461274" y="2977703"/>
              <a:ext cx="416268" cy="1390683"/>
            </a:xfrm>
            <a:prstGeom prst="triangle">
              <a:avLst/>
            </a:prstGeom>
            <a:solidFill>
              <a:srgbClr val="2D2A19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直角三角形 4"/>
            <p:cNvSpPr/>
            <p:nvPr/>
          </p:nvSpPr>
          <p:spPr>
            <a:xfrm>
              <a:off x="7668545" y="2970380"/>
              <a:ext cx="321162" cy="1402372"/>
            </a:xfrm>
            <a:custGeom>
              <a:avLst/>
              <a:gdLst>
                <a:gd name="connsiteX0" fmla="*/ 0 w 506776"/>
                <a:gd name="connsiteY0" fmla="*/ 1983036 h 1983036"/>
                <a:gd name="connsiteX1" fmla="*/ 0 w 506776"/>
                <a:gd name="connsiteY1" fmla="*/ 0 h 1983036"/>
                <a:gd name="connsiteX2" fmla="*/ 506776 w 506776"/>
                <a:gd name="connsiteY2" fmla="*/ 1983036 h 1983036"/>
                <a:gd name="connsiteX3" fmla="*/ 0 w 506776"/>
                <a:gd name="connsiteY3" fmla="*/ 1983036 h 1983036"/>
                <a:gd name="connsiteX0-1" fmla="*/ 9525 w 506776"/>
                <a:gd name="connsiteY0-2" fmla="*/ 2040186 h 2040186"/>
                <a:gd name="connsiteX1-3" fmla="*/ 0 w 506776"/>
                <a:gd name="connsiteY1-4" fmla="*/ 0 h 2040186"/>
                <a:gd name="connsiteX2-5" fmla="*/ 506776 w 506776"/>
                <a:gd name="connsiteY2-6" fmla="*/ 1983036 h 2040186"/>
                <a:gd name="connsiteX3-7" fmla="*/ 9525 w 506776"/>
                <a:gd name="connsiteY3-8" fmla="*/ 2040186 h 2040186"/>
                <a:gd name="connsiteX0-9" fmla="*/ 352425 w 849676"/>
                <a:gd name="connsiteY0-10" fmla="*/ 1973511 h 1973511"/>
                <a:gd name="connsiteX1-11" fmla="*/ 0 w 849676"/>
                <a:gd name="connsiteY1-12" fmla="*/ 0 h 1973511"/>
                <a:gd name="connsiteX2-13" fmla="*/ 849676 w 849676"/>
                <a:gd name="connsiteY2-14" fmla="*/ 1916361 h 1973511"/>
                <a:gd name="connsiteX3-15" fmla="*/ 352425 w 849676"/>
                <a:gd name="connsiteY3-16" fmla="*/ 1973511 h 1973511"/>
                <a:gd name="connsiteX0-17" fmla="*/ 352425 w 663939"/>
                <a:gd name="connsiteY0-18" fmla="*/ 1973511 h 1973511"/>
                <a:gd name="connsiteX1-19" fmla="*/ 0 w 663939"/>
                <a:gd name="connsiteY1-20" fmla="*/ 0 h 1973511"/>
                <a:gd name="connsiteX2-21" fmla="*/ 663939 w 663939"/>
                <a:gd name="connsiteY2-22" fmla="*/ 1678236 h 1973511"/>
                <a:gd name="connsiteX3-23" fmla="*/ 352425 w 663939"/>
                <a:gd name="connsiteY3-24" fmla="*/ 1973511 h 1973511"/>
                <a:gd name="connsiteX0-25" fmla="*/ 352425 w 530589"/>
                <a:gd name="connsiteY0-26" fmla="*/ 1973511 h 1973511"/>
                <a:gd name="connsiteX1-27" fmla="*/ 0 w 530589"/>
                <a:gd name="connsiteY1-28" fmla="*/ 0 h 1973511"/>
                <a:gd name="connsiteX2-29" fmla="*/ 530589 w 530589"/>
                <a:gd name="connsiteY2-30" fmla="*/ 1798886 h 1973511"/>
                <a:gd name="connsiteX3-31" fmla="*/ 352425 w 530589"/>
                <a:gd name="connsiteY3-32" fmla="*/ 1973511 h 1973511"/>
                <a:gd name="connsiteX0-33" fmla="*/ 352425 w 530589"/>
                <a:gd name="connsiteY0-34" fmla="*/ 1992561 h 1992561"/>
                <a:gd name="connsiteX1-35" fmla="*/ 0 w 530589"/>
                <a:gd name="connsiteY1-36" fmla="*/ 0 h 1992561"/>
                <a:gd name="connsiteX2-37" fmla="*/ 530589 w 530589"/>
                <a:gd name="connsiteY2-38" fmla="*/ 1798886 h 1992561"/>
                <a:gd name="connsiteX3-39" fmla="*/ 352425 w 530589"/>
                <a:gd name="connsiteY3-40" fmla="*/ 1992561 h 1992561"/>
                <a:gd name="connsiteX0-41" fmla="*/ 397669 w 530589"/>
                <a:gd name="connsiteY0-42" fmla="*/ 1959223 h 1959223"/>
                <a:gd name="connsiteX1-43" fmla="*/ 0 w 530589"/>
                <a:gd name="connsiteY1-44" fmla="*/ 0 h 1959223"/>
                <a:gd name="connsiteX2-45" fmla="*/ 530589 w 530589"/>
                <a:gd name="connsiteY2-46" fmla="*/ 1798886 h 1959223"/>
                <a:gd name="connsiteX3-47" fmla="*/ 397669 w 530589"/>
                <a:gd name="connsiteY3-48" fmla="*/ 1959223 h 1959223"/>
                <a:gd name="connsiteX0-49" fmla="*/ 342901 w 530589"/>
                <a:gd name="connsiteY0-50" fmla="*/ 1999704 h 1999704"/>
                <a:gd name="connsiteX1-51" fmla="*/ 0 w 530589"/>
                <a:gd name="connsiteY1-52" fmla="*/ 0 h 1999704"/>
                <a:gd name="connsiteX2-53" fmla="*/ 530589 w 530589"/>
                <a:gd name="connsiteY2-54" fmla="*/ 1798886 h 1999704"/>
                <a:gd name="connsiteX3-55" fmla="*/ 342901 w 530589"/>
                <a:gd name="connsiteY3-56" fmla="*/ 1999704 h 19997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530589" h="1999704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6333329" y="1758950"/>
            <a:ext cx="528433" cy="2613802"/>
            <a:chOff x="6420413" y="1758950"/>
            <a:chExt cx="528433" cy="2613802"/>
          </a:xfrm>
        </p:grpSpPr>
        <p:sp>
          <p:nvSpPr>
            <p:cNvPr id="73" name="等腰三角形 72"/>
            <p:cNvSpPr/>
            <p:nvPr/>
          </p:nvSpPr>
          <p:spPr>
            <a:xfrm>
              <a:off x="6420413" y="1772599"/>
              <a:ext cx="416268" cy="2592015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直角三角形 4"/>
            <p:cNvSpPr/>
            <p:nvPr/>
          </p:nvSpPr>
          <p:spPr>
            <a:xfrm>
              <a:off x="6627684" y="1758950"/>
              <a:ext cx="321162" cy="2613802"/>
            </a:xfrm>
            <a:custGeom>
              <a:avLst/>
              <a:gdLst>
                <a:gd name="connsiteX0" fmla="*/ 0 w 506776"/>
                <a:gd name="connsiteY0" fmla="*/ 1983036 h 1983036"/>
                <a:gd name="connsiteX1" fmla="*/ 0 w 506776"/>
                <a:gd name="connsiteY1" fmla="*/ 0 h 1983036"/>
                <a:gd name="connsiteX2" fmla="*/ 506776 w 506776"/>
                <a:gd name="connsiteY2" fmla="*/ 1983036 h 1983036"/>
                <a:gd name="connsiteX3" fmla="*/ 0 w 506776"/>
                <a:gd name="connsiteY3" fmla="*/ 1983036 h 1983036"/>
                <a:gd name="connsiteX0-1" fmla="*/ 9525 w 506776"/>
                <a:gd name="connsiteY0-2" fmla="*/ 2040186 h 2040186"/>
                <a:gd name="connsiteX1-3" fmla="*/ 0 w 506776"/>
                <a:gd name="connsiteY1-4" fmla="*/ 0 h 2040186"/>
                <a:gd name="connsiteX2-5" fmla="*/ 506776 w 506776"/>
                <a:gd name="connsiteY2-6" fmla="*/ 1983036 h 2040186"/>
                <a:gd name="connsiteX3-7" fmla="*/ 9525 w 506776"/>
                <a:gd name="connsiteY3-8" fmla="*/ 2040186 h 2040186"/>
                <a:gd name="connsiteX0-9" fmla="*/ 352425 w 849676"/>
                <a:gd name="connsiteY0-10" fmla="*/ 1973511 h 1973511"/>
                <a:gd name="connsiteX1-11" fmla="*/ 0 w 849676"/>
                <a:gd name="connsiteY1-12" fmla="*/ 0 h 1973511"/>
                <a:gd name="connsiteX2-13" fmla="*/ 849676 w 849676"/>
                <a:gd name="connsiteY2-14" fmla="*/ 1916361 h 1973511"/>
                <a:gd name="connsiteX3-15" fmla="*/ 352425 w 849676"/>
                <a:gd name="connsiteY3-16" fmla="*/ 1973511 h 1973511"/>
                <a:gd name="connsiteX0-17" fmla="*/ 352425 w 663939"/>
                <a:gd name="connsiteY0-18" fmla="*/ 1973511 h 1973511"/>
                <a:gd name="connsiteX1-19" fmla="*/ 0 w 663939"/>
                <a:gd name="connsiteY1-20" fmla="*/ 0 h 1973511"/>
                <a:gd name="connsiteX2-21" fmla="*/ 663939 w 663939"/>
                <a:gd name="connsiteY2-22" fmla="*/ 1678236 h 1973511"/>
                <a:gd name="connsiteX3-23" fmla="*/ 352425 w 663939"/>
                <a:gd name="connsiteY3-24" fmla="*/ 1973511 h 1973511"/>
                <a:gd name="connsiteX0-25" fmla="*/ 352425 w 530589"/>
                <a:gd name="connsiteY0-26" fmla="*/ 1973511 h 1973511"/>
                <a:gd name="connsiteX1-27" fmla="*/ 0 w 530589"/>
                <a:gd name="connsiteY1-28" fmla="*/ 0 h 1973511"/>
                <a:gd name="connsiteX2-29" fmla="*/ 530589 w 530589"/>
                <a:gd name="connsiteY2-30" fmla="*/ 1798886 h 1973511"/>
                <a:gd name="connsiteX3-31" fmla="*/ 352425 w 530589"/>
                <a:gd name="connsiteY3-32" fmla="*/ 1973511 h 1973511"/>
                <a:gd name="connsiteX0-33" fmla="*/ 352425 w 530589"/>
                <a:gd name="connsiteY0-34" fmla="*/ 1992561 h 1992561"/>
                <a:gd name="connsiteX1-35" fmla="*/ 0 w 530589"/>
                <a:gd name="connsiteY1-36" fmla="*/ 0 h 1992561"/>
                <a:gd name="connsiteX2-37" fmla="*/ 530589 w 530589"/>
                <a:gd name="connsiteY2-38" fmla="*/ 1798886 h 1992561"/>
                <a:gd name="connsiteX3-39" fmla="*/ 352425 w 530589"/>
                <a:gd name="connsiteY3-40" fmla="*/ 1992561 h 1992561"/>
                <a:gd name="connsiteX0-41" fmla="*/ 397669 w 530589"/>
                <a:gd name="connsiteY0-42" fmla="*/ 1959223 h 1959223"/>
                <a:gd name="connsiteX1-43" fmla="*/ 0 w 530589"/>
                <a:gd name="connsiteY1-44" fmla="*/ 0 h 1959223"/>
                <a:gd name="connsiteX2-45" fmla="*/ 530589 w 530589"/>
                <a:gd name="connsiteY2-46" fmla="*/ 1798886 h 1959223"/>
                <a:gd name="connsiteX3-47" fmla="*/ 397669 w 530589"/>
                <a:gd name="connsiteY3-48" fmla="*/ 1959223 h 1959223"/>
                <a:gd name="connsiteX0-49" fmla="*/ 342901 w 530589"/>
                <a:gd name="connsiteY0-50" fmla="*/ 1999704 h 1999704"/>
                <a:gd name="connsiteX1-51" fmla="*/ 0 w 530589"/>
                <a:gd name="connsiteY1-52" fmla="*/ 0 h 1999704"/>
                <a:gd name="connsiteX2-53" fmla="*/ 530589 w 530589"/>
                <a:gd name="connsiteY2-54" fmla="*/ 1798886 h 1999704"/>
                <a:gd name="connsiteX3-55" fmla="*/ 342901 w 530589"/>
                <a:gd name="connsiteY3-56" fmla="*/ 1999704 h 19997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530589" h="1999704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3" name="组合 102"/>
          <p:cNvGrpSpPr/>
          <p:nvPr/>
        </p:nvGrpSpPr>
        <p:grpSpPr>
          <a:xfrm>
            <a:off x="5292463" y="2925906"/>
            <a:ext cx="528433" cy="1446846"/>
            <a:chOff x="5379547" y="2925906"/>
            <a:chExt cx="528433" cy="1446846"/>
          </a:xfrm>
        </p:grpSpPr>
        <p:sp>
          <p:nvSpPr>
            <p:cNvPr id="104" name="等腰三角形 103"/>
            <p:cNvSpPr/>
            <p:nvPr/>
          </p:nvSpPr>
          <p:spPr>
            <a:xfrm>
              <a:off x="5379547" y="2933461"/>
              <a:ext cx="416268" cy="1434786"/>
            </a:xfrm>
            <a:prstGeom prst="triangle">
              <a:avLst/>
            </a:prstGeom>
            <a:solidFill>
              <a:srgbClr val="2D2A19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5" name="直角三角形 4"/>
            <p:cNvSpPr/>
            <p:nvPr/>
          </p:nvSpPr>
          <p:spPr>
            <a:xfrm>
              <a:off x="5586818" y="2925906"/>
              <a:ext cx="321162" cy="1446846"/>
            </a:xfrm>
            <a:custGeom>
              <a:avLst/>
              <a:gdLst>
                <a:gd name="connsiteX0" fmla="*/ 0 w 506776"/>
                <a:gd name="connsiteY0" fmla="*/ 1983036 h 1983036"/>
                <a:gd name="connsiteX1" fmla="*/ 0 w 506776"/>
                <a:gd name="connsiteY1" fmla="*/ 0 h 1983036"/>
                <a:gd name="connsiteX2" fmla="*/ 506776 w 506776"/>
                <a:gd name="connsiteY2" fmla="*/ 1983036 h 1983036"/>
                <a:gd name="connsiteX3" fmla="*/ 0 w 506776"/>
                <a:gd name="connsiteY3" fmla="*/ 1983036 h 1983036"/>
                <a:gd name="connsiteX0-1" fmla="*/ 9525 w 506776"/>
                <a:gd name="connsiteY0-2" fmla="*/ 2040186 h 2040186"/>
                <a:gd name="connsiteX1-3" fmla="*/ 0 w 506776"/>
                <a:gd name="connsiteY1-4" fmla="*/ 0 h 2040186"/>
                <a:gd name="connsiteX2-5" fmla="*/ 506776 w 506776"/>
                <a:gd name="connsiteY2-6" fmla="*/ 1983036 h 2040186"/>
                <a:gd name="connsiteX3-7" fmla="*/ 9525 w 506776"/>
                <a:gd name="connsiteY3-8" fmla="*/ 2040186 h 2040186"/>
                <a:gd name="connsiteX0-9" fmla="*/ 352425 w 849676"/>
                <a:gd name="connsiteY0-10" fmla="*/ 1973511 h 1973511"/>
                <a:gd name="connsiteX1-11" fmla="*/ 0 w 849676"/>
                <a:gd name="connsiteY1-12" fmla="*/ 0 h 1973511"/>
                <a:gd name="connsiteX2-13" fmla="*/ 849676 w 849676"/>
                <a:gd name="connsiteY2-14" fmla="*/ 1916361 h 1973511"/>
                <a:gd name="connsiteX3-15" fmla="*/ 352425 w 849676"/>
                <a:gd name="connsiteY3-16" fmla="*/ 1973511 h 1973511"/>
                <a:gd name="connsiteX0-17" fmla="*/ 352425 w 663939"/>
                <a:gd name="connsiteY0-18" fmla="*/ 1973511 h 1973511"/>
                <a:gd name="connsiteX1-19" fmla="*/ 0 w 663939"/>
                <a:gd name="connsiteY1-20" fmla="*/ 0 h 1973511"/>
                <a:gd name="connsiteX2-21" fmla="*/ 663939 w 663939"/>
                <a:gd name="connsiteY2-22" fmla="*/ 1678236 h 1973511"/>
                <a:gd name="connsiteX3-23" fmla="*/ 352425 w 663939"/>
                <a:gd name="connsiteY3-24" fmla="*/ 1973511 h 1973511"/>
                <a:gd name="connsiteX0-25" fmla="*/ 352425 w 530589"/>
                <a:gd name="connsiteY0-26" fmla="*/ 1973511 h 1973511"/>
                <a:gd name="connsiteX1-27" fmla="*/ 0 w 530589"/>
                <a:gd name="connsiteY1-28" fmla="*/ 0 h 1973511"/>
                <a:gd name="connsiteX2-29" fmla="*/ 530589 w 530589"/>
                <a:gd name="connsiteY2-30" fmla="*/ 1798886 h 1973511"/>
                <a:gd name="connsiteX3-31" fmla="*/ 352425 w 530589"/>
                <a:gd name="connsiteY3-32" fmla="*/ 1973511 h 1973511"/>
                <a:gd name="connsiteX0-33" fmla="*/ 352425 w 530589"/>
                <a:gd name="connsiteY0-34" fmla="*/ 1992561 h 1992561"/>
                <a:gd name="connsiteX1-35" fmla="*/ 0 w 530589"/>
                <a:gd name="connsiteY1-36" fmla="*/ 0 h 1992561"/>
                <a:gd name="connsiteX2-37" fmla="*/ 530589 w 530589"/>
                <a:gd name="connsiteY2-38" fmla="*/ 1798886 h 1992561"/>
                <a:gd name="connsiteX3-39" fmla="*/ 352425 w 530589"/>
                <a:gd name="connsiteY3-40" fmla="*/ 1992561 h 1992561"/>
                <a:gd name="connsiteX0-41" fmla="*/ 397669 w 530589"/>
                <a:gd name="connsiteY0-42" fmla="*/ 1959223 h 1959223"/>
                <a:gd name="connsiteX1-43" fmla="*/ 0 w 530589"/>
                <a:gd name="connsiteY1-44" fmla="*/ 0 h 1959223"/>
                <a:gd name="connsiteX2-45" fmla="*/ 530589 w 530589"/>
                <a:gd name="connsiteY2-46" fmla="*/ 1798886 h 1959223"/>
                <a:gd name="connsiteX3-47" fmla="*/ 397669 w 530589"/>
                <a:gd name="connsiteY3-48" fmla="*/ 1959223 h 1959223"/>
                <a:gd name="connsiteX0-49" fmla="*/ 342901 w 530589"/>
                <a:gd name="connsiteY0-50" fmla="*/ 1999704 h 1999704"/>
                <a:gd name="connsiteX1-51" fmla="*/ 0 w 530589"/>
                <a:gd name="connsiteY1-52" fmla="*/ 0 h 1999704"/>
                <a:gd name="connsiteX2-53" fmla="*/ 530589 w 530589"/>
                <a:gd name="connsiteY2-54" fmla="*/ 1798886 h 1999704"/>
                <a:gd name="connsiteX3-55" fmla="*/ 342901 w 530589"/>
                <a:gd name="connsiteY3-56" fmla="*/ 1999704 h 19997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530589" h="1999704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4772030" y="2515829"/>
            <a:ext cx="528433" cy="1856923"/>
            <a:chOff x="4859114" y="2515829"/>
            <a:chExt cx="528433" cy="1856923"/>
          </a:xfrm>
        </p:grpSpPr>
        <p:sp>
          <p:nvSpPr>
            <p:cNvPr id="107" name="等腰三角形 106"/>
            <p:cNvSpPr/>
            <p:nvPr/>
          </p:nvSpPr>
          <p:spPr>
            <a:xfrm>
              <a:off x="4859114" y="2525525"/>
              <a:ext cx="416268" cy="1841445"/>
            </a:xfrm>
            <a:prstGeom prst="triangle">
              <a:avLst/>
            </a:prstGeom>
            <a:solidFill>
              <a:srgbClr val="92D05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8" name="直角三角形 4"/>
            <p:cNvSpPr/>
            <p:nvPr/>
          </p:nvSpPr>
          <p:spPr>
            <a:xfrm>
              <a:off x="5066385" y="2515829"/>
              <a:ext cx="321162" cy="1856923"/>
            </a:xfrm>
            <a:custGeom>
              <a:avLst/>
              <a:gdLst>
                <a:gd name="connsiteX0" fmla="*/ 0 w 506776"/>
                <a:gd name="connsiteY0" fmla="*/ 1983036 h 1983036"/>
                <a:gd name="connsiteX1" fmla="*/ 0 w 506776"/>
                <a:gd name="connsiteY1" fmla="*/ 0 h 1983036"/>
                <a:gd name="connsiteX2" fmla="*/ 506776 w 506776"/>
                <a:gd name="connsiteY2" fmla="*/ 1983036 h 1983036"/>
                <a:gd name="connsiteX3" fmla="*/ 0 w 506776"/>
                <a:gd name="connsiteY3" fmla="*/ 1983036 h 1983036"/>
                <a:gd name="connsiteX0-1" fmla="*/ 9525 w 506776"/>
                <a:gd name="connsiteY0-2" fmla="*/ 2040186 h 2040186"/>
                <a:gd name="connsiteX1-3" fmla="*/ 0 w 506776"/>
                <a:gd name="connsiteY1-4" fmla="*/ 0 h 2040186"/>
                <a:gd name="connsiteX2-5" fmla="*/ 506776 w 506776"/>
                <a:gd name="connsiteY2-6" fmla="*/ 1983036 h 2040186"/>
                <a:gd name="connsiteX3-7" fmla="*/ 9525 w 506776"/>
                <a:gd name="connsiteY3-8" fmla="*/ 2040186 h 2040186"/>
                <a:gd name="connsiteX0-9" fmla="*/ 352425 w 849676"/>
                <a:gd name="connsiteY0-10" fmla="*/ 1973511 h 1973511"/>
                <a:gd name="connsiteX1-11" fmla="*/ 0 w 849676"/>
                <a:gd name="connsiteY1-12" fmla="*/ 0 h 1973511"/>
                <a:gd name="connsiteX2-13" fmla="*/ 849676 w 849676"/>
                <a:gd name="connsiteY2-14" fmla="*/ 1916361 h 1973511"/>
                <a:gd name="connsiteX3-15" fmla="*/ 352425 w 849676"/>
                <a:gd name="connsiteY3-16" fmla="*/ 1973511 h 1973511"/>
                <a:gd name="connsiteX0-17" fmla="*/ 352425 w 663939"/>
                <a:gd name="connsiteY0-18" fmla="*/ 1973511 h 1973511"/>
                <a:gd name="connsiteX1-19" fmla="*/ 0 w 663939"/>
                <a:gd name="connsiteY1-20" fmla="*/ 0 h 1973511"/>
                <a:gd name="connsiteX2-21" fmla="*/ 663939 w 663939"/>
                <a:gd name="connsiteY2-22" fmla="*/ 1678236 h 1973511"/>
                <a:gd name="connsiteX3-23" fmla="*/ 352425 w 663939"/>
                <a:gd name="connsiteY3-24" fmla="*/ 1973511 h 1973511"/>
                <a:gd name="connsiteX0-25" fmla="*/ 352425 w 530589"/>
                <a:gd name="connsiteY0-26" fmla="*/ 1973511 h 1973511"/>
                <a:gd name="connsiteX1-27" fmla="*/ 0 w 530589"/>
                <a:gd name="connsiteY1-28" fmla="*/ 0 h 1973511"/>
                <a:gd name="connsiteX2-29" fmla="*/ 530589 w 530589"/>
                <a:gd name="connsiteY2-30" fmla="*/ 1798886 h 1973511"/>
                <a:gd name="connsiteX3-31" fmla="*/ 352425 w 530589"/>
                <a:gd name="connsiteY3-32" fmla="*/ 1973511 h 1973511"/>
                <a:gd name="connsiteX0-33" fmla="*/ 352425 w 530589"/>
                <a:gd name="connsiteY0-34" fmla="*/ 1992561 h 1992561"/>
                <a:gd name="connsiteX1-35" fmla="*/ 0 w 530589"/>
                <a:gd name="connsiteY1-36" fmla="*/ 0 h 1992561"/>
                <a:gd name="connsiteX2-37" fmla="*/ 530589 w 530589"/>
                <a:gd name="connsiteY2-38" fmla="*/ 1798886 h 1992561"/>
                <a:gd name="connsiteX3-39" fmla="*/ 352425 w 530589"/>
                <a:gd name="connsiteY3-40" fmla="*/ 1992561 h 1992561"/>
                <a:gd name="connsiteX0-41" fmla="*/ 397669 w 530589"/>
                <a:gd name="connsiteY0-42" fmla="*/ 1959223 h 1959223"/>
                <a:gd name="connsiteX1-43" fmla="*/ 0 w 530589"/>
                <a:gd name="connsiteY1-44" fmla="*/ 0 h 1959223"/>
                <a:gd name="connsiteX2-45" fmla="*/ 530589 w 530589"/>
                <a:gd name="connsiteY2-46" fmla="*/ 1798886 h 1959223"/>
                <a:gd name="connsiteX3-47" fmla="*/ 397669 w 530589"/>
                <a:gd name="connsiteY3-48" fmla="*/ 1959223 h 1959223"/>
                <a:gd name="connsiteX0-49" fmla="*/ 342901 w 530589"/>
                <a:gd name="connsiteY0-50" fmla="*/ 1999704 h 1999704"/>
                <a:gd name="connsiteX1-51" fmla="*/ 0 w 530589"/>
                <a:gd name="connsiteY1-52" fmla="*/ 0 h 1999704"/>
                <a:gd name="connsiteX2-53" fmla="*/ 530589 w 530589"/>
                <a:gd name="connsiteY2-54" fmla="*/ 1798886 h 1999704"/>
                <a:gd name="connsiteX3-55" fmla="*/ 342901 w 530589"/>
                <a:gd name="connsiteY3-56" fmla="*/ 1999704 h 19997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530589" h="1999704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9" name="组合 108"/>
          <p:cNvGrpSpPr/>
          <p:nvPr/>
        </p:nvGrpSpPr>
        <p:grpSpPr>
          <a:xfrm>
            <a:off x="6853762" y="2618683"/>
            <a:ext cx="528433" cy="1754069"/>
            <a:chOff x="6940846" y="2618683"/>
            <a:chExt cx="528433" cy="1754069"/>
          </a:xfrm>
        </p:grpSpPr>
        <p:sp>
          <p:nvSpPr>
            <p:cNvPr id="110" name="等腰三角形 109"/>
            <p:cNvSpPr/>
            <p:nvPr/>
          </p:nvSpPr>
          <p:spPr>
            <a:xfrm>
              <a:off x="6940846" y="2627842"/>
              <a:ext cx="416268" cy="1739448"/>
            </a:xfrm>
            <a:prstGeom prst="triangle">
              <a:avLst/>
            </a:prstGeom>
            <a:solidFill>
              <a:srgbClr val="92D05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直角三角形 4"/>
            <p:cNvSpPr/>
            <p:nvPr/>
          </p:nvSpPr>
          <p:spPr>
            <a:xfrm>
              <a:off x="7148117" y="2618683"/>
              <a:ext cx="321162" cy="1754069"/>
            </a:xfrm>
            <a:custGeom>
              <a:avLst/>
              <a:gdLst>
                <a:gd name="connsiteX0" fmla="*/ 0 w 506776"/>
                <a:gd name="connsiteY0" fmla="*/ 1983036 h 1983036"/>
                <a:gd name="connsiteX1" fmla="*/ 0 w 506776"/>
                <a:gd name="connsiteY1" fmla="*/ 0 h 1983036"/>
                <a:gd name="connsiteX2" fmla="*/ 506776 w 506776"/>
                <a:gd name="connsiteY2" fmla="*/ 1983036 h 1983036"/>
                <a:gd name="connsiteX3" fmla="*/ 0 w 506776"/>
                <a:gd name="connsiteY3" fmla="*/ 1983036 h 1983036"/>
                <a:gd name="connsiteX0-1" fmla="*/ 9525 w 506776"/>
                <a:gd name="connsiteY0-2" fmla="*/ 2040186 h 2040186"/>
                <a:gd name="connsiteX1-3" fmla="*/ 0 w 506776"/>
                <a:gd name="connsiteY1-4" fmla="*/ 0 h 2040186"/>
                <a:gd name="connsiteX2-5" fmla="*/ 506776 w 506776"/>
                <a:gd name="connsiteY2-6" fmla="*/ 1983036 h 2040186"/>
                <a:gd name="connsiteX3-7" fmla="*/ 9525 w 506776"/>
                <a:gd name="connsiteY3-8" fmla="*/ 2040186 h 2040186"/>
                <a:gd name="connsiteX0-9" fmla="*/ 352425 w 849676"/>
                <a:gd name="connsiteY0-10" fmla="*/ 1973511 h 1973511"/>
                <a:gd name="connsiteX1-11" fmla="*/ 0 w 849676"/>
                <a:gd name="connsiteY1-12" fmla="*/ 0 h 1973511"/>
                <a:gd name="connsiteX2-13" fmla="*/ 849676 w 849676"/>
                <a:gd name="connsiteY2-14" fmla="*/ 1916361 h 1973511"/>
                <a:gd name="connsiteX3-15" fmla="*/ 352425 w 849676"/>
                <a:gd name="connsiteY3-16" fmla="*/ 1973511 h 1973511"/>
                <a:gd name="connsiteX0-17" fmla="*/ 352425 w 663939"/>
                <a:gd name="connsiteY0-18" fmla="*/ 1973511 h 1973511"/>
                <a:gd name="connsiteX1-19" fmla="*/ 0 w 663939"/>
                <a:gd name="connsiteY1-20" fmla="*/ 0 h 1973511"/>
                <a:gd name="connsiteX2-21" fmla="*/ 663939 w 663939"/>
                <a:gd name="connsiteY2-22" fmla="*/ 1678236 h 1973511"/>
                <a:gd name="connsiteX3-23" fmla="*/ 352425 w 663939"/>
                <a:gd name="connsiteY3-24" fmla="*/ 1973511 h 1973511"/>
                <a:gd name="connsiteX0-25" fmla="*/ 352425 w 530589"/>
                <a:gd name="connsiteY0-26" fmla="*/ 1973511 h 1973511"/>
                <a:gd name="connsiteX1-27" fmla="*/ 0 w 530589"/>
                <a:gd name="connsiteY1-28" fmla="*/ 0 h 1973511"/>
                <a:gd name="connsiteX2-29" fmla="*/ 530589 w 530589"/>
                <a:gd name="connsiteY2-30" fmla="*/ 1798886 h 1973511"/>
                <a:gd name="connsiteX3-31" fmla="*/ 352425 w 530589"/>
                <a:gd name="connsiteY3-32" fmla="*/ 1973511 h 1973511"/>
                <a:gd name="connsiteX0-33" fmla="*/ 352425 w 530589"/>
                <a:gd name="connsiteY0-34" fmla="*/ 1992561 h 1992561"/>
                <a:gd name="connsiteX1-35" fmla="*/ 0 w 530589"/>
                <a:gd name="connsiteY1-36" fmla="*/ 0 h 1992561"/>
                <a:gd name="connsiteX2-37" fmla="*/ 530589 w 530589"/>
                <a:gd name="connsiteY2-38" fmla="*/ 1798886 h 1992561"/>
                <a:gd name="connsiteX3-39" fmla="*/ 352425 w 530589"/>
                <a:gd name="connsiteY3-40" fmla="*/ 1992561 h 1992561"/>
                <a:gd name="connsiteX0-41" fmla="*/ 397669 w 530589"/>
                <a:gd name="connsiteY0-42" fmla="*/ 1959223 h 1959223"/>
                <a:gd name="connsiteX1-43" fmla="*/ 0 w 530589"/>
                <a:gd name="connsiteY1-44" fmla="*/ 0 h 1959223"/>
                <a:gd name="connsiteX2-45" fmla="*/ 530589 w 530589"/>
                <a:gd name="connsiteY2-46" fmla="*/ 1798886 h 1959223"/>
                <a:gd name="connsiteX3-47" fmla="*/ 397669 w 530589"/>
                <a:gd name="connsiteY3-48" fmla="*/ 1959223 h 1959223"/>
                <a:gd name="connsiteX0-49" fmla="*/ 342901 w 530589"/>
                <a:gd name="connsiteY0-50" fmla="*/ 1999704 h 1999704"/>
                <a:gd name="connsiteX1-51" fmla="*/ 0 w 530589"/>
                <a:gd name="connsiteY1-52" fmla="*/ 0 h 1999704"/>
                <a:gd name="connsiteX2-53" fmla="*/ 530589 w 530589"/>
                <a:gd name="connsiteY2-54" fmla="*/ 1798886 h 1999704"/>
                <a:gd name="connsiteX3-55" fmla="*/ 342901 w 530589"/>
                <a:gd name="connsiteY3-56" fmla="*/ 1999704 h 19997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530589" h="1999704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2" name="组合 111"/>
          <p:cNvGrpSpPr/>
          <p:nvPr/>
        </p:nvGrpSpPr>
        <p:grpSpPr>
          <a:xfrm>
            <a:off x="4251597" y="2925906"/>
            <a:ext cx="528433" cy="1446846"/>
            <a:chOff x="4338681" y="2925906"/>
            <a:chExt cx="528433" cy="1446846"/>
          </a:xfrm>
        </p:grpSpPr>
        <p:sp>
          <p:nvSpPr>
            <p:cNvPr id="113" name="等腰三角形 112"/>
            <p:cNvSpPr/>
            <p:nvPr/>
          </p:nvSpPr>
          <p:spPr>
            <a:xfrm>
              <a:off x="4338681" y="2933461"/>
              <a:ext cx="416268" cy="1434786"/>
            </a:xfrm>
            <a:prstGeom prst="triangle">
              <a:avLst/>
            </a:prstGeom>
            <a:solidFill>
              <a:schemeClr val="bg1">
                <a:lumMod val="6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直角三角形 4"/>
            <p:cNvSpPr/>
            <p:nvPr/>
          </p:nvSpPr>
          <p:spPr>
            <a:xfrm>
              <a:off x="4545952" y="2925906"/>
              <a:ext cx="321162" cy="1446846"/>
            </a:xfrm>
            <a:custGeom>
              <a:avLst/>
              <a:gdLst>
                <a:gd name="connsiteX0" fmla="*/ 0 w 506776"/>
                <a:gd name="connsiteY0" fmla="*/ 1983036 h 1983036"/>
                <a:gd name="connsiteX1" fmla="*/ 0 w 506776"/>
                <a:gd name="connsiteY1" fmla="*/ 0 h 1983036"/>
                <a:gd name="connsiteX2" fmla="*/ 506776 w 506776"/>
                <a:gd name="connsiteY2" fmla="*/ 1983036 h 1983036"/>
                <a:gd name="connsiteX3" fmla="*/ 0 w 506776"/>
                <a:gd name="connsiteY3" fmla="*/ 1983036 h 1983036"/>
                <a:gd name="connsiteX0-1" fmla="*/ 9525 w 506776"/>
                <a:gd name="connsiteY0-2" fmla="*/ 2040186 h 2040186"/>
                <a:gd name="connsiteX1-3" fmla="*/ 0 w 506776"/>
                <a:gd name="connsiteY1-4" fmla="*/ 0 h 2040186"/>
                <a:gd name="connsiteX2-5" fmla="*/ 506776 w 506776"/>
                <a:gd name="connsiteY2-6" fmla="*/ 1983036 h 2040186"/>
                <a:gd name="connsiteX3-7" fmla="*/ 9525 w 506776"/>
                <a:gd name="connsiteY3-8" fmla="*/ 2040186 h 2040186"/>
                <a:gd name="connsiteX0-9" fmla="*/ 352425 w 849676"/>
                <a:gd name="connsiteY0-10" fmla="*/ 1973511 h 1973511"/>
                <a:gd name="connsiteX1-11" fmla="*/ 0 w 849676"/>
                <a:gd name="connsiteY1-12" fmla="*/ 0 h 1973511"/>
                <a:gd name="connsiteX2-13" fmla="*/ 849676 w 849676"/>
                <a:gd name="connsiteY2-14" fmla="*/ 1916361 h 1973511"/>
                <a:gd name="connsiteX3-15" fmla="*/ 352425 w 849676"/>
                <a:gd name="connsiteY3-16" fmla="*/ 1973511 h 1973511"/>
                <a:gd name="connsiteX0-17" fmla="*/ 352425 w 663939"/>
                <a:gd name="connsiteY0-18" fmla="*/ 1973511 h 1973511"/>
                <a:gd name="connsiteX1-19" fmla="*/ 0 w 663939"/>
                <a:gd name="connsiteY1-20" fmla="*/ 0 h 1973511"/>
                <a:gd name="connsiteX2-21" fmla="*/ 663939 w 663939"/>
                <a:gd name="connsiteY2-22" fmla="*/ 1678236 h 1973511"/>
                <a:gd name="connsiteX3-23" fmla="*/ 352425 w 663939"/>
                <a:gd name="connsiteY3-24" fmla="*/ 1973511 h 1973511"/>
                <a:gd name="connsiteX0-25" fmla="*/ 352425 w 530589"/>
                <a:gd name="connsiteY0-26" fmla="*/ 1973511 h 1973511"/>
                <a:gd name="connsiteX1-27" fmla="*/ 0 w 530589"/>
                <a:gd name="connsiteY1-28" fmla="*/ 0 h 1973511"/>
                <a:gd name="connsiteX2-29" fmla="*/ 530589 w 530589"/>
                <a:gd name="connsiteY2-30" fmla="*/ 1798886 h 1973511"/>
                <a:gd name="connsiteX3-31" fmla="*/ 352425 w 530589"/>
                <a:gd name="connsiteY3-32" fmla="*/ 1973511 h 1973511"/>
                <a:gd name="connsiteX0-33" fmla="*/ 352425 w 530589"/>
                <a:gd name="connsiteY0-34" fmla="*/ 1992561 h 1992561"/>
                <a:gd name="connsiteX1-35" fmla="*/ 0 w 530589"/>
                <a:gd name="connsiteY1-36" fmla="*/ 0 h 1992561"/>
                <a:gd name="connsiteX2-37" fmla="*/ 530589 w 530589"/>
                <a:gd name="connsiteY2-38" fmla="*/ 1798886 h 1992561"/>
                <a:gd name="connsiteX3-39" fmla="*/ 352425 w 530589"/>
                <a:gd name="connsiteY3-40" fmla="*/ 1992561 h 1992561"/>
                <a:gd name="connsiteX0-41" fmla="*/ 397669 w 530589"/>
                <a:gd name="connsiteY0-42" fmla="*/ 1959223 h 1959223"/>
                <a:gd name="connsiteX1-43" fmla="*/ 0 w 530589"/>
                <a:gd name="connsiteY1-44" fmla="*/ 0 h 1959223"/>
                <a:gd name="connsiteX2-45" fmla="*/ 530589 w 530589"/>
                <a:gd name="connsiteY2-46" fmla="*/ 1798886 h 1959223"/>
                <a:gd name="connsiteX3-47" fmla="*/ 397669 w 530589"/>
                <a:gd name="connsiteY3-48" fmla="*/ 1959223 h 1959223"/>
                <a:gd name="connsiteX0-49" fmla="*/ 342901 w 530589"/>
                <a:gd name="connsiteY0-50" fmla="*/ 1999704 h 1999704"/>
                <a:gd name="connsiteX1-51" fmla="*/ 0 w 530589"/>
                <a:gd name="connsiteY1-52" fmla="*/ 0 h 1999704"/>
                <a:gd name="connsiteX2-53" fmla="*/ 530589 w 530589"/>
                <a:gd name="connsiteY2-54" fmla="*/ 1798886 h 1999704"/>
                <a:gd name="connsiteX3-55" fmla="*/ 342901 w 530589"/>
                <a:gd name="connsiteY3-56" fmla="*/ 1999704 h 19997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530589" h="1999704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5" name="组合 114"/>
          <p:cNvGrpSpPr/>
          <p:nvPr/>
        </p:nvGrpSpPr>
        <p:grpSpPr>
          <a:xfrm>
            <a:off x="5812896" y="2609476"/>
            <a:ext cx="528433" cy="1763276"/>
            <a:chOff x="5899980" y="2609476"/>
            <a:chExt cx="528433" cy="1763276"/>
          </a:xfrm>
        </p:grpSpPr>
        <p:sp>
          <p:nvSpPr>
            <p:cNvPr id="116" name="等腰三角形 115"/>
            <p:cNvSpPr/>
            <p:nvPr/>
          </p:nvSpPr>
          <p:spPr>
            <a:xfrm>
              <a:off x="5899980" y="2618683"/>
              <a:ext cx="416268" cy="1748579"/>
            </a:xfrm>
            <a:prstGeom prst="triangle">
              <a:avLst/>
            </a:prstGeom>
            <a:solidFill>
              <a:srgbClr val="00B0F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直角三角形 4"/>
            <p:cNvSpPr/>
            <p:nvPr/>
          </p:nvSpPr>
          <p:spPr>
            <a:xfrm>
              <a:off x="6107251" y="2609476"/>
              <a:ext cx="321162" cy="1763276"/>
            </a:xfrm>
            <a:custGeom>
              <a:avLst/>
              <a:gdLst>
                <a:gd name="connsiteX0" fmla="*/ 0 w 506776"/>
                <a:gd name="connsiteY0" fmla="*/ 1983036 h 1983036"/>
                <a:gd name="connsiteX1" fmla="*/ 0 w 506776"/>
                <a:gd name="connsiteY1" fmla="*/ 0 h 1983036"/>
                <a:gd name="connsiteX2" fmla="*/ 506776 w 506776"/>
                <a:gd name="connsiteY2" fmla="*/ 1983036 h 1983036"/>
                <a:gd name="connsiteX3" fmla="*/ 0 w 506776"/>
                <a:gd name="connsiteY3" fmla="*/ 1983036 h 1983036"/>
                <a:gd name="connsiteX0-1" fmla="*/ 9525 w 506776"/>
                <a:gd name="connsiteY0-2" fmla="*/ 2040186 h 2040186"/>
                <a:gd name="connsiteX1-3" fmla="*/ 0 w 506776"/>
                <a:gd name="connsiteY1-4" fmla="*/ 0 h 2040186"/>
                <a:gd name="connsiteX2-5" fmla="*/ 506776 w 506776"/>
                <a:gd name="connsiteY2-6" fmla="*/ 1983036 h 2040186"/>
                <a:gd name="connsiteX3-7" fmla="*/ 9525 w 506776"/>
                <a:gd name="connsiteY3-8" fmla="*/ 2040186 h 2040186"/>
                <a:gd name="connsiteX0-9" fmla="*/ 352425 w 849676"/>
                <a:gd name="connsiteY0-10" fmla="*/ 1973511 h 1973511"/>
                <a:gd name="connsiteX1-11" fmla="*/ 0 w 849676"/>
                <a:gd name="connsiteY1-12" fmla="*/ 0 h 1973511"/>
                <a:gd name="connsiteX2-13" fmla="*/ 849676 w 849676"/>
                <a:gd name="connsiteY2-14" fmla="*/ 1916361 h 1973511"/>
                <a:gd name="connsiteX3-15" fmla="*/ 352425 w 849676"/>
                <a:gd name="connsiteY3-16" fmla="*/ 1973511 h 1973511"/>
                <a:gd name="connsiteX0-17" fmla="*/ 352425 w 663939"/>
                <a:gd name="connsiteY0-18" fmla="*/ 1973511 h 1973511"/>
                <a:gd name="connsiteX1-19" fmla="*/ 0 w 663939"/>
                <a:gd name="connsiteY1-20" fmla="*/ 0 h 1973511"/>
                <a:gd name="connsiteX2-21" fmla="*/ 663939 w 663939"/>
                <a:gd name="connsiteY2-22" fmla="*/ 1678236 h 1973511"/>
                <a:gd name="connsiteX3-23" fmla="*/ 352425 w 663939"/>
                <a:gd name="connsiteY3-24" fmla="*/ 1973511 h 1973511"/>
                <a:gd name="connsiteX0-25" fmla="*/ 352425 w 530589"/>
                <a:gd name="connsiteY0-26" fmla="*/ 1973511 h 1973511"/>
                <a:gd name="connsiteX1-27" fmla="*/ 0 w 530589"/>
                <a:gd name="connsiteY1-28" fmla="*/ 0 h 1973511"/>
                <a:gd name="connsiteX2-29" fmla="*/ 530589 w 530589"/>
                <a:gd name="connsiteY2-30" fmla="*/ 1798886 h 1973511"/>
                <a:gd name="connsiteX3-31" fmla="*/ 352425 w 530589"/>
                <a:gd name="connsiteY3-32" fmla="*/ 1973511 h 1973511"/>
                <a:gd name="connsiteX0-33" fmla="*/ 352425 w 530589"/>
                <a:gd name="connsiteY0-34" fmla="*/ 1992561 h 1992561"/>
                <a:gd name="connsiteX1-35" fmla="*/ 0 w 530589"/>
                <a:gd name="connsiteY1-36" fmla="*/ 0 h 1992561"/>
                <a:gd name="connsiteX2-37" fmla="*/ 530589 w 530589"/>
                <a:gd name="connsiteY2-38" fmla="*/ 1798886 h 1992561"/>
                <a:gd name="connsiteX3-39" fmla="*/ 352425 w 530589"/>
                <a:gd name="connsiteY3-40" fmla="*/ 1992561 h 1992561"/>
                <a:gd name="connsiteX0-41" fmla="*/ 397669 w 530589"/>
                <a:gd name="connsiteY0-42" fmla="*/ 1959223 h 1959223"/>
                <a:gd name="connsiteX1-43" fmla="*/ 0 w 530589"/>
                <a:gd name="connsiteY1-44" fmla="*/ 0 h 1959223"/>
                <a:gd name="connsiteX2-45" fmla="*/ 530589 w 530589"/>
                <a:gd name="connsiteY2-46" fmla="*/ 1798886 h 1959223"/>
                <a:gd name="connsiteX3-47" fmla="*/ 397669 w 530589"/>
                <a:gd name="connsiteY3-48" fmla="*/ 1959223 h 1959223"/>
                <a:gd name="connsiteX0-49" fmla="*/ 342901 w 530589"/>
                <a:gd name="connsiteY0-50" fmla="*/ 1999704 h 1999704"/>
                <a:gd name="connsiteX1-51" fmla="*/ 0 w 530589"/>
                <a:gd name="connsiteY1-52" fmla="*/ 0 h 1999704"/>
                <a:gd name="connsiteX2-53" fmla="*/ 530589 w 530589"/>
                <a:gd name="connsiteY2-54" fmla="*/ 1798886 h 1999704"/>
                <a:gd name="connsiteX3-55" fmla="*/ 342901 w 530589"/>
                <a:gd name="connsiteY3-56" fmla="*/ 1999704 h 19997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530589" h="1999704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8" name="组合 117"/>
          <p:cNvGrpSpPr/>
          <p:nvPr/>
        </p:nvGrpSpPr>
        <p:grpSpPr>
          <a:xfrm>
            <a:off x="3731164" y="3136600"/>
            <a:ext cx="528433" cy="1236151"/>
            <a:chOff x="3818248" y="3136600"/>
            <a:chExt cx="528433" cy="1236151"/>
          </a:xfrm>
        </p:grpSpPr>
        <p:sp>
          <p:nvSpPr>
            <p:cNvPr id="119" name="等腰三角形 118"/>
            <p:cNvSpPr/>
            <p:nvPr/>
          </p:nvSpPr>
          <p:spPr>
            <a:xfrm>
              <a:off x="3818248" y="3143055"/>
              <a:ext cx="416268" cy="1225847"/>
            </a:xfrm>
            <a:prstGeom prst="triangle">
              <a:avLst/>
            </a:prstGeom>
            <a:solidFill>
              <a:srgbClr val="00B0F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0" name="直角三角形 4"/>
            <p:cNvSpPr/>
            <p:nvPr/>
          </p:nvSpPr>
          <p:spPr>
            <a:xfrm>
              <a:off x="4025519" y="3136600"/>
              <a:ext cx="321162" cy="1236151"/>
            </a:xfrm>
            <a:custGeom>
              <a:avLst/>
              <a:gdLst>
                <a:gd name="connsiteX0" fmla="*/ 0 w 506776"/>
                <a:gd name="connsiteY0" fmla="*/ 1983036 h 1983036"/>
                <a:gd name="connsiteX1" fmla="*/ 0 w 506776"/>
                <a:gd name="connsiteY1" fmla="*/ 0 h 1983036"/>
                <a:gd name="connsiteX2" fmla="*/ 506776 w 506776"/>
                <a:gd name="connsiteY2" fmla="*/ 1983036 h 1983036"/>
                <a:gd name="connsiteX3" fmla="*/ 0 w 506776"/>
                <a:gd name="connsiteY3" fmla="*/ 1983036 h 1983036"/>
                <a:gd name="connsiteX0-1" fmla="*/ 9525 w 506776"/>
                <a:gd name="connsiteY0-2" fmla="*/ 2040186 h 2040186"/>
                <a:gd name="connsiteX1-3" fmla="*/ 0 w 506776"/>
                <a:gd name="connsiteY1-4" fmla="*/ 0 h 2040186"/>
                <a:gd name="connsiteX2-5" fmla="*/ 506776 w 506776"/>
                <a:gd name="connsiteY2-6" fmla="*/ 1983036 h 2040186"/>
                <a:gd name="connsiteX3-7" fmla="*/ 9525 w 506776"/>
                <a:gd name="connsiteY3-8" fmla="*/ 2040186 h 2040186"/>
                <a:gd name="connsiteX0-9" fmla="*/ 352425 w 849676"/>
                <a:gd name="connsiteY0-10" fmla="*/ 1973511 h 1973511"/>
                <a:gd name="connsiteX1-11" fmla="*/ 0 w 849676"/>
                <a:gd name="connsiteY1-12" fmla="*/ 0 h 1973511"/>
                <a:gd name="connsiteX2-13" fmla="*/ 849676 w 849676"/>
                <a:gd name="connsiteY2-14" fmla="*/ 1916361 h 1973511"/>
                <a:gd name="connsiteX3-15" fmla="*/ 352425 w 849676"/>
                <a:gd name="connsiteY3-16" fmla="*/ 1973511 h 1973511"/>
                <a:gd name="connsiteX0-17" fmla="*/ 352425 w 663939"/>
                <a:gd name="connsiteY0-18" fmla="*/ 1973511 h 1973511"/>
                <a:gd name="connsiteX1-19" fmla="*/ 0 w 663939"/>
                <a:gd name="connsiteY1-20" fmla="*/ 0 h 1973511"/>
                <a:gd name="connsiteX2-21" fmla="*/ 663939 w 663939"/>
                <a:gd name="connsiteY2-22" fmla="*/ 1678236 h 1973511"/>
                <a:gd name="connsiteX3-23" fmla="*/ 352425 w 663939"/>
                <a:gd name="connsiteY3-24" fmla="*/ 1973511 h 1973511"/>
                <a:gd name="connsiteX0-25" fmla="*/ 352425 w 530589"/>
                <a:gd name="connsiteY0-26" fmla="*/ 1973511 h 1973511"/>
                <a:gd name="connsiteX1-27" fmla="*/ 0 w 530589"/>
                <a:gd name="connsiteY1-28" fmla="*/ 0 h 1973511"/>
                <a:gd name="connsiteX2-29" fmla="*/ 530589 w 530589"/>
                <a:gd name="connsiteY2-30" fmla="*/ 1798886 h 1973511"/>
                <a:gd name="connsiteX3-31" fmla="*/ 352425 w 530589"/>
                <a:gd name="connsiteY3-32" fmla="*/ 1973511 h 1973511"/>
                <a:gd name="connsiteX0-33" fmla="*/ 352425 w 530589"/>
                <a:gd name="connsiteY0-34" fmla="*/ 1992561 h 1992561"/>
                <a:gd name="connsiteX1-35" fmla="*/ 0 w 530589"/>
                <a:gd name="connsiteY1-36" fmla="*/ 0 h 1992561"/>
                <a:gd name="connsiteX2-37" fmla="*/ 530589 w 530589"/>
                <a:gd name="connsiteY2-38" fmla="*/ 1798886 h 1992561"/>
                <a:gd name="connsiteX3-39" fmla="*/ 352425 w 530589"/>
                <a:gd name="connsiteY3-40" fmla="*/ 1992561 h 1992561"/>
                <a:gd name="connsiteX0-41" fmla="*/ 397669 w 530589"/>
                <a:gd name="connsiteY0-42" fmla="*/ 1959223 h 1959223"/>
                <a:gd name="connsiteX1-43" fmla="*/ 0 w 530589"/>
                <a:gd name="connsiteY1-44" fmla="*/ 0 h 1959223"/>
                <a:gd name="connsiteX2-45" fmla="*/ 530589 w 530589"/>
                <a:gd name="connsiteY2-46" fmla="*/ 1798886 h 1959223"/>
                <a:gd name="connsiteX3-47" fmla="*/ 397669 w 530589"/>
                <a:gd name="connsiteY3-48" fmla="*/ 1959223 h 1959223"/>
                <a:gd name="connsiteX0-49" fmla="*/ 342901 w 530589"/>
                <a:gd name="connsiteY0-50" fmla="*/ 1999704 h 1999704"/>
                <a:gd name="connsiteX1-51" fmla="*/ 0 w 530589"/>
                <a:gd name="connsiteY1-52" fmla="*/ 0 h 1999704"/>
                <a:gd name="connsiteX2-53" fmla="*/ 530589 w 530589"/>
                <a:gd name="connsiteY2-54" fmla="*/ 1798886 h 1999704"/>
                <a:gd name="connsiteX3-55" fmla="*/ 342901 w 530589"/>
                <a:gd name="connsiteY3-56" fmla="*/ 1999704 h 19997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530589" h="1999704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1" name="组合 120"/>
          <p:cNvGrpSpPr/>
          <p:nvPr/>
        </p:nvGrpSpPr>
        <p:grpSpPr>
          <a:xfrm>
            <a:off x="2690298" y="2125382"/>
            <a:ext cx="528433" cy="2247370"/>
            <a:chOff x="2777382" y="2125382"/>
            <a:chExt cx="528433" cy="2247370"/>
          </a:xfrm>
        </p:grpSpPr>
        <p:sp>
          <p:nvSpPr>
            <p:cNvPr id="122" name="等腰三角形 121"/>
            <p:cNvSpPr/>
            <p:nvPr/>
          </p:nvSpPr>
          <p:spPr>
            <a:xfrm>
              <a:off x="2777382" y="2137117"/>
              <a:ext cx="416268" cy="2228638"/>
            </a:xfrm>
            <a:prstGeom prst="triangle">
              <a:avLst/>
            </a:prstGeom>
            <a:solidFill>
              <a:srgbClr val="92D05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3" name="直角三角形 4"/>
            <p:cNvSpPr/>
            <p:nvPr/>
          </p:nvSpPr>
          <p:spPr>
            <a:xfrm>
              <a:off x="2984653" y="2125382"/>
              <a:ext cx="321162" cy="2247370"/>
            </a:xfrm>
            <a:custGeom>
              <a:avLst/>
              <a:gdLst>
                <a:gd name="connsiteX0" fmla="*/ 0 w 506776"/>
                <a:gd name="connsiteY0" fmla="*/ 1983036 h 1983036"/>
                <a:gd name="connsiteX1" fmla="*/ 0 w 506776"/>
                <a:gd name="connsiteY1" fmla="*/ 0 h 1983036"/>
                <a:gd name="connsiteX2" fmla="*/ 506776 w 506776"/>
                <a:gd name="connsiteY2" fmla="*/ 1983036 h 1983036"/>
                <a:gd name="connsiteX3" fmla="*/ 0 w 506776"/>
                <a:gd name="connsiteY3" fmla="*/ 1983036 h 1983036"/>
                <a:gd name="connsiteX0-1" fmla="*/ 9525 w 506776"/>
                <a:gd name="connsiteY0-2" fmla="*/ 2040186 h 2040186"/>
                <a:gd name="connsiteX1-3" fmla="*/ 0 w 506776"/>
                <a:gd name="connsiteY1-4" fmla="*/ 0 h 2040186"/>
                <a:gd name="connsiteX2-5" fmla="*/ 506776 w 506776"/>
                <a:gd name="connsiteY2-6" fmla="*/ 1983036 h 2040186"/>
                <a:gd name="connsiteX3-7" fmla="*/ 9525 w 506776"/>
                <a:gd name="connsiteY3-8" fmla="*/ 2040186 h 2040186"/>
                <a:gd name="connsiteX0-9" fmla="*/ 352425 w 849676"/>
                <a:gd name="connsiteY0-10" fmla="*/ 1973511 h 1973511"/>
                <a:gd name="connsiteX1-11" fmla="*/ 0 w 849676"/>
                <a:gd name="connsiteY1-12" fmla="*/ 0 h 1973511"/>
                <a:gd name="connsiteX2-13" fmla="*/ 849676 w 849676"/>
                <a:gd name="connsiteY2-14" fmla="*/ 1916361 h 1973511"/>
                <a:gd name="connsiteX3-15" fmla="*/ 352425 w 849676"/>
                <a:gd name="connsiteY3-16" fmla="*/ 1973511 h 1973511"/>
                <a:gd name="connsiteX0-17" fmla="*/ 352425 w 663939"/>
                <a:gd name="connsiteY0-18" fmla="*/ 1973511 h 1973511"/>
                <a:gd name="connsiteX1-19" fmla="*/ 0 w 663939"/>
                <a:gd name="connsiteY1-20" fmla="*/ 0 h 1973511"/>
                <a:gd name="connsiteX2-21" fmla="*/ 663939 w 663939"/>
                <a:gd name="connsiteY2-22" fmla="*/ 1678236 h 1973511"/>
                <a:gd name="connsiteX3-23" fmla="*/ 352425 w 663939"/>
                <a:gd name="connsiteY3-24" fmla="*/ 1973511 h 1973511"/>
                <a:gd name="connsiteX0-25" fmla="*/ 352425 w 530589"/>
                <a:gd name="connsiteY0-26" fmla="*/ 1973511 h 1973511"/>
                <a:gd name="connsiteX1-27" fmla="*/ 0 w 530589"/>
                <a:gd name="connsiteY1-28" fmla="*/ 0 h 1973511"/>
                <a:gd name="connsiteX2-29" fmla="*/ 530589 w 530589"/>
                <a:gd name="connsiteY2-30" fmla="*/ 1798886 h 1973511"/>
                <a:gd name="connsiteX3-31" fmla="*/ 352425 w 530589"/>
                <a:gd name="connsiteY3-32" fmla="*/ 1973511 h 1973511"/>
                <a:gd name="connsiteX0-33" fmla="*/ 352425 w 530589"/>
                <a:gd name="connsiteY0-34" fmla="*/ 1992561 h 1992561"/>
                <a:gd name="connsiteX1-35" fmla="*/ 0 w 530589"/>
                <a:gd name="connsiteY1-36" fmla="*/ 0 h 1992561"/>
                <a:gd name="connsiteX2-37" fmla="*/ 530589 w 530589"/>
                <a:gd name="connsiteY2-38" fmla="*/ 1798886 h 1992561"/>
                <a:gd name="connsiteX3-39" fmla="*/ 352425 w 530589"/>
                <a:gd name="connsiteY3-40" fmla="*/ 1992561 h 1992561"/>
                <a:gd name="connsiteX0-41" fmla="*/ 397669 w 530589"/>
                <a:gd name="connsiteY0-42" fmla="*/ 1959223 h 1959223"/>
                <a:gd name="connsiteX1-43" fmla="*/ 0 w 530589"/>
                <a:gd name="connsiteY1-44" fmla="*/ 0 h 1959223"/>
                <a:gd name="connsiteX2-45" fmla="*/ 530589 w 530589"/>
                <a:gd name="connsiteY2-46" fmla="*/ 1798886 h 1959223"/>
                <a:gd name="connsiteX3-47" fmla="*/ 397669 w 530589"/>
                <a:gd name="connsiteY3-48" fmla="*/ 1959223 h 1959223"/>
                <a:gd name="connsiteX0-49" fmla="*/ 342901 w 530589"/>
                <a:gd name="connsiteY0-50" fmla="*/ 1999704 h 1999704"/>
                <a:gd name="connsiteX1-51" fmla="*/ 0 w 530589"/>
                <a:gd name="connsiteY1-52" fmla="*/ 0 h 1999704"/>
                <a:gd name="connsiteX2-53" fmla="*/ 530589 w 530589"/>
                <a:gd name="connsiteY2-54" fmla="*/ 1798886 h 1999704"/>
                <a:gd name="connsiteX3-55" fmla="*/ 342901 w 530589"/>
                <a:gd name="connsiteY3-56" fmla="*/ 1999704 h 19997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530589" h="1999704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4" name="组合 123"/>
          <p:cNvGrpSpPr/>
          <p:nvPr/>
        </p:nvGrpSpPr>
        <p:grpSpPr>
          <a:xfrm>
            <a:off x="1649432" y="2925906"/>
            <a:ext cx="528433" cy="1446846"/>
            <a:chOff x="1736516" y="2925906"/>
            <a:chExt cx="528433" cy="1446846"/>
          </a:xfrm>
        </p:grpSpPr>
        <p:sp>
          <p:nvSpPr>
            <p:cNvPr id="125" name="等腰三角形 124"/>
            <p:cNvSpPr/>
            <p:nvPr/>
          </p:nvSpPr>
          <p:spPr>
            <a:xfrm>
              <a:off x="1736516" y="2933461"/>
              <a:ext cx="416268" cy="1434786"/>
            </a:xfrm>
            <a:prstGeom prst="triangle">
              <a:avLst/>
            </a:prstGeom>
            <a:solidFill>
              <a:srgbClr val="00B0F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6" name="直角三角形 4"/>
            <p:cNvSpPr/>
            <p:nvPr/>
          </p:nvSpPr>
          <p:spPr>
            <a:xfrm>
              <a:off x="1943787" y="2925906"/>
              <a:ext cx="321162" cy="1446846"/>
            </a:xfrm>
            <a:custGeom>
              <a:avLst/>
              <a:gdLst>
                <a:gd name="connsiteX0" fmla="*/ 0 w 506776"/>
                <a:gd name="connsiteY0" fmla="*/ 1983036 h 1983036"/>
                <a:gd name="connsiteX1" fmla="*/ 0 w 506776"/>
                <a:gd name="connsiteY1" fmla="*/ 0 h 1983036"/>
                <a:gd name="connsiteX2" fmla="*/ 506776 w 506776"/>
                <a:gd name="connsiteY2" fmla="*/ 1983036 h 1983036"/>
                <a:gd name="connsiteX3" fmla="*/ 0 w 506776"/>
                <a:gd name="connsiteY3" fmla="*/ 1983036 h 1983036"/>
                <a:gd name="connsiteX0-1" fmla="*/ 9525 w 506776"/>
                <a:gd name="connsiteY0-2" fmla="*/ 2040186 h 2040186"/>
                <a:gd name="connsiteX1-3" fmla="*/ 0 w 506776"/>
                <a:gd name="connsiteY1-4" fmla="*/ 0 h 2040186"/>
                <a:gd name="connsiteX2-5" fmla="*/ 506776 w 506776"/>
                <a:gd name="connsiteY2-6" fmla="*/ 1983036 h 2040186"/>
                <a:gd name="connsiteX3-7" fmla="*/ 9525 w 506776"/>
                <a:gd name="connsiteY3-8" fmla="*/ 2040186 h 2040186"/>
                <a:gd name="connsiteX0-9" fmla="*/ 352425 w 849676"/>
                <a:gd name="connsiteY0-10" fmla="*/ 1973511 h 1973511"/>
                <a:gd name="connsiteX1-11" fmla="*/ 0 w 849676"/>
                <a:gd name="connsiteY1-12" fmla="*/ 0 h 1973511"/>
                <a:gd name="connsiteX2-13" fmla="*/ 849676 w 849676"/>
                <a:gd name="connsiteY2-14" fmla="*/ 1916361 h 1973511"/>
                <a:gd name="connsiteX3-15" fmla="*/ 352425 w 849676"/>
                <a:gd name="connsiteY3-16" fmla="*/ 1973511 h 1973511"/>
                <a:gd name="connsiteX0-17" fmla="*/ 352425 w 663939"/>
                <a:gd name="connsiteY0-18" fmla="*/ 1973511 h 1973511"/>
                <a:gd name="connsiteX1-19" fmla="*/ 0 w 663939"/>
                <a:gd name="connsiteY1-20" fmla="*/ 0 h 1973511"/>
                <a:gd name="connsiteX2-21" fmla="*/ 663939 w 663939"/>
                <a:gd name="connsiteY2-22" fmla="*/ 1678236 h 1973511"/>
                <a:gd name="connsiteX3-23" fmla="*/ 352425 w 663939"/>
                <a:gd name="connsiteY3-24" fmla="*/ 1973511 h 1973511"/>
                <a:gd name="connsiteX0-25" fmla="*/ 352425 w 530589"/>
                <a:gd name="connsiteY0-26" fmla="*/ 1973511 h 1973511"/>
                <a:gd name="connsiteX1-27" fmla="*/ 0 w 530589"/>
                <a:gd name="connsiteY1-28" fmla="*/ 0 h 1973511"/>
                <a:gd name="connsiteX2-29" fmla="*/ 530589 w 530589"/>
                <a:gd name="connsiteY2-30" fmla="*/ 1798886 h 1973511"/>
                <a:gd name="connsiteX3-31" fmla="*/ 352425 w 530589"/>
                <a:gd name="connsiteY3-32" fmla="*/ 1973511 h 1973511"/>
                <a:gd name="connsiteX0-33" fmla="*/ 352425 w 530589"/>
                <a:gd name="connsiteY0-34" fmla="*/ 1992561 h 1992561"/>
                <a:gd name="connsiteX1-35" fmla="*/ 0 w 530589"/>
                <a:gd name="connsiteY1-36" fmla="*/ 0 h 1992561"/>
                <a:gd name="connsiteX2-37" fmla="*/ 530589 w 530589"/>
                <a:gd name="connsiteY2-38" fmla="*/ 1798886 h 1992561"/>
                <a:gd name="connsiteX3-39" fmla="*/ 352425 w 530589"/>
                <a:gd name="connsiteY3-40" fmla="*/ 1992561 h 1992561"/>
                <a:gd name="connsiteX0-41" fmla="*/ 397669 w 530589"/>
                <a:gd name="connsiteY0-42" fmla="*/ 1959223 h 1959223"/>
                <a:gd name="connsiteX1-43" fmla="*/ 0 w 530589"/>
                <a:gd name="connsiteY1-44" fmla="*/ 0 h 1959223"/>
                <a:gd name="connsiteX2-45" fmla="*/ 530589 w 530589"/>
                <a:gd name="connsiteY2-46" fmla="*/ 1798886 h 1959223"/>
                <a:gd name="connsiteX3-47" fmla="*/ 397669 w 530589"/>
                <a:gd name="connsiteY3-48" fmla="*/ 1959223 h 1959223"/>
                <a:gd name="connsiteX0-49" fmla="*/ 342901 w 530589"/>
                <a:gd name="connsiteY0-50" fmla="*/ 1999704 h 1999704"/>
                <a:gd name="connsiteX1-51" fmla="*/ 0 w 530589"/>
                <a:gd name="connsiteY1-52" fmla="*/ 0 h 1999704"/>
                <a:gd name="connsiteX2-53" fmla="*/ 530589 w 530589"/>
                <a:gd name="connsiteY2-54" fmla="*/ 1798886 h 1999704"/>
                <a:gd name="connsiteX3-55" fmla="*/ 342901 w 530589"/>
                <a:gd name="connsiteY3-56" fmla="*/ 1999704 h 19997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530589" h="1999704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7" name="组合 126"/>
          <p:cNvGrpSpPr/>
          <p:nvPr/>
        </p:nvGrpSpPr>
        <p:grpSpPr>
          <a:xfrm>
            <a:off x="3210731" y="2970380"/>
            <a:ext cx="528433" cy="1402372"/>
            <a:chOff x="3297815" y="2970380"/>
            <a:chExt cx="528433" cy="1402372"/>
          </a:xfrm>
        </p:grpSpPr>
        <p:sp>
          <p:nvSpPr>
            <p:cNvPr id="128" name="等腰三角形 127"/>
            <p:cNvSpPr/>
            <p:nvPr/>
          </p:nvSpPr>
          <p:spPr>
            <a:xfrm>
              <a:off x="3297815" y="2977703"/>
              <a:ext cx="416268" cy="1390683"/>
            </a:xfrm>
            <a:prstGeom prst="triangle">
              <a:avLst/>
            </a:prstGeom>
            <a:solidFill>
              <a:srgbClr val="2D2A19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2D2A19"/>
                </a:solidFill>
              </a:endParaRPr>
            </a:p>
          </p:txBody>
        </p:sp>
        <p:sp>
          <p:nvSpPr>
            <p:cNvPr id="129" name="直角三角形 4"/>
            <p:cNvSpPr/>
            <p:nvPr/>
          </p:nvSpPr>
          <p:spPr>
            <a:xfrm>
              <a:off x="3505086" y="2970380"/>
              <a:ext cx="321162" cy="1402372"/>
            </a:xfrm>
            <a:custGeom>
              <a:avLst/>
              <a:gdLst>
                <a:gd name="connsiteX0" fmla="*/ 0 w 506776"/>
                <a:gd name="connsiteY0" fmla="*/ 1983036 h 1983036"/>
                <a:gd name="connsiteX1" fmla="*/ 0 w 506776"/>
                <a:gd name="connsiteY1" fmla="*/ 0 h 1983036"/>
                <a:gd name="connsiteX2" fmla="*/ 506776 w 506776"/>
                <a:gd name="connsiteY2" fmla="*/ 1983036 h 1983036"/>
                <a:gd name="connsiteX3" fmla="*/ 0 w 506776"/>
                <a:gd name="connsiteY3" fmla="*/ 1983036 h 1983036"/>
                <a:gd name="connsiteX0-1" fmla="*/ 9525 w 506776"/>
                <a:gd name="connsiteY0-2" fmla="*/ 2040186 h 2040186"/>
                <a:gd name="connsiteX1-3" fmla="*/ 0 w 506776"/>
                <a:gd name="connsiteY1-4" fmla="*/ 0 h 2040186"/>
                <a:gd name="connsiteX2-5" fmla="*/ 506776 w 506776"/>
                <a:gd name="connsiteY2-6" fmla="*/ 1983036 h 2040186"/>
                <a:gd name="connsiteX3-7" fmla="*/ 9525 w 506776"/>
                <a:gd name="connsiteY3-8" fmla="*/ 2040186 h 2040186"/>
                <a:gd name="connsiteX0-9" fmla="*/ 352425 w 849676"/>
                <a:gd name="connsiteY0-10" fmla="*/ 1973511 h 1973511"/>
                <a:gd name="connsiteX1-11" fmla="*/ 0 w 849676"/>
                <a:gd name="connsiteY1-12" fmla="*/ 0 h 1973511"/>
                <a:gd name="connsiteX2-13" fmla="*/ 849676 w 849676"/>
                <a:gd name="connsiteY2-14" fmla="*/ 1916361 h 1973511"/>
                <a:gd name="connsiteX3-15" fmla="*/ 352425 w 849676"/>
                <a:gd name="connsiteY3-16" fmla="*/ 1973511 h 1973511"/>
                <a:gd name="connsiteX0-17" fmla="*/ 352425 w 663939"/>
                <a:gd name="connsiteY0-18" fmla="*/ 1973511 h 1973511"/>
                <a:gd name="connsiteX1-19" fmla="*/ 0 w 663939"/>
                <a:gd name="connsiteY1-20" fmla="*/ 0 h 1973511"/>
                <a:gd name="connsiteX2-21" fmla="*/ 663939 w 663939"/>
                <a:gd name="connsiteY2-22" fmla="*/ 1678236 h 1973511"/>
                <a:gd name="connsiteX3-23" fmla="*/ 352425 w 663939"/>
                <a:gd name="connsiteY3-24" fmla="*/ 1973511 h 1973511"/>
                <a:gd name="connsiteX0-25" fmla="*/ 352425 w 530589"/>
                <a:gd name="connsiteY0-26" fmla="*/ 1973511 h 1973511"/>
                <a:gd name="connsiteX1-27" fmla="*/ 0 w 530589"/>
                <a:gd name="connsiteY1-28" fmla="*/ 0 h 1973511"/>
                <a:gd name="connsiteX2-29" fmla="*/ 530589 w 530589"/>
                <a:gd name="connsiteY2-30" fmla="*/ 1798886 h 1973511"/>
                <a:gd name="connsiteX3-31" fmla="*/ 352425 w 530589"/>
                <a:gd name="connsiteY3-32" fmla="*/ 1973511 h 1973511"/>
                <a:gd name="connsiteX0-33" fmla="*/ 352425 w 530589"/>
                <a:gd name="connsiteY0-34" fmla="*/ 1992561 h 1992561"/>
                <a:gd name="connsiteX1-35" fmla="*/ 0 w 530589"/>
                <a:gd name="connsiteY1-36" fmla="*/ 0 h 1992561"/>
                <a:gd name="connsiteX2-37" fmla="*/ 530589 w 530589"/>
                <a:gd name="connsiteY2-38" fmla="*/ 1798886 h 1992561"/>
                <a:gd name="connsiteX3-39" fmla="*/ 352425 w 530589"/>
                <a:gd name="connsiteY3-40" fmla="*/ 1992561 h 1992561"/>
                <a:gd name="connsiteX0-41" fmla="*/ 397669 w 530589"/>
                <a:gd name="connsiteY0-42" fmla="*/ 1959223 h 1959223"/>
                <a:gd name="connsiteX1-43" fmla="*/ 0 w 530589"/>
                <a:gd name="connsiteY1-44" fmla="*/ 0 h 1959223"/>
                <a:gd name="connsiteX2-45" fmla="*/ 530589 w 530589"/>
                <a:gd name="connsiteY2-46" fmla="*/ 1798886 h 1959223"/>
                <a:gd name="connsiteX3-47" fmla="*/ 397669 w 530589"/>
                <a:gd name="connsiteY3-48" fmla="*/ 1959223 h 1959223"/>
                <a:gd name="connsiteX0-49" fmla="*/ 342901 w 530589"/>
                <a:gd name="connsiteY0-50" fmla="*/ 1999704 h 1999704"/>
                <a:gd name="connsiteX1-51" fmla="*/ 0 w 530589"/>
                <a:gd name="connsiteY1-52" fmla="*/ 0 h 1999704"/>
                <a:gd name="connsiteX2-53" fmla="*/ 530589 w 530589"/>
                <a:gd name="connsiteY2-54" fmla="*/ 1798886 h 1999704"/>
                <a:gd name="connsiteX3-55" fmla="*/ 342901 w 530589"/>
                <a:gd name="connsiteY3-56" fmla="*/ 1999704 h 19997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530589" h="1999704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30" name="组合 129"/>
          <p:cNvGrpSpPr/>
          <p:nvPr/>
        </p:nvGrpSpPr>
        <p:grpSpPr>
          <a:xfrm>
            <a:off x="2169865" y="2506082"/>
            <a:ext cx="528433" cy="1866670"/>
            <a:chOff x="2256949" y="2506082"/>
            <a:chExt cx="528433" cy="1866670"/>
          </a:xfrm>
        </p:grpSpPr>
        <p:sp>
          <p:nvSpPr>
            <p:cNvPr id="131" name="等腰三角形 130"/>
            <p:cNvSpPr/>
            <p:nvPr/>
          </p:nvSpPr>
          <p:spPr>
            <a:xfrm>
              <a:off x="2256949" y="2515829"/>
              <a:ext cx="416268" cy="1851111"/>
            </a:xfrm>
            <a:prstGeom prst="triangle">
              <a:avLst/>
            </a:prstGeom>
            <a:solidFill>
              <a:schemeClr val="bg1">
                <a:lumMod val="6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2" name="直角三角形 4"/>
            <p:cNvSpPr/>
            <p:nvPr/>
          </p:nvSpPr>
          <p:spPr>
            <a:xfrm>
              <a:off x="2464220" y="2506082"/>
              <a:ext cx="321162" cy="1866670"/>
            </a:xfrm>
            <a:custGeom>
              <a:avLst/>
              <a:gdLst>
                <a:gd name="connsiteX0" fmla="*/ 0 w 506776"/>
                <a:gd name="connsiteY0" fmla="*/ 1983036 h 1983036"/>
                <a:gd name="connsiteX1" fmla="*/ 0 w 506776"/>
                <a:gd name="connsiteY1" fmla="*/ 0 h 1983036"/>
                <a:gd name="connsiteX2" fmla="*/ 506776 w 506776"/>
                <a:gd name="connsiteY2" fmla="*/ 1983036 h 1983036"/>
                <a:gd name="connsiteX3" fmla="*/ 0 w 506776"/>
                <a:gd name="connsiteY3" fmla="*/ 1983036 h 1983036"/>
                <a:gd name="connsiteX0-1" fmla="*/ 9525 w 506776"/>
                <a:gd name="connsiteY0-2" fmla="*/ 2040186 h 2040186"/>
                <a:gd name="connsiteX1-3" fmla="*/ 0 w 506776"/>
                <a:gd name="connsiteY1-4" fmla="*/ 0 h 2040186"/>
                <a:gd name="connsiteX2-5" fmla="*/ 506776 w 506776"/>
                <a:gd name="connsiteY2-6" fmla="*/ 1983036 h 2040186"/>
                <a:gd name="connsiteX3-7" fmla="*/ 9525 w 506776"/>
                <a:gd name="connsiteY3-8" fmla="*/ 2040186 h 2040186"/>
                <a:gd name="connsiteX0-9" fmla="*/ 352425 w 849676"/>
                <a:gd name="connsiteY0-10" fmla="*/ 1973511 h 1973511"/>
                <a:gd name="connsiteX1-11" fmla="*/ 0 w 849676"/>
                <a:gd name="connsiteY1-12" fmla="*/ 0 h 1973511"/>
                <a:gd name="connsiteX2-13" fmla="*/ 849676 w 849676"/>
                <a:gd name="connsiteY2-14" fmla="*/ 1916361 h 1973511"/>
                <a:gd name="connsiteX3-15" fmla="*/ 352425 w 849676"/>
                <a:gd name="connsiteY3-16" fmla="*/ 1973511 h 1973511"/>
                <a:gd name="connsiteX0-17" fmla="*/ 352425 w 663939"/>
                <a:gd name="connsiteY0-18" fmla="*/ 1973511 h 1973511"/>
                <a:gd name="connsiteX1-19" fmla="*/ 0 w 663939"/>
                <a:gd name="connsiteY1-20" fmla="*/ 0 h 1973511"/>
                <a:gd name="connsiteX2-21" fmla="*/ 663939 w 663939"/>
                <a:gd name="connsiteY2-22" fmla="*/ 1678236 h 1973511"/>
                <a:gd name="connsiteX3-23" fmla="*/ 352425 w 663939"/>
                <a:gd name="connsiteY3-24" fmla="*/ 1973511 h 1973511"/>
                <a:gd name="connsiteX0-25" fmla="*/ 352425 w 530589"/>
                <a:gd name="connsiteY0-26" fmla="*/ 1973511 h 1973511"/>
                <a:gd name="connsiteX1-27" fmla="*/ 0 w 530589"/>
                <a:gd name="connsiteY1-28" fmla="*/ 0 h 1973511"/>
                <a:gd name="connsiteX2-29" fmla="*/ 530589 w 530589"/>
                <a:gd name="connsiteY2-30" fmla="*/ 1798886 h 1973511"/>
                <a:gd name="connsiteX3-31" fmla="*/ 352425 w 530589"/>
                <a:gd name="connsiteY3-32" fmla="*/ 1973511 h 1973511"/>
                <a:gd name="connsiteX0-33" fmla="*/ 352425 w 530589"/>
                <a:gd name="connsiteY0-34" fmla="*/ 1992561 h 1992561"/>
                <a:gd name="connsiteX1-35" fmla="*/ 0 w 530589"/>
                <a:gd name="connsiteY1-36" fmla="*/ 0 h 1992561"/>
                <a:gd name="connsiteX2-37" fmla="*/ 530589 w 530589"/>
                <a:gd name="connsiteY2-38" fmla="*/ 1798886 h 1992561"/>
                <a:gd name="connsiteX3-39" fmla="*/ 352425 w 530589"/>
                <a:gd name="connsiteY3-40" fmla="*/ 1992561 h 1992561"/>
                <a:gd name="connsiteX0-41" fmla="*/ 397669 w 530589"/>
                <a:gd name="connsiteY0-42" fmla="*/ 1959223 h 1959223"/>
                <a:gd name="connsiteX1-43" fmla="*/ 0 w 530589"/>
                <a:gd name="connsiteY1-44" fmla="*/ 0 h 1959223"/>
                <a:gd name="connsiteX2-45" fmla="*/ 530589 w 530589"/>
                <a:gd name="connsiteY2-46" fmla="*/ 1798886 h 1959223"/>
                <a:gd name="connsiteX3-47" fmla="*/ 397669 w 530589"/>
                <a:gd name="connsiteY3-48" fmla="*/ 1959223 h 1959223"/>
                <a:gd name="connsiteX0-49" fmla="*/ 342901 w 530589"/>
                <a:gd name="connsiteY0-50" fmla="*/ 1999704 h 1999704"/>
                <a:gd name="connsiteX1-51" fmla="*/ 0 w 530589"/>
                <a:gd name="connsiteY1-52" fmla="*/ 0 h 1999704"/>
                <a:gd name="connsiteX2-53" fmla="*/ 530589 w 530589"/>
                <a:gd name="connsiteY2-54" fmla="*/ 1798886 h 1999704"/>
                <a:gd name="connsiteX3-55" fmla="*/ 342901 w 530589"/>
                <a:gd name="connsiteY3-56" fmla="*/ 1999704 h 199970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530589" h="1999704">
                  <a:moveTo>
                    <a:pt x="342901" y="1999704"/>
                  </a:moveTo>
                  <a:lnTo>
                    <a:pt x="0" y="0"/>
                  </a:lnTo>
                  <a:lnTo>
                    <a:pt x="530589" y="1798886"/>
                  </a:lnTo>
                  <a:lnTo>
                    <a:pt x="342901" y="199970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1626517" y="4517039"/>
            <a:ext cx="391454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1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月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135846" y="4517039"/>
            <a:ext cx="391454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2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月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645175" y="4517039"/>
            <a:ext cx="391454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3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月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3154504" y="4517039"/>
            <a:ext cx="391454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4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月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663833" y="4517039"/>
            <a:ext cx="391454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5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月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173162" y="4517039"/>
            <a:ext cx="391454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6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月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4682491" y="4517039"/>
            <a:ext cx="391454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7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月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5191820" y="4517039"/>
            <a:ext cx="391454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8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月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5701149" y="4517039"/>
            <a:ext cx="391454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9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月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6210478" y="4517039"/>
            <a:ext cx="47000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10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月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6798353" y="4517039"/>
            <a:ext cx="47000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11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月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7386225" y="4517039"/>
            <a:ext cx="468398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12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月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1450097" y="1417348"/>
            <a:ext cx="1980029" cy="5539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点击添加文字内容，内容简要详</a:t>
            </a:r>
            <a:endParaRPr lang="en-US" altLang="zh-CN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尽，言简意赅叙述内容概要。点</a:t>
            </a:r>
            <a:endParaRPr lang="en-US" altLang="zh-CN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击添加文字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内容。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2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2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54" grpId="0" animBg="1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实验数据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62" name="直角三角形 61"/>
          <p:cNvSpPr/>
          <p:nvPr/>
        </p:nvSpPr>
        <p:spPr>
          <a:xfrm flipH="1">
            <a:off x="1560170" y="3103032"/>
            <a:ext cx="990600" cy="1311404"/>
          </a:xfrm>
          <a:prstGeom prst="rtTriangle">
            <a:avLst/>
          </a:prstGeom>
          <a:solidFill>
            <a:srgbClr val="00B0F0">
              <a:alpha val="60000"/>
            </a:srgb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直角三角形 62"/>
          <p:cNvSpPr/>
          <p:nvPr/>
        </p:nvSpPr>
        <p:spPr>
          <a:xfrm flipH="1">
            <a:off x="2325302" y="2626429"/>
            <a:ext cx="990600" cy="1788008"/>
          </a:xfrm>
          <a:prstGeom prst="rtTriangle">
            <a:avLst/>
          </a:prstGeom>
          <a:solidFill>
            <a:srgbClr val="00B0F0">
              <a:alpha val="60000"/>
            </a:srgb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直角三角形 63"/>
          <p:cNvSpPr/>
          <p:nvPr/>
        </p:nvSpPr>
        <p:spPr>
          <a:xfrm flipH="1">
            <a:off x="3090434" y="2421055"/>
            <a:ext cx="990600" cy="1993382"/>
          </a:xfrm>
          <a:prstGeom prst="rtTriangle">
            <a:avLst/>
          </a:prstGeom>
          <a:solidFill>
            <a:srgbClr val="00B0F0">
              <a:alpha val="60000"/>
            </a:srgb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直角三角形 64"/>
          <p:cNvSpPr/>
          <p:nvPr/>
        </p:nvSpPr>
        <p:spPr>
          <a:xfrm flipH="1">
            <a:off x="3880618" y="1889112"/>
            <a:ext cx="990600" cy="2525324"/>
          </a:xfrm>
          <a:prstGeom prst="rtTriangle">
            <a:avLst/>
          </a:prstGeom>
          <a:solidFill>
            <a:srgbClr val="00B0F0">
              <a:alpha val="60000"/>
            </a:srgb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TextBox 65"/>
          <p:cNvSpPr txBox="1"/>
          <p:nvPr/>
        </p:nvSpPr>
        <p:spPr>
          <a:xfrm>
            <a:off x="1866088" y="4097008"/>
            <a:ext cx="556563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2012</a:t>
            </a:r>
            <a:endParaRPr lang="zh-CN" altLang="en-US" sz="12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618520" y="4096687"/>
            <a:ext cx="556563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2013</a:t>
            </a:r>
            <a:endParaRPr lang="zh-CN" altLang="en-US" sz="12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345552" y="4096686"/>
            <a:ext cx="556563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2014</a:t>
            </a:r>
            <a:endParaRPr lang="zh-CN" altLang="en-US" sz="12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135736" y="4096685"/>
            <a:ext cx="556563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2015</a:t>
            </a:r>
            <a:endParaRPr lang="zh-CN" altLang="en-US" sz="12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76" name="椭圆 75"/>
          <p:cNvSpPr/>
          <p:nvPr/>
        </p:nvSpPr>
        <p:spPr>
          <a:xfrm>
            <a:off x="2474971" y="3035608"/>
            <a:ext cx="134848" cy="134848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椭圆 76"/>
          <p:cNvSpPr/>
          <p:nvPr/>
        </p:nvSpPr>
        <p:spPr>
          <a:xfrm>
            <a:off x="3232690" y="2583254"/>
            <a:ext cx="134848" cy="134848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椭圆 77"/>
          <p:cNvSpPr/>
          <p:nvPr/>
        </p:nvSpPr>
        <p:spPr>
          <a:xfrm>
            <a:off x="4003728" y="2383920"/>
            <a:ext cx="134848" cy="134848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椭圆 78"/>
          <p:cNvSpPr/>
          <p:nvPr/>
        </p:nvSpPr>
        <p:spPr>
          <a:xfrm>
            <a:off x="4797444" y="1855278"/>
            <a:ext cx="134848" cy="134848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TextBox 79"/>
          <p:cNvSpPr txBox="1"/>
          <p:nvPr/>
        </p:nvSpPr>
        <p:spPr>
          <a:xfrm>
            <a:off x="1914188" y="1867804"/>
            <a:ext cx="141577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</a:t>
            </a:r>
            <a:endParaRPr lang="zh-CN" altLang="en-US" sz="12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81" name="直接连接符 80"/>
          <p:cNvCxnSpPr/>
          <p:nvPr/>
        </p:nvCxnSpPr>
        <p:spPr>
          <a:xfrm>
            <a:off x="5787879" y="1855278"/>
            <a:ext cx="0" cy="2536184"/>
          </a:xfrm>
          <a:prstGeom prst="line">
            <a:avLst/>
          </a:prstGeom>
          <a:ln w="12700" cmpd="sng">
            <a:solidFill>
              <a:srgbClr val="41445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828158" y="1829218"/>
            <a:ext cx="1980029" cy="5539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点击添加文字内容，内容简要详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尽，言简意赅叙述内容概要</a:t>
            </a:r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。</a:t>
            </a:r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点</a:t>
            </a:r>
            <a:endParaRPr lang="en-US" altLang="zh-CN" sz="1000" dirty="0" smtClean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击</a:t>
            </a:r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添加文字</a:t>
            </a:r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内容。</a:t>
            </a:r>
            <a:endParaRPr lang="zh-CN" altLang="en-US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828158" y="2826938"/>
            <a:ext cx="1980029" cy="5539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点击添加文字内容，内容简要详</a:t>
            </a:r>
            <a:endParaRPr lang="en-US" altLang="zh-CN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尽，言简意赅叙述内容概要。点</a:t>
            </a:r>
            <a:endParaRPr lang="en-US" altLang="zh-CN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击添加文字</a:t>
            </a:r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内容。</a:t>
            </a:r>
            <a:endParaRPr lang="zh-CN" altLang="en-US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828158" y="3824658"/>
            <a:ext cx="1980029" cy="5539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点击添加文字内容，内容简要详</a:t>
            </a:r>
            <a:endParaRPr lang="en-US" altLang="zh-CN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尽，言简意赅叙述内容概要。点</a:t>
            </a:r>
            <a:endParaRPr lang="en-US" altLang="zh-CN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击添加文字</a:t>
            </a:r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内容。</a:t>
            </a:r>
            <a:endParaRPr lang="zh-CN" altLang="en-US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85" name="直接连接符 84"/>
          <p:cNvCxnSpPr/>
          <p:nvPr/>
        </p:nvCxnSpPr>
        <p:spPr>
          <a:xfrm flipH="1">
            <a:off x="1372874" y="4412627"/>
            <a:ext cx="3782068" cy="0"/>
          </a:xfrm>
          <a:prstGeom prst="line">
            <a:avLst/>
          </a:prstGeom>
          <a:ln w="15875">
            <a:solidFill>
              <a:srgbClr val="2D2A1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2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2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62" grpId="0" animBg="1"/>
      <p:bldP spid="63" grpId="0" animBg="1"/>
      <p:bldP spid="64" grpId="0" animBg="1"/>
      <p:bldP spid="65" grpId="0" animBg="1"/>
      <p:bldP spid="66" grpId="0"/>
      <p:bldP spid="67" grpId="0"/>
      <p:bldP spid="68" grpId="0"/>
      <p:bldP spid="75" grpId="0"/>
      <p:bldP spid="76" grpId="0" animBg="1"/>
      <p:bldP spid="77" grpId="0" animBg="1"/>
      <p:bldP spid="78" grpId="0" animBg="1"/>
      <p:bldP spid="79" grpId="0" animBg="1"/>
      <p:bldP spid="80" grpId="0"/>
      <p:bldP spid="82" grpId="0"/>
      <p:bldP spid="83" grpId="0"/>
      <p:bldP spid="84" grpId="0"/>
      <p:bldP spid="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直接连接符 44"/>
          <p:cNvCxnSpPr/>
          <p:nvPr/>
        </p:nvCxnSpPr>
        <p:spPr>
          <a:xfrm>
            <a:off x="7142954" y="4321479"/>
            <a:ext cx="2001046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flipH="1" flipV="1">
            <a:off x="3928135" y="1242736"/>
            <a:ext cx="3201673" cy="3078746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/>
        </p:nvCxnSpPr>
        <p:spPr>
          <a:xfrm>
            <a:off x="942975" y="1236314"/>
            <a:ext cx="2985160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椭圆 51"/>
          <p:cNvSpPr/>
          <p:nvPr/>
        </p:nvSpPr>
        <p:spPr>
          <a:xfrm>
            <a:off x="753931" y="305882"/>
            <a:ext cx="1810761" cy="1810761"/>
          </a:xfrm>
          <a:prstGeom prst="ellipse">
            <a:avLst/>
          </a:prstGeom>
          <a:solidFill>
            <a:schemeClr val="bg1"/>
          </a:solidFill>
          <a:ln w="38100">
            <a:solidFill>
              <a:srgbClr val="414455"/>
            </a:solidFill>
          </a:ln>
          <a:effectLst>
            <a:outerShdw blurRad="266700" dist="1778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61" name="TextBox 60"/>
          <p:cNvSpPr txBox="1"/>
          <p:nvPr/>
        </p:nvSpPr>
        <p:spPr>
          <a:xfrm>
            <a:off x="4409926" y="101693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课题背景及内容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43649" y="2176415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总目录</a:t>
            </a:r>
            <a:endParaRPr lang="zh-CN" altLang="en-US" sz="4800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024978" y="1620333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课题现状及发展情况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663436" y="223625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研究思路及过程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298859" y="2852185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实验数据结果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940804" y="349316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解决方案及总结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pic>
        <p:nvPicPr>
          <p:cNvPr id="2050" name="Picture 2" descr="F:\0PPT素材\z0023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025" y="613809"/>
            <a:ext cx="708576" cy="708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TextBox 94"/>
          <p:cNvSpPr txBox="1"/>
          <p:nvPr/>
        </p:nvSpPr>
        <p:spPr>
          <a:xfrm>
            <a:off x="911535" y="1462868"/>
            <a:ext cx="1513556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CONTENTS</a:t>
            </a:r>
            <a:endParaRPr lang="zh-CN" altLang="en-US" sz="1600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85" name="组合 84"/>
          <p:cNvGrpSpPr/>
          <p:nvPr/>
        </p:nvGrpSpPr>
        <p:grpSpPr>
          <a:xfrm>
            <a:off x="3658913" y="921296"/>
            <a:ext cx="579934" cy="579934"/>
            <a:chOff x="3658913" y="921296"/>
            <a:chExt cx="579934" cy="579934"/>
          </a:xfrm>
        </p:grpSpPr>
        <p:sp>
          <p:nvSpPr>
            <p:cNvPr id="67" name="椭圆 66"/>
            <p:cNvSpPr/>
            <p:nvPr/>
          </p:nvSpPr>
          <p:spPr>
            <a:xfrm>
              <a:off x="3658913" y="921296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blurRad="266700" dist="177800" dir="10800000" algn="r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/>
            </a:p>
          </p:txBody>
        </p:sp>
        <p:pic>
          <p:nvPicPr>
            <p:cNvPr id="2051" name="Picture 3" descr="F:\0PPT素材\课题背景及内容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1761" y="1087288"/>
              <a:ext cx="396376" cy="2578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6" name="组合 85"/>
          <p:cNvGrpSpPr/>
          <p:nvPr/>
        </p:nvGrpSpPr>
        <p:grpSpPr>
          <a:xfrm>
            <a:off x="4289520" y="1537222"/>
            <a:ext cx="579934" cy="579934"/>
            <a:chOff x="4289520" y="1537222"/>
            <a:chExt cx="579934" cy="579934"/>
          </a:xfrm>
        </p:grpSpPr>
        <p:sp>
          <p:nvSpPr>
            <p:cNvPr id="68" name="椭圆 67"/>
            <p:cNvSpPr/>
            <p:nvPr/>
          </p:nvSpPr>
          <p:spPr>
            <a:xfrm>
              <a:off x="4289520" y="1537222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blurRad="266700" dist="177800" dir="10800000" algn="r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/>
            </a:p>
          </p:txBody>
        </p:sp>
        <p:pic>
          <p:nvPicPr>
            <p:cNvPr id="2052" name="Picture 4" descr="F:\0PPT素材\课题现状及发展情况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1753" y="1623887"/>
              <a:ext cx="370708" cy="4022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1" name="组合 90"/>
          <p:cNvGrpSpPr/>
          <p:nvPr/>
        </p:nvGrpSpPr>
        <p:grpSpPr>
          <a:xfrm>
            <a:off x="4930438" y="2153148"/>
            <a:ext cx="579934" cy="579934"/>
            <a:chOff x="4930438" y="2153148"/>
            <a:chExt cx="579934" cy="579934"/>
          </a:xfrm>
        </p:grpSpPr>
        <p:sp>
          <p:nvSpPr>
            <p:cNvPr id="69" name="椭圆 68"/>
            <p:cNvSpPr/>
            <p:nvPr/>
          </p:nvSpPr>
          <p:spPr>
            <a:xfrm>
              <a:off x="4930438" y="2153148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blurRad="266700" dist="177800" dir="10800000" algn="r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/>
            </a:p>
          </p:txBody>
        </p:sp>
        <p:pic>
          <p:nvPicPr>
            <p:cNvPr id="2053" name="Picture 5" descr="F:\0PPT素材\研究思路及过程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8319" y="2285890"/>
              <a:ext cx="328072" cy="3295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3" name="组合 92"/>
          <p:cNvGrpSpPr/>
          <p:nvPr/>
        </p:nvGrpSpPr>
        <p:grpSpPr>
          <a:xfrm>
            <a:off x="5568613" y="2769074"/>
            <a:ext cx="579934" cy="579934"/>
            <a:chOff x="5568613" y="2769074"/>
            <a:chExt cx="579934" cy="579934"/>
          </a:xfrm>
        </p:grpSpPr>
        <p:sp>
          <p:nvSpPr>
            <p:cNvPr id="71" name="椭圆 70"/>
            <p:cNvSpPr/>
            <p:nvPr/>
          </p:nvSpPr>
          <p:spPr>
            <a:xfrm>
              <a:off x="5568613" y="2769074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blurRad="266700" dist="177800" dir="10800000" algn="r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/>
            </a:p>
          </p:txBody>
        </p:sp>
        <p:pic>
          <p:nvPicPr>
            <p:cNvPr id="2054" name="Picture 6" descr="F:\0PPT素材\实验数据结果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2586" y="2888665"/>
              <a:ext cx="325262" cy="3407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4" name="组合 93"/>
          <p:cNvGrpSpPr/>
          <p:nvPr/>
        </p:nvGrpSpPr>
        <p:grpSpPr>
          <a:xfrm>
            <a:off x="6216313" y="3384999"/>
            <a:ext cx="579934" cy="579934"/>
            <a:chOff x="6216313" y="3384999"/>
            <a:chExt cx="579934" cy="579934"/>
          </a:xfrm>
        </p:grpSpPr>
        <p:sp>
          <p:nvSpPr>
            <p:cNvPr id="70" name="椭圆 69"/>
            <p:cNvSpPr/>
            <p:nvPr/>
          </p:nvSpPr>
          <p:spPr>
            <a:xfrm>
              <a:off x="6216313" y="3384999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blurRad="266700" dist="177800" dir="10800000" algn="r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/>
            </a:p>
          </p:txBody>
        </p:sp>
        <p:pic>
          <p:nvPicPr>
            <p:cNvPr id="2055" name="Picture 7" descr="F:\0PPT素材\解决方案及总结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8263" y="3514107"/>
              <a:ext cx="298931" cy="340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6" name="TextBox 105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8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000"/>
                            </p:stCondLst>
                            <p:childTnLst>
                              <p:par>
                                <p:cTn id="8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2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61" grpId="0"/>
      <p:bldP spid="73" grpId="0"/>
      <p:bldP spid="87" grpId="0"/>
      <p:bldP spid="88" grpId="0"/>
      <p:bldP spid="89" grpId="0"/>
      <p:bldP spid="90" grpId="0"/>
      <p:bldP spid="95" grpId="0"/>
      <p:bldP spid="10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实验难点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grpSp>
        <p:nvGrpSpPr>
          <p:cNvPr id="29" name="组合 28"/>
          <p:cNvGrpSpPr/>
          <p:nvPr/>
        </p:nvGrpSpPr>
        <p:grpSpPr>
          <a:xfrm>
            <a:off x="3480592" y="1953793"/>
            <a:ext cx="2233616" cy="2245998"/>
            <a:chOff x="3480592" y="1740851"/>
            <a:chExt cx="2233616" cy="2245998"/>
          </a:xfrm>
          <a:effectLst>
            <a:outerShdw blurRad="127000" dist="101600" dir="13500000" algn="br" rotWithShape="0">
              <a:prstClr val="black">
                <a:alpha val="25000"/>
              </a:prstClr>
            </a:outerShdw>
          </a:effectLst>
        </p:grpSpPr>
        <p:sp>
          <p:nvSpPr>
            <p:cNvPr id="30" name="椭圆 8"/>
            <p:cNvSpPr/>
            <p:nvPr/>
          </p:nvSpPr>
          <p:spPr>
            <a:xfrm>
              <a:off x="3480592" y="1769429"/>
              <a:ext cx="1082675" cy="1333500"/>
            </a:xfrm>
            <a:custGeom>
              <a:avLst/>
              <a:gdLst/>
              <a:ahLst/>
              <a:cxnLst/>
              <a:rect l="l" t="t" r="r" b="b"/>
              <a:pathLst>
                <a:path w="1082675" h="1333500">
                  <a:moveTo>
                    <a:pt x="666750" y="0"/>
                  </a:moveTo>
                  <a:cubicBezTo>
                    <a:pt x="824932" y="0"/>
                    <a:pt x="970249" y="55084"/>
                    <a:pt x="1082675" y="149463"/>
                  </a:cubicBezTo>
                  <a:cubicBezTo>
                    <a:pt x="928985" y="269330"/>
                    <a:pt x="831850" y="456696"/>
                    <a:pt x="831850" y="666750"/>
                  </a:cubicBezTo>
                  <a:cubicBezTo>
                    <a:pt x="831850" y="876804"/>
                    <a:pt x="928985" y="1064171"/>
                    <a:pt x="1082675" y="1184037"/>
                  </a:cubicBezTo>
                  <a:cubicBezTo>
                    <a:pt x="970249" y="1278416"/>
                    <a:pt x="824932" y="1333500"/>
                    <a:pt x="666750" y="1333500"/>
                  </a:cubicBezTo>
                  <a:cubicBezTo>
                    <a:pt x="298514" y="1333500"/>
                    <a:pt x="0" y="1034986"/>
                    <a:pt x="0" y="666750"/>
                  </a:cubicBezTo>
                  <a:cubicBezTo>
                    <a:pt x="0" y="298514"/>
                    <a:pt x="298514" y="0"/>
                    <a:pt x="666750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8"/>
            <p:cNvSpPr/>
            <p:nvPr/>
          </p:nvSpPr>
          <p:spPr>
            <a:xfrm rot="5400000">
              <a:off x="4477542" y="1615439"/>
              <a:ext cx="1082675" cy="1333500"/>
            </a:xfrm>
            <a:custGeom>
              <a:avLst/>
              <a:gdLst/>
              <a:ahLst/>
              <a:cxnLst/>
              <a:rect l="l" t="t" r="r" b="b"/>
              <a:pathLst>
                <a:path w="1082675" h="1333500">
                  <a:moveTo>
                    <a:pt x="666750" y="0"/>
                  </a:moveTo>
                  <a:cubicBezTo>
                    <a:pt x="824932" y="0"/>
                    <a:pt x="970249" y="55084"/>
                    <a:pt x="1082675" y="149463"/>
                  </a:cubicBezTo>
                  <a:cubicBezTo>
                    <a:pt x="928985" y="269330"/>
                    <a:pt x="831850" y="456696"/>
                    <a:pt x="831850" y="666750"/>
                  </a:cubicBezTo>
                  <a:cubicBezTo>
                    <a:pt x="831850" y="876804"/>
                    <a:pt x="928985" y="1064171"/>
                    <a:pt x="1082675" y="1184037"/>
                  </a:cubicBezTo>
                  <a:cubicBezTo>
                    <a:pt x="970249" y="1278416"/>
                    <a:pt x="824932" y="1333500"/>
                    <a:pt x="666750" y="1333500"/>
                  </a:cubicBezTo>
                  <a:cubicBezTo>
                    <a:pt x="298514" y="1333500"/>
                    <a:pt x="0" y="1034986"/>
                    <a:pt x="0" y="666750"/>
                  </a:cubicBezTo>
                  <a:cubicBezTo>
                    <a:pt x="0" y="298514"/>
                    <a:pt x="298514" y="0"/>
                    <a:pt x="666750" y="0"/>
                  </a:cubicBezTo>
                  <a:close/>
                </a:path>
              </a:pathLst>
            </a:custGeom>
            <a:solidFill>
              <a:srgbClr val="41445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8"/>
            <p:cNvSpPr/>
            <p:nvPr/>
          </p:nvSpPr>
          <p:spPr>
            <a:xfrm flipH="1">
              <a:off x="4631533" y="2624771"/>
              <a:ext cx="1082675" cy="1333500"/>
            </a:xfrm>
            <a:custGeom>
              <a:avLst/>
              <a:gdLst/>
              <a:ahLst/>
              <a:cxnLst/>
              <a:rect l="l" t="t" r="r" b="b"/>
              <a:pathLst>
                <a:path w="1082675" h="1333500">
                  <a:moveTo>
                    <a:pt x="666750" y="0"/>
                  </a:moveTo>
                  <a:cubicBezTo>
                    <a:pt x="824932" y="0"/>
                    <a:pt x="970249" y="55084"/>
                    <a:pt x="1082675" y="149463"/>
                  </a:cubicBezTo>
                  <a:cubicBezTo>
                    <a:pt x="928985" y="269330"/>
                    <a:pt x="831850" y="456696"/>
                    <a:pt x="831850" y="666750"/>
                  </a:cubicBezTo>
                  <a:cubicBezTo>
                    <a:pt x="831850" y="876804"/>
                    <a:pt x="928985" y="1064171"/>
                    <a:pt x="1082675" y="1184037"/>
                  </a:cubicBezTo>
                  <a:cubicBezTo>
                    <a:pt x="970249" y="1278416"/>
                    <a:pt x="824932" y="1333500"/>
                    <a:pt x="666750" y="1333500"/>
                  </a:cubicBezTo>
                  <a:cubicBezTo>
                    <a:pt x="298514" y="1333500"/>
                    <a:pt x="0" y="1034986"/>
                    <a:pt x="0" y="666750"/>
                  </a:cubicBezTo>
                  <a:cubicBezTo>
                    <a:pt x="0" y="298514"/>
                    <a:pt x="298514" y="0"/>
                    <a:pt x="666750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8"/>
            <p:cNvSpPr/>
            <p:nvPr/>
          </p:nvSpPr>
          <p:spPr>
            <a:xfrm rot="16200000" flipV="1">
              <a:off x="3625055" y="2778762"/>
              <a:ext cx="1082675" cy="1333500"/>
            </a:xfrm>
            <a:custGeom>
              <a:avLst/>
              <a:gdLst/>
              <a:ahLst/>
              <a:cxnLst/>
              <a:rect l="l" t="t" r="r" b="b"/>
              <a:pathLst>
                <a:path w="1082675" h="1333500">
                  <a:moveTo>
                    <a:pt x="666750" y="0"/>
                  </a:moveTo>
                  <a:cubicBezTo>
                    <a:pt x="824932" y="0"/>
                    <a:pt x="970249" y="55084"/>
                    <a:pt x="1082675" y="149463"/>
                  </a:cubicBezTo>
                  <a:cubicBezTo>
                    <a:pt x="928985" y="269330"/>
                    <a:pt x="831850" y="456696"/>
                    <a:pt x="831850" y="666750"/>
                  </a:cubicBezTo>
                  <a:cubicBezTo>
                    <a:pt x="831850" y="876804"/>
                    <a:pt x="928985" y="1064171"/>
                    <a:pt x="1082675" y="1184037"/>
                  </a:cubicBezTo>
                  <a:cubicBezTo>
                    <a:pt x="970249" y="1278416"/>
                    <a:pt x="824932" y="1333500"/>
                    <a:pt x="666750" y="1333500"/>
                  </a:cubicBezTo>
                  <a:cubicBezTo>
                    <a:pt x="298514" y="1333500"/>
                    <a:pt x="0" y="1034986"/>
                    <a:pt x="0" y="666750"/>
                  </a:cubicBezTo>
                  <a:cubicBezTo>
                    <a:pt x="0" y="298514"/>
                    <a:pt x="298514" y="0"/>
                    <a:pt x="666750" y="0"/>
                  </a:cubicBezTo>
                  <a:close/>
                </a:path>
              </a:pathLst>
            </a:custGeom>
            <a:solidFill>
              <a:srgbClr val="41445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6" name="Picture 3" descr="F:\PPT素材\323231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2291" y="2017808"/>
              <a:ext cx="454771" cy="454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4" descr="F:\PPT素材\33331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8458" y="3267657"/>
              <a:ext cx="454771" cy="454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5" descr="F:\PPT素材\644331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1579" y="3196537"/>
              <a:ext cx="454771" cy="454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6" descr="F:\PPT素材\9543341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6214" y="2055700"/>
              <a:ext cx="454771" cy="454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1" name="组合 40"/>
          <p:cNvGrpSpPr/>
          <p:nvPr/>
        </p:nvGrpSpPr>
        <p:grpSpPr>
          <a:xfrm rot="10800000">
            <a:off x="2755439" y="2379211"/>
            <a:ext cx="525579" cy="371182"/>
            <a:chOff x="5758372" y="2313737"/>
            <a:chExt cx="525579" cy="371182"/>
          </a:xfrm>
          <a:solidFill>
            <a:srgbClr val="00B0F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42" name="等腰三角形 41"/>
            <p:cNvSpPr/>
            <p:nvPr/>
          </p:nvSpPr>
          <p:spPr>
            <a:xfrm rot="5400000">
              <a:off x="5732774" y="2339335"/>
              <a:ext cx="371182" cy="31998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 rot="5400000">
              <a:off x="5938368" y="2339335"/>
              <a:ext cx="371182" cy="31998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6" name="组合 45"/>
          <p:cNvGrpSpPr/>
          <p:nvPr/>
        </p:nvGrpSpPr>
        <p:grpSpPr>
          <a:xfrm rot="10800000">
            <a:off x="2791119" y="3484785"/>
            <a:ext cx="525579" cy="371182"/>
            <a:chOff x="5758372" y="2313737"/>
            <a:chExt cx="525579" cy="371182"/>
          </a:xfrm>
          <a:solidFill>
            <a:srgbClr val="414455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47" name="等腰三角形 46"/>
            <p:cNvSpPr/>
            <p:nvPr/>
          </p:nvSpPr>
          <p:spPr>
            <a:xfrm rot="5400000">
              <a:off x="5732774" y="2339335"/>
              <a:ext cx="371182" cy="31998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等腰三角形 47"/>
            <p:cNvSpPr/>
            <p:nvPr/>
          </p:nvSpPr>
          <p:spPr>
            <a:xfrm rot="5400000">
              <a:off x="5938368" y="2339335"/>
              <a:ext cx="371182" cy="31998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5885913" y="2311674"/>
            <a:ext cx="525579" cy="371182"/>
            <a:chOff x="5758372" y="2313737"/>
            <a:chExt cx="525579" cy="371182"/>
          </a:xfrm>
          <a:solidFill>
            <a:srgbClr val="414455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0" name="等腰三角形 49"/>
            <p:cNvSpPr/>
            <p:nvPr/>
          </p:nvSpPr>
          <p:spPr>
            <a:xfrm rot="5400000">
              <a:off x="5732774" y="2339335"/>
              <a:ext cx="371182" cy="31998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等腰三角形 50"/>
            <p:cNvSpPr/>
            <p:nvPr/>
          </p:nvSpPr>
          <p:spPr>
            <a:xfrm rot="5400000">
              <a:off x="5938368" y="2339335"/>
              <a:ext cx="371182" cy="31998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5921593" y="3417248"/>
            <a:ext cx="525579" cy="371182"/>
            <a:chOff x="5758372" y="2313737"/>
            <a:chExt cx="525579" cy="371182"/>
          </a:xfrm>
          <a:solidFill>
            <a:srgbClr val="00B0F0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3" name="等腰三角形 52"/>
            <p:cNvSpPr/>
            <p:nvPr/>
          </p:nvSpPr>
          <p:spPr>
            <a:xfrm rot="5400000">
              <a:off x="5732774" y="2339335"/>
              <a:ext cx="371182" cy="31998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等腰三角形 53"/>
            <p:cNvSpPr/>
            <p:nvPr/>
          </p:nvSpPr>
          <p:spPr>
            <a:xfrm rot="5400000">
              <a:off x="5938368" y="2339335"/>
              <a:ext cx="371182" cy="31998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6503540" y="3349523"/>
            <a:ext cx="1894386" cy="506445"/>
            <a:chOff x="1936570" y="360433"/>
            <a:chExt cx="1894386" cy="506445"/>
          </a:xfrm>
        </p:grpSpPr>
        <p:sp>
          <p:nvSpPr>
            <p:cNvPr id="56" name="圆角矩形 55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067035" y="379613"/>
              <a:ext cx="17235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容简要详尽。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6503540" y="2223298"/>
            <a:ext cx="1894386" cy="506445"/>
            <a:chOff x="1936570" y="360433"/>
            <a:chExt cx="1894386" cy="506445"/>
          </a:xfrm>
        </p:grpSpPr>
        <p:sp>
          <p:nvSpPr>
            <p:cNvPr id="60" name="圆角矩形 59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067035" y="379613"/>
              <a:ext cx="17235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容简要详尽。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655973" y="3437100"/>
            <a:ext cx="1894386" cy="506445"/>
            <a:chOff x="1936570" y="360433"/>
            <a:chExt cx="1894386" cy="506445"/>
          </a:xfrm>
        </p:grpSpPr>
        <p:sp>
          <p:nvSpPr>
            <p:cNvPr id="72" name="圆角矩形 71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067035" y="379613"/>
              <a:ext cx="17235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容简要详尽。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86" name="组合 85"/>
          <p:cNvGrpSpPr/>
          <p:nvPr/>
        </p:nvGrpSpPr>
        <p:grpSpPr>
          <a:xfrm>
            <a:off x="655973" y="2310875"/>
            <a:ext cx="1894386" cy="506445"/>
            <a:chOff x="1936570" y="360433"/>
            <a:chExt cx="1894386" cy="506445"/>
          </a:xfrm>
        </p:grpSpPr>
        <p:sp>
          <p:nvSpPr>
            <p:cNvPr id="87" name="圆角矩形 86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067035" y="379613"/>
              <a:ext cx="17235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容简要详尽。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6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2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9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案例分析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62" name="Freeform 4"/>
          <p:cNvSpPr/>
          <p:nvPr/>
        </p:nvSpPr>
        <p:spPr bwMode="blackWhite">
          <a:xfrm>
            <a:off x="3810028" y="2226936"/>
            <a:ext cx="1641835" cy="856300"/>
          </a:xfrm>
          <a:custGeom>
            <a:avLst/>
            <a:gdLst>
              <a:gd name="T0" fmla="*/ 1591 w 1717"/>
              <a:gd name="T1" fmla="*/ 589 h 887"/>
              <a:gd name="T2" fmla="*/ 1551 w 1717"/>
              <a:gd name="T3" fmla="*/ 480 h 887"/>
              <a:gd name="T4" fmla="*/ 1495 w 1717"/>
              <a:gd name="T5" fmla="*/ 378 h 887"/>
              <a:gd name="T6" fmla="*/ 1426 w 1717"/>
              <a:gd name="T7" fmla="*/ 284 h 887"/>
              <a:gd name="T8" fmla="*/ 1344 w 1717"/>
              <a:gd name="T9" fmla="*/ 201 h 887"/>
              <a:gd name="T10" fmla="*/ 1251 w 1717"/>
              <a:gd name="T11" fmla="*/ 131 h 887"/>
              <a:gd name="T12" fmla="*/ 1149 w 1717"/>
              <a:gd name="T13" fmla="*/ 75 h 887"/>
              <a:gd name="T14" fmla="*/ 1039 w 1717"/>
              <a:gd name="T15" fmla="*/ 34 h 887"/>
              <a:gd name="T16" fmla="*/ 926 w 1717"/>
              <a:gd name="T17" fmla="*/ 9 h 887"/>
              <a:gd name="T18" fmla="*/ 809 w 1717"/>
              <a:gd name="T19" fmla="*/ 0 h 887"/>
              <a:gd name="T20" fmla="*/ 694 w 1717"/>
              <a:gd name="T21" fmla="*/ 9 h 887"/>
              <a:gd name="T22" fmla="*/ 579 w 1717"/>
              <a:gd name="T23" fmla="*/ 33 h 887"/>
              <a:gd name="T24" fmla="*/ 470 w 1717"/>
              <a:gd name="T25" fmla="*/ 74 h 887"/>
              <a:gd name="T26" fmla="*/ 367 w 1717"/>
              <a:gd name="T27" fmla="*/ 130 h 887"/>
              <a:gd name="T28" fmla="*/ 275 w 1717"/>
              <a:gd name="T29" fmla="*/ 199 h 887"/>
              <a:gd name="T30" fmla="*/ 192 w 1717"/>
              <a:gd name="T31" fmla="*/ 282 h 887"/>
              <a:gd name="T32" fmla="*/ 122 w 1717"/>
              <a:gd name="T33" fmla="*/ 374 h 887"/>
              <a:gd name="T34" fmla="*/ 66 w 1717"/>
              <a:gd name="T35" fmla="*/ 477 h 887"/>
              <a:gd name="T36" fmla="*/ 25 w 1717"/>
              <a:gd name="T37" fmla="*/ 586 h 887"/>
              <a:gd name="T38" fmla="*/ 0 w 1717"/>
              <a:gd name="T39" fmla="*/ 699 h 887"/>
              <a:gd name="T40" fmla="*/ 237 w 1717"/>
              <a:gd name="T41" fmla="*/ 543 h 887"/>
              <a:gd name="T42" fmla="*/ 442 w 1717"/>
              <a:gd name="T43" fmla="*/ 660 h 887"/>
              <a:gd name="T44" fmla="*/ 484 w 1717"/>
              <a:gd name="T45" fmla="*/ 591 h 887"/>
              <a:gd name="T46" fmla="*/ 540 w 1717"/>
              <a:gd name="T47" fmla="*/ 531 h 887"/>
              <a:gd name="T48" fmla="*/ 605 w 1717"/>
              <a:gd name="T49" fmla="*/ 485 h 887"/>
              <a:gd name="T50" fmla="*/ 679 w 1717"/>
              <a:gd name="T51" fmla="*/ 451 h 887"/>
              <a:gd name="T52" fmla="*/ 758 w 1717"/>
              <a:gd name="T53" fmla="*/ 432 h 887"/>
              <a:gd name="T54" fmla="*/ 839 w 1717"/>
              <a:gd name="T55" fmla="*/ 430 h 887"/>
              <a:gd name="T56" fmla="*/ 919 w 1717"/>
              <a:gd name="T57" fmla="*/ 444 h 887"/>
              <a:gd name="T58" fmla="*/ 995 w 1717"/>
              <a:gd name="T59" fmla="*/ 473 h 887"/>
              <a:gd name="T60" fmla="*/ 1063 w 1717"/>
              <a:gd name="T61" fmla="*/ 516 h 887"/>
              <a:gd name="T62" fmla="*/ 1121 w 1717"/>
              <a:gd name="T63" fmla="*/ 573 h 887"/>
              <a:gd name="T64" fmla="*/ 1168 w 1717"/>
              <a:gd name="T65" fmla="*/ 640 h 887"/>
              <a:gd name="T66" fmla="*/ 1041 w 1717"/>
              <a:gd name="T67" fmla="*/ 646 h 887"/>
              <a:gd name="T68" fmla="*/ 1716 w 1717"/>
              <a:gd name="T69" fmla="*/ 646 h 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717" h="887">
                <a:moveTo>
                  <a:pt x="1606" y="646"/>
                </a:moveTo>
                <a:lnTo>
                  <a:pt x="1591" y="589"/>
                </a:lnTo>
                <a:lnTo>
                  <a:pt x="1573" y="534"/>
                </a:lnTo>
                <a:lnTo>
                  <a:pt x="1551" y="480"/>
                </a:lnTo>
                <a:lnTo>
                  <a:pt x="1525" y="428"/>
                </a:lnTo>
                <a:lnTo>
                  <a:pt x="1495" y="378"/>
                </a:lnTo>
                <a:lnTo>
                  <a:pt x="1463" y="330"/>
                </a:lnTo>
                <a:lnTo>
                  <a:pt x="1426" y="284"/>
                </a:lnTo>
                <a:lnTo>
                  <a:pt x="1386" y="241"/>
                </a:lnTo>
                <a:lnTo>
                  <a:pt x="1344" y="201"/>
                </a:lnTo>
                <a:lnTo>
                  <a:pt x="1298" y="165"/>
                </a:lnTo>
                <a:lnTo>
                  <a:pt x="1251" y="131"/>
                </a:lnTo>
                <a:lnTo>
                  <a:pt x="1201" y="102"/>
                </a:lnTo>
                <a:lnTo>
                  <a:pt x="1149" y="75"/>
                </a:lnTo>
                <a:lnTo>
                  <a:pt x="1095" y="52"/>
                </a:lnTo>
                <a:lnTo>
                  <a:pt x="1039" y="34"/>
                </a:lnTo>
                <a:lnTo>
                  <a:pt x="983" y="20"/>
                </a:lnTo>
                <a:lnTo>
                  <a:pt x="926" y="9"/>
                </a:lnTo>
                <a:lnTo>
                  <a:pt x="867" y="2"/>
                </a:lnTo>
                <a:lnTo>
                  <a:pt x="809" y="0"/>
                </a:lnTo>
                <a:lnTo>
                  <a:pt x="752" y="2"/>
                </a:lnTo>
                <a:lnTo>
                  <a:pt x="694" y="9"/>
                </a:lnTo>
                <a:lnTo>
                  <a:pt x="636" y="19"/>
                </a:lnTo>
                <a:lnTo>
                  <a:pt x="579" y="33"/>
                </a:lnTo>
                <a:lnTo>
                  <a:pt x="523" y="51"/>
                </a:lnTo>
                <a:lnTo>
                  <a:pt x="470" y="74"/>
                </a:lnTo>
                <a:lnTo>
                  <a:pt x="418" y="99"/>
                </a:lnTo>
                <a:lnTo>
                  <a:pt x="367" y="130"/>
                </a:lnTo>
                <a:lnTo>
                  <a:pt x="320" y="163"/>
                </a:lnTo>
                <a:lnTo>
                  <a:pt x="275" y="199"/>
                </a:lnTo>
                <a:lnTo>
                  <a:pt x="231" y="239"/>
                </a:lnTo>
                <a:lnTo>
                  <a:pt x="192" y="282"/>
                </a:lnTo>
                <a:lnTo>
                  <a:pt x="155" y="326"/>
                </a:lnTo>
                <a:lnTo>
                  <a:pt x="122" y="374"/>
                </a:lnTo>
                <a:lnTo>
                  <a:pt x="93" y="425"/>
                </a:lnTo>
                <a:lnTo>
                  <a:pt x="66" y="477"/>
                </a:lnTo>
                <a:lnTo>
                  <a:pt x="44" y="530"/>
                </a:lnTo>
                <a:lnTo>
                  <a:pt x="25" y="586"/>
                </a:lnTo>
                <a:lnTo>
                  <a:pt x="11" y="643"/>
                </a:lnTo>
                <a:lnTo>
                  <a:pt x="0" y="699"/>
                </a:lnTo>
                <a:lnTo>
                  <a:pt x="120" y="623"/>
                </a:lnTo>
                <a:lnTo>
                  <a:pt x="237" y="543"/>
                </a:lnTo>
                <a:lnTo>
                  <a:pt x="426" y="697"/>
                </a:lnTo>
                <a:lnTo>
                  <a:pt x="442" y="660"/>
                </a:lnTo>
                <a:lnTo>
                  <a:pt x="461" y="624"/>
                </a:lnTo>
                <a:lnTo>
                  <a:pt x="484" y="591"/>
                </a:lnTo>
                <a:lnTo>
                  <a:pt x="510" y="560"/>
                </a:lnTo>
                <a:lnTo>
                  <a:pt x="540" y="531"/>
                </a:lnTo>
                <a:lnTo>
                  <a:pt x="572" y="506"/>
                </a:lnTo>
                <a:lnTo>
                  <a:pt x="605" y="485"/>
                </a:lnTo>
                <a:lnTo>
                  <a:pt x="641" y="466"/>
                </a:lnTo>
                <a:lnTo>
                  <a:pt x="679" y="451"/>
                </a:lnTo>
                <a:lnTo>
                  <a:pt x="718" y="440"/>
                </a:lnTo>
                <a:lnTo>
                  <a:pt x="758" y="432"/>
                </a:lnTo>
                <a:lnTo>
                  <a:pt x="798" y="429"/>
                </a:lnTo>
                <a:lnTo>
                  <a:pt x="839" y="430"/>
                </a:lnTo>
                <a:lnTo>
                  <a:pt x="879" y="435"/>
                </a:lnTo>
                <a:lnTo>
                  <a:pt x="919" y="444"/>
                </a:lnTo>
                <a:lnTo>
                  <a:pt x="958" y="456"/>
                </a:lnTo>
                <a:lnTo>
                  <a:pt x="995" y="473"/>
                </a:lnTo>
                <a:lnTo>
                  <a:pt x="1030" y="493"/>
                </a:lnTo>
                <a:lnTo>
                  <a:pt x="1063" y="516"/>
                </a:lnTo>
                <a:lnTo>
                  <a:pt x="1094" y="543"/>
                </a:lnTo>
                <a:lnTo>
                  <a:pt x="1121" y="573"/>
                </a:lnTo>
                <a:lnTo>
                  <a:pt x="1146" y="605"/>
                </a:lnTo>
                <a:lnTo>
                  <a:pt x="1168" y="640"/>
                </a:lnTo>
                <a:lnTo>
                  <a:pt x="1171" y="646"/>
                </a:lnTo>
                <a:lnTo>
                  <a:pt x="1041" y="646"/>
                </a:lnTo>
                <a:lnTo>
                  <a:pt x="1382" y="886"/>
                </a:lnTo>
                <a:lnTo>
                  <a:pt x="1716" y="646"/>
                </a:lnTo>
                <a:lnTo>
                  <a:pt x="1606" y="646"/>
                </a:lnTo>
              </a:path>
            </a:pathLst>
          </a:custGeom>
          <a:solidFill>
            <a:srgbClr val="00B0F0"/>
          </a:solidFill>
          <a:ln w="28575" cap="rnd" cmpd="sng">
            <a:solidFill>
              <a:schemeClr val="bg1"/>
            </a:solidFill>
            <a:prstDash val="solid"/>
            <a:round/>
          </a:ln>
          <a:effectLst>
            <a:outerShdw blurRad="101600" dist="63500" dir="10800000" algn="r" rotWithShape="0">
              <a:prstClr val="black">
                <a:alpha val="30000"/>
              </a:prstClr>
            </a:outerShdw>
          </a:effectLst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3" name="Freeform 5"/>
          <p:cNvSpPr/>
          <p:nvPr/>
        </p:nvSpPr>
        <p:spPr bwMode="blackWhite">
          <a:xfrm>
            <a:off x="3673289" y="2810997"/>
            <a:ext cx="1698252" cy="1057101"/>
          </a:xfrm>
          <a:custGeom>
            <a:avLst/>
            <a:gdLst>
              <a:gd name="T0" fmla="*/ 1365 w 1776"/>
              <a:gd name="T1" fmla="*/ 265 h 1095"/>
              <a:gd name="T2" fmla="*/ 1360 w 1776"/>
              <a:gd name="T3" fmla="*/ 349 h 1095"/>
              <a:gd name="T4" fmla="*/ 1337 w 1776"/>
              <a:gd name="T5" fmla="*/ 429 h 1095"/>
              <a:gd name="T6" fmla="*/ 1299 w 1776"/>
              <a:gd name="T7" fmla="*/ 504 h 1095"/>
              <a:gd name="T8" fmla="*/ 1247 w 1776"/>
              <a:gd name="T9" fmla="*/ 569 h 1095"/>
              <a:gd name="T10" fmla="*/ 1183 w 1776"/>
              <a:gd name="T11" fmla="*/ 624 h 1095"/>
              <a:gd name="T12" fmla="*/ 1108 w 1776"/>
              <a:gd name="T13" fmla="*/ 663 h 1095"/>
              <a:gd name="T14" fmla="*/ 1028 w 1776"/>
              <a:gd name="T15" fmla="*/ 686 h 1095"/>
              <a:gd name="T16" fmla="*/ 945 w 1776"/>
              <a:gd name="T17" fmla="*/ 692 h 1095"/>
              <a:gd name="T18" fmla="*/ 861 w 1776"/>
              <a:gd name="T19" fmla="*/ 682 h 1095"/>
              <a:gd name="T20" fmla="*/ 782 w 1776"/>
              <a:gd name="T21" fmla="*/ 655 h 1095"/>
              <a:gd name="T22" fmla="*/ 709 w 1776"/>
              <a:gd name="T23" fmla="*/ 613 h 1095"/>
              <a:gd name="T24" fmla="*/ 647 w 1776"/>
              <a:gd name="T25" fmla="*/ 556 h 1095"/>
              <a:gd name="T26" fmla="*/ 598 w 1776"/>
              <a:gd name="T27" fmla="*/ 488 h 1095"/>
              <a:gd name="T28" fmla="*/ 563 w 1776"/>
              <a:gd name="T29" fmla="*/ 412 h 1095"/>
              <a:gd name="T30" fmla="*/ 544 w 1776"/>
              <a:gd name="T31" fmla="*/ 330 h 1095"/>
              <a:gd name="T32" fmla="*/ 543 w 1776"/>
              <a:gd name="T33" fmla="*/ 246 h 1095"/>
              <a:gd name="T34" fmla="*/ 379 w 1776"/>
              <a:gd name="T35" fmla="*/ 0 h 1095"/>
              <a:gd name="T36" fmla="*/ 134 w 1776"/>
              <a:gd name="T37" fmla="*/ 238 h 1095"/>
              <a:gd name="T38" fmla="*/ 138 w 1776"/>
              <a:gd name="T39" fmla="*/ 357 h 1095"/>
              <a:gd name="T40" fmla="*/ 158 w 1776"/>
              <a:gd name="T41" fmla="*/ 473 h 1095"/>
              <a:gd name="T42" fmla="*/ 195 w 1776"/>
              <a:gd name="T43" fmla="*/ 585 h 1095"/>
              <a:gd name="T44" fmla="*/ 248 w 1776"/>
              <a:gd name="T45" fmla="*/ 691 h 1095"/>
              <a:gd name="T46" fmla="*/ 315 w 1776"/>
              <a:gd name="T47" fmla="*/ 788 h 1095"/>
              <a:gd name="T48" fmla="*/ 396 w 1776"/>
              <a:gd name="T49" fmla="*/ 875 h 1095"/>
              <a:gd name="T50" fmla="*/ 489 w 1776"/>
              <a:gd name="T51" fmla="*/ 949 h 1095"/>
              <a:gd name="T52" fmla="*/ 590 w 1776"/>
              <a:gd name="T53" fmla="*/ 1009 h 1095"/>
              <a:gd name="T54" fmla="*/ 699 w 1776"/>
              <a:gd name="T55" fmla="*/ 1053 h 1095"/>
              <a:gd name="T56" fmla="*/ 815 w 1776"/>
              <a:gd name="T57" fmla="*/ 1082 h 1095"/>
              <a:gd name="T58" fmla="*/ 932 w 1776"/>
              <a:gd name="T59" fmla="*/ 1094 h 1095"/>
              <a:gd name="T60" fmla="*/ 1051 w 1776"/>
              <a:gd name="T61" fmla="*/ 1088 h 1095"/>
              <a:gd name="T62" fmla="*/ 1166 w 1776"/>
              <a:gd name="T63" fmla="*/ 1067 h 1095"/>
              <a:gd name="T64" fmla="*/ 1279 w 1776"/>
              <a:gd name="T65" fmla="*/ 1027 h 1095"/>
              <a:gd name="T66" fmla="*/ 1383 w 1776"/>
              <a:gd name="T67" fmla="*/ 973 h 1095"/>
              <a:gd name="T68" fmla="*/ 1479 w 1776"/>
              <a:gd name="T69" fmla="*/ 904 h 1095"/>
              <a:gd name="T70" fmla="*/ 1564 w 1776"/>
              <a:gd name="T71" fmla="*/ 822 h 1095"/>
              <a:gd name="T72" fmla="*/ 1636 w 1776"/>
              <a:gd name="T73" fmla="*/ 728 h 1095"/>
              <a:gd name="T74" fmla="*/ 1695 w 1776"/>
              <a:gd name="T75" fmla="*/ 626 h 1095"/>
              <a:gd name="T76" fmla="*/ 1738 w 1776"/>
              <a:gd name="T77" fmla="*/ 516 h 1095"/>
              <a:gd name="T78" fmla="*/ 1765 w 1776"/>
              <a:gd name="T79" fmla="*/ 400 h 1095"/>
              <a:gd name="T80" fmla="*/ 1775 w 1776"/>
              <a:gd name="T81" fmla="*/ 282 h 1095"/>
              <a:gd name="T82" fmla="*/ 1767 w 1776"/>
              <a:gd name="T83" fmla="*/ 164 h 1095"/>
              <a:gd name="T84" fmla="*/ 1361 w 1776"/>
              <a:gd name="T85" fmla="*/ 222 h 10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76" h="1095">
                <a:moveTo>
                  <a:pt x="1361" y="222"/>
                </a:moveTo>
                <a:lnTo>
                  <a:pt x="1365" y="265"/>
                </a:lnTo>
                <a:lnTo>
                  <a:pt x="1365" y="306"/>
                </a:lnTo>
                <a:lnTo>
                  <a:pt x="1360" y="349"/>
                </a:lnTo>
                <a:lnTo>
                  <a:pt x="1351" y="389"/>
                </a:lnTo>
                <a:lnTo>
                  <a:pt x="1337" y="429"/>
                </a:lnTo>
                <a:lnTo>
                  <a:pt x="1321" y="468"/>
                </a:lnTo>
                <a:lnTo>
                  <a:pt x="1299" y="504"/>
                </a:lnTo>
                <a:lnTo>
                  <a:pt x="1275" y="539"/>
                </a:lnTo>
                <a:lnTo>
                  <a:pt x="1247" y="569"/>
                </a:lnTo>
                <a:lnTo>
                  <a:pt x="1216" y="597"/>
                </a:lnTo>
                <a:lnTo>
                  <a:pt x="1183" y="624"/>
                </a:lnTo>
                <a:lnTo>
                  <a:pt x="1146" y="644"/>
                </a:lnTo>
                <a:lnTo>
                  <a:pt x="1108" y="663"/>
                </a:lnTo>
                <a:lnTo>
                  <a:pt x="1069" y="676"/>
                </a:lnTo>
                <a:lnTo>
                  <a:pt x="1028" y="686"/>
                </a:lnTo>
                <a:lnTo>
                  <a:pt x="986" y="691"/>
                </a:lnTo>
                <a:lnTo>
                  <a:pt x="945" y="692"/>
                </a:lnTo>
                <a:lnTo>
                  <a:pt x="902" y="689"/>
                </a:lnTo>
                <a:lnTo>
                  <a:pt x="861" y="682"/>
                </a:lnTo>
                <a:lnTo>
                  <a:pt x="820" y="670"/>
                </a:lnTo>
                <a:lnTo>
                  <a:pt x="782" y="655"/>
                </a:lnTo>
                <a:lnTo>
                  <a:pt x="744" y="636"/>
                </a:lnTo>
                <a:lnTo>
                  <a:pt x="709" y="613"/>
                </a:lnTo>
                <a:lnTo>
                  <a:pt x="676" y="585"/>
                </a:lnTo>
                <a:lnTo>
                  <a:pt x="647" y="556"/>
                </a:lnTo>
                <a:lnTo>
                  <a:pt x="621" y="523"/>
                </a:lnTo>
                <a:lnTo>
                  <a:pt x="598" y="488"/>
                </a:lnTo>
                <a:lnTo>
                  <a:pt x="578" y="451"/>
                </a:lnTo>
                <a:lnTo>
                  <a:pt x="563" y="412"/>
                </a:lnTo>
                <a:lnTo>
                  <a:pt x="552" y="372"/>
                </a:lnTo>
                <a:lnTo>
                  <a:pt x="544" y="330"/>
                </a:lnTo>
                <a:lnTo>
                  <a:pt x="542" y="288"/>
                </a:lnTo>
                <a:lnTo>
                  <a:pt x="543" y="246"/>
                </a:lnTo>
                <a:lnTo>
                  <a:pt x="680" y="246"/>
                </a:lnTo>
                <a:lnTo>
                  <a:pt x="379" y="0"/>
                </a:lnTo>
                <a:lnTo>
                  <a:pt x="0" y="237"/>
                </a:lnTo>
                <a:lnTo>
                  <a:pt x="134" y="238"/>
                </a:lnTo>
                <a:lnTo>
                  <a:pt x="134" y="297"/>
                </a:lnTo>
                <a:lnTo>
                  <a:pt x="138" y="357"/>
                </a:lnTo>
                <a:lnTo>
                  <a:pt x="146" y="415"/>
                </a:lnTo>
                <a:lnTo>
                  <a:pt x="158" y="473"/>
                </a:lnTo>
                <a:lnTo>
                  <a:pt x="175" y="530"/>
                </a:lnTo>
                <a:lnTo>
                  <a:pt x="195" y="585"/>
                </a:lnTo>
                <a:lnTo>
                  <a:pt x="219" y="640"/>
                </a:lnTo>
                <a:lnTo>
                  <a:pt x="248" y="691"/>
                </a:lnTo>
                <a:lnTo>
                  <a:pt x="280" y="741"/>
                </a:lnTo>
                <a:lnTo>
                  <a:pt x="315" y="788"/>
                </a:lnTo>
                <a:lnTo>
                  <a:pt x="355" y="833"/>
                </a:lnTo>
                <a:lnTo>
                  <a:pt x="396" y="875"/>
                </a:lnTo>
                <a:lnTo>
                  <a:pt x="441" y="914"/>
                </a:lnTo>
                <a:lnTo>
                  <a:pt x="489" y="949"/>
                </a:lnTo>
                <a:lnTo>
                  <a:pt x="538" y="980"/>
                </a:lnTo>
                <a:lnTo>
                  <a:pt x="590" y="1009"/>
                </a:lnTo>
                <a:lnTo>
                  <a:pt x="645" y="1033"/>
                </a:lnTo>
                <a:lnTo>
                  <a:pt x="699" y="1053"/>
                </a:lnTo>
                <a:lnTo>
                  <a:pt x="757" y="1070"/>
                </a:lnTo>
                <a:lnTo>
                  <a:pt x="815" y="1082"/>
                </a:lnTo>
                <a:lnTo>
                  <a:pt x="873" y="1089"/>
                </a:lnTo>
                <a:lnTo>
                  <a:pt x="932" y="1094"/>
                </a:lnTo>
                <a:lnTo>
                  <a:pt x="992" y="1093"/>
                </a:lnTo>
                <a:lnTo>
                  <a:pt x="1051" y="1088"/>
                </a:lnTo>
                <a:lnTo>
                  <a:pt x="1108" y="1080"/>
                </a:lnTo>
                <a:lnTo>
                  <a:pt x="1166" y="1067"/>
                </a:lnTo>
                <a:lnTo>
                  <a:pt x="1223" y="1049"/>
                </a:lnTo>
                <a:lnTo>
                  <a:pt x="1279" y="1027"/>
                </a:lnTo>
                <a:lnTo>
                  <a:pt x="1332" y="1002"/>
                </a:lnTo>
                <a:lnTo>
                  <a:pt x="1383" y="973"/>
                </a:lnTo>
                <a:lnTo>
                  <a:pt x="1432" y="940"/>
                </a:lnTo>
                <a:lnTo>
                  <a:pt x="1479" y="904"/>
                </a:lnTo>
                <a:lnTo>
                  <a:pt x="1523" y="865"/>
                </a:lnTo>
                <a:lnTo>
                  <a:pt x="1564" y="822"/>
                </a:lnTo>
                <a:lnTo>
                  <a:pt x="1602" y="776"/>
                </a:lnTo>
                <a:lnTo>
                  <a:pt x="1636" y="728"/>
                </a:lnTo>
                <a:lnTo>
                  <a:pt x="1668" y="678"/>
                </a:lnTo>
                <a:lnTo>
                  <a:pt x="1695" y="626"/>
                </a:lnTo>
                <a:lnTo>
                  <a:pt x="1719" y="571"/>
                </a:lnTo>
                <a:lnTo>
                  <a:pt x="1738" y="516"/>
                </a:lnTo>
                <a:lnTo>
                  <a:pt x="1754" y="459"/>
                </a:lnTo>
                <a:lnTo>
                  <a:pt x="1765" y="400"/>
                </a:lnTo>
                <a:lnTo>
                  <a:pt x="1772" y="342"/>
                </a:lnTo>
                <a:lnTo>
                  <a:pt x="1775" y="282"/>
                </a:lnTo>
                <a:lnTo>
                  <a:pt x="1774" y="223"/>
                </a:lnTo>
                <a:lnTo>
                  <a:pt x="1767" y="164"/>
                </a:lnTo>
                <a:lnTo>
                  <a:pt x="1529" y="342"/>
                </a:lnTo>
                <a:lnTo>
                  <a:pt x="1361" y="222"/>
                </a:lnTo>
              </a:path>
            </a:pathLst>
          </a:custGeom>
          <a:solidFill>
            <a:srgbClr val="414455"/>
          </a:solidFill>
          <a:ln w="28575" cap="rnd" cmpd="sng">
            <a:solidFill>
              <a:schemeClr val="bg1"/>
            </a:solidFill>
            <a:prstDash val="solid"/>
            <a:round/>
          </a:ln>
          <a:effectLst>
            <a:outerShdw blurRad="101600" dist="63500" dir="10800000" algn="r" rotWithShape="0">
              <a:prstClr val="black">
                <a:alpha val="30000"/>
              </a:prstClr>
            </a:outerShdw>
          </a:effectLst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4" name="圆角矩形 63"/>
          <p:cNvSpPr/>
          <p:nvPr/>
        </p:nvSpPr>
        <p:spPr>
          <a:xfrm>
            <a:off x="1045415" y="1541582"/>
            <a:ext cx="1861957" cy="1306855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EEEEEE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114618" y="1688195"/>
            <a:ext cx="1723549" cy="101566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容简要详尽。点击添加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文字内容，内容简要详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尽。点击添加文字内容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，内容简要详尽。</a:t>
            </a:r>
            <a:endParaRPr lang="zh-CN" altLang="en-US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75" name="圆角矩形 74"/>
          <p:cNvSpPr/>
          <p:nvPr/>
        </p:nvSpPr>
        <p:spPr>
          <a:xfrm>
            <a:off x="1025040" y="3253332"/>
            <a:ext cx="1861957" cy="1306855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EEEEEE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094243" y="3399945"/>
            <a:ext cx="1723549" cy="101566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容简要详尽。点击添加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文字内容，内容简要详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尽。点击添加文字内容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，内容简要详尽。</a:t>
            </a:r>
            <a:endParaRPr lang="zh-CN" altLang="en-US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77" name="直接连接符 76"/>
          <p:cNvCxnSpPr/>
          <p:nvPr/>
        </p:nvCxnSpPr>
        <p:spPr>
          <a:xfrm>
            <a:off x="872671" y="3054059"/>
            <a:ext cx="2162315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环形箭头 77"/>
          <p:cNvSpPr/>
          <p:nvPr/>
        </p:nvSpPr>
        <p:spPr>
          <a:xfrm flipV="1">
            <a:off x="2780353" y="3121451"/>
            <a:ext cx="1024980" cy="1024980"/>
          </a:xfrm>
          <a:prstGeom prst="circularArrow">
            <a:avLst>
              <a:gd name="adj1" fmla="val 8049"/>
              <a:gd name="adj2" fmla="val 1142319"/>
              <a:gd name="adj3" fmla="val 20457681"/>
              <a:gd name="adj4" fmla="val 14921288"/>
              <a:gd name="adj5" fmla="val 11288"/>
            </a:avLst>
          </a:prstGeom>
          <a:solidFill>
            <a:srgbClr val="414455"/>
          </a:solidFill>
          <a:ln>
            <a:noFill/>
          </a:ln>
          <a:effectLst>
            <a:outerShdw blurRad="76200" dist="63500" dir="10800000" algn="r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9" name="环形箭头 78"/>
          <p:cNvSpPr/>
          <p:nvPr/>
        </p:nvSpPr>
        <p:spPr>
          <a:xfrm>
            <a:off x="2785399" y="1971023"/>
            <a:ext cx="1024980" cy="1024980"/>
          </a:xfrm>
          <a:prstGeom prst="circularArrow">
            <a:avLst>
              <a:gd name="adj1" fmla="val 8049"/>
              <a:gd name="adj2" fmla="val 1142319"/>
              <a:gd name="adj3" fmla="val 20457681"/>
              <a:gd name="adj4" fmla="val 14921288"/>
              <a:gd name="adj5" fmla="val 11288"/>
            </a:avLst>
          </a:prstGeom>
          <a:solidFill>
            <a:srgbClr val="00B0F0">
              <a:alpha val="80000"/>
            </a:srgbClr>
          </a:solidFill>
          <a:ln>
            <a:noFill/>
          </a:ln>
          <a:effectLst>
            <a:outerShdw blurRad="76200" dist="63500" dir="10800000" algn="r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2" name="右箭头 81"/>
          <p:cNvSpPr/>
          <p:nvPr/>
        </p:nvSpPr>
        <p:spPr>
          <a:xfrm>
            <a:off x="5618755" y="2848437"/>
            <a:ext cx="453241" cy="398950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83" name="圆角矩形 82"/>
          <p:cNvSpPr/>
          <p:nvPr/>
        </p:nvSpPr>
        <p:spPr>
          <a:xfrm>
            <a:off x="6286499" y="1693982"/>
            <a:ext cx="1915887" cy="2662118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EEEEEE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374505" y="1796467"/>
            <a:ext cx="1723549" cy="249299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容简要详尽。点击添加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文字内容，内容简要详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尽。点击添加文字内容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，内容简要详尽。点击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添加文字内容，内容简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要详尽。点击添加文字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内容，内容简要详尽。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容简要详尽。点击添加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文字内容，内容简要详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尽。点击添加文字内容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，内容简要详尽。</a:t>
            </a:r>
            <a:endParaRPr lang="zh-CN" altLang="en-US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2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2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62" grpId="0" animBg="1"/>
      <p:bldP spid="63" grpId="0" animBg="1"/>
      <p:bldP spid="64" grpId="0" animBg="1"/>
      <p:bldP spid="66" grpId="0"/>
      <p:bldP spid="75" grpId="0" animBg="1"/>
      <p:bldP spid="76" grpId="0"/>
      <p:bldP spid="78" grpId="0" animBg="1"/>
      <p:bldP spid="79" grpId="0" animBg="1"/>
      <p:bldP spid="82" grpId="0" animBg="1"/>
      <p:bldP spid="83" grpId="0" animBg="1"/>
      <p:bldP spid="84" grpId="0"/>
      <p:bldP spid="8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问题评估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23" name="饼形 4"/>
          <p:cNvSpPr/>
          <p:nvPr/>
        </p:nvSpPr>
        <p:spPr>
          <a:xfrm rot="3634040">
            <a:off x="668150" y="2425074"/>
            <a:ext cx="2435410" cy="2097930"/>
          </a:xfrm>
          <a:custGeom>
            <a:avLst/>
            <a:gdLst/>
            <a:ahLst/>
            <a:cxnLst/>
            <a:rect l="l" t="t" r="r" b="b"/>
            <a:pathLst>
              <a:path w="2776165" h="2391466">
                <a:moveTo>
                  <a:pt x="1150483" y="1951363"/>
                </a:moveTo>
                <a:cubicBezTo>
                  <a:pt x="1465922" y="1736850"/>
                  <a:pt x="1736590" y="1447220"/>
                  <a:pt x="1936625" y="1092688"/>
                </a:cubicBezTo>
                <a:cubicBezTo>
                  <a:pt x="2132419" y="745672"/>
                  <a:pt x="2240002" y="372886"/>
                  <a:pt x="2263568" y="0"/>
                </a:cubicBezTo>
                <a:lnTo>
                  <a:pt x="2776165" y="0"/>
                </a:lnTo>
                <a:cubicBezTo>
                  <a:pt x="2776165" y="982785"/>
                  <a:pt x="2256557" y="1892329"/>
                  <a:pt x="1409959" y="2391466"/>
                </a:cubicBezTo>
                <a:close/>
                <a:moveTo>
                  <a:pt x="1638719" y="0"/>
                </a:moveTo>
                <a:lnTo>
                  <a:pt x="2228374" y="0"/>
                </a:lnTo>
                <a:cubicBezTo>
                  <a:pt x="2204804" y="367012"/>
                  <a:pt x="2098718" y="733866"/>
                  <a:pt x="1906009" y="1075413"/>
                </a:cubicBezTo>
                <a:cubicBezTo>
                  <a:pt x="1709126" y="1424360"/>
                  <a:pt x="1442881" y="1709573"/>
                  <a:pt x="1132596" y="1921024"/>
                </a:cubicBezTo>
                <a:lnTo>
                  <a:pt x="847085" y="1436761"/>
                </a:lnTo>
                <a:cubicBezTo>
                  <a:pt x="1077138" y="1291147"/>
                  <a:pt x="1275301" y="1088010"/>
                  <a:pt x="1418442" y="834314"/>
                </a:cubicBezTo>
                <a:cubicBezTo>
                  <a:pt x="1567505" y="570122"/>
                  <a:pt x="1638785" y="283205"/>
                  <a:pt x="1638719" y="0"/>
                </a:cubicBezTo>
                <a:close/>
                <a:moveTo>
                  <a:pt x="1047481" y="0"/>
                </a:moveTo>
                <a:lnTo>
                  <a:pt x="1602791" y="0"/>
                </a:lnTo>
                <a:cubicBezTo>
                  <a:pt x="1602828" y="277212"/>
                  <a:pt x="1533044" y="558052"/>
                  <a:pt x="1387136" y="816652"/>
                </a:cubicBezTo>
                <a:cubicBezTo>
                  <a:pt x="1247218" y="1064635"/>
                  <a:pt x="1053601" y="1263274"/>
                  <a:pt x="828794" y="1405739"/>
                </a:cubicBezTo>
                <a:lnTo>
                  <a:pt x="540306" y="916427"/>
                </a:lnTo>
                <a:cubicBezTo>
                  <a:pt x="697168" y="834023"/>
                  <a:pt x="832498" y="706671"/>
                  <a:pt x="926026" y="540908"/>
                </a:cubicBezTo>
                <a:cubicBezTo>
                  <a:pt x="1022475" y="369967"/>
                  <a:pt x="1060973" y="182095"/>
                  <a:pt x="1047481" y="0"/>
                </a:cubicBezTo>
                <a:close/>
                <a:moveTo>
                  <a:pt x="0" y="0"/>
                </a:moveTo>
                <a:lnTo>
                  <a:pt x="1012008" y="0"/>
                </a:lnTo>
                <a:cubicBezTo>
                  <a:pt x="1025436" y="176166"/>
                  <a:pt x="988449" y="358048"/>
                  <a:pt x="895115" y="523468"/>
                </a:cubicBezTo>
                <a:cubicBezTo>
                  <a:pt x="804770" y="683591"/>
                  <a:pt x="673923" y="806499"/>
                  <a:pt x="522295" y="885878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24" name="矩形 11"/>
          <p:cNvSpPr/>
          <p:nvPr/>
        </p:nvSpPr>
        <p:spPr>
          <a:xfrm>
            <a:off x="2235435" y="1898036"/>
            <a:ext cx="2573790" cy="751657"/>
          </a:xfrm>
          <a:custGeom>
            <a:avLst/>
            <a:gdLst>
              <a:gd name="connsiteX0" fmla="*/ 0 w 4093028"/>
              <a:gd name="connsiteY0" fmla="*/ 0 h 727844"/>
              <a:gd name="connsiteX1" fmla="*/ 4093028 w 4093028"/>
              <a:gd name="connsiteY1" fmla="*/ 0 h 727844"/>
              <a:gd name="connsiteX2" fmla="*/ 4093028 w 4093028"/>
              <a:gd name="connsiteY2" fmla="*/ 727844 h 727844"/>
              <a:gd name="connsiteX3" fmla="*/ 0 w 4093028"/>
              <a:gd name="connsiteY3" fmla="*/ 727844 h 727844"/>
              <a:gd name="connsiteX4" fmla="*/ 0 w 4093028"/>
              <a:gd name="connsiteY4" fmla="*/ 0 h 727844"/>
              <a:gd name="connsiteX0-1" fmla="*/ 0 w 4326390"/>
              <a:gd name="connsiteY0-2" fmla="*/ 0 h 732606"/>
              <a:gd name="connsiteX1-3" fmla="*/ 4326390 w 4326390"/>
              <a:gd name="connsiteY1-4" fmla="*/ 4762 h 732606"/>
              <a:gd name="connsiteX2-5" fmla="*/ 4326390 w 4326390"/>
              <a:gd name="connsiteY2-6" fmla="*/ 732606 h 732606"/>
              <a:gd name="connsiteX3-7" fmla="*/ 233362 w 4326390"/>
              <a:gd name="connsiteY3-8" fmla="*/ 732606 h 732606"/>
              <a:gd name="connsiteX4-9" fmla="*/ 0 w 4326390"/>
              <a:gd name="connsiteY4-10" fmla="*/ 0 h 732606"/>
              <a:gd name="connsiteX0-11" fmla="*/ 0 w 4326390"/>
              <a:gd name="connsiteY0-12" fmla="*/ 0 h 756419"/>
              <a:gd name="connsiteX1-13" fmla="*/ 4326390 w 4326390"/>
              <a:gd name="connsiteY1-14" fmla="*/ 4762 h 756419"/>
              <a:gd name="connsiteX2-15" fmla="*/ 4326390 w 4326390"/>
              <a:gd name="connsiteY2-16" fmla="*/ 732606 h 756419"/>
              <a:gd name="connsiteX3-17" fmla="*/ 409575 w 4326390"/>
              <a:gd name="connsiteY3-18" fmla="*/ 756419 h 756419"/>
              <a:gd name="connsiteX4-19" fmla="*/ 0 w 4326390"/>
              <a:gd name="connsiteY4-20" fmla="*/ 0 h 756419"/>
              <a:gd name="connsiteX0-21" fmla="*/ 0 w 4335915"/>
              <a:gd name="connsiteY0-22" fmla="*/ 1588 h 751657"/>
              <a:gd name="connsiteX1-23" fmla="*/ 4335915 w 4335915"/>
              <a:gd name="connsiteY1-24" fmla="*/ 0 h 751657"/>
              <a:gd name="connsiteX2-25" fmla="*/ 4335915 w 4335915"/>
              <a:gd name="connsiteY2-26" fmla="*/ 727844 h 751657"/>
              <a:gd name="connsiteX3-27" fmla="*/ 419100 w 4335915"/>
              <a:gd name="connsiteY3-28" fmla="*/ 751657 h 751657"/>
              <a:gd name="connsiteX4-29" fmla="*/ 0 w 4335915"/>
              <a:gd name="connsiteY4-30" fmla="*/ 1588 h 751657"/>
              <a:gd name="connsiteX0-31" fmla="*/ 0 w 4335915"/>
              <a:gd name="connsiteY0-32" fmla="*/ 1588 h 751657"/>
              <a:gd name="connsiteX1-33" fmla="*/ 4335915 w 4335915"/>
              <a:gd name="connsiteY1-34" fmla="*/ 0 h 751657"/>
              <a:gd name="connsiteX2-35" fmla="*/ 4335915 w 4335915"/>
              <a:gd name="connsiteY2-36" fmla="*/ 727844 h 751657"/>
              <a:gd name="connsiteX3-37" fmla="*/ 425450 w 4335915"/>
              <a:gd name="connsiteY3-38" fmla="*/ 751657 h 751657"/>
              <a:gd name="connsiteX4-39" fmla="*/ 0 w 4335915"/>
              <a:gd name="connsiteY4-40" fmla="*/ 1588 h 751657"/>
              <a:gd name="connsiteX0-41" fmla="*/ 0 w 4335915"/>
              <a:gd name="connsiteY0-42" fmla="*/ 1588 h 753244"/>
              <a:gd name="connsiteX1-43" fmla="*/ 4335915 w 4335915"/>
              <a:gd name="connsiteY1-44" fmla="*/ 0 h 753244"/>
              <a:gd name="connsiteX2-45" fmla="*/ 4335915 w 4335915"/>
              <a:gd name="connsiteY2-46" fmla="*/ 753244 h 753244"/>
              <a:gd name="connsiteX3-47" fmla="*/ 425450 w 4335915"/>
              <a:gd name="connsiteY3-48" fmla="*/ 751657 h 753244"/>
              <a:gd name="connsiteX4-49" fmla="*/ 0 w 4335915"/>
              <a:gd name="connsiteY4-50" fmla="*/ 1588 h 753244"/>
              <a:gd name="connsiteX0-51" fmla="*/ 0 w 4335915"/>
              <a:gd name="connsiteY0-52" fmla="*/ 1588 h 753244"/>
              <a:gd name="connsiteX1-53" fmla="*/ 2573790 w 4335915"/>
              <a:gd name="connsiteY1-54" fmla="*/ 0 h 753244"/>
              <a:gd name="connsiteX2-55" fmla="*/ 4335915 w 4335915"/>
              <a:gd name="connsiteY2-56" fmla="*/ 753244 h 753244"/>
              <a:gd name="connsiteX3-57" fmla="*/ 425450 w 4335915"/>
              <a:gd name="connsiteY3-58" fmla="*/ 751657 h 753244"/>
              <a:gd name="connsiteX4-59" fmla="*/ 0 w 4335915"/>
              <a:gd name="connsiteY4-60" fmla="*/ 1588 h 753244"/>
              <a:gd name="connsiteX0-61" fmla="*/ 0 w 2592840"/>
              <a:gd name="connsiteY0-62" fmla="*/ 1588 h 751657"/>
              <a:gd name="connsiteX1-63" fmla="*/ 2573790 w 2592840"/>
              <a:gd name="connsiteY1-64" fmla="*/ 0 h 751657"/>
              <a:gd name="connsiteX2-65" fmla="*/ 2592840 w 2592840"/>
              <a:gd name="connsiteY2-66" fmla="*/ 724669 h 751657"/>
              <a:gd name="connsiteX3-67" fmla="*/ 425450 w 2592840"/>
              <a:gd name="connsiteY3-68" fmla="*/ 751657 h 751657"/>
              <a:gd name="connsiteX4-69" fmla="*/ 0 w 2592840"/>
              <a:gd name="connsiteY4-70" fmla="*/ 1588 h 751657"/>
              <a:gd name="connsiteX0-71" fmla="*/ 0 w 2573790"/>
              <a:gd name="connsiteY0-72" fmla="*/ 1588 h 751657"/>
              <a:gd name="connsiteX1-73" fmla="*/ 2573790 w 2573790"/>
              <a:gd name="connsiteY1-74" fmla="*/ 0 h 751657"/>
              <a:gd name="connsiteX2-75" fmla="*/ 2573790 w 2573790"/>
              <a:gd name="connsiteY2-76" fmla="*/ 724669 h 751657"/>
              <a:gd name="connsiteX3-77" fmla="*/ 425450 w 2573790"/>
              <a:gd name="connsiteY3-78" fmla="*/ 751657 h 751657"/>
              <a:gd name="connsiteX4-79" fmla="*/ 0 w 2573790"/>
              <a:gd name="connsiteY4-80" fmla="*/ 1588 h 751657"/>
              <a:gd name="connsiteX0-81" fmla="*/ 0 w 2573790"/>
              <a:gd name="connsiteY0-82" fmla="*/ 1588 h 751657"/>
              <a:gd name="connsiteX1-83" fmla="*/ 2573790 w 2573790"/>
              <a:gd name="connsiteY1-84" fmla="*/ 0 h 751657"/>
              <a:gd name="connsiteX2-85" fmla="*/ 2573790 w 2573790"/>
              <a:gd name="connsiteY2-86" fmla="*/ 750069 h 751657"/>
              <a:gd name="connsiteX3-87" fmla="*/ 425450 w 2573790"/>
              <a:gd name="connsiteY3-88" fmla="*/ 751657 h 751657"/>
              <a:gd name="connsiteX4-89" fmla="*/ 0 w 2573790"/>
              <a:gd name="connsiteY4-90" fmla="*/ 1588 h 75165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573790" h="751657">
                <a:moveTo>
                  <a:pt x="0" y="1588"/>
                </a:moveTo>
                <a:lnTo>
                  <a:pt x="2573790" y="0"/>
                </a:lnTo>
                <a:lnTo>
                  <a:pt x="2573790" y="750069"/>
                </a:lnTo>
                <a:lnTo>
                  <a:pt x="425450" y="751657"/>
                </a:lnTo>
                <a:lnTo>
                  <a:pt x="0" y="1588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26" name="矩形 11"/>
          <p:cNvSpPr/>
          <p:nvPr/>
        </p:nvSpPr>
        <p:spPr>
          <a:xfrm>
            <a:off x="2679935" y="2677931"/>
            <a:ext cx="2128496" cy="426220"/>
          </a:xfrm>
          <a:custGeom>
            <a:avLst/>
            <a:gdLst>
              <a:gd name="connsiteX0" fmla="*/ 0 w 4093028"/>
              <a:gd name="connsiteY0" fmla="*/ 0 h 727844"/>
              <a:gd name="connsiteX1" fmla="*/ 4093028 w 4093028"/>
              <a:gd name="connsiteY1" fmla="*/ 0 h 727844"/>
              <a:gd name="connsiteX2" fmla="*/ 4093028 w 4093028"/>
              <a:gd name="connsiteY2" fmla="*/ 727844 h 727844"/>
              <a:gd name="connsiteX3" fmla="*/ 0 w 4093028"/>
              <a:gd name="connsiteY3" fmla="*/ 727844 h 727844"/>
              <a:gd name="connsiteX4" fmla="*/ 0 w 4093028"/>
              <a:gd name="connsiteY4" fmla="*/ 0 h 727844"/>
              <a:gd name="connsiteX0-1" fmla="*/ 0 w 4326390"/>
              <a:gd name="connsiteY0-2" fmla="*/ 0 h 732606"/>
              <a:gd name="connsiteX1-3" fmla="*/ 4326390 w 4326390"/>
              <a:gd name="connsiteY1-4" fmla="*/ 4762 h 732606"/>
              <a:gd name="connsiteX2-5" fmla="*/ 4326390 w 4326390"/>
              <a:gd name="connsiteY2-6" fmla="*/ 732606 h 732606"/>
              <a:gd name="connsiteX3-7" fmla="*/ 233362 w 4326390"/>
              <a:gd name="connsiteY3-8" fmla="*/ 732606 h 732606"/>
              <a:gd name="connsiteX4-9" fmla="*/ 0 w 4326390"/>
              <a:gd name="connsiteY4-10" fmla="*/ 0 h 732606"/>
              <a:gd name="connsiteX0-11" fmla="*/ 0 w 4326390"/>
              <a:gd name="connsiteY0-12" fmla="*/ 0 h 756419"/>
              <a:gd name="connsiteX1-13" fmla="*/ 4326390 w 4326390"/>
              <a:gd name="connsiteY1-14" fmla="*/ 4762 h 756419"/>
              <a:gd name="connsiteX2-15" fmla="*/ 4326390 w 4326390"/>
              <a:gd name="connsiteY2-16" fmla="*/ 732606 h 756419"/>
              <a:gd name="connsiteX3-17" fmla="*/ 409575 w 4326390"/>
              <a:gd name="connsiteY3-18" fmla="*/ 756419 h 756419"/>
              <a:gd name="connsiteX4-19" fmla="*/ 0 w 4326390"/>
              <a:gd name="connsiteY4-20" fmla="*/ 0 h 756419"/>
              <a:gd name="connsiteX0-21" fmla="*/ 0 w 4335915"/>
              <a:gd name="connsiteY0-22" fmla="*/ 1588 h 751657"/>
              <a:gd name="connsiteX1-23" fmla="*/ 4335915 w 4335915"/>
              <a:gd name="connsiteY1-24" fmla="*/ 0 h 751657"/>
              <a:gd name="connsiteX2-25" fmla="*/ 4335915 w 4335915"/>
              <a:gd name="connsiteY2-26" fmla="*/ 727844 h 751657"/>
              <a:gd name="connsiteX3-27" fmla="*/ 419100 w 4335915"/>
              <a:gd name="connsiteY3-28" fmla="*/ 751657 h 751657"/>
              <a:gd name="connsiteX4-29" fmla="*/ 0 w 4335915"/>
              <a:gd name="connsiteY4-30" fmla="*/ 1588 h 751657"/>
              <a:gd name="connsiteX0-31" fmla="*/ 0 w 4335915"/>
              <a:gd name="connsiteY0-32" fmla="*/ 1588 h 751657"/>
              <a:gd name="connsiteX1-33" fmla="*/ 4335915 w 4335915"/>
              <a:gd name="connsiteY1-34" fmla="*/ 0 h 751657"/>
              <a:gd name="connsiteX2-35" fmla="*/ 4335915 w 4335915"/>
              <a:gd name="connsiteY2-36" fmla="*/ 727844 h 751657"/>
              <a:gd name="connsiteX3-37" fmla="*/ 425450 w 4335915"/>
              <a:gd name="connsiteY3-38" fmla="*/ 751657 h 751657"/>
              <a:gd name="connsiteX4-39" fmla="*/ 0 w 4335915"/>
              <a:gd name="connsiteY4-40" fmla="*/ 1588 h 751657"/>
              <a:gd name="connsiteX0-41" fmla="*/ 0 w 4335915"/>
              <a:gd name="connsiteY0-42" fmla="*/ 1588 h 753244"/>
              <a:gd name="connsiteX1-43" fmla="*/ 4335915 w 4335915"/>
              <a:gd name="connsiteY1-44" fmla="*/ 0 h 753244"/>
              <a:gd name="connsiteX2-45" fmla="*/ 4335915 w 4335915"/>
              <a:gd name="connsiteY2-46" fmla="*/ 753244 h 753244"/>
              <a:gd name="connsiteX3-47" fmla="*/ 425450 w 4335915"/>
              <a:gd name="connsiteY3-48" fmla="*/ 751657 h 753244"/>
              <a:gd name="connsiteX4-49" fmla="*/ 0 w 4335915"/>
              <a:gd name="connsiteY4-50" fmla="*/ 1588 h 753244"/>
              <a:gd name="connsiteX0-51" fmla="*/ 0 w 4335915"/>
              <a:gd name="connsiteY0-52" fmla="*/ 1588 h 753244"/>
              <a:gd name="connsiteX1-53" fmla="*/ 2573790 w 4335915"/>
              <a:gd name="connsiteY1-54" fmla="*/ 0 h 753244"/>
              <a:gd name="connsiteX2-55" fmla="*/ 4335915 w 4335915"/>
              <a:gd name="connsiteY2-56" fmla="*/ 753244 h 753244"/>
              <a:gd name="connsiteX3-57" fmla="*/ 425450 w 4335915"/>
              <a:gd name="connsiteY3-58" fmla="*/ 751657 h 753244"/>
              <a:gd name="connsiteX4-59" fmla="*/ 0 w 4335915"/>
              <a:gd name="connsiteY4-60" fmla="*/ 1588 h 753244"/>
              <a:gd name="connsiteX0-61" fmla="*/ 0 w 2592840"/>
              <a:gd name="connsiteY0-62" fmla="*/ 1588 h 751657"/>
              <a:gd name="connsiteX1-63" fmla="*/ 2573790 w 2592840"/>
              <a:gd name="connsiteY1-64" fmla="*/ 0 h 751657"/>
              <a:gd name="connsiteX2-65" fmla="*/ 2592840 w 2592840"/>
              <a:gd name="connsiteY2-66" fmla="*/ 724669 h 751657"/>
              <a:gd name="connsiteX3-67" fmla="*/ 425450 w 2592840"/>
              <a:gd name="connsiteY3-68" fmla="*/ 751657 h 751657"/>
              <a:gd name="connsiteX4-69" fmla="*/ 0 w 2592840"/>
              <a:gd name="connsiteY4-70" fmla="*/ 1588 h 751657"/>
              <a:gd name="connsiteX0-71" fmla="*/ 0 w 2573790"/>
              <a:gd name="connsiteY0-72" fmla="*/ 1588 h 751657"/>
              <a:gd name="connsiteX1-73" fmla="*/ 2573790 w 2573790"/>
              <a:gd name="connsiteY1-74" fmla="*/ 0 h 751657"/>
              <a:gd name="connsiteX2-75" fmla="*/ 2573790 w 2573790"/>
              <a:gd name="connsiteY2-76" fmla="*/ 724669 h 751657"/>
              <a:gd name="connsiteX3-77" fmla="*/ 425450 w 2573790"/>
              <a:gd name="connsiteY3-78" fmla="*/ 751657 h 751657"/>
              <a:gd name="connsiteX4-79" fmla="*/ 0 w 2573790"/>
              <a:gd name="connsiteY4-80" fmla="*/ 1588 h 751657"/>
              <a:gd name="connsiteX0-81" fmla="*/ 0 w 2573790"/>
              <a:gd name="connsiteY0-82" fmla="*/ 1588 h 751657"/>
              <a:gd name="connsiteX1-83" fmla="*/ 2573790 w 2573790"/>
              <a:gd name="connsiteY1-84" fmla="*/ 0 h 751657"/>
              <a:gd name="connsiteX2-85" fmla="*/ 2573790 w 2573790"/>
              <a:gd name="connsiteY2-86" fmla="*/ 750069 h 751657"/>
              <a:gd name="connsiteX3-87" fmla="*/ 425450 w 2573790"/>
              <a:gd name="connsiteY3-88" fmla="*/ 751657 h 751657"/>
              <a:gd name="connsiteX4-89" fmla="*/ 0 w 2573790"/>
              <a:gd name="connsiteY4-90" fmla="*/ 1588 h 751657"/>
              <a:gd name="connsiteX0-91" fmla="*/ 0 w 2573790"/>
              <a:gd name="connsiteY0-92" fmla="*/ 1588 h 750069"/>
              <a:gd name="connsiteX1-93" fmla="*/ 2573790 w 2573790"/>
              <a:gd name="connsiteY1-94" fmla="*/ 0 h 750069"/>
              <a:gd name="connsiteX2-95" fmla="*/ 2573790 w 2573790"/>
              <a:gd name="connsiteY2-96" fmla="*/ 750069 h 750069"/>
              <a:gd name="connsiteX3-97" fmla="*/ 244475 w 2573790"/>
              <a:gd name="connsiteY3-98" fmla="*/ 434157 h 750069"/>
              <a:gd name="connsiteX4-99" fmla="*/ 0 w 2573790"/>
              <a:gd name="connsiteY4-100" fmla="*/ 1588 h 750069"/>
              <a:gd name="connsiteX0-101" fmla="*/ 0 w 2573790"/>
              <a:gd name="connsiteY0-102" fmla="*/ 7938 h 756419"/>
              <a:gd name="connsiteX1-103" fmla="*/ 2135640 w 2573790"/>
              <a:gd name="connsiteY1-104" fmla="*/ 0 h 756419"/>
              <a:gd name="connsiteX2-105" fmla="*/ 2573790 w 2573790"/>
              <a:gd name="connsiteY2-106" fmla="*/ 756419 h 756419"/>
              <a:gd name="connsiteX3-107" fmla="*/ 244475 w 2573790"/>
              <a:gd name="connsiteY3-108" fmla="*/ 440507 h 756419"/>
              <a:gd name="connsiteX4-109" fmla="*/ 0 w 2573790"/>
              <a:gd name="connsiteY4-110" fmla="*/ 7938 h 756419"/>
              <a:gd name="connsiteX0-111" fmla="*/ 0 w 2141990"/>
              <a:gd name="connsiteY0-112" fmla="*/ 7938 h 559569"/>
              <a:gd name="connsiteX1-113" fmla="*/ 2135640 w 2141990"/>
              <a:gd name="connsiteY1-114" fmla="*/ 0 h 559569"/>
              <a:gd name="connsiteX2-115" fmla="*/ 2141990 w 2141990"/>
              <a:gd name="connsiteY2-116" fmla="*/ 559569 h 559569"/>
              <a:gd name="connsiteX3-117" fmla="*/ 244475 w 2141990"/>
              <a:gd name="connsiteY3-118" fmla="*/ 440507 h 559569"/>
              <a:gd name="connsiteX4-119" fmla="*/ 0 w 2141990"/>
              <a:gd name="connsiteY4-120" fmla="*/ 7938 h 559569"/>
              <a:gd name="connsiteX0-121" fmla="*/ 0 w 2141990"/>
              <a:gd name="connsiteY0-122" fmla="*/ 7938 h 467494"/>
              <a:gd name="connsiteX1-123" fmla="*/ 2135640 w 2141990"/>
              <a:gd name="connsiteY1-124" fmla="*/ 0 h 467494"/>
              <a:gd name="connsiteX2-125" fmla="*/ 2141990 w 2141990"/>
              <a:gd name="connsiteY2-126" fmla="*/ 467494 h 467494"/>
              <a:gd name="connsiteX3-127" fmla="*/ 244475 w 2141990"/>
              <a:gd name="connsiteY3-128" fmla="*/ 440507 h 467494"/>
              <a:gd name="connsiteX4-129" fmla="*/ 0 w 2141990"/>
              <a:gd name="connsiteY4-130" fmla="*/ 7938 h 467494"/>
              <a:gd name="connsiteX0-131" fmla="*/ 0 w 2141990"/>
              <a:gd name="connsiteY0-132" fmla="*/ 7938 h 448444"/>
              <a:gd name="connsiteX1-133" fmla="*/ 2135640 w 2141990"/>
              <a:gd name="connsiteY1-134" fmla="*/ 0 h 448444"/>
              <a:gd name="connsiteX2-135" fmla="*/ 2141990 w 2141990"/>
              <a:gd name="connsiteY2-136" fmla="*/ 448444 h 448444"/>
              <a:gd name="connsiteX3-137" fmla="*/ 244475 w 2141990"/>
              <a:gd name="connsiteY3-138" fmla="*/ 440507 h 448444"/>
              <a:gd name="connsiteX4-139" fmla="*/ 0 w 2141990"/>
              <a:gd name="connsiteY4-140" fmla="*/ 7938 h 448444"/>
              <a:gd name="connsiteX0-141" fmla="*/ 0 w 2141990"/>
              <a:gd name="connsiteY0-142" fmla="*/ 7938 h 440507"/>
              <a:gd name="connsiteX1-143" fmla="*/ 2135640 w 2141990"/>
              <a:gd name="connsiteY1-144" fmla="*/ 0 h 440507"/>
              <a:gd name="connsiteX2-145" fmla="*/ 2141990 w 2141990"/>
              <a:gd name="connsiteY2-146" fmla="*/ 438919 h 440507"/>
              <a:gd name="connsiteX3-147" fmla="*/ 244475 w 2141990"/>
              <a:gd name="connsiteY3-148" fmla="*/ 440507 h 440507"/>
              <a:gd name="connsiteX4-149" fmla="*/ 0 w 2141990"/>
              <a:gd name="connsiteY4-150" fmla="*/ 7938 h 440507"/>
              <a:gd name="connsiteX0-151" fmla="*/ 0 w 2141990"/>
              <a:gd name="connsiteY0-152" fmla="*/ 7938 h 451619"/>
              <a:gd name="connsiteX1-153" fmla="*/ 2135640 w 2141990"/>
              <a:gd name="connsiteY1-154" fmla="*/ 0 h 451619"/>
              <a:gd name="connsiteX2-155" fmla="*/ 2141990 w 2141990"/>
              <a:gd name="connsiteY2-156" fmla="*/ 451619 h 451619"/>
              <a:gd name="connsiteX3-157" fmla="*/ 244475 w 2141990"/>
              <a:gd name="connsiteY3-158" fmla="*/ 440507 h 451619"/>
              <a:gd name="connsiteX4-159" fmla="*/ 0 w 2141990"/>
              <a:gd name="connsiteY4-160" fmla="*/ 7938 h 451619"/>
              <a:gd name="connsiteX0-161" fmla="*/ 0 w 2135921"/>
              <a:gd name="connsiteY0-162" fmla="*/ 7938 h 448444"/>
              <a:gd name="connsiteX1-163" fmla="*/ 2135640 w 2135921"/>
              <a:gd name="connsiteY1-164" fmla="*/ 0 h 448444"/>
              <a:gd name="connsiteX2-165" fmla="*/ 2129290 w 2135921"/>
              <a:gd name="connsiteY2-166" fmla="*/ 448444 h 448444"/>
              <a:gd name="connsiteX3-167" fmla="*/ 244475 w 2135921"/>
              <a:gd name="connsiteY3-168" fmla="*/ 440507 h 448444"/>
              <a:gd name="connsiteX4-169" fmla="*/ 0 w 2135921"/>
              <a:gd name="connsiteY4-170" fmla="*/ 7938 h 448444"/>
              <a:gd name="connsiteX0-171" fmla="*/ 0 w 2129290"/>
              <a:gd name="connsiteY0-172" fmla="*/ 7938 h 448444"/>
              <a:gd name="connsiteX1-173" fmla="*/ 2126115 w 2129290"/>
              <a:gd name="connsiteY1-174" fmla="*/ 0 h 448444"/>
              <a:gd name="connsiteX2-175" fmla="*/ 2129290 w 2129290"/>
              <a:gd name="connsiteY2-176" fmla="*/ 448444 h 448444"/>
              <a:gd name="connsiteX3-177" fmla="*/ 244475 w 2129290"/>
              <a:gd name="connsiteY3-178" fmla="*/ 440507 h 448444"/>
              <a:gd name="connsiteX4-179" fmla="*/ 0 w 2129290"/>
              <a:gd name="connsiteY4-180" fmla="*/ 7938 h 448444"/>
              <a:gd name="connsiteX0-181" fmla="*/ 0 w 2129290"/>
              <a:gd name="connsiteY0-182" fmla="*/ 7938 h 448444"/>
              <a:gd name="connsiteX1-183" fmla="*/ 2126115 w 2129290"/>
              <a:gd name="connsiteY1-184" fmla="*/ 0 h 448444"/>
              <a:gd name="connsiteX2-185" fmla="*/ 2129290 w 2129290"/>
              <a:gd name="connsiteY2-186" fmla="*/ 448444 h 448444"/>
              <a:gd name="connsiteX3-187" fmla="*/ 234950 w 2129290"/>
              <a:gd name="connsiteY3-188" fmla="*/ 426220 h 448444"/>
              <a:gd name="connsiteX4-189" fmla="*/ 0 w 2129290"/>
              <a:gd name="connsiteY4-190" fmla="*/ 7938 h 448444"/>
              <a:gd name="connsiteX0-191" fmla="*/ 0 w 2132465"/>
              <a:gd name="connsiteY0-192" fmla="*/ 7938 h 426220"/>
              <a:gd name="connsiteX1-193" fmla="*/ 2126115 w 2132465"/>
              <a:gd name="connsiteY1-194" fmla="*/ 0 h 426220"/>
              <a:gd name="connsiteX2-195" fmla="*/ 2132465 w 2132465"/>
              <a:gd name="connsiteY2-196" fmla="*/ 419869 h 426220"/>
              <a:gd name="connsiteX3-197" fmla="*/ 234950 w 2132465"/>
              <a:gd name="connsiteY3-198" fmla="*/ 426220 h 426220"/>
              <a:gd name="connsiteX4-199" fmla="*/ 0 w 2132465"/>
              <a:gd name="connsiteY4-200" fmla="*/ 7938 h 426220"/>
              <a:gd name="connsiteX0-201" fmla="*/ 0 w 2135640"/>
              <a:gd name="connsiteY0-202" fmla="*/ 7938 h 435744"/>
              <a:gd name="connsiteX1-203" fmla="*/ 2126115 w 2135640"/>
              <a:gd name="connsiteY1-204" fmla="*/ 0 h 435744"/>
              <a:gd name="connsiteX2-205" fmla="*/ 2135640 w 2135640"/>
              <a:gd name="connsiteY2-206" fmla="*/ 435744 h 435744"/>
              <a:gd name="connsiteX3-207" fmla="*/ 234950 w 2135640"/>
              <a:gd name="connsiteY3-208" fmla="*/ 426220 h 435744"/>
              <a:gd name="connsiteX4-209" fmla="*/ 0 w 2135640"/>
              <a:gd name="connsiteY4-210" fmla="*/ 7938 h 435744"/>
              <a:gd name="connsiteX0-211" fmla="*/ 0 w 2135640"/>
              <a:gd name="connsiteY0-212" fmla="*/ 7938 h 426220"/>
              <a:gd name="connsiteX1-213" fmla="*/ 2126115 w 2135640"/>
              <a:gd name="connsiteY1-214" fmla="*/ 0 h 426220"/>
              <a:gd name="connsiteX2-215" fmla="*/ 2135640 w 2135640"/>
              <a:gd name="connsiteY2-216" fmla="*/ 426219 h 426220"/>
              <a:gd name="connsiteX3-217" fmla="*/ 234950 w 2135640"/>
              <a:gd name="connsiteY3-218" fmla="*/ 426220 h 426220"/>
              <a:gd name="connsiteX4-219" fmla="*/ 0 w 2135640"/>
              <a:gd name="connsiteY4-220" fmla="*/ 7938 h 426220"/>
              <a:gd name="connsiteX0-221" fmla="*/ 0 w 2128496"/>
              <a:gd name="connsiteY0-222" fmla="*/ 7938 h 426220"/>
              <a:gd name="connsiteX1-223" fmla="*/ 2126115 w 2128496"/>
              <a:gd name="connsiteY1-224" fmla="*/ 0 h 426220"/>
              <a:gd name="connsiteX2-225" fmla="*/ 2128496 w 2128496"/>
              <a:gd name="connsiteY2-226" fmla="*/ 426219 h 426220"/>
              <a:gd name="connsiteX3-227" fmla="*/ 234950 w 2128496"/>
              <a:gd name="connsiteY3-228" fmla="*/ 426220 h 426220"/>
              <a:gd name="connsiteX4-229" fmla="*/ 0 w 2128496"/>
              <a:gd name="connsiteY4-230" fmla="*/ 7938 h 42622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128496" h="426220">
                <a:moveTo>
                  <a:pt x="0" y="7938"/>
                </a:moveTo>
                <a:lnTo>
                  <a:pt x="2126115" y="0"/>
                </a:lnTo>
                <a:cubicBezTo>
                  <a:pt x="2128232" y="186523"/>
                  <a:pt x="2126379" y="239696"/>
                  <a:pt x="2128496" y="426219"/>
                </a:cubicBezTo>
                <a:lnTo>
                  <a:pt x="234950" y="426220"/>
                </a:lnTo>
                <a:lnTo>
                  <a:pt x="0" y="7938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27" name="矩形 11"/>
          <p:cNvSpPr/>
          <p:nvPr/>
        </p:nvSpPr>
        <p:spPr>
          <a:xfrm>
            <a:off x="2933935" y="3133927"/>
            <a:ext cx="1879077" cy="450032"/>
          </a:xfrm>
          <a:custGeom>
            <a:avLst/>
            <a:gdLst>
              <a:gd name="connsiteX0" fmla="*/ 0 w 4093028"/>
              <a:gd name="connsiteY0" fmla="*/ 0 h 727844"/>
              <a:gd name="connsiteX1" fmla="*/ 4093028 w 4093028"/>
              <a:gd name="connsiteY1" fmla="*/ 0 h 727844"/>
              <a:gd name="connsiteX2" fmla="*/ 4093028 w 4093028"/>
              <a:gd name="connsiteY2" fmla="*/ 727844 h 727844"/>
              <a:gd name="connsiteX3" fmla="*/ 0 w 4093028"/>
              <a:gd name="connsiteY3" fmla="*/ 727844 h 727844"/>
              <a:gd name="connsiteX4" fmla="*/ 0 w 4093028"/>
              <a:gd name="connsiteY4" fmla="*/ 0 h 727844"/>
              <a:gd name="connsiteX0-1" fmla="*/ 0 w 4326390"/>
              <a:gd name="connsiteY0-2" fmla="*/ 0 h 732606"/>
              <a:gd name="connsiteX1-3" fmla="*/ 4326390 w 4326390"/>
              <a:gd name="connsiteY1-4" fmla="*/ 4762 h 732606"/>
              <a:gd name="connsiteX2-5" fmla="*/ 4326390 w 4326390"/>
              <a:gd name="connsiteY2-6" fmla="*/ 732606 h 732606"/>
              <a:gd name="connsiteX3-7" fmla="*/ 233362 w 4326390"/>
              <a:gd name="connsiteY3-8" fmla="*/ 732606 h 732606"/>
              <a:gd name="connsiteX4-9" fmla="*/ 0 w 4326390"/>
              <a:gd name="connsiteY4-10" fmla="*/ 0 h 732606"/>
              <a:gd name="connsiteX0-11" fmla="*/ 0 w 4326390"/>
              <a:gd name="connsiteY0-12" fmla="*/ 0 h 756419"/>
              <a:gd name="connsiteX1-13" fmla="*/ 4326390 w 4326390"/>
              <a:gd name="connsiteY1-14" fmla="*/ 4762 h 756419"/>
              <a:gd name="connsiteX2-15" fmla="*/ 4326390 w 4326390"/>
              <a:gd name="connsiteY2-16" fmla="*/ 732606 h 756419"/>
              <a:gd name="connsiteX3-17" fmla="*/ 409575 w 4326390"/>
              <a:gd name="connsiteY3-18" fmla="*/ 756419 h 756419"/>
              <a:gd name="connsiteX4-19" fmla="*/ 0 w 4326390"/>
              <a:gd name="connsiteY4-20" fmla="*/ 0 h 756419"/>
              <a:gd name="connsiteX0-21" fmla="*/ 0 w 4335915"/>
              <a:gd name="connsiteY0-22" fmla="*/ 1588 h 751657"/>
              <a:gd name="connsiteX1-23" fmla="*/ 4335915 w 4335915"/>
              <a:gd name="connsiteY1-24" fmla="*/ 0 h 751657"/>
              <a:gd name="connsiteX2-25" fmla="*/ 4335915 w 4335915"/>
              <a:gd name="connsiteY2-26" fmla="*/ 727844 h 751657"/>
              <a:gd name="connsiteX3-27" fmla="*/ 419100 w 4335915"/>
              <a:gd name="connsiteY3-28" fmla="*/ 751657 h 751657"/>
              <a:gd name="connsiteX4-29" fmla="*/ 0 w 4335915"/>
              <a:gd name="connsiteY4-30" fmla="*/ 1588 h 751657"/>
              <a:gd name="connsiteX0-31" fmla="*/ 0 w 4335915"/>
              <a:gd name="connsiteY0-32" fmla="*/ 1588 h 751657"/>
              <a:gd name="connsiteX1-33" fmla="*/ 4335915 w 4335915"/>
              <a:gd name="connsiteY1-34" fmla="*/ 0 h 751657"/>
              <a:gd name="connsiteX2-35" fmla="*/ 4335915 w 4335915"/>
              <a:gd name="connsiteY2-36" fmla="*/ 727844 h 751657"/>
              <a:gd name="connsiteX3-37" fmla="*/ 425450 w 4335915"/>
              <a:gd name="connsiteY3-38" fmla="*/ 751657 h 751657"/>
              <a:gd name="connsiteX4-39" fmla="*/ 0 w 4335915"/>
              <a:gd name="connsiteY4-40" fmla="*/ 1588 h 751657"/>
              <a:gd name="connsiteX0-41" fmla="*/ 0 w 4335915"/>
              <a:gd name="connsiteY0-42" fmla="*/ 1588 h 753244"/>
              <a:gd name="connsiteX1-43" fmla="*/ 4335915 w 4335915"/>
              <a:gd name="connsiteY1-44" fmla="*/ 0 h 753244"/>
              <a:gd name="connsiteX2-45" fmla="*/ 4335915 w 4335915"/>
              <a:gd name="connsiteY2-46" fmla="*/ 753244 h 753244"/>
              <a:gd name="connsiteX3-47" fmla="*/ 425450 w 4335915"/>
              <a:gd name="connsiteY3-48" fmla="*/ 751657 h 753244"/>
              <a:gd name="connsiteX4-49" fmla="*/ 0 w 4335915"/>
              <a:gd name="connsiteY4-50" fmla="*/ 1588 h 753244"/>
              <a:gd name="connsiteX0-51" fmla="*/ 0 w 4335915"/>
              <a:gd name="connsiteY0-52" fmla="*/ 1588 h 753244"/>
              <a:gd name="connsiteX1-53" fmla="*/ 2573790 w 4335915"/>
              <a:gd name="connsiteY1-54" fmla="*/ 0 h 753244"/>
              <a:gd name="connsiteX2-55" fmla="*/ 4335915 w 4335915"/>
              <a:gd name="connsiteY2-56" fmla="*/ 753244 h 753244"/>
              <a:gd name="connsiteX3-57" fmla="*/ 425450 w 4335915"/>
              <a:gd name="connsiteY3-58" fmla="*/ 751657 h 753244"/>
              <a:gd name="connsiteX4-59" fmla="*/ 0 w 4335915"/>
              <a:gd name="connsiteY4-60" fmla="*/ 1588 h 753244"/>
              <a:gd name="connsiteX0-61" fmla="*/ 0 w 2592840"/>
              <a:gd name="connsiteY0-62" fmla="*/ 1588 h 751657"/>
              <a:gd name="connsiteX1-63" fmla="*/ 2573790 w 2592840"/>
              <a:gd name="connsiteY1-64" fmla="*/ 0 h 751657"/>
              <a:gd name="connsiteX2-65" fmla="*/ 2592840 w 2592840"/>
              <a:gd name="connsiteY2-66" fmla="*/ 724669 h 751657"/>
              <a:gd name="connsiteX3-67" fmla="*/ 425450 w 2592840"/>
              <a:gd name="connsiteY3-68" fmla="*/ 751657 h 751657"/>
              <a:gd name="connsiteX4-69" fmla="*/ 0 w 2592840"/>
              <a:gd name="connsiteY4-70" fmla="*/ 1588 h 751657"/>
              <a:gd name="connsiteX0-71" fmla="*/ 0 w 2573790"/>
              <a:gd name="connsiteY0-72" fmla="*/ 1588 h 751657"/>
              <a:gd name="connsiteX1-73" fmla="*/ 2573790 w 2573790"/>
              <a:gd name="connsiteY1-74" fmla="*/ 0 h 751657"/>
              <a:gd name="connsiteX2-75" fmla="*/ 2573790 w 2573790"/>
              <a:gd name="connsiteY2-76" fmla="*/ 724669 h 751657"/>
              <a:gd name="connsiteX3-77" fmla="*/ 425450 w 2573790"/>
              <a:gd name="connsiteY3-78" fmla="*/ 751657 h 751657"/>
              <a:gd name="connsiteX4-79" fmla="*/ 0 w 2573790"/>
              <a:gd name="connsiteY4-80" fmla="*/ 1588 h 751657"/>
              <a:gd name="connsiteX0-81" fmla="*/ 0 w 2573790"/>
              <a:gd name="connsiteY0-82" fmla="*/ 1588 h 751657"/>
              <a:gd name="connsiteX1-83" fmla="*/ 2573790 w 2573790"/>
              <a:gd name="connsiteY1-84" fmla="*/ 0 h 751657"/>
              <a:gd name="connsiteX2-85" fmla="*/ 2573790 w 2573790"/>
              <a:gd name="connsiteY2-86" fmla="*/ 750069 h 751657"/>
              <a:gd name="connsiteX3-87" fmla="*/ 425450 w 2573790"/>
              <a:gd name="connsiteY3-88" fmla="*/ 751657 h 751657"/>
              <a:gd name="connsiteX4-89" fmla="*/ 0 w 2573790"/>
              <a:gd name="connsiteY4-90" fmla="*/ 1588 h 751657"/>
              <a:gd name="connsiteX0-91" fmla="*/ 0 w 2573790"/>
              <a:gd name="connsiteY0-92" fmla="*/ 1588 h 750069"/>
              <a:gd name="connsiteX1-93" fmla="*/ 2573790 w 2573790"/>
              <a:gd name="connsiteY1-94" fmla="*/ 0 h 750069"/>
              <a:gd name="connsiteX2-95" fmla="*/ 2573790 w 2573790"/>
              <a:gd name="connsiteY2-96" fmla="*/ 750069 h 750069"/>
              <a:gd name="connsiteX3-97" fmla="*/ 244475 w 2573790"/>
              <a:gd name="connsiteY3-98" fmla="*/ 434157 h 750069"/>
              <a:gd name="connsiteX4-99" fmla="*/ 0 w 2573790"/>
              <a:gd name="connsiteY4-100" fmla="*/ 1588 h 750069"/>
              <a:gd name="connsiteX0-101" fmla="*/ 0 w 2573790"/>
              <a:gd name="connsiteY0-102" fmla="*/ 7938 h 756419"/>
              <a:gd name="connsiteX1-103" fmla="*/ 2135640 w 2573790"/>
              <a:gd name="connsiteY1-104" fmla="*/ 0 h 756419"/>
              <a:gd name="connsiteX2-105" fmla="*/ 2573790 w 2573790"/>
              <a:gd name="connsiteY2-106" fmla="*/ 756419 h 756419"/>
              <a:gd name="connsiteX3-107" fmla="*/ 244475 w 2573790"/>
              <a:gd name="connsiteY3-108" fmla="*/ 440507 h 756419"/>
              <a:gd name="connsiteX4-109" fmla="*/ 0 w 2573790"/>
              <a:gd name="connsiteY4-110" fmla="*/ 7938 h 756419"/>
              <a:gd name="connsiteX0-111" fmla="*/ 0 w 2141990"/>
              <a:gd name="connsiteY0-112" fmla="*/ 7938 h 559569"/>
              <a:gd name="connsiteX1-113" fmla="*/ 2135640 w 2141990"/>
              <a:gd name="connsiteY1-114" fmla="*/ 0 h 559569"/>
              <a:gd name="connsiteX2-115" fmla="*/ 2141990 w 2141990"/>
              <a:gd name="connsiteY2-116" fmla="*/ 559569 h 559569"/>
              <a:gd name="connsiteX3-117" fmla="*/ 244475 w 2141990"/>
              <a:gd name="connsiteY3-118" fmla="*/ 440507 h 559569"/>
              <a:gd name="connsiteX4-119" fmla="*/ 0 w 2141990"/>
              <a:gd name="connsiteY4-120" fmla="*/ 7938 h 559569"/>
              <a:gd name="connsiteX0-121" fmla="*/ 0 w 2141990"/>
              <a:gd name="connsiteY0-122" fmla="*/ 7938 h 467494"/>
              <a:gd name="connsiteX1-123" fmla="*/ 2135640 w 2141990"/>
              <a:gd name="connsiteY1-124" fmla="*/ 0 h 467494"/>
              <a:gd name="connsiteX2-125" fmla="*/ 2141990 w 2141990"/>
              <a:gd name="connsiteY2-126" fmla="*/ 467494 h 467494"/>
              <a:gd name="connsiteX3-127" fmla="*/ 244475 w 2141990"/>
              <a:gd name="connsiteY3-128" fmla="*/ 440507 h 467494"/>
              <a:gd name="connsiteX4-129" fmla="*/ 0 w 2141990"/>
              <a:gd name="connsiteY4-130" fmla="*/ 7938 h 467494"/>
              <a:gd name="connsiteX0-131" fmla="*/ 0 w 2141990"/>
              <a:gd name="connsiteY0-132" fmla="*/ 7938 h 448444"/>
              <a:gd name="connsiteX1-133" fmla="*/ 2135640 w 2141990"/>
              <a:gd name="connsiteY1-134" fmla="*/ 0 h 448444"/>
              <a:gd name="connsiteX2-135" fmla="*/ 2141990 w 2141990"/>
              <a:gd name="connsiteY2-136" fmla="*/ 448444 h 448444"/>
              <a:gd name="connsiteX3-137" fmla="*/ 244475 w 2141990"/>
              <a:gd name="connsiteY3-138" fmla="*/ 440507 h 448444"/>
              <a:gd name="connsiteX4-139" fmla="*/ 0 w 2141990"/>
              <a:gd name="connsiteY4-140" fmla="*/ 7938 h 448444"/>
              <a:gd name="connsiteX0-141" fmla="*/ 0 w 2141990"/>
              <a:gd name="connsiteY0-142" fmla="*/ 7938 h 440507"/>
              <a:gd name="connsiteX1-143" fmla="*/ 2135640 w 2141990"/>
              <a:gd name="connsiteY1-144" fmla="*/ 0 h 440507"/>
              <a:gd name="connsiteX2-145" fmla="*/ 2141990 w 2141990"/>
              <a:gd name="connsiteY2-146" fmla="*/ 438919 h 440507"/>
              <a:gd name="connsiteX3-147" fmla="*/ 244475 w 2141990"/>
              <a:gd name="connsiteY3-148" fmla="*/ 440507 h 440507"/>
              <a:gd name="connsiteX4-149" fmla="*/ 0 w 2141990"/>
              <a:gd name="connsiteY4-150" fmla="*/ 7938 h 440507"/>
              <a:gd name="connsiteX0-151" fmla="*/ 0 w 2141990"/>
              <a:gd name="connsiteY0-152" fmla="*/ 7938 h 451619"/>
              <a:gd name="connsiteX1-153" fmla="*/ 2135640 w 2141990"/>
              <a:gd name="connsiteY1-154" fmla="*/ 0 h 451619"/>
              <a:gd name="connsiteX2-155" fmla="*/ 2141990 w 2141990"/>
              <a:gd name="connsiteY2-156" fmla="*/ 451619 h 451619"/>
              <a:gd name="connsiteX3-157" fmla="*/ 244475 w 2141990"/>
              <a:gd name="connsiteY3-158" fmla="*/ 440507 h 451619"/>
              <a:gd name="connsiteX4-159" fmla="*/ 0 w 2141990"/>
              <a:gd name="connsiteY4-160" fmla="*/ 7938 h 451619"/>
              <a:gd name="connsiteX0-161" fmla="*/ 0 w 2135921"/>
              <a:gd name="connsiteY0-162" fmla="*/ 7938 h 448444"/>
              <a:gd name="connsiteX1-163" fmla="*/ 2135640 w 2135921"/>
              <a:gd name="connsiteY1-164" fmla="*/ 0 h 448444"/>
              <a:gd name="connsiteX2-165" fmla="*/ 2129290 w 2135921"/>
              <a:gd name="connsiteY2-166" fmla="*/ 448444 h 448444"/>
              <a:gd name="connsiteX3-167" fmla="*/ 244475 w 2135921"/>
              <a:gd name="connsiteY3-168" fmla="*/ 440507 h 448444"/>
              <a:gd name="connsiteX4-169" fmla="*/ 0 w 2135921"/>
              <a:gd name="connsiteY4-170" fmla="*/ 7938 h 448444"/>
              <a:gd name="connsiteX0-171" fmla="*/ 0 w 2129290"/>
              <a:gd name="connsiteY0-172" fmla="*/ 7938 h 448444"/>
              <a:gd name="connsiteX1-173" fmla="*/ 2126115 w 2129290"/>
              <a:gd name="connsiteY1-174" fmla="*/ 0 h 448444"/>
              <a:gd name="connsiteX2-175" fmla="*/ 2129290 w 2129290"/>
              <a:gd name="connsiteY2-176" fmla="*/ 448444 h 448444"/>
              <a:gd name="connsiteX3-177" fmla="*/ 244475 w 2129290"/>
              <a:gd name="connsiteY3-178" fmla="*/ 440507 h 448444"/>
              <a:gd name="connsiteX4-179" fmla="*/ 0 w 2129290"/>
              <a:gd name="connsiteY4-180" fmla="*/ 7938 h 448444"/>
              <a:gd name="connsiteX0-181" fmla="*/ 0 w 2129290"/>
              <a:gd name="connsiteY0-182" fmla="*/ 7938 h 448444"/>
              <a:gd name="connsiteX1-183" fmla="*/ 2126115 w 2129290"/>
              <a:gd name="connsiteY1-184" fmla="*/ 0 h 448444"/>
              <a:gd name="connsiteX2-185" fmla="*/ 2129290 w 2129290"/>
              <a:gd name="connsiteY2-186" fmla="*/ 448444 h 448444"/>
              <a:gd name="connsiteX3-187" fmla="*/ 234950 w 2129290"/>
              <a:gd name="connsiteY3-188" fmla="*/ 426220 h 448444"/>
              <a:gd name="connsiteX4-189" fmla="*/ 0 w 2129290"/>
              <a:gd name="connsiteY4-190" fmla="*/ 7938 h 448444"/>
              <a:gd name="connsiteX0-191" fmla="*/ 0 w 2132465"/>
              <a:gd name="connsiteY0-192" fmla="*/ 7938 h 426220"/>
              <a:gd name="connsiteX1-193" fmla="*/ 2126115 w 2132465"/>
              <a:gd name="connsiteY1-194" fmla="*/ 0 h 426220"/>
              <a:gd name="connsiteX2-195" fmla="*/ 2132465 w 2132465"/>
              <a:gd name="connsiteY2-196" fmla="*/ 419869 h 426220"/>
              <a:gd name="connsiteX3-197" fmla="*/ 234950 w 2132465"/>
              <a:gd name="connsiteY3-198" fmla="*/ 426220 h 426220"/>
              <a:gd name="connsiteX4-199" fmla="*/ 0 w 2132465"/>
              <a:gd name="connsiteY4-200" fmla="*/ 7938 h 426220"/>
              <a:gd name="connsiteX0-201" fmla="*/ 0 w 2135640"/>
              <a:gd name="connsiteY0-202" fmla="*/ 7938 h 435744"/>
              <a:gd name="connsiteX1-203" fmla="*/ 2126115 w 2135640"/>
              <a:gd name="connsiteY1-204" fmla="*/ 0 h 435744"/>
              <a:gd name="connsiteX2-205" fmla="*/ 2135640 w 2135640"/>
              <a:gd name="connsiteY2-206" fmla="*/ 435744 h 435744"/>
              <a:gd name="connsiteX3-207" fmla="*/ 234950 w 2135640"/>
              <a:gd name="connsiteY3-208" fmla="*/ 426220 h 435744"/>
              <a:gd name="connsiteX4-209" fmla="*/ 0 w 2135640"/>
              <a:gd name="connsiteY4-210" fmla="*/ 7938 h 435744"/>
              <a:gd name="connsiteX0-211" fmla="*/ 0 w 2135640"/>
              <a:gd name="connsiteY0-212" fmla="*/ 7938 h 426220"/>
              <a:gd name="connsiteX1-213" fmla="*/ 2126115 w 2135640"/>
              <a:gd name="connsiteY1-214" fmla="*/ 0 h 426220"/>
              <a:gd name="connsiteX2-215" fmla="*/ 2135640 w 2135640"/>
              <a:gd name="connsiteY2-216" fmla="*/ 426219 h 426220"/>
              <a:gd name="connsiteX3-217" fmla="*/ 234950 w 2135640"/>
              <a:gd name="connsiteY3-218" fmla="*/ 426220 h 426220"/>
              <a:gd name="connsiteX4-219" fmla="*/ 0 w 2135640"/>
              <a:gd name="connsiteY4-220" fmla="*/ 7938 h 426220"/>
              <a:gd name="connsiteX0-221" fmla="*/ 0 w 2135640"/>
              <a:gd name="connsiteY0-222" fmla="*/ 7938 h 426220"/>
              <a:gd name="connsiteX1-223" fmla="*/ 1887990 w 2135640"/>
              <a:gd name="connsiteY1-224" fmla="*/ 0 h 426220"/>
              <a:gd name="connsiteX2-225" fmla="*/ 2135640 w 2135640"/>
              <a:gd name="connsiteY2-226" fmla="*/ 426219 h 426220"/>
              <a:gd name="connsiteX3-227" fmla="*/ 234950 w 2135640"/>
              <a:gd name="connsiteY3-228" fmla="*/ 426220 h 426220"/>
              <a:gd name="connsiteX4-229" fmla="*/ 0 w 2135640"/>
              <a:gd name="connsiteY4-230" fmla="*/ 7938 h 426220"/>
              <a:gd name="connsiteX0-231" fmla="*/ 0 w 1888212"/>
              <a:gd name="connsiteY0-232" fmla="*/ 7938 h 426220"/>
              <a:gd name="connsiteX1-233" fmla="*/ 1887990 w 1888212"/>
              <a:gd name="connsiteY1-234" fmla="*/ 0 h 426220"/>
              <a:gd name="connsiteX2-235" fmla="*/ 1878465 w 1888212"/>
              <a:gd name="connsiteY2-236" fmla="*/ 407169 h 426220"/>
              <a:gd name="connsiteX3-237" fmla="*/ 234950 w 1888212"/>
              <a:gd name="connsiteY3-238" fmla="*/ 426220 h 426220"/>
              <a:gd name="connsiteX4-239" fmla="*/ 0 w 1888212"/>
              <a:gd name="connsiteY4-240" fmla="*/ 7938 h 426220"/>
              <a:gd name="connsiteX0-241" fmla="*/ 0 w 1879076"/>
              <a:gd name="connsiteY0-242" fmla="*/ 7938 h 426220"/>
              <a:gd name="connsiteX1-243" fmla="*/ 1878465 w 1879076"/>
              <a:gd name="connsiteY1-244" fmla="*/ 0 h 426220"/>
              <a:gd name="connsiteX2-245" fmla="*/ 1878465 w 1879076"/>
              <a:gd name="connsiteY2-246" fmla="*/ 407169 h 426220"/>
              <a:gd name="connsiteX3-247" fmla="*/ 234950 w 1879076"/>
              <a:gd name="connsiteY3-248" fmla="*/ 426220 h 426220"/>
              <a:gd name="connsiteX4-249" fmla="*/ 0 w 1879076"/>
              <a:gd name="connsiteY4-250" fmla="*/ 7938 h 426220"/>
              <a:gd name="connsiteX0-251" fmla="*/ 0 w 1879076"/>
              <a:gd name="connsiteY0-252" fmla="*/ 7938 h 457176"/>
              <a:gd name="connsiteX1-253" fmla="*/ 1878465 w 1879076"/>
              <a:gd name="connsiteY1-254" fmla="*/ 0 h 457176"/>
              <a:gd name="connsiteX2-255" fmla="*/ 1878465 w 1879076"/>
              <a:gd name="connsiteY2-256" fmla="*/ 407169 h 457176"/>
              <a:gd name="connsiteX3-257" fmla="*/ 251618 w 1879076"/>
              <a:gd name="connsiteY3-258" fmla="*/ 457176 h 457176"/>
              <a:gd name="connsiteX4-259" fmla="*/ 0 w 1879076"/>
              <a:gd name="connsiteY4-260" fmla="*/ 7938 h 457176"/>
              <a:gd name="connsiteX0-261" fmla="*/ 0 w 1879076"/>
              <a:gd name="connsiteY0-262" fmla="*/ 7938 h 477019"/>
              <a:gd name="connsiteX1-263" fmla="*/ 1878465 w 1879076"/>
              <a:gd name="connsiteY1-264" fmla="*/ 0 h 477019"/>
              <a:gd name="connsiteX2-265" fmla="*/ 1878465 w 1879076"/>
              <a:gd name="connsiteY2-266" fmla="*/ 477019 h 477019"/>
              <a:gd name="connsiteX3-267" fmla="*/ 251618 w 1879076"/>
              <a:gd name="connsiteY3-268" fmla="*/ 457176 h 477019"/>
              <a:gd name="connsiteX4-269" fmla="*/ 0 w 1879076"/>
              <a:gd name="connsiteY4-270" fmla="*/ 7938 h 477019"/>
              <a:gd name="connsiteX0-271" fmla="*/ 0 w 1879076"/>
              <a:gd name="connsiteY0-272" fmla="*/ 7938 h 467494"/>
              <a:gd name="connsiteX1-273" fmla="*/ 1878465 w 1879076"/>
              <a:gd name="connsiteY1-274" fmla="*/ 0 h 467494"/>
              <a:gd name="connsiteX2-275" fmla="*/ 1878465 w 1879076"/>
              <a:gd name="connsiteY2-276" fmla="*/ 467494 h 467494"/>
              <a:gd name="connsiteX3-277" fmla="*/ 251618 w 1879076"/>
              <a:gd name="connsiteY3-278" fmla="*/ 457176 h 467494"/>
              <a:gd name="connsiteX4-279" fmla="*/ 0 w 1879076"/>
              <a:gd name="connsiteY4-280" fmla="*/ 7938 h 467494"/>
              <a:gd name="connsiteX0-281" fmla="*/ 0 w 1879076"/>
              <a:gd name="connsiteY0-282" fmla="*/ 7938 h 457176"/>
              <a:gd name="connsiteX1-283" fmla="*/ 1878465 w 1879076"/>
              <a:gd name="connsiteY1-284" fmla="*/ 0 h 457176"/>
              <a:gd name="connsiteX2-285" fmla="*/ 1878465 w 1879076"/>
              <a:gd name="connsiteY2-286" fmla="*/ 454794 h 457176"/>
              <a:gd name="connsiteX3-287" fmla="*/ 251618 w 1879076"/>
              <a:gd name="connsiteY3-288" fmla="*/ 457176 h 457176"/>
              <a:gd name="connsiteX4-289" fmla="*/ 0 w 1879076"/>
              <a:gd name="connsiteY4-290" fmla="*/ 7938 h 457176"/>
              <a:gd name="connsiteX0-291" fmla="*/ 0 w 1881269"/>
              <a:gd name="connsiteY0-292" fmla="*/ 794 h 450032"/>
              <a:gd name="connsiteX1-293" fmla="*/ 1880846 w 1881269"/>
              <a:gd name="connsiteY1-294" fmla="*/ 0 h 450032"/>
              <a:gd name="connsiteX2-295" fmla="*/ 1878465 w 1881269"/>
              <a:gd name="connsiteY2-296" fmla="*/ 447650 h 450032"/>
              <a:gd name="connsiteX3-297" fmla="*/ 251618 w 1881269"/>
              <a:gd name="connsiteY3-298" fmla="*/ 450032 h 450032"/>
              <a:gd name="connsiteX4-299" fmla="*/ 0 w 1881269"/>
              <a:gd name="connsiteY4-300" fmla="*/ 794 h 450032"/>
              <a:gd name="connsiteX0-301" fmla="*/ 0 w 1878465"/>
              <a:gd name="connsiteY0-302" fmla="*/ 794 h 450032"/>
              <a:gd name="connsiteX1-303" fmla="*/ 1873703 w 1878465"/>
              <a:gd name="connsiteY1-304" fmla="*/ 0 h 450032"/>
              <a:gd name="connsiteX2-305" fmla="*/ 1878465 w 1878465"/>
              <a:gd name="connsiteY2-306" fmla="*/ 447650 h 450032"/>
              <a:gd name="connsiteX3-307" fmla="*/ 251618 w 1878465"/>
              <a:gd name="connsiteY3-308" fmla="*/ 450032 h 450032"/>
              <a:gd name="connsiteX4-309" fmla="*/ 0 w 1878465"/>
              <a:gd name="connsiteY4-310" fmla="*/ 794 h 450032"/>
              <a:gd name="connsiteX0-311" fmla="*/ 0 w 1879077"/>
              <a:gd name="connsiteY0-312" fmla="*/ 794 h 450032"/>
              <a:gd name="connsiteX1-313" fmla="*/ 1878466 w 1879077"/>
              <a:gd name="connsiteY1-314" fmla="*/ 0 h 450032"/>
              <a:gd name="connsiteX2-315" fmla="*/ 1878465 w 1879077"/>
              <a:gd name="connsiteY2-316" fmla="*/ 447650 h 450032"/>
              <a:gd name="connsiteX3-317" fmla="*/ 251618 w 1879077"/>
              <a:gd name="connsiteY3-318" fmla="*/ 450032 h 450032"/>
              <a:gd name="connsiteX4-319" fmla="*/ 0 w 1879077"/>
              <a:gd name="connsiteY4-320" fmla="*/ 794 h 45003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879077" h="450032">
                <a:moveTo>
                  <a:pt x="0" y="794"/>
                </a:moveTo>
                <a:lnTo>
                  <a:pt x="1878466" y="0"/>
                </a:lnTo>
                <a:cubicBezTo>
                  <a:pt x="1880583" y="186523"/>
                  <a:pt x="1876348" y="261127"/>
                  <a:pt x="1878465" y="447650"/>
                </a:cubicBezTo>
                <a:lnTo>
                  <a:pt x="251618" y="450032"/>
                </a:lnTo>
                <a:lnTo>
                  <a:pt x="0" y="794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29" name="矩形 11"/>
          <p:cNvSpPr/>
          <p:nvPr/>
        </p:nvSpPr>
        <p:spPr>
          <a:xfrm>
            <a:off x="3207416" y="3609653"/>
            <a:ext cx="1608590" cy="396850"/>
          </a:xfrm>
          <a:custGeom>
            <a:avLst/>
            <a:gdLst>
              <a:gd name="connsiteX0" fmla="*/ 0 w 4093028"/>
              <a:gd name="connsiteY0" fmla="*/ 0 h 727844"/>
              <a:gd name="connsiteX1" fmla="*/ 4093028 w 4093028"/>
              <a:gd name="connsiteY1" fmla="*/ 0 h 727844"/>
              <a:gd name="connsiteX2" fmla="*/ 4093028 w 4093028"/>
              <a:gd name="connsiteY2" fmla="*/ 727844 h 727844"/>
              <a:gd name="connsiteX3" fmla="*/ 0 w 4093028"/>
              <a:gd name="connsiteY3" fmla="*/ 727844 h 727844"/>
              <a:gd name="connsiteX4" fmla="*/ 0 w 4093028"/>
              <a:gd name="connsiteY4" fmla="*/ 0 h 727844"/>
              <a:gd name="connsiteX0-1" fmla="*/ 0 w 4326390"/>
              <a:gd name="connsiteY0-2" fmla="*/ 0 h 732606"/>
              <a:gd name="connsiteX1-3" fmla="*/ 4326390 w 4326390"/>
              <a:gd name="connsiteY1-4" fmla="*/ 4762 h 732606"/>
              <a:gd name="connsiteX2-5" fmla="*/ 4326390 w 4326390"/>
              <a:gd name="connsiteY2-6" fmla="*/ 732606 h 732606"/>
              <a:gd name="connsiteX3-7" fmla="*/ 233362 w 4326390"/>
              <a:gd name="connsiteY3-8" fmla="*/ 732606 h 732606"/>
              <a:gd name="connsiteX4-9" fmla="*/ 0 w 4326390"/>
              <a:gd name="connsiteY4-10" fmla="*/ 0 h 732606"/>
              <a:gd name="connsiteX0-11" fmla="*/ 0 w 4326390"/>
              <a:gd name="connsiteY0-12" fmla="*/ 0 h 756419"/>
              <a:gd name="connsiteX1-13" fmla="*/ 4326390 w 4326390"/>
              <a:gd name="connsiteY1-14" fmla="*/ 4762 h 756419"/>
              <a:gd name="connsiteX2-15" fmla="*/ 4326390 w 4326390"/>
              <a:gd name="connsiteY2-16" fmla="*/ 732606 h 756419"/>
              <a:gd name="connsiteX3-17" fmla="*/ 409575 w 4326390"/>
              <a:gd name="connsiteY3-18" fmla="*/ 756419 h 756419"/>
              <a:gd name="connsiteX4-19" fmla="*/ 0 w 4326390"/>
              <a:gd name="connsiteY4-20" fmla="*/ 0 h 756419"/>
              <a:gd name="connsiteX0-21" fmla="*/ 0 w 4335915"/>
              <a:gd name="connsiteY0-22" fmla="*/ 1588 h 751657"/>
              <a:gd name="connsiteX1-23" fmla="*/ 4335915 w 4335915"/>
              <a:gd name="connsiteY1-24" fmla="*/ 0 h 751657"/>
              <a:gd name="connsiteX2-25" fmla="*/ 4335915 w 4335915"/>
              <a:gd name="connsiteY2-26" fmla="*/ 727844 h 751657"/>
              <a:gd name="connsiteX3-27" fmla="*/ 419100 w 4335915"/>
              <a:gd name="connsiteY3-28" fmla="*/ 751657 h 751657"/>
              <a:gd name="connsiteX4-29" fmla="*/ 0 w 4335915"/>
              <a:gd name="connsiteY4-30" fmla="*/ 1588 h 751657"/>
              <a:gd name="connsiteX0-31" fmla="*/ 0 w 4335915"/>
              <a:gd name="connsiteY0-32" fmla="*/ 1588 h 751657"/>
              <a:gd name="connsiteX1-33" fmla="*/ 4335915 w 4335915"/>
              <a:gd name="connsiteY1-34" fmla="*/ 0 h 751657"/>
              <a:gd name="connsiteX2-35" fmla="*/ 4335915 w 4335915"/>
              <a:gd name="connsiteY2-36" fmla="*/ 727844 h 751657"/>
              <a:gd name="connsiteX3-37" fmla="*/ 425450 w 4335915"/>
              <a:gd name="connsiteY3-38" fmla="*/ 751657 h 751657"/>
              <a:gd name="connsiteX4-39" fmla="*/ 0 w 4335915"/>
              <a:gd name="connsiteY4-40" fmla="*/ 1588 h 751657"/>
              <a:gd name="connsiteX0-41" fmla="*/ 0 w 4335915"/>
              <a:gd name="connsiteY0-42" fmla="*/ 1588 h 753244"/>
              <a:gd name="connsiteX1-43" fmla="*/ 4335915 w 4335915"/>
              <a:gd name="connsiteY1-44" fmla="*/ 0 h 753244"/>
              <a:gd name="connsiteX2-45" fmla="*/ 4335915 w 4335915"/>
              <a:gd name="connsiteY2-46" fmla="*/ 753244 h 753244"/>
              <a:gd name="connsiteX3-47" fmla="*/ 425450 w 4335915"/>
              <a:gd name="connsiteY3-48" fmla="*/ 751657 h 753244"/>
              <a:gd name="connsiteX4-49" fmla="*/ 0 w 4335915"/>
              <a:gd name="connsiteY4-50" fmla="*/ 1588 h 753244"/>
              <a:gd name="connsiteX0-51" fmla="*/ 0 w 4335915"/>
              <a:gd name="connsiteY0-52" fmla="*/ 1588 h 753244"/>
              <a:gd name="connsiteX1-53" fmla="*/ 2573790 w 4335915"/>
              <a:gd name="connsiteY1-54" fmla="*/ 0 h 753244"/>
              <a:gd name="connsiteX2-55" fmla="*/ 4335915 w 4335915"/>
              <a:gd name="connsiteY2-56" fmla="*/ 753244 h 753244"/>
              <a:gd name="connsiteX3-57" fmla="*/ 425450 w 4335915"/>
              <a:gd name="connsiteY3-58" fmla="*/ 751657 h 753244"/>
              <a:gd name="connsiteX4-59" fmla="*/ 0 w 4335915"/>
              <a:gd name="connsiteY4-60" fmla="*/ 1588 h 753244"/>
              <a:gd name="connsiteX0-61" fmla="*/ 0 w 2592840"/>
              <a:gd name="connsiteY0-62" fmla="*/ 1588 h 751657"/>
              <a:gd name="connsiteX1-63" fmla="*/ 2573790 w 2592840"/>
              <a:gd name="connsiteY1-64" fmla="*/ 0 h 751657"/>
              <a:gd name="connsiteX2-65" fmla="*/ 2592840 w 2592840"/>
              <a:gd name="connsiteY2-66" fmla="*/ 724669 h 751657"/>
              <a:gd name="connsiteX3-67" fmla="*/ 425450 w 2592840"/>
              <a:gd name="connsiteY3-68" fmla="*/ 751657 h 751657"/>
              <a:gd name="connsiteX4-69" fmla="*/ 0 w 2592840"/>
              <a:gd name="connsiteY4-70" fmla="*/ 1588 h 751657"/>
              <a:gd name="connsiteX0-71" fmla="*/ 0 w 2573790"/>
              <a:gd name="connsiteY0-72" fmla="*/ 1588 h 751657"/>
              <a:gd name="connsiteX1-73" fmla="*/ 2573790 w 2573790"/>
              <a:gd name="connsiteY1-74" fmla="*/ 0 h 751657"/>
              <a:gd name="connsiteX2-75" fmla="*/ 2573790 w 2573790"/>
              <a:gd name="connsiteY2-76" fmla="*/ 724669 h 751657"/>
              <a:gd name="connsiteX3-77" fmla="*/ 425450 w 2573790"/>
              <a:gd name="connsiteY3-78" fmla="*/ 751657 h 751657"/>
              <a:gd name="connsiteX4-79" fmla="*/ 0 w 2573790"/>
              <a:gd name="connsiteY4-80" fmla="*/ 1588 h 751657"/>
              <a:gd name="connsiteX0-81" fmla="*/ 0 w 2573790"/>
              <a:gd name="connsiteY0-82" fmla="*/ 1588 h 751657"/>
              <a:gd name="connsiteX1-83" fmla="*/ 2573790 w 2573790"/>
              <a:gd name="connsiteY1-84" fmla="*/ 0 h 751657"/>
              <a:gd name="connsiteX2-85" fmla="*/ 2573790 w 2573790"/>
              <a:gd name="connsiteY2-86" fmla="*/ 750069 h 751657"/>
              <a:gd name="connsiteX3-87" fmla="*/ 425450 w 2573790"/>
              <a:gd name="connsiteY3-88" fmla="*/ 751657 h 751657"/>
              <a:gd name="connsiteX4-89" fmla="*/ 0 w 2573790"/>
              <a:gd name="connsiteY4-90" fmla="*/ 1588 h 751657"/>
              <a:gd name="connsiteX0-91" fmla="*/ 0 w 2573790"/>
              <a:gd name="connsiteY0-92" fmla="*/ 1588 h 750069"/>
              <a:gd name="connsiteX1-93" fmla="*/ 2573790 w 2573790"/>
              <a:gd name="connsiteY1-94" fmla="*/ 0 h 750069"/>
              <a:gd name="connsiteX2-95" fmla="*/ 2573790 w 2573790"/>
              <a:gd name="connsiteY2-96" fmla="*/ 750069 h 750069"/>
              <a:gd name="connsiteX3-97" fmla="*/ 244475 w 2573790"/>
              <a:gd name="connsiteY3-98" fmla="*/ 434157 h 750069"/>
              <a:gd name="connsiteX4-99" fmla="*/ 0 w 2573790"/>
              <a:gd name="connsiteY4-100" fmla="*/ 1588 h 750069"/>
              <a:gd name="connsiteX0-101" fmla="*/ 0 w 2573790"/>
              <a:gd name="connsiteY0-102" fmla="*/ 7938 h 756419"/>
              <a:gd name="connsiteX1-103" fmla="*/ 2135640 w 2573790"/>
              <a:gd name="connsiteY1-104" fmla="*/ 0 h 756419"/>
              <a:gd name="connsiteX2-105" fmla="*/ 2573790 w 2573790"/>
              <a:gd name="connsiteY2-106" fmla="*/ 756419 h 756419"/>
              <a:gd name="connsiteX3-107" fmla="*/ 244475 w 2573790"/>
              <a:gd name="connsiteY3-108" fmla="*/ 440507 h 756419"/>
              <a:gd name="connsiteX4-109" fmla="*/ 0 w 2573790"/>
              <a:gd name="connsiteY4-110" fmla="*/ 7938 h 756419"/>
              <a:gd name="connsiteX0-111" fmla="*/ 0 w 2141990"/>
              <a:gd name="connsiteY0-112" fmla="*/ 7938 h 559569"/>
              <a:gd name="connsiteX1-113" fmla="*/ 2135640 w 2141990"/>
              <a:gd name="connsiteY1-114" fmla="*/ 0 h 559569"/>
              <a:gd name="connsiteX2-115" fmla="*/ 2141990 w 2141990"/>
              <a:gd name="connsiteY2-116" fmla="*/ 559569 h 559569"/>
              <a:gd name="connsiteX3-117" fmla="*/ 244475 w 2141990"/>
              <a:gd name="connsiteY3-118" fmla="*/ 440507 h 559569"/>
              <a:gd name="connsiteX4-119" fmla="*/ 0 w 2141990"/>
              <a:gd name="connsiteY4-120" fmla="*/ 7938 h 559569"/>
              <a:gd name="connsiteX0-121" fmla="*/ 0 w 2141990"/>
              <a:gd name="connsiteY0-122" fmla="*/ 7938 h 467494"/>
              <a:gd name="connsiteX1-123" fmla="*/ 2135640 w 2141990"/>
              <a:gd name="connsiteY1-124" fmla="*/ 0 h 467494"/>
              <a:gd name="connsiteX2-125" fmla="*/ 2141990 w 2141990"/>
              <a:gd name="connsiteY2-126" fmla="*/ 467494 h 467494"/>
              <a:gd name="connsiteX3-127" fmla="*/ 244475 w 2141990"/>
              <a:gd name="connsiteY3-128" fmla="*/ 440507 h 467494"/>
              <a:gd name="connsiteX4-129" fmla="*/ 0 w 2141990"/>
              <a:gd name="connsiteY4-130" fmla="*/ 7938 h 467494"/>
              <a:gd name="connsiteX0-131" fmla="*/ 0 w 2141990"/>
              <a:gd name="connsiteY0-132" fmla="*/ 7938 h 448444"/>
              <a:gd name="connsiteX1-133" fmla="*/ 2135640 w 2141990"/>
              <a:gd name="connsiteY1-134" fmla="*/ 0 h 448444"/>
              <a:gd name="connsiteX2-135" fmla="*/ 2141990 w 2141990"/>
              <a:gd name="connsiteY2-136" fmla="*/ 448444 h 448444"/>
              <a:gd name="connsiteX3-137" fmla="*/ 244475 w 2141990"/>
              <a:gd name="connsiteY3-138" fmla="*/ 440507 h 448444"/>
              <a:gd name="connsiteX4-139" fmla="*/ 0 w 2141990"/>
              <a:gd name="connsiteY4-140" fmla="*/ 7938 h 448444"/>
              <a:gd name="connsiteX0-141" fmla="*/ 0 w 2141990"/>
              <a:gd name="connsiteY0-142" fmla="*/ 7938 h 440507"/>
              <a:gd name="connsiteX1-143" fmla="*/ 2135640 w 2141990"/>
              <a:gd name="connsiteY1-144" fmla="*/ 0 h 440507"/>
              <a:gd name="connsiteX2-145" fmla="*/ 2141990 w 2141990"/>
              <a:gd name="connsiteY2-146" fmla="*/ 438919 h 440507"/>
              <a:gd name="connsiteX3-147" fmla="*/ 244475 w 2141990"/>
              <a:gd name="connsiteY3-148" fmla="*/ 440507 h 440507"/>
              <a:gd name="connsiteX4-149" fmla="*/ 0 w 2141990"/>
              <a:gd name="connsiteY4-150" fmla="*/ 7938 h 440507"/>
              <a:gd name="connsiteX0-151" fmla="*/ 0 w 2141990"/>
              <a:gd name="connsiteY0-152" fmla="*/ 7938 h 451619"/>
              <a:gd name="connsiteX1-153" fmla="*/ 2135640 w 2141990"/>
              <a:gd name="connsiteY1-154" fmla="*/ 0 h 451619"/>
              <a:gd name="connsiteX2-155" fmla="*/ 2141990 w 2141990"/>
              <a:gd name="connsiteY2-156" fmla="*/ 451619 h 451619"/>
              <a:gd name="connsiteX3-157" fmla="*/ 244475 w 2141990"/>
              <a:gd name="connsiteY3-158" fmla="*/ 440507 h 451619"/>
              <a:gd name="connsiteX4-159" fmla="*/ 0 w 2141990"/>
              <a:gd name="connsiteY4-160" fmla="*/ 7938 h 451619"/>
              <a:gd name="connsiteX0-161" fmla="*/ 0 w 2135921"/>
              <a:gd name="connsiteY0-162" fmla="*/ 7938 h 448444"/>
              <a:gd name="connsiteX1-163" fmla="*/ 2135640 w 2135921"/>
              <a:gd name="connsiteY1-164" fmla="*/ 0 h 448444"/>
              <a:gd name="connsiteX2-165" fmla="*/ 2129290 w 2135921"/>
              <a:gd name="connsiteY2-166" fmla="*/ 448444 h 448444"/>
              <a:gd name="connsiteX3-167" fmla="*/ 244475 w 2135921"/>
              <a:gd name="connsiteY3-168" fmla="*/ 440507 h 448444"/>
              <a:gd name="connsiteX4-169" fmla="*/ 0 w 2135921"/>
              <a:gd name="connsiteY4-170" fmla="*/ 7938 h 448444"/>
              <a:gd name="connsiteX0-171" fmla="*/ 0 w 2129290"/>
              <a:gd name="connsiteY0-172" fmla="*/ 7938 h 448444"/>
              <a:gd name="connsiteX1-173" fmla="*/ 2126115 w 2129290"/>
              <a:gd name="connsiteY1-174" fmla="*/ 0 h 448444"/>
              <a:gd name="connsiteX2-175" fmla="*/ 2129290 w 2129290"/>
              <a:gd name="connsiteY2-176" fmla="*/ 448444 h 448444"/>
              <a:gd name="connsiteX3-177" fmla="*/ 244475 w 2129290"/>
              <a:gd name="connsiteY3-178" fmla="*/ 440507 h 448444"/>
              <a:gd name="connsiteX4-179" fmla="*/ 0 w 2129290"/>
              <a:gd name="connsiteY4-180" fmla="*/ 7938 h 448444"/>
              <a:gd name="connsiteX0-181" fmla="*/ 0 w 2129290"/>
              <a:gd name="connsiteY0-182" fmla="*/ 7938 h 448444"/>
              <a:gd name="connsiteX1-183" fmla="*/ 2126115 w 2129290"/>
              <a:gd name="connsiteY1-184" fmla="*/ 0 h 448444"/>
              <a:gd name="connsiteX2-185" fmla="*/ 2129290 w 2129290"/>
              <a:gd name="connsiteY2-186" fmla="*/ 448444 h 448444"/>
              <a:gd name="connsiteX3-187" fmla="*/ 234950 w 2129290"/>
              <a:gd name="connsiteY3-188" fmla="*/ 426220 h 448444"/>
              <a:gd name="connsiteX4-189" fmla="*/ 0 w 2129290"/>
              <a:gd name="connsiteY4-190" fmla="*/ 7938 h 448444"/>
              <a:gd name="connsiteX0-191" fmla="*/ 0 w 2132465"/>
              <a:gd name="connsiteY0-192" fmla="*/ 7938 h 426220"/>
              <a:gd name="connsiteX1-193" fmla="*/ 2126115 w 2132465"/>
              <a:gd name="connsiteY1-194" fmla="*/ 0 h 426220"/>
              <a:gd name="connsiteX2-195" fmla="*/ 2132465 w 2132465"/>
              <a:gd name="connsiteY2-196" fmla="*/ 419869 h 426220"/>
              <a:gd name="connsiteX3-197" fmla="*/ 234950 w 2132465"/>
              <a:gd name="connsiteY3-198" fmla="*/ 426220 h 426220"/>
              <a:gd name="connsiteX4-199" fmla="*/ 0 w 2132465"/>
              <a:gd name="connsiteY4-200" fmla="*/ 7938 h 426220"/>
              <a:gd name="connsiteX0-201" fmla="*/ 0 w 2135640"/>
              <a:gd name="connsiteY0-202" fmla="*/ 7938 h 435744"/>
              <a:gd name="connsiteX1-203" fmla="*/ 2126115 w 2135640"/>
              <a:gd name="connsiteY1-204" fmla="*/ 0 h 435744"/>
              <a:gd name="connsiteX2-205" fmla="*/ 2135640 w 2135640"/>
              <a:gd name="connsiteY2-206" fmla="*/ 435744 h 435744"/>
              <a:gd name="connsiteX3-207" fmla="*/ 234950 w 2135640"/>
              <a:gd name="connsiteY3-208" fmla="*/ 426220 h 435744"/>
              <a:gd name="connsiteX4-209" fmla="*/ 0 w 2135640"/>
              <a:gd name="connsiteY4-210" fmla="*/ 7938 h 435744"/>
              <a:gd name="connsiteX0-211" fmla="*/ 0 w 2135640"/>
              <a:gd name="connsiteY0-212" fmla="*/ 7938 h 426220"/>
              <a:gd name="connsiteX1-213" fmla="*/ 2126115 w 2135640"/>
              <a:gd name="connsiteY1-214" fmla="*/ 0 h 426220"/>
              <a:gd name="connsiteX2-215" fmla="*/ 2135640 w 2135640"/>
              <a:gd name="connsiteY2-216" fmla="*/ 426219 h 426220"/>
              <a:gd name="connsiteX3-217" fmla="*/ 234950 w 2135640"/>
              <a:gd name="connsiteY3-218" fmla="*/ 426220 h 426220"/>
              <a:gd name="connsiteX4-219" fmla="*/ 0 w 2135640"/>
              <a:gd name="connsiteY4-220" fmla="*/ 7938 h 426220"/>
              <a:gd name="connsiteX0-221" fmla="*/ 0 w 2135640"/>
              <a:gd name="connsiteY0-222" fmla="*/ 7938 h 426220"/>
              <a:gd name="connsiteX1-223" fmla="*/ 1887990 w 2135640"/>
              <a:gd name="connsiteY1-224" fmla="*/ 0 h 426220"/>
              <a:gd name="connsiteX2-225" fmla="*/ 2135640 w 2135640"/>
              <a:gd name="connsiteY2-226" fmla="*/ 426219 h 426220"/>
              <a:gd name="connsiteX3-227" fmla="*/ 234950 w 2135640"/>
              <a:gd name="connsiteY3-228" fmla="*/ 426220 h 426220"/>
              <a:gd name="connsiteX4-229" fmla="*/ 0 w 2135640"/>
              <a:gd name="connsiteY4-230" fmla="*/ 7938 h 426220"/>
              <a:gd name="connsiteX0-231" fmla="*/ 0 w 1888212"/>
              <a:gd name="connsiteY0-232" fmla="*/ 7938 h 426220"/>
              <a:gd name="connsiteX1-233" fmla="*/ 1887990 w 1888212"/>
              <a:gd name="connsiteY1-234" fmla="*/ 0 h 426220"/>
              <a:gd name="connsiteX2-235" fmla="*/ 1878465 w 1888212"/>
              <a:gd name="connsiteY2-236" fmla="*/ 407169 h 426220"/>
              <a:gd name="connsiteX3-237" fmla="*/ 234950 w 1888212"/>
              <a:gd name="connsiteY3-238" fmla="*/ 426220 h 426220"/>
              <a:gd name="connsiteX4-239" fmla="*/ 0 w 1888212"/>
              <a:gd name="connsiteY4-240" fmla="*/ 7938 h 426220"/>
              <a:gd name="connsiteX0-241" fmla="*/ 0 w 1879076"/>
              <a:gd name="connsiteY0-242" fmla="*/ 7938 h 426220"/>
              <a:gd name="connsiteX1-243" fmla="*/ 1878465 w 1879076"/>
              <a:gd name="connsiteY1-244" fmla="*/ 0 h 426220"/>
              <a:gd name="connsiteX2-245" fmla="*/ 1878465 w 1879076"/>
              <a:gd name="connsiteY2-246" fmla="*/ 407169 h 426220"/>
              <a:gd name="connsiteX3-247" fmla="*/ 234950 w 1879076"/>
              <a:gd name="connsiteY3-248" fmla="*/ 426220 h 426220"/>
              <a:gd name="connsiteX4-249" fmla="*/ 0 w 1879076"/>
              <a:gd name="connsiteY4-250" fmla="*/ 7938 h 426220"/>
              <a:gd name="connsiteX0-251" fmla="*/ 0 w 1879076"/>
              <a:gd name="connsiteY0-252" fmla="*/ 7938 h 457176"/>
              <a:gd name="connsiteX1-253" fmla="*/ 1878465 w 1879076"/>
              <a:gd name="connsiteY1-254" fmla="*/ 0 h 457176"/>
              <a:gd name="connsiteX2-255" fmla="*/ 1878465 w 1879076"/>
              <a:gd name="connsiteY2-256" fmla="*/ 407169 h 457176"/>
              <a:gd name="connsiteX3-257" fmla="*/ 251618 w 1879076"/>
              <a:gd name="connsiteY3-258" fmla="*/ 457176 h 457176"/>
              <a:gd name="connsiteX4-259" fmla="*/ 0 w 1879076"/>
              <a:gd name="connsiteY4-260" fmla="*/ 7938 h 457176"/>
              <a:gd name="connsiteX0-261" fmla="*/ 0 w 1879076"/>
              <a:gd name="connsiteY0-262" fmla="*/ 7938 h 477019"/>
              <a:gd name="connsiteX1-263" fmla="*/ 1878465 w 1879076"/>
              <a:gd name="connsiteY1-264" fmla="*/ 0 h 477019"/>
              <a:gd name="connsiteX2-265" fmla="*/ 1878465 w 1879076"/>
              <a:gd name="connsiteY2-266" fmla="*/ 477019 h 477019"/>
              <a:gd name="connsiteX3-267" fmla="*/ 251618 w 1879076"/>
              <a:gd name="connsiteY3-268" fmla="*/ 457176 h 477019"/>
              <a:gd name="connsiteX4-269" fmla="*/ 0 w 1879076"/>
              <a:gd name="connsiteY4-270" fmla="*/ 7938 h 477019"/>
              <a:gd name="connsiteX0-271" fmla="*/ 0 w 1879076"/>
              <a:gd name="connsiteY0-272" fmla="*/ 7938 h 467494"/>
              <a:gd name="connsiteX1-273" fmla="*/ 1878465 w 1879076"/>
              <a:gd name="connsiteY1-274" fmla="*/ 0 h 467494"/>
              <a:gd name="connsiteX2-275" fmla="*/ 1878465 w 1879076"/>
              <a:gd name="connsiteY2-276" fmla="*/ 467494 h 467494"/>
              <a:gd name="connsiteX3-277" fmla="*/ 251618 w 1879076"/>
              <a:gd name="connsiteY3-278" fmla="*/ 457176 h 467494"/>
              <a:gd name="connsiteX4-279" fmla="*/ 0 w 1879076"/>
              <a:gd name="connsiteY4-280" fmla="*/ 7938 h 467494"/>
              <a:gd name="connsiteX0-281" fmla="*/ 0 w 1879076"/>
              <a:gd name="connsiteY0-282" fmla="*/ 7938 h 457176"/>
              <a:gd name="connsiteX1-283" fmla="*/ 1878465 w 1879076"/>
              <a:gd name="connsiteY1-284" fmla="*/ 0 h 457176"/>
              <a:gd name="connsiteX2-285" fmla="*/ 1878465 w 1879076"/>
              <a:gd name="connsiteY2-286" fmla="*/ 454794 h 457176"/>
              <a:gd name="connsiteX3-287" fmla="*/ 251618 w 1879076"/>
              <a:gd name="connsiteY3-288" fmla="*/ 457176 h 457176"/>
              <a:gd name="connsiteX4-289" fmla="*/ 0 w 1879076"/>
              <a:gd name="connsiteY4-290" fmla="*/ 7938 h 457176"/>
              <a:gd name="connsiteX0-291" fmla="*/ 0 w 1881269"/>
              <a:gd name="connsiteY0-292" fmla="*/ 794 h 450032"/>
              <a:gd name="connsiteX1-293" fmla="*/ 1880846 w 1881269"/>
              <a:gd name="connsiteY1-294" fmla="*/ 0 h 450032"/>
              <a:gd name="connsiteX2-295" fmla="*/ 1878465 w 1881269"/>
              <a:gd name="connsiteY2-296" fmla="*/ 447650 h 450032"/>
              <a:gd name="connsiteX3-297" fmla="*/ 251618 w 1881269"/>
              <a:gd name="connsiteY3-298" fmla="*/ 450032 h 450032"/>
              <a:gd name="connsiteX4-299" fmla="*/ 0 w 1881269"/>
              <a:gd name="connsiteY4-300" fmla="*/ 794 h 450032"/>
              <a:gd name="connsiteX0-301" fmla="*/ 0 w 1881269"/>
              <a:gd name="connsiteY0-302" fmla="*/ 794 h 447650"/>
              <a:gd name="connsiteX1-303" fmla="*/ 1880846 w 1881269"/>
              <a:gd name="connsiteY1-304" fmla="*/ 0 h 447650"/>
              <a:gd name="connsiteX2-305" fmla="*/ 1878465 w 1881269"/>
              <a:gd name="connsiteY2-306" fmla="*/ 447650 h 447650"/>
              <a:gd name="connsiteX3-307" fmla="*/ 220662 w 1881269"/>
              <a:gd name="connsiteY3-308" fmla="*/ 395264 h 447650"/>
              <a:gd name="connsiteX4-309" fmla="*/ 0 w 1881269"/>
              <a:gd name="connsiteY4-310" fmla="*/ 794 h 447650"/>
              <a:gd name="connsiteX0-311" fmla="*/ 0 w 1878465"/>
              <a:gd name="connsiteY0-312" fmla="*/ 794 h 447650"/>
              <a:gd name="connsiteX1-313" fmla="*/ 1604621 w 1878465"/>
              <a:gd name="connsiteY1-314" fmla="*/ 0 h 447650"/>
              <a:gd name="connsiteX2-315" fmla="*/ 1878465 w 1878465"/>
              <a:gd name="connsiteY2-316" fmla="*/ 447650 h 447650"/>
              <a:gd name="connsiteX3-317" fmla="*/ 220662 w 1878465"/>
              <a:gd name="connsiteY3-318" fmla="*/ 395264 h 447650"/>
              <a:gd name="connsiteX4-319" fmla="*/ 0 w 1878465"/>
              <a:gd name="connsiteY4-320" fmla="*/ 794 h 447650"/>
              <a:gd name="connsiteX0-321" fmla="*/ 0 w 1614940"/>
              <a:gd name="connsiteY0-322" fmla="*/ 794 h 395264"/>
              <a:gd name="connsiteX1-323" fmla="*/ 1604621 w 1614940"/>
              <a:gd name="connsiteY1-324" fmla="*/ 0 h 395264"/>
              <a:gd name="connsiteX2-325" fmla="*/ 1614940 w 1614940"/>
              <a:gd name="connsiteY2-326" fmla="*/ 384150 h 395264"/>
              <a:gd name="connsiteX3-327" fmla="*/ 220662 w 1614940"/>
              <a:gd name="connsiteY3-328" fmla="*/ 395264 h 395264"/>
              <a:gd name="connsiteX4-329" fmla="*/ 0 w 1614940"/>
              <a:gd name="connsiteY4-330" fmla="*/ 794 h 395264"/>
              <a:gd name="connsiteX0-331" fmla="*/ 0 w 1605044"/>
              <a:gd name="connsiteY0-332" fmla="*/ 794 h 395264"/>
              <a:gd name="connsiteX1-333" fmla="*/ 1604621 w 1605044"/>
              <a:gd name="connsiteY1-334" fmla="*/ 0 h 395264"/>
              <a:gd name="connsiteX2-335" fmla="*/ 1602240 w 1605044"/>
              <a:gd name="connsiteY2-336" fmla="*/ 377800 h 395264"/>
              <a:gd name="connsiteX3-337" fmla="*/ 220662 w 1605044"/>
              <a:gd name="connsiteY3-338" fmla="*/ 395264 h 395264"/>
              <a:gd name="connsiteX4-339" fmla="*/ 0 w 1605044"/>
              <a:gd name="connsiteY4-340" fmla="*/ 794 h 395264"/>
              <a:gd name="connsiteX0-341" fmla="*/ 0 w 1605415"/>
              <a:gd name="connsiteY0-342" fmla="*/ 794 h 395264"/>
              <a:gd name="connsiteX1-343" fmla="*/ 1604621 w 1605415"/>
              <a:gd name="connsiteY1-344" fmla="*/ 0 h 395264"/>
              <a:gd name="connsiteX2-345" fmla="*/ 1605415 w 1605415"/>
              <a:gd name="connsiteY2-346" fmla="*/ 377800 h 395264"/>
              <a:gd name="connsiteX3-347" fmla="*/ 220662 w 1605415"/>
              <a:gd name="connsiteY3-348" fmla="*/ 395264 h 395264"/>
              <a:gd name="connsiteX4-349" fmla="*/ 0 w 1605415"/>
              <a:gd name="connsiteY4-350" fmla="*/ 794 h 395264"/>
              <a:gd name="connsiteX0-351" fmla="*/ 0 w 1605415"/>
              <a:gd name="connsiteY0-352" fmla="*/ 794 h 395264"/>
              <a:gd name="connsiteX1-353" fmla="*/ 1604621 w 1605415"/>
              <a:gd name="connsiteY1-354" fmla="*/ 0 h 395264"/>
              <a:gd name="connsiteX2-355" fmla="*/ 1605415 w 1605415"/>
              <a:gd name="connsiteY2-356" fmla="*/ 387325 h 395264"/>
              <a:gd name="connsiteX3-357" fmla="*/ 220662 w 1605415"/>
              <a:gd name="connsiteY3-358" fmla="*/ 395264 h 395264"/>
              <a:gd name="connsiteX4-359" fmla="*/ 0 w 1605415"/>
              <a:gd name="connsiteY4-360" fmla="*/ 794 h 395264"/>
              <a:gd name="connsiteX0-361" fmla="*/ 0 w 1608590"/>
              <a:gd name="connsiteY0-362" fmla="*/ 794 h 396850"/>
              <a:gd name="connsiteX1-363" fmla="*/ 1604621 w 1608590"/>
              <a:gd name="connsiteY1-364" fmla="*/ 0 h 396850"/>
              <a:gd name="connsiteX2-365" fmla="*/ 1608590 w 1608590"/>
              <a:gd name="connsiteY2-366" fmla="*/ 396850 h 396850"/>
              <a:gd name="connsiteX3-367" fmla="*/ 220662 w 1608590"/>
              <a:gd name="connsiteY3-368" fmla="*/ 395264 h 396850"/>
              <a:gd name="connsiteX4-369" fmla="*/ 0 w 1608590"/>
              <a:gd name="connsiteY4-370" fmla="*/ 794 h 3968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608590" h="396850">
                <a:moveTo>
                  <a:pt x="0" y="794"/>
                </a:moveTo>
                <a:lnTo>
                  <a:pt x="1604621" y="0"/>
                </a:lnTo>
                <a:cubicBezTo>
                  <a:pt x="1606738" y="186523"/>
                  <a:pt x="1606473" y="210327"/>
                  <a:pt x="1608590" y="396850"/>
                </a:cubicBezTo>
                <a:lnTo>
                  <a:pt x="220662" y="395264"/>
                </a:lnTo>
                <a:lnTo>
                  <a:pt x="0" y="794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907689" y="2520609"/>
            <a:ext cx="6062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A</a:t>
            </a:r>
            <a:r>
              <a:rPr lang="zh-CN" altLang="en-US" sz="1200" dirty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标题</a:t>
            </a:r>
            <a:endParaRPr lang="zh-CN" altLang="en-US" sz="12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920513" y="3035821"/>
            <a:ext cx="6046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B</a:t>
            </a:r>
            <a:r>
              <a:rPr lang="zh-CN" altLang="en-US" sz="1200" dirty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标题</a:t>
            </a:r>
            <a:endParaRPr lang="zh-CN" altLang="en-US" sz="12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57319" y="3613326"/>
            <a:ext cx="146706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</a:t>
            </a:r>
            <a:endParaRPr lang="en-US" altLang="zh-CN" sz="10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容简要详尽。</a:t>
            </a:r>
            <a:endParaRPr lang="zh-CN" altLang="en-US" sz="10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894865" y="3547734"/>
            <a:ext cx="6126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C</a:t>
            </a:r>
            <a:r>
              <a:rPr lang="zh-CN" altLang="en-US" sz="1200" dirty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标题</a:t>
            </a:r>
            <a:endParaRPr lang="zh-CN" altLang="en-US" sz="12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901277" y="4058814"/>
            <a:ext cx="6126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D</a:t>
            </a:r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标题</a:t>
            </a:r>
            <a:endParaRPr lang="zh-CN" altLang="en-US" sz="12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602591" y="2139986"/>
            <a:ext cx="2236510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点击添加文字内容，内容简要详尽。</a:t>
            </a:r>
            <a:endParaRPr lang="en-US" altLang="zh-CN" sz="10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点击添加文字内容，内容简要详尽</a:t>
            </a:r>
            <a:r>
              <a:rPr lang="zh-CN" altLang="en-US" sz="10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。</a:t>
            </a:r>
            <a:endParaRPr lang="zh-CN" altLang="en-US" sz="10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00119" y="2696818"/>
            <a:ext cx="185178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</a:t>
            </a:r>
            <a:endParaRPr lang="en-US" altLang="zh-CN" sz="10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详尽。</a:t>
            </a:r>
            <a:endParaRPr lang="zh-CN" altLang="en-US" sz="10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2059" y="3168460"/>
            <a:ext cx="1595309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</a:t>
            </a:r>
            <a:endParaRPr lang="en-US" altLang="zh-CN" sz="10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简要详尽。</a:t>
            </a:r>
            <a:endParaRPr lang="zh-CN" altLang="en-US" sz="10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5362453" y="2421450"/>
            <a:ext cx="929023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300102" y="2436391"/>
            <a:ext cx="10823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点击添加文字内</a:t>
            </a:r>
            <a:endParaRPr lang="en-US" altLang="zh-CN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容，内容简要详</a:t>
            </a:r>
            <a:endParaRPr lang="en-US" altLang="zh-CN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尽。</a:t>
            </a:r>
            <a:endParaRPr lang="zh-CN" altLang="en-US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45" name="直接连接符 44"/>
          <p:cNvCxnSpPr/>
          <p:nvPr/>
        </p:nvCxnSpPr>
        <p:spPr>
          <a:xfrm>
            <a:off x="6857719" y="2421450"/>
            <a:ext cx="927277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795368" y="2436391"/>
            <a:ext cx="10823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点击添加文字内</a:t>
            </a:r>
            <a:endParaRPr lang="en-US" altLang="zh-CN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容，内容简要详</a:t>
            </a:r>
            <a:endParaRPr lang="en-US" altLang="zh-CN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尽。</a:t>
            </a:r>
            <a:endParaRPr lang="zh-CN" altLang="en-US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47" name="直接连接符 46"/>
          <p:cNvCxnSpPr/>
          <p:nvPr/>
        </p:nvCxnSpPr>
        <p:spPr>
          <a:xfrm>
            <a:off x="5375801" y="3711217"/>
            <a:ext cx="915675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313450" y="3726158"/>
            <a:ext cx="10823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点击添加文字内</a:t>
            </a:r>
            <a:endParaRPr lang="en-US" altLang="zh-CN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容，内容简要详</a:t>
            </a:r>
            <a:endParaRPr lang="en-US" altLang="zh-CN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尽</a:t>
            </a:r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。</a:t>
            </a:r>
            <a:endParaRPr lang="zh-CN" altLang="en-US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49" name="直接连接符 48"/>
          <p:cNvCxnSpPr/>
          <p:nvPr/>
        </p:nvCxnSpPr>
        <p:spPr>
          <a:xfrm>
            <a:off x="6871067" y="3711217"/>
            <a:ext cx="913929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781271" y="3726158"/>
            <a:ext cx="108234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点击添加文字内</a:t>
            </a:r>
            <a:endParaRPr lang="en-US" altLang="zh-CN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容，内容简要详</a:t>
            </a:r>
            <a:endParaRPr lang="en-US" altLang="zh-CN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rPr>
              <a:t>尽。</a:t>
            </a:r>
            <a:endParaRPr lang="zh-CN" altLang="en-US" sz="10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84708" y="3190609"/>
            <a:ext cx="473298" cy="473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71214" y="1821266"/>
            <a:ext cx="486791" cy="53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88718" y="1793264"/>
            <a:ext cx="531812" cy="512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88718" y="3153273"/>
            <a:ext cx="531814" cy="531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6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2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23" grpId="0" animBg="1"/>
      <p:bldP spid="24" grpId="0" animBg="1"/>
      <p:bldP spid="26" grpId="0" animBg="1"/>
      <p:bldP spid="27" grpId="0" animBg="1"/>
      <p:bldP spid="29" grpId="0" animBg="1"/>
      <p:bldP spid="30" grpId="0"/>
      <p:bldP spid="31" grpId="0"/>
      <p:bldP spid="32" grpId="0"/>
      <p:bldP spid="34" grpId="0"/>
      <p:bldP spid="36" grpId="0"/>
      <p:bldP spid="37" grpId="0"/>
      <p:bldP spid="39" grpId="0"/>
      <p:bldP spid="40" grpId="0"/>
      <p:bldP spid="42" grpId="0"/>
      <p:bldP spid="46" grpId="0"/>
      <p:bldP spid="48" grpId="0"/>
      <p:bldP spid="50" grpId="0"/>
      <p:bldP spid="5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研究成果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55" name="梯形 54"/>
          <p:cNvSpPr/>
          <p:nvPr/>
        </p:nvSpPr>
        <p:spPr>
          <a:xfrm>
            <a:off x="4018306" y="2781580"/>
            <a:ext cx="1962980" cy="178602"/>
          </a:xfrm>
          <a:prstGeom prst="trapezoid">
            <a:avLst>
              <a:gd name="adj" fmla="val 299959"/>
            </a:avLst>
          </a:prstGeom>
          <a:solidFill>
            <a:srgbClr val="00B0F0">
              <a:alpha val="60000"/>
            </a:srgbClr>
          </a:solidFill>
          <a:ln>
            <a:noFill/>
          </a:ln>
          <a:effectLst>
            <a:outerShdw blurRad="76200" dist="762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56" name="梯形 55"/>
          <p:cNvSpPr/>
          <p:nvPr/>
        </p:nvSpPr>
        <p:spPr>
          <a:xfrm>
            <a:off x="6087256" y="2350289"/>
            <a:ext cx="1670626" cy="152002"/>
          </a:xfrm>
          <a:prstGeom prst="trapezoid">
            <a:avLst>
              <a:gd name="adj" fmla="val 299959"/>
            </a:avLst>
          </a:prstGeom>
          <a:solidFill>
            <a:srgbClr val="00B0F0">
              <a:alpha val="40000"/>
            </a:srgbClr>
          </a:solidFill>
          <a:ln>
            <a:noFill/>
          </a:ln>
          <a:effectLst>
            <a:outerShdw blurRad="76200" dist="762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57" name="直接连接符 56"/>
          <p:cNvCxnSpPr/>
          <p:nvPr/>
        </p:nvCxnSpPr>
        <p:spPr>
          <a:xfrm>
            <a:off x="1577484" y="3907759"/>
            <a:ext cx="2322281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109661" y="3586465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添加</a:t>
            </a:r>
            <a:r>
              <a:rPr lang="zh-CN" altLang="en-US" sz="14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文字标题</a:t>
            </a:r>
            <a:endParaRPr lang="zh-CN" altLang="en-US" sz="14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59" name="直接连接符 58"/>
          <p:cNvCxnSpPr/>
          <p:nvPr/>
        </p:nvCxnSpPr>
        <p:spPr>
          <a:xfrm>
            <a:off x="4015305" y="3230754"/>
            <a:ext cx="1962980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435578" y="2963540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添加</a:t>
            </a:r>
            <a:r>
              <a:rPr lang="zh-CN" altLang="en-US" sz="12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文字标题</a:t>
            </a:r>
            <a:endParaRPr lang="zh-CN" altLang="en-US" sz="12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62" name="直接连接符 61"/>
          <p:cNvCxnSpPr/>
          <p:nvPr/>
        </p:nvCxnSpPr>
        <p:spPr>
          <a:xfrm>
            <a:off x="6124834" y="2753250"/>
            <a:ext cx="1670626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476157" y="2502291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添加</a:t>
            </a:r>
            <a:r>
              <a:rPr lang="zh-CN" altLang="en-US" sz="10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文字标题</a:t>
            </a:r>
            <a:endParaRPr lang="zh-CN" altLang="en-US" sz="10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grpSp>
        <p:nvGrpSpPr>
          <p:cNvPr id="64" name="组合 63"/>
          <p:cNvGrpSpPr/>
          <p:nvPr/>
        </p:nvGrpSpPr>
        <p:grpSpPr>
          <a:xfrm>
            <a:off x="1464000" y="4050516"/>
            <a:ext cx="2464739" cy="658923"/>
            <a:chOff x="1936570" y="360433"/>
            <a:chExt cx="1894386" cy="506445"/>
          </a:xfrm>
        </p:grpSpPr>
        <p:sp>
          <p:nvSpPr>
            <p:cNvPr id="65" name="圆角矩形 64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067035" y="379613"/>
              <a:ext cx="17235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容简要详尽。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3905806" y="3337668"/>
            <a:ext cx="2068843" cy="553084"/>
            <a:chOff x="1936570" y="360433"/>
            <a:chExt cx="1894386" cy="506445"/>
          </a:xfrm>
        </p:grpSpPr>
        <p:sp>
          <p:nvSpPr>
            <p:cNvPr id="69" name="圆角矩形 68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067035" y="379613"/>
              <a:ext cx="17235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容简要详尽。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6079827" y="2858354"/>
            <a:ext cx="1754253" cy="479343"/>
            <a:chOff x="1936570" y="360433"/>
            <a:chExt cx="1980318" cy="520068"/>
          </a:xfrm>
        </p:grpSpPr>
        <p:sp>
          <p:nvSpPr>
            <p:cNvPr id="73" name="圆角矩形 72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153054" y="379613"/>
              <a:ext cx="1763834" cy="5008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容，内容简要。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4366294" y="1468237"/>
            <a:ext cx="1271539" cy="1427643"/>
            <a:chOff x="4048794" y="1493637"/>
            <a:chExt cx="1271539" cy="1427643"/>
          </a:xfrm>
        </p:grpSpPr>
        <p:sp>
          <p:nvSpPr>
            <p:cNvPr id="77" name="等腰三角形 7"/>
            <p:cNvSpPr/>
            <p:nvPr/>
          </p:nvSpPr>
          <p:spPr>
            <a:xfrm flipV="1">
              <a:off x="4048794" y="1637895"/>
              <a:ext cx="1271539" cy="1283385"/>
            </a:xfrm>
            <a:custGeom>
              <a:avLst/>
              <a:gdLst/>
              <a:ahLst/>
              <a:cxnLst/>
              <a:rect l="l" t="t" r="r" b="b"/>
              <a:pathLst>
                <a:path w="1466046" h="1479704">
                  <a:moveTo>
                    <a:pt x="734095" y="1479704"/>
                  </a:moveTo>
                  <a:cubicBezTo>
                    <a:pt x="891399" y="1479475"/>
                    <a:pt x="1048629" y="1428756"/>
                    <a:pt x="1180078" y="1327587"/>
                  </a:cubicBezTo>
                  <a:cubicBezTo>
                    <a:pt x="1442975" y="1125247"/>
                    <a:pt x="1537193" y="771557"/>
                    <a:pt x="1409790" y="465247"/>
                  </a:cubicBezTo>
                  <a:lnTo>
                    <a:pt x="874841" y="466030"/>
                  </a:lnTo>
                  <a:lnTo>
                    <a:pt x="723498" y="0"/>
                  </a:lnTo>
                  <a:lnTo>
                    <a:pt x="572012" y="466472"/>
                  </a:lnTo>
                  <a:lnTo>
                    <a:pt x="55436" y="467228"/>
                  </a:lnTo>
                  <a:cubicBezTo>
                    <a:pt x="-71070" y="773908"/>
                    <a:pt x="24181" y="1127321"/>
                    <a:pt x="287669" y="1328891"/>
                  </a:cubicBezTo>
                  <a:cubicBezTo>
                    <a:pt x="419413" y="1429676"/>
                    <a:pt x="576791" y="1479934"/>
                    <a:pt x="734095" y="1479704"/>
                  </a:cubicBezTo>
                  <a:close/>
                </a:path>
              </a:pathLst>
            </a:custGeom>
            <a:solidFill>
              <a:srgbClr val="00B0F0">
                <a:alpha val="60000"/>
              </a:srgbClr>
            </a:solidFill>
            <a:ln>
              <a:noFill/>
            </a:ln>
            <a:effectLst>
              <a:outerShdw blurRad="76200" dist="76200" dir="10800000" algn="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368895" y="1493637"/>
              <a:ext cx="6527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7200" dirty="0" smtClean="0">
                  <a:solidFill>
                    <a:schemeClr val="bg1"/>
                  </a:solidFill>
                </a:rPr>
                <a:t>2</a:t>
              </a:r>
              <a:endParaRPr lang="zh-CN" altLang="en-US" sz="7200" dirty="0">
                <a:solidFill>
                  <a:schemeClr val="bg1"/>
                </a:solidFill>
              </a:endParaRPr>
            </a:p>
          </p:txBody>
        </p:sp>
      </p:grpSp>
      <p:sp>
        <p:nvSpPr>
          <p:cNvPr id="79" name="梯形 78"/>
          <p:cNvSpPr/>
          <p:nvPr/>
        </p:nvSpPr>
        <p:spPr>
          <a:xfrm>
            <a:off x="1577484" y="3366562"/>
            <a:ext cx="2322281" cy="211293"/>
          </a:xfrm>
          <a:prstGeom prst="trapezoid">
            <a:avLst>
              <a:gd name="adj" fmla="val 299959"/>
            </a:avLst>
          </a:prstGeom>
          <a:solidFill>
            <a:srgbClr val="00B0F0">
              <a:alpha val="80000"/>
            </a:srgbClr>
          </a:solidFill>
          <a:ln>
            <a:noFill/>
          </a:ln>
          <a:effectLst>
            <a:outerShdw blurRad="76200" dist="762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grpSp>
        <p:nvGrpSpPr>
          <p:cNvPr id="80" name="组合 79"/>
          <p:cNvGrpSpPr/>
          <p:nvPr/>
        </p:nvGrpSpPr>
        <p:grpSpPr>
          <a:xfrm>
            <a:off x="1915457" y="1746108"/>
            <a:ext cx="1607234" cy="1752526"/>
            <a:chOff x="1597957" y="1771508"/>
            <a:chExt cx="1607234" cy="1752526"/>
          </a:xfrm>
        </p:grpSpPr>
        <p:sp>
          <p:nvSpPr>
            <p:cNvPr id="81" name="等腰三角形 7"/>
            <p:cNvSpPr/>
            <p:nvPr/>
          </p:nvSpPr>
          <p:spPr>
            <a:xfrm flipV="1">
              <a:off x="1597957" y="1901827"/>
              <a:ext cx="1607234" cy="1622207"/>
            </a:xfrm>
            <a:custGeom>
              <a:avLst/>
              <a:gdLst/>
              <a:ahLst/>
              <a:cxnLst/>
              <a:rect l="l" t="t" r="r" b="b"/>
              <a:pathLst>
                <a:path w="1466046" h="1479704">
                  <a:moveTo>
                    <a:pt x="734095" y="1479704"/>
                  </a:moveTo>
                  <a:cubicBezTo>
                    <a:pt x="891399" y="1479475"/>
                    <a:pt x="1048629" y="1428756"/>
                    <a:pt x="1180078" y="1327587"/>
                  </a:cubicBezTo>
                  <a:cubicBezTo>
                    <a:pt x="1442975" y="1125247"/>
                    <a:pt x="1537193" y="771557"/>
                    <a:pt x="1409790" y="465247"/>
                  </a:cubicBezTo>
                  <a:lnTo>
                    <a:pt x="874841" y="466030"/>
                  </a:lnTo>
                  <a:lnTo>
                    <a:pt x="723498" y="0"/>
                  </a:lnTo>
                  <a:lnTo>
                    <a:pt x="572012" y="466472"/>
                  </a:lnTo>
                  <a:lnTo>
                    <a:pt x="55436" y="467228"/>
                  </a:lnTo>
                  <a:cubicBezTo>
                    <a:pt x="-71070" y="773908"/>
                    <a:pt x="24181" y="1127321"/>
                    <a:pt x="287669" y="1328891"/>
                  </a:cubicBezTo>
                  <a:cubicBezTo>
                    <a:pt x="419413" y="1429676"/>
                    <a:pt x="576791" y="1479934"/>
                    <a:pt x="734095" y="1479704"/>
                  </a:cubicBez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  <a:effectLst>
              <a:outerShdw blurRad="76200" dist="76200" dir="10800000" algn="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009982" y="1771508"/>
              <a:ext cx="756938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800" dirty="0" smtClean="0">
                  <a:solidFill>
                    <a:schemeClr val="bg1"/>
                  </a:solidFill>
                </a:rPr>
                <a:t>1</a:t>
              </a:r>
              <a:endParaRPr lang="zh-CN" altLang="en-US" sz="8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6425705" y="1300688"/>
            <a:ext cx="1016747" cy="1125801"/>
            <a:chOff x="6108205" y="1326088"/>
            <a:chExt cx="1016747" cy="1125801"/>
          </a:xfrm>
        </p:grpSpPr>
        <p:sp>
          <p:nvSpPr>
            <p:cNvPr id="84" name="等腰三角形 7"/>
            <p:cNvSpPr/>
            <p:nvPr/>
          </p:nvSpPr>
          <p:spPr>
            <a:xfrm flipV="1">
              <a:off x="6108205" y="1425669"/>
              <a:ext cx="1016747" cy="1026220"/>
            </a:xfrm>
            <a:custGeom>
              <a:avLst/>
              <a:gdLst/>
              <a:ahLst/>
              <a:cxnLst/>
              <a:rect l="l" t="t" r="r" b="b"/>
              <a:pathLst>
                <a:path w="1466046" h="1479704">
                  <a:moveTo>
                    <a:pt x="734095" y="1479704"/>
                  </a:moveTo>
                  <a:cubicBezTo>
                    <a:pt x="891399" y="1479475"/>
                    <a:pt x="1048629" y="1428756"/>
                    <a:pt x="1180078" y="1327587"/>
                  </a:cubicBezTo>
                  <a:cubicBezTo>
                    <a:pt x="1442975" y="1125247"/>
                    <a:pt x="1537193" y="771557"/>
                    <a:pt x="1409790" y="465247"/>
                  </a:cubicBezTo>
                  <a:lnTo>
                    <a:pt x="874841" y="466030"/>
                  </a:lnTo>
                  <a:lnTo>
                    <a:pt x="723498" y="0"/>
                  </a:lnTo>
                  <a:lnTo>
                    <a:pt x="572012" y="466472"/>
                  </a:lnTo>
                  <a:lnTo>
                    <a:pt x="55436" y="467228"/>
                  </a:lnTo>
                  <a:cubicBezTo>
                    <a:pt x="-71070" y="773908"/>
                    <a:pt x="24181" y="1127321"/>
                    <a:pt x="287669" y="1328891"/>
                  </a:cubicBezTo>
                  <a:cubicBezTo>
                    <a:pt x="419413" y="1429676"/>
                    <a:pt x="576791" y="1479934"/>
                    <a:pt x="734095" y="1479704"/>
                  </a:cubicBezTo>
                  <a:close/>
                </a:path>
              </a:pathLst>
            </a:custGeom>
            <a:solidFill>
              <a:srgbClr val="00B0F0">
                <a:alpha val="40000"/>
              </a:srgbClr>
            </a:solidFill>
            <a:ln>
              <a:noFill/>
            </a:ln>
            <a:effectLst>
              <a:outerShdw blurRad="76200" dist="76200" dir="10800000" algn="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359442" y="1326088"/>
              <a:ext cx="53572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5400" dirty="0" smtClean="0">
                  <a:solidFill>
                    <a:schemeClr val="bg1"/>
                  </a:solidFill>
                </a:rPr>
                <a:t>3</a:t>
              </a:r>
              <a:endParaRPr lang="zh-CN" altLang="en-US" sz="5400" dirty="0">
                <a:solidFill>
                  <a:schemeClr val="bg1"/>
                </a:solidFill>
              </a:endParaRP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2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2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55" grpId="0" animBg="1"/>
      <p:bldP spid="56" grpId="0" animBg="1"/>
      <p:bldP spid="58" grpId="0"/>
      <p:bldP spid="60" grpId="0"/>
      <p:bldP spid="63" grpId="0"/>
      <p:bldP spid="79" grpId="0" animBg="1"/>
      <p:bldP spid="8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直接连接符 44"/>
          <p:cNvCxnSpPr/>
          <p:nvPr/>
        </p:nvCxnSpPr>
        <p:spPr>
          <a:xfrm>
            <a:off x="4579144" y="3889679"/>
            <a:ext cx="3399935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175743" y="680288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解决方案及总结</a:t>
            </a:r>
            <a:endParaRPr lang="zh-CN" altLang="en-US" sz="2800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cxnSp>
        <p:nvCxnSpPr>
          <p:cNvPr id="32" name="直接连接符 31"/>
          <p:cNvCxnSpPr/>
          <p:nvPr/>
        </p:nvCxnSpPr>
        <p:spPr>
          <a:xfrm>
            <a:off x="7979079" y="920886"/>
            <a:ext cx="0" cy="2968793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0" y="921296"/>
            <a:ext cx="1485900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 flipV="1">
            <a:off x="1492098" y="922851"/>
            <a:ext cx="3068459" cy="2950649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2062308" y="1471140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46" name="椭圆 45"/>
          <p:cNvSpPr/>
          <p:nvPr/>
        </p:nvSpPr>
        <p:spPr>
          <a:xfrm>
            <a:off x="2540350" y="1923918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2586487" y="139394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问题评估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57819" y="184672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解决方案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grpSp>
        <p:nvGrpSpPr>
          <p:cNvPr id="85" name="组合 84"/>
          <p:cNvGrpSpPr/>
          <p:nvPr/>
        </p:nvGrpSpPr>
        <p:grpSpPr>
          <a:xfrm>
            <a:off x="981273" y="396384"/>
            <a:ext cx="1093804" cy="1093804"/>
            <a:chOff x="3658913" y="921296"/>
            <a:chExt cx="579934" cy="579934"/>
          </a:xfrm>
        </p:grpSpPr>
        <p:sp>
          <p:nvSpPr>
            <p:cNvPr id="67" name="椭圆 66"/>
            <p:cNvSpPr/>
            <p:nvPr/>
          </p:nvSpPr>
          <p:spPr>
            <a:xfrm>
              <a:off x="3658913" y="921296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blurRad="266700" dist="177800" dir="10800000" algn="r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826877" y="1087288"/>
              <a:ext cx="246143" cy="2578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椭圆 15"/>
          <p:cNvSpPr/>
          <p:nvPr/>
        </p:nvSpPr>
        <p:spPr>
          <a:xfrm>
            <a:off x="3468956" y="2837406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17" name="椭圆 16"/>
          <p:cNvSpPr/>
          <p:nvPr/>
        </p:nvSpPr>
        <p:spPr>
          <a:xfrm>
            <a:off x="3008311" y="2384629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3476062" y="233452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方案评估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69234" y="279880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补救措施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3974935" y="3298178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4475213" y="32595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总结陈述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7979079" y="920886"/>
            <a:ext cx="1164921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3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2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46" grpId="0" animBg="1"/>
      <p:bldP spid="50" grpId="0"/>
      <p:bldP spid="51" grpId="0"/>
      <p:bldP spid="16" grpId="0" animBg="1"/>
      <p:bldP spid="17" grpId="0" animBg="1"/>
      <p:bldP spid="18" grpId="0"/>
      <p:bldP spid="19" grpId="0"/>
      <p:bldP spid="21" grpId="0" animBg="1"/>
      <p:bldP spid="22" grpId="0"/>
      <p:bldP spid="2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问题评估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41" name="同心圆 40"/>
          <p:cNvSpPr/>
          <p:nvPr/>
        </p:nvSpPr>
        <p:spPr>
          <a:xfrm rot="13917225">
            <a:off x="5030424" y="1677320"/>
            <a:ext cx="1109308" cy="1109308"/>
          </a:xfrm>
          <a:prstGeom prst="donut">
            <a:avLst>
              <a:gd name="adj" fmla="val 16774"/>
            </a:avLst>
          </a:prstGeom>
          <a:solidFill>
            <a:schemeClr val="bg1"/>
          </a:solidFill>
          <a:ln>
            <a:noFill/>
          </a:ln>
          <a:effectLst>
            <a:outerShdw blurRad="127000" dist="63500" dir="10800000" algn="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2" name="同心圆 41"/>
          <p:cNvSpPr/>
          <p:nvPr/>
        </p:nvSpPr>
        <p:spPr>
          <a:xfrm>
            <a:off x="1449742" y="1677320"/>
            <a:ext cx="1109308" cy="1109308"/>
          </a:xfrm>
          <a:prstGeom prst="donut">
            <a:avLst>
              <a:gd name="adj" fmla="val 16774"/>
            </a:avLst>
          </a:prstGeom>
          <a:solidFill>
            <a:schemeClr val="bg1"/>
          </a:solidFill>
          <a:ln>
            <a:noFill/>
          </a:ln>
          <a:effectLst>
            <a:outerShdw blurRad="127000" dist="63500" dir="10800000" algn="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5" name="饼形 8"/>
          <p:cNvSpPr/>
          <p:nvPr/>
        </p:nvSpPr>
        <p:spPr>
          <a:xfrm rot="9639642">
            <a:off x="2031410" y="1838163"/>
            <a:ext cx="554654" cy="852154"/>
          </a:xfrm>
          <a:custGeom>
            <a:avLst/>
            <a:gdLst/>
            <a:ahLst/>
            <a:cxnLst/>
            <a:rect l="l" t="t" r="r" b="b"/>
            <a:pathLst>
              <a:path w="554654" h="852154">
                <a:moveTo>
                  <a:pt x="554654" y="0"/>
                </a:moveTo>
                <a:lnTo>
                  <a:pt x="554654" y="186075"/>
                </a:lnTo>
                <a:cubicBezTo>
                  <a:pt x="351093" y="186075"/>
                  <a:pt x="186075" y="351093"/>
                  <a:pt x="186075" y="554654"/>
                </a:cubicBezTo>
                <a:cubicBezTo>
                  <a:pt x="186075" y="627581"/>
                  <a:pt x="207255" y="695562"/>
                  <a:pt x="244473" y="752349"/>
                </a:cubicBezTo>
                <a:lnTo>
                  <a:pt x="87880" y="852154"/>
                </a:lnTo>
                <a:cubicBezTo>
                  <a:pt x="31872" y="766698"/>
                  <a:pt x="0" y="664398"/>
                  <a:pt x="0" y="554654"/>
                </a:cubicBezTo>
                <a:cubicBezTo>
                  <a:pt x="0" y="248327"/>
                  <a:pt x="248327" y="0"/>
                  <a:pt x="554654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6" name="同心圆 45"/>
          <p:cNvSpPr/>
          <p:nvPr/>
        </p:nvSpPr>
        <p:spPr>
          <a:xfrm>
            <a:off x="6807257" y="1677320"/>
            <a:ext cx="1109308" cy="1109308"/>
          </a:xfrm>
          <a:prstGeom prst="donut">
            <a:avLst>
              <a:gd name="adj" fmla="val 16774"/>
            </a:avLst>
          </a:prstGeom>
          <a:solidFill>
            <a:schemeClr val="bg1"/>
          </a:solidFill>
          <a:ln>
            <a:noFill/>
          </a:ln>
          <a:effectLst>
            <a:outerShdw blurRad="127000" dist="63500" dir="10800000" algn="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7" name="饼形 37"/>
          <p:cNvSpPr/>
          <p:nvPr/>
        </p:nvSpPr>
        <p:spPr>
          <a:xfrm rot="11915685">
            <a:off x="6807257" y="1677320"/>
            <a:ext cx="1109308" cy="1109308"/>
          </a:xfrm>
          <a:custGeom>
            <a:avLst/>
            <a:gdLst/>
            <a:ahLst/>
            <a:cxnLst/>
            <a:rect l="l" t="t" r="r" b="b"/>
            <a:pathLst>
              <a:path w="1109308" h="1109308">
                <a:moveTo>
                  <a:pt x="554654" y="0"/>
                </a:moveTo>
                <a:cubicBezTo>
                  <a:pt x="759544" y="0"/>
                  <a:pt x="938486" y="111095"/>
                  <a:pt x="1032483" y="277522"/>
                </a:cubicBezTo>
                <a:lnTo>
                  <a:pt x="871753" y="369705"/>
                </a:lnTo>
                <a:cubicBezTo>
                  <a:pt x="809155" y="259551"/>
                  <a:pt x="690486" y="186075"/>
                  <a:pt x="554654" y="186075"/>
                </a:cubicBezTo>
                <a:cubicBezTo>
                  <a:pt x="351093" y="186075"/>
                  <a:pt x="186075" y="351093"/>
                  <a:pt x="186075" y="554654"/>
                </a:cubicBezTo>
                <a:cubicBezTo>
                  <a:pt x="186075" y="758215"/>
                  <a:pt x="351093" y="923233"/>
                  <a:pt x="554654" y="923233"/>
                </a:cubicBezTo>
                <a:cubicBezTo>
                  <a:pt x="758215" y="923233"/>
                  <a:pt x="923233" y="758215"/>
                  <a:pt x="923233" y="554654"/>
                </a:cubicBezTo>
                <a:lnTo>
                  <a:pt x="1109308" y="554654"/>
                </a:lnTo>
                <a:cubicBezTo>
                  <a:pt x="1109308" y="860981"/>
                  <a:pt x="860981" y="1109308"/>
                  <a:pt x="554654" y="1109308"/>
                </a:cubicBezTo>
                <a:cubicBezTo>
                  <a:pt x="248327" y="1109308"/>
                  <a:pt x="0" y="860981"/>
                  <a:pt x="0" y="554654"/>
                </a:cubicBezTo>
                <a:cubicBezTo>
                  <a:pt x="0" y="248327"/>
                  <a:pt x="248327" y="0"/>
                  <a:pt x="554654" y="0"/>
                </a:cubicBezTo>
                <a:close/>
              </a:path>
            </a:pathLst>
          </a:custGeom>
          <a:solidFill>
            <a:srgbClr val="2D2A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8" name="同心圆 35"/>
          <p:cNvSpPr/>
          <p:nvPr/>
        </p:nvSpPr>
        <p:spPr>
          <a:xfrm rot="13917225">
            <a:off x="5030424" y="1677320"/>
            <a:ext cx="1109308" cy="1109308"/>
          </a:xfrm>
          <a:custGeom>
            <a:avLst/>
            <a:gdLst/>
            <a:ahLst/>
            <a:cxnLst/>
            <a:rect l="l" t="t" r="r" b="b"/>
            <a:pathLst>
              <a:path w="1109308" h="1109308">
                <a:moveTo>
                  <a:pt x="554654" y="0"/>
                </a:moveTo>
                <a:lnTo>
                  <a:pt x="557757" y="313"/>
                </a:lnTo>
                <a:lnTo>
                  <a:pt x="557757" y="186388"/>
                </a:lnTo>
                <a:cubicBezTo>
                  <a:pt x="556725" y="186080"/>
                  <a:pt x="555690" y="186075"/>
                  <a:pt x="554654" y="186075"/>
                </a:cubicBezTo>
                <a:cubicBezTo>
                  <a:pt x="351093" y="186075"/>
                  <a:pt x="186075" y="351093"/>
                  <a:pt x="186075" y="554654"/>
                </a:cubicBezTo>
                <a:cubicBezTo>
                  <a:pt x="186075" y="758215"/>
                  <a:pt x="351093" y="923233"/>
                  <a:pt x="554654" y="923233"/>
                </a:cubicBezTo>
                <a:cubicBezTo>
                  <a:pt x="758215" y="923233"/>
                  <a:pt x="923233" y="758215"/>
                  <a:pt x="923233" y="554654"/>
                </a:cubicBezTo>
                <a:lnTo>
                  <a:pt x="922593" y="548304"/>
                </a:lnTo>
                <a:lnTo>
                  <a:pt x="1108668" y="548304"/>
                </a:lnTo>
                <a:cubicBezTo>
                  <a:pt x="1109296" y="550414"/>
                  <a:pt x="1109308" y="552533"/>
                  <a:pt x="1109308" y="554654"/>
                </a:cubicBezTo>
                <a:cubicBezTo>
                  <a:pt x="1109308" y="860981"/>
                  <a:pt x="860981" y="1109308"/>
                  <a:pt x="554654" y="1109308"/>
                </a:cubicBezTo>
                <a:cubicBezTo>
                  <a:pt x="248327" y="1109308"/>
                  <a:pt x="0" y="860981"/>
                  <a:pt x="0" y="554654"/>
                </a:cubicBezTo>
                <a:cubicBezTo>
                  <a:pt x="0" y="248327"/>
                  <a:pt x="248327" y="0"/>
                  <a:pt x="554654" y="0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9" name="同心圆 48"/>
          <p:cNvSpPr/>
          <p:nvPr/>
        </p:nvSpPr>
        <p:spPr>
          <a:xfrm>
            <a:off x="3253590" y="1654477"/>
            <a:ext cx="1109308" cy="1109308"/>
          </a:xfrm>
          <a:prstGeom prst="donut">
            <a:avLst>
              <a:gd name="adj" fmla="val 16774"/>
            </a:avLst>
          </a:prstGeom>
          <a:solidFill>
            <a:schemeClr val="bg1"/>
          </a:solidFill>
          <a:ln>
            <a:noFill/>
          </a:ln>
          <a:effectLst>
            <a:outerShdw blurRad="127000" dist="63500" dir="10800000" algn="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0" name="饼形 38"/>
          <p:cNvSpPr/>
          <p:nvPr/>
        </p:nvSpPr>
        <p:spPr>
          <a:xfrm rot="11700000">
            <a:off x="3593623" y="1696988"/>
            <a:ext cx="763888" cy="1109308"/>
          </a:xfrm>
          <a:custGeom>
            <a:avLst/>
            <a:gdLst/>
            <a:ahLst/>
            <a:cxnLst/>
            <a:rect l="l" t="t" r="r" b="b"/>
            <a:pathLst>
              <a:path w="763888" h="1109308">
                <a:moveTo>
                  <a:pt x="554654" y="0"/>
                </a:moveTo>
                <a:lnTo>
                  <a:pt x="554654" y="186075"/>
                </a:lnTo>
                <a:cubicBezTo>
                  <a:pt x="351093" y="186075"/>
                  <a:pt x="186075" y="351093"/>
                  <a:pt x="186075" y="554654"/>
                </a:cubicBezTo>
                <a:cubicBezTo>
                  <a:pt x="186075" y="758215"/>
                  <a:pt x="351093" y="923233"/>
                  <a:pt x="554654" y="923233"/>
                </a:cubicBezTo>
                <a:cubicBezTo>
                  <a:pt x="603892" y="923233"/>
                  <a:pt x="650876" y="913578"/>
                  <a:pt x="693650" y="895657"/>
                </a:cubicBezTo>
                <a:lnTo>
                  <a:pt x="763888" y="1067789"/>
                </a:lnTo>
                <a:cubicBezTo>
                  <a:pt x="699500" y="1094769"/>
                  <a:pt x="628775" y="1109308"/>
                  <a:pt x="554654" y="1109308"/>
                </a:cubicBezTo>
                <a:cubicBezTo>
                  <a:pt x="248327" y="1109308"/>
                  <a:pt x="0" y="860981"/>
                  <a:pt x="0" y="554654"/>
                </a:cubicBezTo>
                <a:cubicBezTo>
                  <a:pt x="0" y="248327"/>
                  <a:pt x="248327" y="0"/>
                  <a:pt x="554654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51" name="直接连接符 50"/>
          <p:cNvCxnSpPr/>
          <p:nvPr/>
        </p:nvCxnSpPr>
        <p:spPr>
          <a:xfrm flipV="1">
            <a:off x="7009809" y="2614656"/>
            <a:ext cx="716904" cy="576263"/>
          </a:xfrm>
          <a:prstGeom prst="line">
            <a:avLst/>
          </a:prstGeom>
          <a:ln w="19050">
            <a:solidFill>
              <a:srgbClr val="2D2A1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 flipV="1">
            <a:off x="1678963" y="2591321"/>
            <a:ext cx="716904" cy="576263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 flipV="1">
            <a:off x="3453372" y="2599143"/>
            <a:ext cx="716904" cy="57626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 flipV="1">
            <a:off x="5273501" y="2589936"/>
            <a:ext cx="716904" cy="576263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130212" y="2790060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rgbClr val="00B0F0"/>
                </a:solidFill>
              </a:rPr>
              <a:t>34%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915912" y="2790060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>
                    <a:lumMod val="65000"/>
                  </a:schemeClr>
                </a:solidFill>
              </a:rPr>
              <a:t>61%</a:t>
            </a:r>
            <a:endParaRPr lang="zh-CN" alt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732638" y="2790060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rgbClr val="92D050"/>
                </a:solidFill>
              </a:rPr>
              <a:t>75%</a:t>
            </a:r>
            <a:endParaRPr lang="zh-CN" altLang="en-US" sz="2400" dirty="0">
              <a:solidFill>
                <a:srgbClr val="92D05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487727" y="2790060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rgbClr val="2D2A19"/>
                </a:solidFill>
              </a:rPr>
              <a:t>93%</a:t>
            </a:r>
            <a:endParaRPr lang="zh-CN" altLang="en-US" sz="2400" dirty="0">
              <a:solidFill>
                <a:srgbClr val="2D2A19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839677" y="3466861"/>
            <a:ext cx="110799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添加文字标题</a:t>
            </a:r>
            <a:endParaRPr lang="zh-CN" altLang="en-US" sz="12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91" name="直接连接符 90"/>
          <p:cNvCxnSpPr/>
          <p:nvPr/>
        </p:nvCxnSpPr>
        <p:spPr>
          <a:xfrm>
            <a:off x="6823750" y="3722763"/>
            <a:ext cx="1123923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779682" y="3737704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简要详尽，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言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意赅叙述内容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概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要。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037737" y="3466861"/>
            <a:ext cx="110799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92D050"/>
                </a:solidFill>
                <a:latin typeface="方正兰亭细黑_GBK" pitchFamily="2" charset="-122"/>
                <a:ea typeface="方正兰亭细黑_GBK" pitchFamily="2" charset="-122"/>
              </a:rPr>
              <a:t>添加文字标题</a:t>
            </a:r>
            <a:endParaRPr lang="zh-CN" altLang="en-US" sz="1200" dirty="0">
              <a:solidFill>
                <a:srgbClr val="92D05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94" name="直接连接符 93"/>
          <p:cNvCxnSpPr/>
          <p:nvPr/>
        </p:nvCxnSpPr>
        <p:spPr>
          <a:xfrm>
            <a:off x="5021810" y="3722763"/>
            <a:ext cx="1123923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977742" y="3737704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简要详尽，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言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意赅叙述内容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概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要。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235797" y="3466861"/>
            <a:ext cx="110799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chemeClr val="bg1">
                    <a:lumMod val="65000"/>
                  </a:schemeClr>
                </a:solidFill>
                <a:latin typeface="方正兰亭细黑_GBK" pitchFamily="2" charset="-122"/>
                <a:ea typeface="方正兰亭细黑_GBK" pitchFamily="2" charset="-122"/>
              </a:rPr>
              <a:t>添加文字标题</a:t>
            </a:r>
            <a:endParaRPr lang="zh-CN" altLang="en-US" sz="1200" dirty="0">
              <a:solidFill>
                <a:schemeClr val="bg1">
                  <a:lumMod val="65000"/>
                </a:schemeClr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97" name="直接连接符 96"/>
          <p:cNvCxnSpPr/>
          <p:nvPr/>
        </p:nvCxnSpPr>
        <p:spPr>
          <a:xfrm>
            <a:off x="3219870" y="3722763"/>
            <a:ext cx="1123923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175802" y="3737704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简要详尽，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言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意赅叙述内容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概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要。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433857" y="3466861"/>
            <a:ext cx="1107996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添加文字标题</a:t>
            </a:r>
            <a:endParaRPr lang="zh-CN" altLang="en-US" sz="12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100" name="直接连接符 99"/>
          <p:cNvCxnSpPr/>
          <p:nvPr/>
        </p:nvCxnSpPr>
        <p:spPr>
          <a:xfrm>
            <a:off x="1417930" y="3722763"/>
            <a:ext cx="1123923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1373862" y="3737704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简要详尽，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言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意赅叙述内容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概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要。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pic>
        <p:nvPicPr>
          <p:cNvPr id="10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57692" y="2004588"/>
            <a:ext cx="454771" cy="45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3501" y="2027431"/>
            <a:ext cx="448707" cy="45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40875" y="1992503"/>
            <a:ext cx="454771" cy="45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84438" y="1981745"/>
            <a:ext cx="454771" cy="45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TextBox 105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6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5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2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41" grpId="0" animBg="1"/>
      <p:bldP spid="4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86" grpId="0"/>
      <p:bldP spid="87" grpId="0"/>
      <p:bldP spid="88" grpId="0"/>
      <p:bldP spid="89" grpId="0"/>
      <p:bldP spid="90" grpId="0"/>
      <p:bldP spid="92" grpId="0"/>
      <p:bldP spid="93" grpId="0"/>
      <p:bldP spid="95" grpId="0"/>
      <p:bldP spid="96" grpId="0"/>
      <p:bldP spid="98" grpId="0"/>
      <p:bldP spid="99" grpId="0"/>
      <p:bldP spid="101" grpId="0"/>
      <p:bldP spid="10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解决方案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55" name="椭圆 5"/>
          <p:cNvSpPr/>
          <p:nvPr/>
        </p:nvSpPr>
        <p:spPr>
          <a:xfrm>
            <a:off x="1240685" y="2940892"/>
            <a:ext cx="1701800" cy="234951"/>
          </a:xfrm>
          <a:custGeom>
            <a:avLst/>
            <a:gdLst/>
            <a:ahLst/>
            <a:cxnLst/>
            <a:rect l="l" t="t" r="r" b="b"/>
            <a:pathLst>
              <a:path w="1701800" h="234951">
                <a:moveTo>
                  <a:pt x="819150" y="47134"/>
                </a:moveTo>
                <a:cubicBezTo>
                  <a:pt x="781457" y="47134"/>
                  <a:pt x="750901" y="77690"/>
                  <a:pt x="750901" y="115383"/>
                </a:cubicBezTo>
                <a:cubicBezTo>
                  <a:pt x="750901" y="153076"/>
                  <a:pt x="781457" y="183632"/>
                  <a:pt x="819150" y="183632"/>
                </a:cubicBezTo>
                <a:cubicBezTo>
                  <a:pt x="856843" y="183632"/>
                  <a:pt x="887399" y="153076"/>
                  <a:pt x="887399" y="115383"/>
                </a:cubicBezTo>
                <a:cubicBezTo>
                  <a:pt x="887399" y="77690"/>
                  <a:pt x="856843" y="47134"/>
                  <a:pt x="819150" y="47134"/>
                </a:cubicBezTo>
                <a:close/>
                <a:moveTo>
                  <a:pt x="0" y="0"/>
                </a:moveTo>
                <a:lnTo>
                  <a:pt x="1584325" y="0"/>
                </a:lnTo>
                <a:lnTo>
                  <a:pt x="1701800" y="117476"/>
                </a:lnTo>
                <a:lnTo>
                  <a:pt x="1584325" y="234951"/>
                </a:lnTo>
                <a:lnTo>
                  <a:pt x="0" y="234951"/>
                </a:lnTo>
                <a:lnTo>
                  <a:pt x="117476" y="117476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56" name="椭圆 5"/>
          <p:cNvSpPr/>
          <p:nvPr/>
        </p:nvSpPr>
        <p:spPr>
          <a:xfrm>
            <a:off x="2942485" y="2940892"/>
            <a:ext cx="1701800" cy="234951"/>
          </a:xfrm>
          <a:custGeom>
            <a:avLst/>
            <a:gdLst/>
            <a:ahLst/>
            <a:cxnLst/>
            <a:rect l="l" t="t" r="r" b="b"/>
            <a:pathLst>
              <a:path w="1701800" h="234951">
                <a:moveTo>
                  <a:pt x="819150" y="47134"/>
                </a:moveTo>
                <a:cubicBezTo>
                  <a:pt x="781457" y="47134"/>
                  <a:pt x="750901" y="77690"/>
                  <a:pt x="750901" y="115383"/>
                </a:cubicBezTo>
                <a:cubicBezTo>
                  <a:pt x="750901" y="153076"/>
                  <a:pt x="781457" y="183632"/>
                  <a:pt x="819150" y="183632"/>
                </a:cubicBezTo>
                <a:cubicBezTo>
                  <a:pt x="856843" y="183632"/>
                  <a:pt x="887399" y="153076"/>
                  <a:pt x="887399" y="115383"/>
                </a:cubicBezTo>
                <a:cubicBezTo>
                  <a:pt x="887399" y="77690"/>
                  <a:pt x="856843" y="47134"/>
                  <a:pt x="819150" y="47134"/>
                </a:cubicBezTo>
                <a:close/>
                <a:moveTo>
                  <a:pt x="0" y="0"/>
                </a:moveTo>
                <a:lnTo>
                  <a:pt x="1584325" y="0"/>
                </a:lnTo>
                <a:lnTo>
                  <a:pt x="1701800" y="117476"/>
                </a:lnTo>
                <a:lnTo>
                  <a:pt x="1584325" y="234951"/>
                </a:lnTo>
                <a:lnTo>
                  <a:pt x="0" y="234951"/>
                </a:lnTo>
                <a:lnTo>
                  <a:pt x="117476" y="117476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57" name="椭圆 5"/>
          <p:cNvSpPr/>
          <p:nvPr/>
        </p:nvSpPr>
        <p:spPr>
          <a:xfrm>
            <a:off x="4644285" y="2940892"/>
            <a:ext cx="1701800" cy="234951"/>
          </a:xfrm>
          <a:custGeom>
            <a:avLst/>
            <a:gdLst/>
            <a:ahLst/>
            <a:cxnLst/>
            <a:rect l="l" t="t" r="r" b="b"/>
            <a:pathLst>
              <a:path w="1701800" h="234951">
                <a:moveTo>
                  <a:pt x="819150" y="47134"/>
                </a:moveTo>
                <a:cubicBezTo>
                  <a:pt x="781457" y="47134"/>
                  <a:pt x="750901" y="77690"/>
                  <a:pt x="750901" y="115383"/>
                </a:cubicBezTo>
                <a:cubicBezTo>
                  <a:pt x="750901" y="153076"/>
                  <a:pt x="781457" y="183632"/>
                  <a:pt x="819150" y="183632"/>
                </a:cubicBezTo>
                <a:cubicBezTo>
                  <a:pt x="856843" y="183632"/>
                  <a:pt x="887399" y="153076"/>
                  <a:pt x="887399" y="115383"/>
                </a:cubicBezTo>
                <a:cubicBezTo>
                  <a:pt x="887399" y="77690"/>
                  <a:pt x="856843" y="47134"/>
                  <a:pt x="819150" y="47134"/>
                </a:cubicBezTo>
                <a:close/>
                <a:moveTo>
                  <a:pt x="0" y="0"/>
                </a:moveTo>
                <a:lnTo>
                  <a:pt x="1584325" y="0"/>
                </a:lnTo>
                <a:lnTo>
                  <a:pt x="1701800" y="117476"/>
                </a:lnTo>
                <a:lnTo>
                  <a:pt x="1584325" y="234951"/>
                </a:lnTo>
                <a:lnTo>
                  <a:pt x="0" y="234951"/>
                </a:lnTo>
                <a:lnTo>
                  <a:pt x="117476" y="117476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58" name="椭圆 5"/>
          <p:cNvSpPr/>
          <p:nvPr/>
        </p:nvSpPr>
        <p:spPr>
          <a:xfrm>
            <a:off x="6346085" y="2940892"/>
            <a:ext cx="1701800" cy="234951"/>
          </a:xfrm>
          <a:custGeom>
            <a:avLst/>
            <a:gdLst/>
            <a:ahLst/>
            <a:cxnLst/>
            <a:rect l="l" t="t" r="r" b="b"/>
            <a:pathLst>
              <a:path w="1701800" h="234951">
                <a:moveTo>
                  <a:pt x="819150" y="47134"/>
                </a:moveTo>
                <a:cubicBezTo>
                  <a:pt x="781457" y="47134"/>
                  <a:pt x="750901" y="77690"/>
                  <a:pt x="750901" y="115383"/>
                </a:cubicBezTo>
                <a:cubicBezTo>
                  <a:pt x="750901" y="153076"/>
                  <a:pt x="781457" y="183632"/>
                  <a:pt x="819150" y="183632"/>
                </a:cubicBezTo>
                <a:cubicBezTo>
                  <a:pt x="856843" y="183632"/>
                  <a:pt x="887399" y="153076"/>
                  <a:pt x="887399" y="115383"/>
                </a:cubicBezTo>
                <a:cubicBezTo>
                  <a:pt x="887399" y="77690"/>
                  <a:pt x="856843" y="47134"/>
                  <a:pt x="819150" y="47134"/>
                </a:cubicBezTo>
                <a:close/>
                <a:moveTo>
                  <a:pt x="0" y="0"/>
                </a:moveTo>
                <a:lnTo>
                  <a:pt x="1584325" y="0"/>
                </a:lnTo>
                <a:lnTo>
                  <a:pt x="1701800" y="117476"/>
                </a:lnTo>
                <a:lnTo>
                  <a:pt x="1584325" y="234951"/>
                </a:lnTo>
                <a:lnTo>
                  <a:pt x="0" y="234951"/>
                </a:lnTo>
                <a:lnTo>
                  <a:pt x="117476" y="117476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59" name="直接连接符 58"/>
          <p:cNvCxnSpPr/>
          <p:nvPr/>
        </p:nvCxnSpPr>
        <p:spPr>
          <a:xfrm flipV="1">
            <a:off x="2048043" y="3212563"/>
            <a:ext cx="0" cy="413187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 flipV="1">
            <a:off x="5470166" y="3213723"/>
            <a:ext cx="0" cy="413187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 flipV="1">
            <a:off x="3767939" y="2498649"/>
            <a:ext cx="0" cy="413187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 flipV="1">
            <a:off x="7171012" y="2499809"/>
            <a:ext cx="0" cy="413187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组合 63"/>
          <p:cNvGrpSpPr/>
          <p:nvPr/>
        </p:nvGrpSpPr>
        <p:grpSpPr>
          <a:xfrm>
            <a:off x="1079613" y="2276485"/>
            <a:ext cx="1894386" cy="506445"/>
            <a:chOff x="1936570" y="360433"/>
            <a:chExt cx="1894386" cy="506445"/>
          </a:xfrm>
        </p:grpSpPr>
        <p:sp>
          <p:nvSpPr>
            <p:cNvPr id="65" name="圆角矩形 64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067035" y="379613"/>
              <a:ext cx="17235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00B0F0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</a:t>
              </a:r>
              <a:endParaRPr lang="en-US" altLang="zh-CN" sz="12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00B0F0"/>
                  </a:solidFill>
                  <a:latin typeface="方正兰亭细黑_GBK" pitchFamily="2" charset="-122"/>
                  <a:ea typeface="方正兰亭细黑_GBK" pitchFamily="2" charset="-122"/>
                </a:rPr>
                <a:t>容简要详尽。</a:t>
              </a:r>
              <a:endParaRPr lang="zh-CN" altLang="en-US" sz="1200" dirty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4493948" y="2273274"/>
            <a:ext cx="1894386" cy="506445"/>
            <a:chOff x="1936570" y="360433"/>
            <a:chExt cx="1894386" cy="506445"/>
          </a:xfrm>
        </p:grpSpPr>
        <p:sp>
          <p:nvSpPr>
            <p:cNvPr id="69" name="圆角矩形 68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B0F0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067035" y="379613"/>
              <a:ext cx="17235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00B0F0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</a:t>
              </a:r>
              <a:endParaRPr lang="en-US" altLang="zh-CN" sz="12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00B0F0"/>
                  </a:solidFill>
                  <a:latin typeface="方正兰亭细黑_GBK" pitchFamily="2" charset="-122"/>
                  <a:ea typeface="方正兰亭细黑_GBK" pitchFamily="2" charset="-122"/>
                </a:rPr>
                <a:t>容简要详尽。</a:t>
              </a:r>
              <a:endParaRPr lang="zh-CN" altLang="en-US" sz="1200" dirty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2796088" y="3330557"/>
            <a:ext cx="1894386" cy="506445"/>
            <a:chOff x="1936570" y="360433"/>
            <a:chExt cx="1894386" cy="506445"/>
          </a:xfrm>
        </p:grpSpPr>
        <p:sp>
          <p:nvSpPr>
            <p:cNvPr id="73" name="圆角矩形 72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B0F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067035" y="379613"/>
              <a:ext cx="17235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00B0F0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</a:t>
              </a:r>
              <a:endParaRPr lang="en-US" altLang="zh-CN" sz="12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00B0F0"/>
                  </a:solidFill>
                  <a:latin typeface="方正兰亭细黑_GBK" pitchFamily="2" charset="-122"/>
                  <a:ea typeface="方正兰亭细黑_GBK" pitchFamily="2" charset="-122"/>
                </a:rPr>
                <a:t>容简要详尽。</a:t>
              </a:r>
              <a:endParaRPr lang="zh-CN" altLang="en-US" sz="1200" dirty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6191077" y="3339790"/>
            <a:ext cx="1894386" cy="506445"/>
            <a:chOff x="1936570" y="360433"/>
            <a:chExt cx="1894386" cy="506445"/>
          </a:xfrm>
        </p:grpSpPr>
        <p:sp>
          <p:nvSpPr>
            <p:cNvPr id="77" name="圆角矩形 76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B0F0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067035" y="379613"/>
              <a:ext cx="17235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00B0F0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</a:t>
              </a:r>
              <a:endParaRPr lang="en-US" altLang="zh-CN" sz="12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00B0F0"/>
                  </a:solidFill>
                  <a:latin typeface="方正兰亭细黑_GBK" pitchFamily="2" charset="-122"/>
                  <a:ea typeface="方正兰亭细黑_GBK" pitchFamily="2" charset="-122"/>
                </a:rPr>
                <a:t>容简要详尽。</a:t>
              </a:r>
              <a:endParaRPr lang="zh-CN" altLang="en-US" sz="1200" dirty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5110166" y="3755192"/>
            <a:ext cx="720000" cy="720000"/>
            <a:chOff x="5701984" y="3632517"/>
            <a:chExt cx="720000" cy="720000"/>
          </a:xfrm>
          <a:effectLst>
            <a:outerShdw blurRad="190500" dist="152400" dir="10800000" algn="r" rotWithShape="0">
              <a:prstClr val="black">
                <a:alpha val="20000"/>
              </a:prstClr>
            </a:outerShdw>
          </a:effectLst>
        </p:grpSpPr>
        <p:sp>
          <p:nvSpPr>
            <p:cNvPr id="81" name="椭圆 80"/>
            <p:cNvSpPr>
              <a:spLocks noChangeAspect="1"/>
            </p:cNvSpPr>
            <p:nvPr/>
          </p:nvSpPr>
          <p:spPr>
            <a:xfrm>
              <a:off x="5701984" y="3632517"/>
              <a:ext cx="720000" cy="72000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pic>
          <p:nvPicPr>
            <p:cNvPr id="82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782984" y="3713517"/>
              <a:ext cx="558000" cy="5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3" name="组合 82"/>
          <p:cNvGrpSpPr/>
          <p:nvPr/>
        </p:nvGrpSpPr>
        <p:grpSpPr>
          <a:xfrm>
            <a:off x="1694007" y="3755192"/>
            <a:ext cx="720000" cy="720000"/>
            <a:chOff x="4490252" y="3503349"/>
            <a:chExt cx="720000" cy="720000"/>
          </a:xfrm>
        </p:grpSpPr>
        <p:sp>
          <p:nvSpPr>
            <p:cNvPr id="84" name="椭圆 83"/>
            <p:cNvSpPr>
              <a:spLocks noChangeAspect="1"/>
            </p:cNvSpPr>
            <p:nvPr/>
          </p:nvSpPr>
          <p:spPr>
            <a:xfrm>
              <a:off x="4490252" y="3503349"/>
              <a:ext cx="720000" cy="72000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F0"/>
              </a:solidFill>
            </a:ln>
            <a:effectLst>
              <a:outerShdw blurRad="190500" dist="152400" dir="10800000" algn="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pic>
          <p:nvPicPr>
            <p:cNvPr id="85" name="Picture 3" descr="F:\PPT素材\q22-11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1252" y="3584349"/>
              <a:ext cx="558000" cy="558000"/>
            </a:xfrm>
            <a:prstGeom prst="rect">
              <a:avLst/>
            </a:prstGeom>
            <a:noFill/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6" name="组合 105"/>
          <p:cNvGrpSpPr/>
          <p:nvPr/>
        </p:nvGrpSpPr>
        <p:grpSpPr>
          <a:xfrm>
            <a:off x="6824452" y="1675304"/>
            <a:ext cx="720000" cy="720000"/>
            <a:chOff x="1862563" y="2913095"/>
            <a:chExt cx="720000" cy="720000"/>
          </a:xfrm>
          <a:effectLst>
            <a:outerShdw blurRad="190500" dist="152400" dir="10800000" algn="r" rotWithShape="0">
              <a:prstClr val="black">
                <a:alpha val="20000"/>
              </a:prstClr>
            </a:outerShdw>
          </a:effectLst>
        </p:grpSpPr>
        <p:sp>
          <p:nvSpPr>
            <p:cNvPr id="107" name="椭圆 106"/>
            <p:cNvSpPr>
              <a:spLocks noChangeAspect="1"/>
            </p:cNvSpPr>
            <p:nvPr/>
          </p:nvSpPr>
          <p:spPr>
            <a:xfrm>
              <a:off x="1862563" y="2913095"/>
              <a:ext cx="720000" cy="72000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pic>
          <p:nvPicPr>
            <p:cNvPr id="10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943563" y="2994095"/>
              <a:ext cx="558000" cy="5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组合 108"/>
          <p:cNvGrpSpPr/>
          <p:nvPr/>
        </p:nvGrpSpPr>
        <p:grpSpPr>
          <a:xfrm>
            <a:off x="3420859" y="1681986"/>
            <a:ext cx="720000" cy="720000"/>
            <a:chOff x="3548478" y="3863349"/>
            <a:chExt cx="720000" cy="720000"/>
          </a:xfrm>
          <a:effectLst>
            <a:outerShdw blurRad="190500" dist="152400" dir="10800000" algn="r" rotWithShape="0">
              <a:prstClr val="black">
                <a:alpha val="20000"/>
              </a:prstClr>
            </a:outerShdw>
          </a:effectLst>
        </p:grpSpPr>
        <p:sp>
          <p:nvSpPr>
            <p:cNvPr id="110" name="椭圆 109"/>
            <p:cNvSpPr>
              <a:spLocks noChangeAspect="1"/>
            </p:cNvSpPr>
            <p:nvPr/>
          </p:nvSpPr>
          <p:spPr>
            <a:xfrm>
              <a:off x="3548478" y="3863349"/>
              <a:ext cx="720000" cy="72000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pic>
          <p:nvPicPr>
            <p:cNvPr id="111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629478" y="3944349"/>
              <a:ext cx="558000" cy="5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2" name="TextBox 111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6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2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7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8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9" dur="2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500"/>
                            </p:stCondLst>
                            <p:childTnLst>
                              <p:par>
                                <p:cTn id="8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500"/>
                            </p:stCondLst>
                            <p:childTnLst>
                              <p:par>
                                <p:cTn id="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1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2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3" dur="2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500"/>
                            </p:stCondLst>
                            <p:childTnLst>
                              <p:par>
                                <p:cTn id="10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6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7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8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0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9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2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55" grpId="0" animBg="1"/>
      <p:bldP spid="56" grpId="0" animBg="1"/>
      <p:bldP spid="57" grpId="0" animBg="1"/>
      <p:bldP spid="58" grpId="0" animBg="1"/>
      <p:bldP spid="1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方案评估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47" name="圆角矩形 46"/>
          <p:cNvSpPr/>
          <p:nvPr/>
        </p:nvSpPr>
        <p:spPr>
          <a:xfrm>
            <a:off x="1028313" y="1733860"/>
            <a:ext cx="4296933" cy="7835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50800" dist="50800" dir="13500000" algn="b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圆角矩形 47"/>
          <p:cNvSpPr/>
          <p:nvPr/>
        </p:nvSpPr>
        <p:spPr>
          <a:xfrm>
            <a:off x="1195561" y="1734767"/>
            <a:ext cx="2031207" cy="67703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圆角矩形 48"/>
          <p:cNvSpPr/>
          <p:nvPr/>
        </p:nvSpPr>
        <p:spPr>
          <a:xfrm>
            <a:off x="1028313" y="2580527"/>
            <a:ext cx="4296933" cy="7835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50800" dist="50800" dir="13500000" algn="b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圆角矩形 49"/>
          <p:cNvSpPr/>
          <p:nvPr/>
        </p:nvSpPr>
        <p:spPr>
          <a:xfrm>
            <a:off x="1195561" y="2579053"/>
            <a:ext cx="2494871" cy="67703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圆角矩形 50"/>
          <p:cNvSpPr/>
          <p:nvPr/>
        </p:nvSpPr>
        <p:spPr>
          <a:xfrm>
            <a:off x="1028313" y="3427194"/>
            <a:ext cx="4296933" cy="7835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50800" dist="50800" dir="13500000" algn="b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圆角矩形 51"/>
          <p:cNvSpPr/>
          <p:nvPr/>
        </p:nvSpPr>
        <p:spPr>
          <a:xfrm>
            <a:off x="1195561" y="3425720"/>
            <a:ext cx="3140547" cy="677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圆角矩形 52"/>
          <p:cNvSpPr/>
          <p:nvPr/>
        </p:nvSpPr>
        <p:spPr>
          <a:xfrm>
            <a:off x="1028313" y="4273860"/>
            <a:ext cx="4296933" cy="7835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50800" dist="50800" dir="13500000" algn="b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圆角矩形 53"/>
          <p:cNvSpPr/>
          <p:nvPr/>
        </p:nvSpPr>
        <p:spPr>
          <a:xfrm>
            <a:off x="1195562" y="4272386"/>
            <a:ext cx="1735932" cy="67703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6" name="组合 85"/>
          <p:cNvGrpSpPr/>
          <p:nvPr/>
        </p:nvGrpSpPr>
        <p:grpSpPr>
          <a:xfrm>
            <a:off x="2800930" y="4187339"/>
            <a:ext cx="261128" cy="350769"/>
            <a:chOff x="2788230" y="4250839"/>
            <a:chExt cx="261128" cy="350769"/>
          </a:xfrm>
        </p:grpSpPr>
        <p:sp>
          <p:nvSpPr>
            <p:cNvPr id="87" name="圆角矩形 86"/>
            <p:cNvSpPr/>
            <p:nvPr/>
          </p:nvSpPr>
          <p:spPr>
            <a:xfrm>
              <a:off x="2788230" y="4250839"/>
              <a:ext cx="261128" cy="350769"/>
            </a:xfrm>
            <a:prstGeom prst="roundRect">
              <a:avLst>
                <a:gd name="adj" fmla="val 50000"/>
              </a:avLst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椭圆 87"/>
            <p:cNvSpPr/>
            <p:nvPr/>
          </p:nvSpPr>
          <p:spPr>
            <a:xfrm>
              <a:off x="2813702" y="4277351"/>
              <a:ext cx="210183" cy="21018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898370" y="1601814"/>
            <a:ext cx="452368" cy="342446"/>
            <a:chOff x="885670" y="1665314"/>
            <a:chExt cx="452368" cy="342446"/>
          </a:xfrm>
        </p:grpSpPr>
        <p:sp>
          <p:nvSpPr>
            <p:cNvPr id="90" name="椭圆 89"/>
            <p:cNvSpPr/>
            <p:nvPr/>
          </p:nvSpPr>
          <p:spPr>
            <a:xfrm>
              <a:off x="934473" y="1665314"/>
              <a:ext cx="342446" cy="342446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885670" y="1698380"/>
              <a:ext cx="4523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solidFill>
                    <a:schemeClr val="bg1"/>
                  </a:solidFill>
                </a:rPr>
                <a:t>51%</a:t>
              </a:r>
              <a:endParaRPr lang="zh-CN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896373" y="4141814"/>
            <a:ext cx="452368" cy="342446"/>
            <a:chOff x="883673" y="4205314"/>
            <a:chExt cx="452368" cy="342446"/>
          </a:xfrm>
        </p:grpSpPr>
        <p:sp>
          <p:nvSpPr>
            <p:cNvPr id="93" name="椭圆 92"/>
            <p:cNvSpPr/>
            <p:nvPr/>
          </p:nvSpPr>
          <p:spPr>
            <a:xfrm>
              <a:off x="934473" y="4205314"/>
              <a:ext cx="342446" cy="342446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883673" y="4238380"/>
              <a:ext cx="4523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solidFill>
                    <a:schemeClr val="bg1"/>
                  </a:solidFill>
                </a:rPr>
                <a:t>42%</a:t>
              </a:r>
              <a:endParaRPr lang="zh-CN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892212" y="3295148"/>
            <a:ext cx="452368" cy="342446"/>
            <a:chOff x="879512" y="3358648"/>
            <a:chExt cx="452368" cy="342446"/>
          </a:xfrm>
        </p:grpSpPr>
        <p:sp>
          <p:nvSpPr>
            <p:cNvPr id="96" name="椭圆 95"/>
            <p:cNvSpPr/>
            <p:nvPr/>
          </p:nvSpPr>
          <p:spPr>
            <a:xfrm>
              <a:off x="934473" y="3358648"/>
              <a:ext cx="342446" cy="34244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879512" y="3391371"/>
              <a:ext cx="4523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solidFill>
                    <a:schemeClr val="bg1"/>
                  </a:solidFill>
                </a:rPr>
                <a:t>82%</a:t>
              </a:r>
              <a:endParaRPr lang="zh-CN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8" name="组合 97"/>
          <p:cNvGrpSpPr/>
          <p:nvPr/>
        </p:nvGrpSpPr>
        <p:grpSpPr>
          <a:xfrm>
            <a:off x="892212" y="2448481"/>
            <a:ext cx="452368" cy="342446"/>
            <a:chOff x="879512" y="2511981"/>
            <a:chExt cx="452368" cy="342446"/>
          </a:xfrm>
        </p:grpSpPr>
        <p:sp>
          <p:nvSpPr>
            <p:cNvPr id="99" name="椭圆 98"/>
            <p:cNvSpPr/>
            <p:nvPr/>
          </p:nvSpPr>
          <p:spPr>
            <a:xfrm>
              <a:off x="934473" y="2511981"/>
              <a:ext cx="342446" cy="34244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879512" y="2545047"/>
              <a:ext cx="4523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solidFill>
                    <a:schemeClr val="bg1"/>
                  </a:solidFill>
                </a:rPr>
                <a:t>70%</a:t>
              </a:r>
              <a:endParaRPr lang="zh-CN" alt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1" name="TextBox 100"/>
          <p:cNvSpPr txBox="1"/>
          <p:nvPr/>
        </p:nvSpPr>
        <p:spPr>
          <a:xfrm>
            <a:off x="3403971" y="1846860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点击添加</a:t>
            </a:r>
            <a:r>
              <a:rPr lang="zh-CN" altLang="en-US" sz="10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文字</a:t>
            </a:r>
            <a:endParaRPr lang="zh-CN" altLang="en-US" sz="1000" dirty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904687" y="2698889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solidFill>
                  <a:schemeClr val="bg1">
                    <a:lumMod val="65000"/>
                  </a:schemeClr>
                </a:solidFill>
                <a:latin typeface="方正兰亭细黑_GBK" pitchFamily="2" charset="-122"/>
                <a:ea typeface="方正兰亭细黑_GBK" pitchFamily="2" charset="-122"/>
              </a:rPr>
              <a:t>点击添加</a:t>
            </a: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方正兰亭细黑_GBK" pitchFamily="2" charset="-122"/>
                <a:ea typeface="方正兰亭细黑_GBK" pitchFamily="2" charset="-122"/>
              </a:rPr>
              <a:t>文字</a:t>
            </a:r>
            <a:endParaRPr lang="zh-CN" altLang="en-US" sz="1000" dirty="0">
              <a:solidFill>
                <a:schemeClr val="bg1">
                  <a:lumMod val="65000"/>
                </a:schemeClr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4480784" y="3561513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solidFill>
                  <a:srgbClr val="92D050"/>
                </a:solidFill>
                <a:latin typeface="方正兰亭细黑_GBK" pitchFamily="2" charset="-122"/>
                <a:ea typeface="方正兰亭细黑_GBK" pitchFamily="2" charset="-122"/>
              </a:rPr>
              <a:t>点击添加</a:t>
            </a:r>
            <a:r>
              <a:rPr lang="zh-CN" altLang="en-US" sz="1000" dirty="0" smtClean="0">
                <a:solidFill>
                  <a:srgbClr val="92D050"/>
                </a:solidFill>
                <a:latin typeface="方正兰亭细黑_GBK" pitchFamily="2" charset="-122"/>
                <a:ea typeface="方正兰亭细黑_GBK" pitchFamily="2" charset="-122"/>
              </a:rPr>
              <a:t>文字</a:t>
            </a:r>
            <a:endParaRPr lang="zh-CN" altLang="en-US" sz="1000" dirty="0">
              <a:solidFill>
                <a:srgbClr val="92D05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161723" y="4372250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 dirty="0">
                <a:solidFill>
                  <a:srgbClr val="FFC000"/>
                </a:solidFill>
                <a:latin typeface="方正兰亭细黑_GBK" pitchFamily="2" charset="-122"/>
                <a:ea typeface="方正兰亭细黑_GBK" pitchFamily="2" charset="-122"/>
              </a:rPr>
              <a:t>点击添加</a:t>
            </a:r>
            <a:r>
              <a:rPr lang="zh-CN" altLang="en-US" sz="1000" dirty="0" smtClean="0">
                <a:solidFill>
                  <a:srgbClr val="FFC000"/>
                </a:solidFill>
                <a:latin typeface="方正兰亭细黑_GBK" pitchFamily="2" charset="-122"/>
                <a:ea typeface="方正兰亭细黑_GBK" pitchFamily="2" charset="-122"/>
              </a:rPr>
              <a:t>文字</a:t>
            </a:r>
            <a:endParaRPr lang="zh-CN" altLang="en-US" sz="1000" dirty="0">
              <a:solidFill>
                <a:srgbClr val="FFC00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grpSp>
        <p:nvGrpSpPr>
          <p:cNvPr id="105" name="组合 104"/>
          <p:cNvGrpSpPr/>
          <p:nvPr/>
        </p:nvGrpSpPr>
        <p:grpSpPr>
          <a:xfrm>
            <a:off x="4146085" y="3338758"/>
            <a:ext cx="261128" cy="350769"/>
            <a:chOff x="4133385" y="3402258"/>
            <a:chExt cx="261128" cy="350769"/>
          </a:xfrm>
        </p:grpSpPr>
        <p:sp>
          <p:nvSpPr>
            <p:cNvPr id="112" name="圆角矩形 111"/>
            <p:cNvSpPr/>
            <p:nvPr/>
          </p:nvSpPr>
          <p:spPr>
            <a:xfrm>
              <a:off x="4133385" y="3402258"/>
              <a:ext cx="261128" cy="350769"/>
            </a:xfrm>
            <a:prstGeom prst="roundRect">
              <a:avLst>
                <a:gd name="adj" fmla="val 50000"/>
              </a:avLst>
            </a:prstGeom>
            <a:solidFill>
              <a:srgbClr val="92D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4158857" y="3428770"/>
              <a:ext cx="210183" cy="210183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4" name="组合 113"/>
          <p:cNvGrpSpPr/>
          <p:nvPr/>
        </p:nvGrpSpPr>
        <p:grpSpPr>
          <a:xfrm>
            <a:off x="3557487" y="2488488"/>
            <a:ext cx="261128" cy="350769"/>
            <a:chOff x="3544787" y="2551988"/>
            <a:chExt cx="261128" cy="350769"/>
          </a:xfrm>
        </p:grpSpPr>
        <p:sp>
          <p:nvSpPr>
            <p:cNvPr id="115" name="圆角矩形 114"/>
            <p:cNvSpPr/>
            <p:nvPr/>
          </p:nvSpPr>
          <p:spPr>
            <a:xfrm>
              <a:off x="3544787" y="2551988"/>
              <a:ext cx="261128" cy="350769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3570259" y="2578500"/>
              <a:ext cx="210183" cy="21018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7" name="组合 116"/>
          <p:cNvGrpSpPr/>
          <p:nvPr/>
        </p:nvGrpSpPr>
        <p:grpSpPr>
          <a:xfrm>
            <a:off x="3083894" y="1641322"/>
            <a:ext cx="261128" cy="350769"/>
            <a:chOff x="3071194" y="1704822"/>
            <a:chExt cx="261128" cy="350769"/>
          </a:xfrm>
        </p:grpSpPr>
        <p:sp>
          <p:nvSpPr>
            <p:cNvPr id="118" name="圆角矩形 117"/>
            <p:cNvSpPr/>
            <p:nvPr/>
          </p:nvSpPr>
          <p:spPr>
            <a:xfrm>
              <a:off x="3071194" y="1704822"/>
              <a:ext cx="261128" cy="350769"/>
            </a:xfrm>
            <a:prstGeom prst="roundRect">
              <a:avLst>
                <a:gd name="adj" fmla="val 50000"/>
              </a:avLst>
            </a:prstGeom>
            <a:solidFill>
              <a:srgbClr val="00B0F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3096666" y="1731334"/>
              <a:ext cx="210183" cy="210183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0" name="组合 119"/>
          <p:cNvGrpSpPr/>
          <p:nvPr/>
        </p:nvGrpSpPr>
        <p:grpSpPr>
          <a:xfrm>
            <a:off x="5594988" y="1510629"/>
            <a:ext cx="2606600" cy="506445"/>
            <a:chOff x="1936570" y="345193"/>
            <a:chExt cx="1794702" cy="506445"/>
          </a:xfrm>
        </p:grpSpPr>
        <p:sp>
          <p:nvSpPr>
            <p:cNvPr id="121" name="圆角矩形 120"/>
            <p:cNvSpPr/>
            <p:nvPr/>
          </p:nvSpPr>
          <p:spPr>
            <a:xfrm>
              <a:off x="2028935" y="345193"/>
              <a:ext cx="1702337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2067035" y="379613"/>
              <a:ext cx="161052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>
                  <a:solidFill>
                    <a:srgbClr val="00B0F0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点击添加文字内容，内容简要详</a:t>
              </a:r>
              <a:endParaRPr lang="en-US" altLang="zh-CN" sz="1200" dirty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>
                  <a:solidFill>
                    <a:srgbClr val="00B0F0"/>
                  </a:solidFill>
                  <a:latin typeface="方正兰亭细黑_GBK" pitchFamily="2" charset="-122"/>
                  <a:ea typeface="方正兰亭细黑_GBK" pitchFamily="2" charset="-122"/>
                </a:rPr>
                <a:t>尽，言简意赅叙述内容概要。</a:t>
              </a:r>
              <a:endParaRPr lang="zh-CN" altLang="en-US" sz="1200" dirty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124" name="组合 123"/>
          <p:cNvGrpSpPr/>
          <p:nvPr/>
        </p:nvGrpSpPr>
        <p:grpSpPr>
          <a:xfrm>
            <a:off x="5594988" y="4040644"/>
            <a:ext cx="2606600" cy="506445"/>
            <a:chOff x="1936570" y="345193"/>
            <a:chExt cx="1794702" cy="506445"/>
          </a:xfrm>
        </p:grpSpPr>
        <p:sp>
          <p:nvSpPr>
            <p:cNvPr id="125" name="圆角矩形 124"/>
            <p:cNvSpPr/>
            <p:nvPr/>
          </p:nvSpPr>
          <p:spPr>
            <a:xfrm>
              <a:off x="2028935" y="345193"/>
              <a:ext cx="1702337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067035" y="379613"/>
              <a:ext cx="161052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>
                  <a:solidFill>
                    <a:srgbClr val="FFC000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点击添加文字内容，内容简要详</a:t>
              </a:r>
              <a:endParaRPr lang="en-US" altLang="zh-CN" sz="1200" dirty="0">
                <a:solidFill>
                  <a:srgbClr val="FFC000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>
                  <a:solidFill>
                    <a:srgbClr val="FFC000"/>
                  </a:solidFill>
                  <a:latin typeface="方正兰亭细黑_GBK" pitchFamily="2" charset="-122"/>
                  <a:ea typeface="方正兰亭细黑_GBK" pitchFamily="2" charset="-122"/>
                </a:rPr>
                <a:t>尽，言简意赅叙述内容概要。</a:t>
              </a:r>
              <a:endParaRPr lang="zh-CN" altLang="en-US" sz="1200" dirty="0">
                <a:solidFill>
                  <a:srgbClr val="FFC000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128" name="组合 127"/>
          <p:cNvGrpSpPr/>
          <p:nvPr/>
        </p:nvGrpSpPr>
        <p:grpSpPr>
          <a:xfrm>
            <a:off x="5594988" y="3197305"/>
            <a:ext cx="2606600" cy="506445"/>
            <a:chOff x="1936570" y="345193"/>
            <a:chExt cx="1794702" cy="506445"/>
          </a:xfrm>
        </p:grpSpPr>
        <p:sp>
          <p:nvSpPr>
            <p:cNvPr id="129" name="圆角矩形 128"/>
            <p:cNvSpPr/>
            <p:nvPr/>
          </p:nvSpPr>
          <p:spPr>
            <a:xfrm>
              <a:off x="2028935" y="345193"/>
              <a:ext cx="1702337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067035" y="379613"/>
              <a:ext cx="161052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>
                  <a:solidFill>
                    <a:srgbClr val="92D050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点击添加文字内容，内容简要详</a:t>
              </a:r>
              <a:endParaRPr lang="en-US" altLang="zh-CN" sz="1200" dirty="0">
                <a:solidFill>
                  <a:srgbClr val="92D050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>
                  <a:solidFill>
                    <a:srgbClr val="92D050"/>
                  </a:solidFill>
                  <a:latin typeface="方正兰亭细黑_GBK" pitchFamily="2" charset="-122"/>
                  <a:ea typeface="方正兰亭细黑_GBK" pitchFamily="2" charset="-122"/>
                </a:rPr>
                <a:t>尽，言简意赅叙述内容概要。</a:t>
              </a:r>
              <a:endParaRPr lang="zh-CN" altLang="en-US" sz="1200" dirty="0">
                <a:solidFill>
                  <a:srgbClr val="92D050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132" name="组合 131"/>
          <p:cNvGrpSpPr/>
          <p:nvPr/>
        </p:nvGrpSpPr>
        <p:grpSpPr>
          <a:xfrm>
            <a:off x="5594988" y="2353967"/>
            <a:ext cx="2606600" cy="506445"/>
            <a:chOff x="1936570" y="345193"/>
            <a:chExt cx="1794702" cy="506445"/>
          </a:xfrm>
        </p:grpSpPr>
        <p:sp>
          <p:nvSpPr>
            <p:cNvPr id="133" name="圆角矩形 132"/>
            <p:cNvSpPr/>
            <p:nvPr/>
          </p:nvSpPr>
          <p:spPr>
            <a:xfrm>
              <a:off x="2028935" y="345193"/>
              <a:ext cx="1702337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067035" y="379613"/>
              <a:ext cx="1610523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点击添加文字内容，内容简要详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latin typeface="方正兰亭细黑_GBK" pitchFamily="2" charset="-122"/>
                  <a:ea typeface="方正兰亭细黑_GBK" pitchFamily="2" charset="-122"/>
                </a:rPr>
                <a:t>尽，言简意赅叙述内容概要。</a:t>
              </a:r>
              <a:endParaRPr lang="zh-CN" altLang="en-US" sz="1200" dirty="0">
                <a:solidFill>
                  <a:schemeClr val="bg1">
                    <a:lumMod val="65000"/>
                  </a:schemeClr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2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2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101" grpId="0"/>
      <p:bldP spid="102" grpId="0"/>
      <p:bldP spid="103" grpId="0"/>
      <p:bldP spid="104" grpId="0"/>
      <p:bldP spid="13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补救措施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grpSp>
        <p:nvGrpSpPr>
          <p:cNvPr id="63" name="组合 62"/>
          <p:cNvGrpSpPr/>
          <p:nvPr/>
        </p:nvGrpSpPr>
        <p:grpSpPr>
          <a:xfrm>
            <a:off x="2501382" y="2208274"/>
            <a:ext cx="396199" cy="212310"/>
            <a:chOff x="2551486" y="2170174"/>
            <a:chExt cx="396199" cy="212310"/>
          </a:xfrm>
          <a:solidFill>
            <a:schemeClr val="bg2">
              <a:lumMod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4" name="燕尾形 63"/>
            <p:cNvSpPr/>
            <p:nvPr/>
          </p:nvSpPr>
          <p:spPr>
            <a:xfrm>
              <a:off x="2551486" y="2170741"/>
              <a:ext cx="211743" cy="21174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65" name="燕尾形 64"/>
            <p:cNvSpPr/>
            <p:nvPr/>
          </p:nvSpPr>
          <p:spPr>
            <a:xfrm>
              <a:off x="2735942" y="2170174"/>
              <a:ext cx="211743" cy="21174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4366716" y="2202702"/>
            <a:ext cx="396199" cy="212310"/>
            <a:chOff x="4304086" y="2164602"/>
            <a:chExt cx="396199" cy="212310"/>
          </a:xfrm>
          <a:solidFill>
            <a:schemeClr val="bg2">
              <a:lumMod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67" name="燕尾形 66"/>
            <p:cNvSpPr/>
            <p:nvPr/>
          </p:nvSpPr>
          <p:spPr>
            <a:xfrm>
              <a:off x="4304086" y="2165169"/>
              <a:ext cx="211743" cy="21174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68" name="燕尾形 67"/>
            <p:cNvSpPr/>
            <p:nvPr/>
          </p:nvSpPr>
          <p:spPr>
            <a:xfrm>
              <a:off x="4488542" y="2164602"/>
              <a:ext cx="211743" cy="21174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6237866" y="2215402"/>
            <a:ext cx="396199" cy="212310"/>
            <a:chOff x="6087554" y="2177302"/>
            <a:chExt cx="396199" cy="212310"/>
          </a:xfrm>
          <a:solidFill>
            <a:schemeClr val="bg2">
              <a:lumMod val="5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70" name="燕尾形 69"/>
            <p:cNvSpPr/>
            <p:nvPr/>
          </p:nvSpPr>
          <p:spPr>
            <a:xfrm>
              <a:off x="6087554" y="2177869"/>
              <a:ext cx="211743" cy="21174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1" name="燕尾形 70"/>
            <p:cNvSpPr/>
            <p:nvPr/>
          </p:nvSpPr>
          <p:spPr>
            <a:xfrm>
              <a:off x="6272010" y="2177302"/>
              <a:ext cx="211743" cy="21174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1206426" y="306467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添加文本标题</a:t>
            </a:r>
            <a:endParaRPr lang="zh-CN" altLang="en-US" sz="14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990805" y="3085876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添加文本标题</a:t>
            </a:r>
            <a:endParaRPr lang="zh-CN" altLang="en-US" sz="14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768126" y="305787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添加文本标题</a:t>
            </a:r>
            <a:endParaRPr lang="zh-CN" altLang="en-US" sz="14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66971" y="3048022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添加文本标题</a:t>
            </a:r>
            <a:endParaRPr lang="zh-CN" altLang="en-US" sz="14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76" name="直接连接符 75"/>
          <p:cNvCxnSpPr/>
          <p:nvPr/>
        </p:nvCxnSpPr>
        <p:spPr>
          <a:xfrm>
            <a:off x="1243745" y="3525980"/>
            <a:ext cx="6540133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组合 76"/>
          <p:cNvGrpSpPr/>
          <p:nvPr/>
        </p:nvGrpSpPr>
        <p:grpSpPr>
          <a:xfrm>
            <a:off x="1104528" y="1679697"/>
            <a:ext cx="1223075" cy="1223075"/>
            <a:chOff x="1205247" y="1613106"/>
            <a:chExt cx="1223075" cy="1223075"/>
          </a:xfrm>
        </p:grpSpPr>
        <p:grpSp>
          <p:nvGrpSpPr>
            <p:cNvPr id="78" name="组合 77"/>
            <p:cNvGrpSpPr/>
            <p:nvPr/>
          </p:nvGrpSpPr>
          <p:grpSpPr>
            <a:xfrm>
              <a:off x="1205247" y="1613106"/>
              <a:ext cx="1223075" cy="1223075"/>
              <a:chOff x="7905002" y="578051"/>
              <a:chExt cx="719902" cy="719902"/>
            </a:xfrm>
          </p:grpSpPr>
          <p:sp>
            <p:nvSpPr>
              <p:cNvPr id="80" name="椭圆 79"/>
              <p:cNvSpPr/>
              <p:nvPr/>
            </p:nvSpPr>
            <p:spPr>
              <a:xfrm>
                <a:off x="7905002" y="578051"/>
                <a:ext cx="719902" cy="719902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B0F0"/>
                </a:solidFill>
              </a:ln>
              <a:effectLst>
                <a:outerShdw blurRad="266700" dist="177800" dir="10800000" algn="r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1" name="椭圆 80"/>
              <p:cNvSpPr/>
              <p:nvPr/>
            </p:nvSpPr>
            <p:spPr>
              <a:xfrm>
                <a:off x="7955028" y="628076"/>
                <a:ext cx="619851" cy="619851"/>
              </a:xfrm>
              <a:prstGeom prst="ellipse">
                <a:avLst/>
              </a:prstGeom>
              <a:noFill/>
              <a:ln w="9525">
                <a:solidFill>
                  <a:srgbClr val="2D2A1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79" name="Picture 3" descr="F:\PPT素材\58p_5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4638" y="1843923"/>
              <a:ext cx="743564" cy="7278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2" name="组合 81"/>
          <p:cNvGrpSpPr/>
          <p:nvPr/>
        </p:nvGrpSpPr>
        <p:grpSpPr>
          <a:xfrm>
            <a:off x="3000101" y="1679697"/>
            <a:ext cx="1223075" cy="1223075"/>
            <a:chOff x="3935336" y="2773763"/>
            <a:chExt cx="1223075" cy="1223075"/>
          </a:xfrm>
        </p:grpSpPr>
        <p:grpSp>
          <p:nvGrpSpPr>
            <p:cNvPr id="83" name="组合 82"/>
            <p:cNvGrpSpPr/>
            <p:nvPr/>
          </p:nvGrpSpPr>
          <p:grpSpPr>
            <a:xfrm>
              <a:off x="3935336" y="2773763"/>
              <a:ext cx="1223075" cy="1223075"/>
              <a:chOff x="2531814" y="1698097"/>
              <a:chExt cx="1223075" cy="1223075"/>
            </a:xfrm>
          </p:grpSpPr>
          <p:sp>
            <p:nvSpPr>
              <p:cNvPr id="85" name="椭圆 84"/>
              <p:cNvSpPr/>
              <p:nvPr/>
            </p:nvSpPr>
            <p:spPr>
              <a:xfrm>
                <a:off x="2531814" y="1698097"/>
                <a:ext cx="1223075" cy="1223075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bg1">
                    <a:lumMod val="65000"/>
                  </a:schemeClr>
                </a:solidFill>
              </a:ln>
              <a:effectLst>
                <a:outerShdw blurRad="266700" dist="177800" dir="10800000" algn="r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6" name="椭圆 105"/>
              <p:cNvSpPr/>
              <p:nvPr/>
            </p:nvSpPr>
            <p:spPr>
              <a:xfrm>
                <a:off x="2616805" y="1783086"/>
                <a:ext cx="1053093" cy="1053094"/>
              </a:xfrm>
              <a:prstGeom prst="ellipse">
                <a:avLst/>
              </a:prstGeom>
              <a:noFill/>
              <a:ln w="9525">
                <a:solidFill>
                  <a:srgbClr val="2D2A1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84" name="Picture 6" descr="F:\PPT素材\53976f76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9032" y="3075505"/>
              <a:ext cx="734826" cy="6099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7" name="组合 106"/>
          <p:cNvGrpSpPr/>
          <p:nvPr/>
        </p:nvGrpSpPr>
        <p:grpSpPr>
          <a:xfrm>
            <a:off x="4895674" y="1679697"/>
            <a:ext cx="1223075" cy="1223075"/>
            <a:chOff x="6087554" y="3031722"/>
            <a:chExt cx="1223075" cy="1223075"/>
          </a:xfrm>
        </p:grpSpPr>
        <p:grpSp>
          <p:nvGrpSpPr>
            <p:cNvPr id="108" name="组合 107"/>
            <p:cNvGrpSpPr/>
            <p:nvPr/>
          </p:nvGrpSpPr>
          <p:grpSpPr>
            <a:xfrm>
              <a:off x="6087554" y="3031722"/>
              <a:ext cx="1223075" cy="1223075"/>
              <a:chOff x="4461883" y="1657748"/>
              <a:chExt cx="1223075" cy="1223075"/>
            </a:xfrm>
          </p:grpSpPr>
          <p:sp>
            <p:nvSpPr>
              <p:cNvPr id="110" name="椭圆 109"/>
              <p:cNvSpPr/>
              <p:nvPr/>
            </p:nvSpPr>
            <p:spPr>
              <a:xfrm>
                <a:off x="4461883" y="1657748"/>
                <a:ext cx="1223075" cy="1223075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92D050"/>
                </a:solidFill>
              </a:ln>
              <a:effectLst>
                <a:outerShdw blurRad="266700" dist="177800" dir="10800000" algn="r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1" name="椭圆 110"/>
              <p:cNvSpPr/>
              <p:nvPr/>
            </p:nvSpPr>
            <p:spPr>
              <a:xfrm>
                <a:off x="4546874" y="1742738"/>
                <a:ext cx="1053093" cy="1053094"/>
              </a:xfrm>
              <a:prstGeom prst="ellipse">
                <a:avLst/>
              </a:prstGeom>
              <a:noFill/>
              <a:ln w="9525">
                <a:solidFill>
                  <a:srgbClr val="2D2A1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109" name="Picture 2" descr="F:\PPT素材\58pic_52c换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89518" y="3365079"/>
              <a:ext cx="619145" cy="5499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6" name="组合 135"/>
          <p:cNvGrpSpPr/>
          <p:nvPr/>
        </p:nvGrpSpPr>
        <p:grpSpPr>
          <a:xfrm>
            <a:off x="6791248" y="1679697"/>
            <a:ext cx="1223075" cy="1223075"/>
            <a:chOff x="7702306" y="1203994"/>
            <a:chExt cx="1223075" cy="1223075"/>
          </a:xfrm>
        </p:grpSpPr>
        <p:grpSp>
          <p:nvGrpSpPr>
            <p:cNvPr id="137" name="组合 136"/>
            <p:cNvGrpSpPr/>
            <p:nvPr/>
          </p:nvGrpSpPr>
          <p:grpSpPr>
            <a:xfrm>
              <a:off x="7702306" y="1203994"/>
              <a:ext cx="1223075" cy="1223075"/>
              <a:chOff x="6336341" y="1635679"/>
              <a:chExt cx="1223075" cy="1223075"/>
            </a:xfrm>
          </p:grpSpPr>
          <p:sp>
            <p:nvSpPr>
              <p:cNvPr id="139" name="椭圆 138"/>
              <p:cNvSpPr/>
              <p:nvPr/>
            </p:nvSpPr>
            <p:spPr>
              <a:xfrm>
                <a:off x="6336341" y="1635679"/>
                <a:ext cx="1223075" cy="1223075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FFC000"/>
                </a:solidFill>
              </a:ln>
              <a:effectLst>
                <a:outerShdw blurRad="266700" dist="177800" dir="10800000" algn="r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0" name="椭圆 139"/>
              <p:cNvSpPr/>
              <p:nvPr/>
            </p:nvSpPr>
            <p:spPr>
              <a:xfrm>
                <a:off x="6421332" y="1720669"/>
                <a:ext cx="1053093" cy="1053094"/>
              </a:xfrm>
              <a:prstGeom prst="ellipse">
                <a:avLst/>
              </a:prstGeom>
              <a:noFill/>
              <a:ln w="9525">
                <a:solidFill>
                  <a:srgbClr val="2D2A19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138" name="Picture 4" descr="F:\PPT素材\6872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0300" y="1578795"/>
              <a:ext cx="837948" cy="5071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1" name="TextBox 140"/>
          <p:cNvSpPr txBox="1"/>
          <p:nvPr/>
        </p:nvSpPr>
        <p:spPr>
          <a:xfrm>
            <a:off x="1184078" y="4145252"/>
            <a:ext cx="240349" cy="3603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zh-CN" altLang="en-US" sz="12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grpSp>
        <p:nvGrpSpPr>
          <p:cNvPr id="142" name="组合 141"/>
          <p:cNvGrpSpPr/>
          <p:nvPr/>
        </p:nvGrpSpPr>
        <p:grpSpPr>
          <a:xfrm>
            <a:off x="1244004" y="3678327"/>
            <a:ext cx="6528349" cy="827322"/>
            <a:chOff x="1244004" y="3640227"/>
            <a:chExt cx="6528349" cy="827322"/>
          </a:xfrm>
        </p:grpSpPr>
        <p:sp>
          <p:nvSpPr>
            <p:cNvPr id="143" name="圆角矩形 142"/>
            <p:cNvSpPr/>
            <p:nvPr/>
          </p:nvSpPr>
          <p:spPr>
            <a:xfrm>
              <a:off x="1244004" y="3640227"/>
              <a:ext cx="6528349" cy="827322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278268" y="3740435"/>
              <a:ext cx="649408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点击添加文字内容，内容简要详尽，言简意赅叙述内容</a:t>
              </a:r>
              <a:r>
                <a:rPr lang="zh-CN" altLang="en-US" sz="1200" dirty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概要。点击添加文字内容，内容简要</a:t>
              </a:r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详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尽</a:t>
              </a:r>
              <a:r>
                <a:rPr lang="zh-CN" altLang="en-US" sz="1200" dirty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，言简意赅叙述内容概要</a:t>
              </a:r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。</a:t>
              </a:r>
              <a:r>
                <a:rPr lang="zh-CN" altLang="en-US" sz="1200" dirty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点击添加文字内容，内容简要详尽，言简意赅叙述内容概要</a:t>
              </a:r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。点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击</a:t>
              </a:r>
              <a:r>
                <a:rPr lang="zh-CN" altLang="en-US" sz="1200" dirty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添加文字内容，内容简要详尽，言简意赅叙述内容概要</a:t>
              </a:r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sp>
        <p:nvSpPr>
          <p:cNvPr id="145" name="TextBox 144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6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2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2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120000">
                                      <p:cBhvr>
                                        <p:cTn id="22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52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2" presetClass="emph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120000">
                                      <p:cBhvr>
                                        <p:cTn id="33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5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2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2" presetClass="emph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Rot by="120000">
                                      <p:cBhvr>
                                        <p:cTn id="44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52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2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2" presetClass="emph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animRot by="120000">
                                      <p:cBhvr>
                                        <p:cTn id="55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52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2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3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4" dur="2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2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120000">
                                      <p:cBhvr>
                                        <p:cTn id="66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52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3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4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5" dur="2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2" presetClass="emph" presetSubtype="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animRot by="120000">
                                      <p:cBhvr>
                                        <p:cTn id="77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52" presetClass="entr" presetSubtype="0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4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5" dur="2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6" dur="2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2" presetClass="emph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animRot by="120000">
                                      <p:cBhvr>
                                        <p:cTn id="88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2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72" grpId="0"/>
      <p:bldP spid="73" grpId="0"/>
      <p:bldP spid="74" grpId="0"/>
      <p:bldP spid="75" grpId="0"/>
      <p:bldP spid="14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总结陈述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grpSp>
        <p:nvGrpSpPr>
          <p:cNvPr id="53" name="组合 52"/>
          <p:cNvGrpSpPr/>
          <p:nvPr/>
        </p:nvGrpSpPr>
        <p:grpSpPr>
          <a:xfrm rot="10800000">
            <a:off x="-87084" y="1084633"/>
            <a:ext cx="3027818" cy="3868629"/>
            <a:chOff x="5186766" y="176345"/>
            <a:chExt cx="3957234" cy="5056140"/>
          </a:xfrm>
          <a:solidFill>
            <a:srgbClr val="00B0F0"/>
          </a:solidFill>
        </p:grpSpPr>
        <p:grpSp>
          <p:nvGrpSpPr>
            <p:cNvPr id="54" name="组合 16"/>
            <p:cNvGrpSpPr/>
            <p:nvPr/>
          </p:nvGrpSpPr>
          <p:grpSpPr bwMode="auto">
            <a:xfrm rot="16200000">
              <a:off x="5368327" y="1162889"/>
              <a:ext cx="2709925" cy="3073047"/>
              <a:chOff x="5074731" y="1059582"/>
              <a:chExt cx="2924098" cy="3315920"/>
            </a:xfrm>
            <a:grpFill/>
          </p:grpSpPr>
          <p:sp>
            <p:nvSpPr>
              <p:cNvPr id="62" name="Rectangle 8"/>
              <p:cNvSpPr>
                <a:spLocks noChangeArrowheads="1"/>
              </p:cNvSpPr>
              <p:nvPr/>
            </p:nvSpPr>
            <p:spPr bwMode="auto">
              <a:xfrm rot="-5400000">
                <a:off x="4048440" y="2805952"/>
                <a:ext cx="2595840" cy="5432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6" name="Rectangle 9"/>
              <p:cNvSpPr>
                <a:spLocks noChangeArrowheads="1"/>
              </p:cNvSpPr>
              <p:nvPr/>
            </p:nvSpPr>
            <p:spPr bwMode="auto">
              <a:xfrm rot="-5400000">
                <a:off x="4893879" y="3054382"/>
                <a:ext cx="2091783" cy="5504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" name="Rectangle 10"/>
              <p:cNvSpPr>
                <a:spLocks noChangeArrowheads="1"/>
              </p:cNvSpPr>
              <p:nvPr/>
            </p:nvSpPr>
            <p:spPr bwMode="auto">
              <a:xfrm rot="-5400000">
                <a:off x="4875221" y="2445913"/>
                <a:ext cx="3315920" cy="5432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8" name="Rectangle 11"/>
              <p:cNvSpPr>
                <a:spLocks noChangeArrowheads="1"/>
              </p:cNvSpPr>
              <p:nvPr/>
            </p:nvSpPr>
            <p:spPr bwMode="auto">
              <a:xfrm rot="-5400000">
                <a:off x="5826872" y="2804151"/>
                <a:ext cx="2595842" cy="54686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" name="Rectangle 12"/>
              <p:cNvSpPr>
                <a:spLocks noChangeArrowheads="1"/>
              </p:cNvSpPr>
              <p:nvPr/>
            </p:nvSpPr>
            <p:spPr bwMode="auto">
              <a:xfrm rot="-5400000">
                <a:off x="6207859" y="2584531"/>
                <a:ext cx="3027888" cy="55405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5" name="组合 15"/>
            <p:cNvGrpSpPr/>
            <p:nvPr/>
          </p:nvGrpSpPr>
          <p:grpSpPr bwMode="auto">
            <a:xfrm rot="16200000">
              <a:off x="6173835" y="2262319"/>
              <a:ext cx="5056140" cy="884191"/>
              <a:chOff x="3803513" y="4375498"/>
              <a:chExt cx="5455741" cy="954071"/>
            </a:xfrm>
            <a:grpFill/>
          </p:grpSpPr>
          <p:sp>
            <p:nvSpPr>
              <p:cNvPr id="56" name="Rectangle 9"/>
              <p:cNvSpPr>
                <a:spLocks noChangeArrowheads="1"/>
              </p:cNvSpPr>
              <p:nvPr/>
            </p:nvSpPr>
            <p:spPr bwMode="auto">
              <a:xfrm rot="16200000">
                <a:off x="4233717" y="3945296"/>
                <a:ext cx="954069" cy="1814477"/>
              </a:xfrm>
              <a:custGeom>
                <a:avLst/>
                <a:gdLst>
                  <a:gd name="T0" fmla="*/ 2 w 954069"/>
                  <a:gd name="T1" fmla="*/ 0 h 1814477"/>
                  <a:gd name="T2" fmla="*/ 954069 w 954069"/>
                  <a:gd name="T3" fmla="*/ 1264019 h 1814477"/>
                  <a:gd name="T4" fmla="*/ 954069 w 954069"/>
                  <a:gd name="T5" fmla="*/ 1814477 h 1814477"/>
                  <a:gd name="T6" fmla="*/ 0 w 954069"/>
                  <a:gd name="T7" fmla="*/ 1155577 h 1814477"/>
                  <a:gd name="T8" fmla="*/ 2 w 954069"/>
                  <a:gd name="T9" fmla="*/ 0 h 18144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4069" h="1814477">
                    <a:moveTo>
                      <a:pt x="2" y="0"/>
                    </a:moveTo>
                    <a:lnTo>
                      <a:pt x="954069" y="1264019"/>
                    </a:lnTo>
                    <a:lnTo>
                      <a:pt x="954069" y="1814477"/>
                    </a:lnTo>
                    <a:lnTo>
                      <a:pt x="0" y="1155577"/>
                    </a:lnTo>
                    <a:cubicBezTo>
                      <a:pt x="1" y="851066"/>
                      <a:pt x="1" y="304511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7" name="Rectangle 9"/>
              <p:cNvSpPr>
                <a:spLocks noChangeArrowheads="1"/>
              </p:cNvSpPr>
              <p:nvPr/>
            </p:nvSpPr>
            <p:spPr bwMode="auto">
              <a:xfrm rot="16200000">
                <a:off x="6059747" y="4335256"/>
                <a:ext cx="954068" cy="1034556"/>
              </a:xfrm>
              <a:custGeom>
                <a:avLst/>
                <a:gdLst>
                  <a:gd name="T0" fmla="*/ 0 w 954068"/>
                  <a:gd name="T1" fmla="*/ 0 h 1034556"/>
                  <a:gd name="T2" fmla="*/ 954068 w 954068"/>
                  <a:gd name="T3" fmla="*/ 242046 h 1034556"/>
                  <a:gd name="T4" fmla="*/ 954068 w 954068"/>
                  <a:gd name="T5" fmla="*/ 792504 h 1034556"/>
                  <a:gd name="T6" fmla="*/ 13447 w 954068"/>
                  <a:gd name="T7" fmla="*/ 1034556 h 1034556"/>
                  <a:gd name="T8" fmla="*/ 0 w 954068"/>
                  <a:gd name="T9" fmla="*/ 0 h 10345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4068" h="1034556">
                    <a:moveTo>
                      <a:pt x="0" y="0"/>
                    </a:moveTo>
                    <a:lnTo>
                      <a:pt x="954068" y="242046"/>
                    </a:lnTo>
                    <a:lnTo>
                      <a:pt x="954068" y="792504"/>
                    </a:lnTo>
                    <a:lnTo>
                      <a:pt x="13447" y="1034556"/>
                    </a:lnTo>
                    <a:cubicBezTo>
                      <a:pt x="13447" y="747977"/>
                      <a:pt x="0" y="286579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8" name="Rectangle 9"/>
              <p:cNvSpPr>
                <a:spLocks noChangeArrowheads="1"/>
              </p:cNvSpPr>
              <p:nvPr/>
            </p:nvSpPr>
            <p:spPr bwMode="auto">
              <a:xfrm rot="5400000" flipH="1">
                <a:off x="7874981" y="3945294"/>
                <a:ext cx="954069" cy="1814477"/>
              </a:xfrm>
              <a:custGeom>
                <a:avLst/>
                <a:gdLst>
                  <a:gd name="T0" fmla="*/ 2 w 954069"/>
                  <a:gd name="T1" fmla="*/ 0 h 1814477"/>
                  <a:gd name="T2" fmla="*/ 954069 w 954069"/>
                  <a:gd name="T3" fmla="*/ 1264019 h 1814477"/>
                  <a:gd name="T4" fmla="*/ 954069 w 954069"/>
                  <a:gd name="T5" fmla="*/ 1814477 h 1814477"/>
                  <a:gd name="T6" fmla="*/ 0 w 954069"/>
                  <a:gd name="T7" fmla="*/ 1155577 h 1814477"/>
                  <a:gd name="T8" fmla="*/ 2 w 954069"/>
                  <a:gd name="T9" fmla="*/ 0 h 18144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4069" h="1814477">
                    <a:moveTo>
                      <a:pt x="2" y="0"/>
                    </a:moveTo>
                    <a:lnTo>
                      <a:pt x="954069" y="1264019"/>
                    </a:lnTo>
                    <a:lnTo>
                      <a:pt x="954069" y="1814477"/>
                    </a:lnTo>
                    <a:lnTo>
                      <a:pt x="0" y="1155577"/>
                    </a:lnTo>
                    <a:cubicBezTo>
                      <a:pt x="1" y="851066"/>
                      <a:pt x="1" y="304511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9" name="Rectangle 9"/>
              <p:cNvSpPr>
                <a:spLocks noChangeArrowheads="1"/>
              </p:cNvSpPr>
              <p:nvPr/>
            </p:nvSpPr>
            <p:spPr bwMode="auto">
              <a:xfrm rot="16200000">
                <a:off x="5173626" y="4261300"/>
                <a:ext cx="927174" cy="1155574"/>
              </a:xfrm>
              <a:custGeom>
                <a:avLst/>
                <a:gdLst>
                  <a:gd name="T0" fmla="*/ 0 w 927174"/>
                  <a:gd name="T1" fmla="*/ 0 h 1155574"/>
                  <a:gd name="T2" fmla="*/ 927174 w 927174"/>
                  <a:gd name="T3" fmla="*/ 605116 h 1155574"/>
                  <a:gd name="T4" fmla="*/ 927174 w 927174"/>
                  <a:gd name="T5" fmla="*/ 1155574 h 1155574"/>
                  <a:gd name="T6" fmla="*/ 1 w 927174"/>
                  <a:gd name="T7" fmla="*/ 900081 h 1155574"/>
                  <a:gd name="T8" fmla="*/ 0 w 927174"/>
                  <a:gd name="T9" fmla="*/ 0 h 115557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27174" h="1155574">
                    <a:moveTo>
                      <a:pt x="0" y="0"/>
                    </a:moveTo>
                    <a:lnTo>
                      <a:pt x="927174" y="605116"/>
                    </a:lnTo>
                    <a:lnTo>
                      <a:pt x="927174" y="1155574"/>
                    </a:lnTo>
                    <a:lnTo>
                      <a:pt x="1" y="900081"/>
                    </a:lnTo>
                    <a:cubicBezTo>
                      <a:pt x="1" y="568678"/>
                      <a:pt x="0" y="33140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0" name="Rectangle 9"/>
              <p:cNvSpPr>
                <a:spLocks noChangeArrowheads="1"/>
              </p:cNvSpPr>
              <p:nvPr/>
            </p:nvSpPr>
            <p:spPr bwMode="auto">
              <a:xfrm rot="5400000" flipH="1">
                <a:off x="6965563" y="4261299"/>
                <a:ext cx="927174" cy="1155574"/>
              </a:xfrm>
              <a:custGeom>
                <a:avLst/>
                <a:gdLst>
                  <a:gd name="T0" fmla="*/ 0 w 927174"/>
                  <a:gd name="T1" fmla="*/ 0 h 1155574"/>
                  <a:gd name="T2" fmla="*/ 927174 w 927174"/>
                  <a:gd name="T3" fmla="*/ 605116 h 1155574"/>
                  <a:gd name="T4" fmla="*/ 927174 w 927174"/>
                  <a:gd name="T5" fmla="*/ 1155574 h 1155574"/>
                  <a:gd name="T6" fmla="*/ 1 w 927174"/>
                  <a:gd name="T7" fmla="*/ 900081 h 1155574"/>
                  <a:gd name="T8" fmla="*/ 0 w 927174"/>
                  <a:gd name="T9" fmla="*/ 0 h 115557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27174" h="1155574">
                    <a:moveTo>
                      <a:pt x="0" y="0"/>
                    </a:moveTo>
                    <a:lnTo>
                      <a:pt x="927174" y="605116"/>
                    </a:lnTo>
                    <a:lnTo>
                      <a:pt x="927174" y="1155574"/>
                    </a:lnTo>
                    <a:lnTo>
                      <a:pt x="1" y="900081"/>
                    </a:lnTo>
                    <a:cubicBezTo>
                      <a:pt x="1" y="568678"/>
                      <a:pt x="0" y="33140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02" name="圆角矩形 101"/>
          <p:cNvSpPr/>
          <p:nvPr/>
        </p:nvSpPr>
        <p:spPr>
          <a:xfrm>
            <a:off x="3360420" y="2017478"/>
            <a:ext cx="5212803" cy="1978991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EEEEEE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620303" y="2218340"/>
            <a:ext cx="4647426" cy="15696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点击添加文字内容，内容简要详尽，言简意赅叙述内容</a:t>
            </a:r>
            <a:r>
              <a: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概要。</a:t>
            </a:r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</a:t>
            </a:r>
            <a:r>
              <a: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文字内容，内容简要</a:t>
            </a:r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详尽</a:t>
            </a:r>
            <a:r>
              <a: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，言简意赅叙述内容概要</a:t>
            </a:r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。</a:t>
            </a:r>
            <a:r>
              <a: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</a:t>
            </a:r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文字</a:t>
            </a:r>
            <a:r>
              <a: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内容，内容简要详尽，言简意赅叙述内容概要</a:t>
            </a:r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。点击</a:t>
            </a:r>
            <a:r>
              <a: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</a:t>
            </a:r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文字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</a:t>
            </a:r>
            <a:r>
              <a: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，内容简要详尽，言简意赅叙述内容概要</a:t>
            </a:r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。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点击添加文字内容，内容简要详尽，言简意赅叙述内容概要。点击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添加文字内容，内容简要详尽，言简意赅叙述内容概要。点击添加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文字内容，内容简要详尽，言简意赅叙述内容概要。点击添加文字</a:t>
            </a:r>
            <a:endParaRPr lang="en-US" altLang="zh-CN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内容，内容简要详尽，言简意赅叙述内容概要。</a:t>
            </a:r>
            <a:endParaRPr lang="zh-CN" altLang="en-US" sz="12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2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2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102" grpId="0" animBg="1"/>
      <p:bldP spid="103" grpId="0"/>
      <p:bldP spid="1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直接连接符 44"/>
          <p:cNvCxnSpPr/>
          <p:nvPr/>
        </p:nvCxnSpPr>
        <p:spPr>
          <a:xfrm>
            <a:off x="0" y="4321479"/>
            <a:ext cx="1528175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175743" y="1620149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课题背景及内容</a:t>
            </a:r>
            <a:endParaRPr lang="zh-CN" altLang="en-US" sz="2800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cxnSp>
        <p:nvCxnSpPr>
          <p:cNvPr id="32" name="直接连接符 31"/>
          <p:cNvCxnSpPr/>
          <p:nvPr/>
        </p:nvCxnSpPr>
        <p:spPr>
          <a:xfrm>
            <a:off x="1528175" y="921296"/>
            <a:ext cx="0" cy="3400183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1528175" y="921296"/>
            <a:ext cx="7615825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 flipV="1">
            <a:off x="1530193" y="1881759"/>
            <a:ext cx="2133599" cy="2051682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组合 84"/>
          <p:cNvGrpSpPr/>
          <p:nvPr/>
        </p:nvGrpSpPr>
        <p:grpSpPr>
          <a:xfrm>
            <a:off x="981273" y="1336245"/>
            <a:ext cx="1093804" cy="1093804"/>
            <a:chOff x="3658913" y="921296"/>
            <a:chExt cx="579934" cy="579934"/>
          </a:xfrm>
        </p:grpSpPr>
        <p:sp>
          <p:nvSpPr>
            <p:cNvPr id="67" name="椭圆 66"/>
            <p:cNvSpPr/>
            <p:nvPr/>
          </p:nvSpPr>
          <p:spPr>
            <a:xfrm>
              <a:off x="3658913" y="921296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blurRad="266700" dist="177800" dir="10800000" algn="r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/>
            </a:p>
          </p:txBody>
        </p:sp>
        <p:pic>
          <p:nvPicPr>
            <p:cNvPr id="2051" name="Picture 3" descr="F:\0PPT素材\课题背景及内容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1761" y="1087288"/>
              <a:ext cx="396376" cy="2578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2" name="椭圆 41"/>
          <p:cNvSpPr/>
          <p:nvPr/>
        </p:nvSpPr>
        <p:spPr>
          <a:xfrm>
            <a:off x="3517724" y="3788382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44" name="椭圆 43"/>
          <p:cNvSpPr/>
          <p:nvPr/>
        </p:nvSpPr>
        <p:spPr>
          <a:xfrm>
            <a:off x="2100404" y="2430049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46" name="椭圆 45"/>
          <p:cNvSpPr/>
          <p:nvPr/>
        </p:nvSpPr>
        <p:spPr>
          <a:xfrm>
            <a:off x="2578446" y="2882827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48" name="椭圆 47"/>
          <p:cNvSpPr/>
          <p:nvPr/>
        </p:nvSpPr>
        <p:spPr>
          <a:xfrm>
            <a:off x="3057079" y="3335605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2624583" y="235285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课题背景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95915" y="280563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研究意义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24830" y="328550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研究综述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18002" y="374978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理论基础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3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2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2" grpId="0" animBg="1"/>
      <p:bldP spid="44" grpId="0" animBg="1"/>
      <p:bldP spid="46" grpId="0" animBg="1"/>
      <p:bldP spid="48" grpId="0" animBg="1"/>
      <p:bldP spid="50" grpId="0"/>
      <p:bldP spid="51" grpId="0"/>
      <p:bldP spid="53" grpId="0"/>
      <p:bldP spid="54" grpId="0"/>
      <p:bldP spid="5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1920954" y="75306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特别感谢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0" y="921296"/>
            <a:ext cx="1485900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>
            <a:off x="1485900" y="921296"/>
            <a:ext cx="3086100" cy="1650454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1306140" y="719335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26" name="圆角矩形 25"/>
          <p:cNvSpPr/>
          <p:nvPr/>
        </p:nvSpPr>
        <p:spPr>
          <a:xfrm>
            <a:off x="1948687" y="1810854"/>
            <a:ext cx="5212803" cy="1978991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EEEEEE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31375" y="2073575"/>
            <a:ext cx="4570482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大学时光即将结束，在此，我要感谢各位老</a:t>
            </a:r>
            <a:endParaRPr lang="en-US" altLang="zh-CN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师的教导，和同学们的陪伴，本文能顺利能</a:t>
            </a:r>
            <a:endParaRPr lang="en-US" altLang="zh-CN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顺利完成，感谢杨镇宁导师的指导！</a:t>
            </a:r>
            <a:endParaRPr lang="zh-CN" altLang="en-US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67392" y="3069711"/>
            <a:ext cx="377539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rPr>
              <a:t>谢谢各位老师的收看！</a:t>
            </a:r>
            <a:endParaRPr lang="zh-CN" altLang="en-US" sz="2800" dirty="0" smtClean="0">
              <a:solidFill>
                <a:srgbClr val="00B0F0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2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2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26" grpId="0" animBg="1"/>
      <p:bldP spid="27" grpId="0"/>
      <p:bldP spid="29" grpId="0"/>
      <p:bldP spid="3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44" y="-27146"/>
            <a:ext cx="9136856" cy="5170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sp>
        <p:nvSpPr>
          <p:cNvPr id="7" name="矩形 6"/>
          <p:cNvSpPr/>
          <p:nvPr/>
        </p:nvSpPr>
        <p:spPr>
          <a:xfrm>
            <a:off x="476" y="1940243"/>
            <a:ext cx="9143524" cy="9282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359" y="1050131"/>
            <a:ext cx="1878806" cy="571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394" y="3100864"/>
            <a:ext cx="285035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课题背景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49" name="圆角矩形 48"/>
          <p:cNvSpPr/>
          <p:nvPr/>
        </p:nvSpPr>
        <p:spPr>
          <a:xfrm>
            <a:off x="1088137" y="1219528"/>
            <a:ext cx="3466427" cy="114789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90500" dist="152400" dir="10800000" algn="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圆角矩形 51"/>
          <p:cNvSpPr/>
          <p:nvPr/>
        </p:nvSpPr>
        <p:spPr>
          <a:xfrm>
            <a:off x="2620360" y="2465937"/>
            <a:ext cx="3674835" cy="114789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90500" dist="152400" dir="10800000" algn="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5" name="Picture 3" descr="F:\PPT素材\5689486_142912225111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478" y="2590239"/>
            <a:ext cx="1505883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5" descr="F:\PPT素材\738517296229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880" y="1340468"/>
            <a:ext cx="1298078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圆角矩形 56"/>
          <p:cNvSpPr/>
          <p:nvPr/>
        </p:nvSpPr>
        <p:spPr>
          <a:xfrm>
            <a:off x="4423421" y="3721316"/>
            <a:ext cx="3743549" cy="114789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90500" dist="152400" dir="10800000" algn="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8" name="Picture 4" descr="F:\PPT素材\12316844_150013306151_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564" y="3845262"/>
            <a:ext cx="1609811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Box 58"/>
          <p:cNvSpPr txBox="1"/>
          <p:nvPr/>
        </p:nvSpPr>
        <p:spPr>
          <a:xfrm>
            <a:off x="2701830" y="1297164"/>
            <a:ext cx="1723549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点击添加文字内容内容简要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详尽，言简意赅叙述内容概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要。点击添加文字内容内容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简要详尽。</a:t>
            </a:r>
            <a:endParaRPr lang="zh-CN" altLang="en-US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460256" y="2538099"/>
            <a:ext cx="1723549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点击添加文字内容内容简要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详尽，言简意赅叙述内容概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要。点击添加文字内容内容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简要详尽。</a:t>
            </a:r>
            <a:endParaRPr lang="zh-CN" altLang="en-US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40261" y="3796738"/>
            <a:ext cx="1723549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点击添加文字内容内容简要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详尽，言简意赅叙述内容概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要。点击添加文字内容内容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简要详尽。</a:t>
            </a:r>
            <a:endParaRPr lang="zh-CN" altLang="en-US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5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2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49" grpId="0" animBg="1"/>
      <p:bldP spid="52" grpId="0" animBg="1"/>
      <p:bldP spid="57" grpId="0" animBg="1"/>
      <p:bldP spid="59" grpId="0"/>
      <p:bldP spid="60" grpId="0"/>
      <p:bldP spid="62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研究意义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grpSp>
        <p:nvGrpSpPr>
          <p:cNvPr id="20" name="组合 19"/>
          <p:cNvGrpSpPr/>
          <p:nvPr/>
        </p:nvGrpSpPr>
        <p:grpSpPr>
          <a:xfrm>
            <a:off x="1052330" y="4113162"/>
            <a:ext cx="2715517" cy="330049"/>
            <a:chOff x="927070" y="3812538"/>
            <a:chExt cx="2715517" cy="330049"/>
          </a:xfrm>
        </p:grpSpPr>
        <p:cxnSp>
          <p:nvCxnSpPr>
            <p:cNvPr id="21" name="直接连接符 20"/>
            <p:cNvCxnSpPr/>
            <p:nvPr/>
          </p:nvCxnSpPr>
          <p:spPr>
            <a:xfrm flipV="1">
              <a:off x="934471" y="4120901"/>
              <a:ext cx="2278171" cy="0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V="1">
              <a:off x="3205498" y="3812538"/>
              <a:ext cx="437089" cy="310744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椭圆 22"/>
            <p:cNvSpPr/>
            <p:nvPr/>
          </p:nvSpPr>
          <p:spPr>
            <a:xfrm flipV="1">
              <a:off x="927070" y="4096868"/>
              <a:ext cx="45719" cy="45719"/>
            </a:xfrm>
            <a:prstGeom prst="ellipse">
              <a:avLst/>
            </a:pr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5463944" y="2201737"/>
            <a:ext cx="2715517" cy="330049"/>
            <a:chOff x="5338684" y="1901113"/>
            <a:chExt cx="2715517" cy="330049"/>
          </a:xfrm>
        </p:grpSpPr>
        <p:cxnSp>
          <p:nvCxnSpPr>
            <p:cNvPr id="26" name="直接连接符 25"/>
            <p:cNvCxnSpPr/>
            <p:nvPr/>
          </p:nvCxnSpPr>
          <p:spPr>
            <a:xfrm flipH="1">
              <a:off x="5768629" y="1922799"/>
              <a:ext cx="2278171" cy="0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H="1">
              <a:off x="5338684" y="1920418"/>
              <a:ext cx="437089" cy="310744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椭圆 28"/>
            <p:cNvSpPr/>
            <p:nvPr/>
          </p:nvSpPr>
          <p:spPr>
            <a:xfrm flipH="1">
              <a:off x="8008482" y="1901113"/>
              <a:ext cx="45719" cy="45719"/>
            </a:xfrm>
            <a:prstGeom prst="ellipse">
              <a:avLst/>
            </a:pr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5463944" y="4117953"/>
            <a:ext cx="2715517" cy="330049"/>
            <a:chOff x="5338684" y="3817329"/>
            <a:chExt cx="2715517" cy="330049"/>
          </a:xfrm>
        </p:grpSpPr>
        <p:cxnSp>
          <p:nvCxnSpPr>
            <p:cNvPr id="31" name="直接连接符 30"/>
            <p:cNvCxnSpPr/>
            <p:nvPr/>
          </p:nvCxnSpPr>
          <p:spPr>
            <a:xfrm flipH="1" flipV="1">
              <a:off x="5768629" y="4125692"/>
              <a:ext cx="2278171" cy="0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flipH="1" flipV="1">
              <a:off x="5338684" y="3817329"/>
              <a:ext cx="437089" cy="310744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椭圆 33"/>
            <p:cNvSpPr/>
            <p:nvPr/>
          </p:nvSpPr>
          <p:spPr>
            <a:xfrm flipH="1" flipV="1">
              <a:off x="8008482" y="4101659"/>
              <a:ext cx="45719" cy="45719"/>
            </a:xfrm>
            <a:prstGeom prst="ellipse">
              <a:avLst/>
            </a:pr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1073012" y="3322304"/>
            <a:ext cx="2402531" cy="45719"/>
            <a:chOff x="947752" y="3021680"/>
            <a:chExt cx="2402531" cy="45719"/>
          </a:xfrm>
        </p:grpSpPr>
        <p:cxnSp>
          <p:nvCxnSpPr>
            <p:cNvPr id="37" name="直接连接符 36"/>
            <p:cNvCxnSpPr/>
            <p:nvPr/>
          </p:nvCxnSpPr>
          <p:spPr>
            <a:xfrm>
              <a:off x="955153" y="3045713"/>
              <a:ext cx="2395130" cy="0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椭圆 38"/>
            <p:cNvSpPr/>
            <p:nvPr/>
          </p:nvSpPr>
          <p:spPr>
            <a:xfrm flipV="1">
              <a:off x="947752" y="3021680"/>
              <a:ext cx="45719" cy="45719"/>
            </a:xfrm>
            <a:prstGeom prst="ellipse">
              <a:avLst/>
            </a:pr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5751878" y="3326913"/>
            <a:ext cx="2402531" cy="45719"/>
            <a:chOff x="5651670" y="3026289"/>
            <a:chExt cx="2402531" cy="45719"/>
          </a:xfrm>
        </p:grpSpPr>
        <p:cxnSp>
          <p:nvCxnSpPr>
            <p:cNvPr id="41" name="直接连接符 40"/>
            <p:cNvCxnSpPr/>
            <p:nvPr/>
          </p:nvCxnSpPr>
          <p:spPr>
            <a:xfrm flipH="1">
              <a:off x="5651670" y="3050322"/>
              <a:ext cx="2395130" cy="0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椭圆 41"/>
            <p:cNvSpPr/>
            <p:nvPr/>
          </p:nvSpPr>
          <p:spPr>
            <a:xfrm flipH="1" flipV="1">
              <a:off x="8008482" y="3026289"/>
              <a:ext cx="45719" cy="45719"/>
            </a:xfrm>
            <a:prstGeom prst="ellipse">
              <a:avLst/>
            </a:pr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073013" y="2156928"/>
            <a:ext cx="2715517" cy="330049"/>
            <a:chOff x="947753" y="1856304"/>
            <a:chExt cx="2715517" cy="330049"/>
          </a:xfrm>
        </p:grpSpPr>
        <p:cxnSp>
          <p:nvCxnSpPr>
            <p:cNvPr id="46" name="直接连接符 45"/>
            <p:cNvCxnSpPr/>
            <p:nvPr/>
          </p:nvCxnSpPr>
          <p:spPr>
            <a:xfrm>
              <a:off x="955154" y="1877990"/>
              <a:ext cx="2278171" cy="0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>
              <a:off x="3226181" y="1875609"/>
              <a:ext cx="437089" cy="310744"/>
            </a:xfrm>
            <a:prstGeom prst="line">
              <a:avLst/>
            </a:prstGeom>
            <a:ln w="15875"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椭圆 47"/>
            <p:cNvSpPr/>
            <p:nvPr/>
          </p:nvSpPr>
          <p:spPr>
            <a:xfrm>
              <a:off x="947753" y="1856304"/>
              <a:ext cx="45719" cy="45719"/>
            </a:xfrm>
            <a:prstGeom prst="ellipse">
              <a:avLst/>
            </a:prstGeom>
            <a:solidFill>
              <a:srgbClr val="2D2A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3415796" y="2127446"/>
            <a:ext cx="2424543" cy="2422670"/>
            <a:chOff x="3290536" y="1826822"/>
            <a:chExt cx="2424543" cy="242267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grpSp>
          <p:nvGrpSpPr>
            <p:cNvPr id="51" name="组合 50"/>
            <p:cNvGrpSpPr/>
            <p:nvPr/>
          </p:nvGrpSpPr>
          <p:grpSpPr>
            <a:xfrm>
              <a:off x="4003887" y="2519407"/>
              <a:ext cx="997843" cy="1017671"/>
              <a:chOff x="3793073" y="1761868"/>
              <a:chExt cx="1557850" cy="1588806"/>
            </a:xfrm>
          </p:grpSpPr>
          <p:sp>
            <p:nvSpPr>
              <p:cNvPr id="64" name="椭圆 63"/>
              <p:cNvSpPr/>
              <p:nvPr/>
            </p:nvSpPr>
            <p:spPr>
              <a:xfrm>
                <a:off x="3793073" y="1792824"/>
                <a:ext cx="1557850" cy="1557850"/>
              </a:xfrm>
              <a:prstGeom prst="ellipse">
                <a:avLst/>
              </a:prstGeom>
              <a:solidFill>
                <a:srgbClr val="00B0F0"/>
              </a:solidFill>
              <a:ln w="19050">
                <a:solidFill>
                  <a:schemeClr val="bg1"/>
                </a:solidFill>
              </a:ln>
              <a:effectLst>
                <a:outerShdw blurRad="266700" dist="177800" dir="10800000" algn="r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154760" y="1761868"/>
                <a:ext cx="184731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zh-CN" altLang="en-US" sz="9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3" name="等腰三角形 63"/>
            <p:cNvSpPr/>
            <p:nvPr/>
          </p:nvSpPr>
          <p:spPr>
            <a:xfrm rot="5400000" flipH="1" flipV="1">
              <a:off x="3291473" y="1825885"/>
              <a:ext cx="2422670" cy="2424543"/>
            </a:xfrm>
            <a:custGeom>
              <a:avLst/>
              <a:gdLst/>
              <a:ahLst/>
              <a:cxnLst/>
              <a:rect l="l" t="t" r="r" b="b"/>
              <a:pathLst>
                <a:path w="2422670" h="2424543">
                  <a:moveTo>
                    <a:pt x="759971" y="1944015"/>
                  </a:moveTo>
                  <a:lnTo>
                    <a:pt x="584277" y="2248328"/>
                  </a:lnTo>
                  <a:cubicBezTo>
                    <a:pt x="238106" y="2040014"/>
                    <a:pt x="5682" y="1662800"/>
                    <a:pt x="0" y="1230808"/>
                  </a:cubicBezTo>
                  <a:lnTo>
                    <a:pt x="349958" y="1230808"/>
                  </a:lnTo>
                  <a:cubicBezTo>
                    <a:pt x="355601" y="1533265"/>
                    <a:pt x="517697" y="1797404"/>
                    <a:pt x="759971" y="1944015"/>
                  </a:cubicBezTo>
                  <a:close/>
                  <a:moveTo>
                    <a:pt x="763773" y="478466"/>
                  </a:moveTo>
                  <a:cubicBezTo>
                    <a:pt x="521662" y="623037"/>
                    <a:pt x="358754" y="884703"/>
                    <a:pt x="350394" y="1185090"/>
                  </a:cubicBezTo>
                  <a:lnTo>
                    <a:pt x="436" y="1185090"/>
                  </a:lnTo>
                  <a:cubicBezTo>
                    <a:pt x="8829" y="755168"/>
                    <a:pt x="242084" y="380444"/>
                    <a:pt x="587973" y="173971"/>
                  </a:cubicBezTo>
                  <a:close/>
                  <a:moveTo>
                    <a:pt x="853160" y="1782607"/>
                  </a:moveTo>
                  <a:lnTo>
                    <a:pt x="813552" y="1851210"/>
                  </a:lnTo>
                  <a:cubicBezTo>
                    <a:pt x="729964" y="1800075"/>
                    <a:pt x="657382" y="1732921"/>
                    <a:pt x="600638" y="1653520"/>
                  </a:cubicBezTo>
                  <a:lnTo>
                    <a:pt x="503345" y="1653520"/>
                  </a:lnTo>
                  <a:lnTo>
                    <a:pt x="549875" y="1573296"/>
                  </a:lnTo>
                  <a:cubicBezTo>
                    <a:pt x="493011" y="1471646"/>
                    <a:pt x="460224" y="1354942"/>
                    <a:pt x="457566" y="1230809"/>
                  </a:cubicBezTo>
                  <a:lnTo>
                    <a:pt x="538044" y="1230809"/>
                  </a:lnTo>
                  <a:cubicBezTo>
                    <a:pt x="542728" y="1464024"/>
                    <a:pt x="667247" y="1667699"/>
                    <a:pt x="853160" y="1782607"/>
                  </a:cubicBezTo>
                  <a:close/>
                  <a:moveTo>
                    <a:pt x="856963" y="639874"/>
                  </a:moveTo>
                  <a:cubicBezTo>
                    <a:pt x="671207" y="752726"/>
                    <a:pt x="545897" y="953932"/>
                    <a:pt x="538917" y="1185090"/>
                  </a:cubicBezTo>
                  <a:lnTo>
                    <a:pt x="458002" y="1185090"/>
                  </a:lnTo>
                  <a:cubicBezTo>
                    <a:pt x="461801" y="1066449"/>
                    <a:pt x="493163" y="954783"/>
                    <a:pt x="547153" y="857032"/>
                  </a:cubicBezTo>
                  <a:lnTo>
                    <a:pt x="501094" y="777255"/>
                  </a:lnTo>
                  <a:lnTo>
                    <a:pt x="596544" y="777444"/>
                  </a:lnTo>
                  <a:cubicBezTo>
                    <a:pt x="654482" y="694006"/>
                    <a:pt x="729979" y="623909"/>
                    <a:pt x="817354" y="571271"/>
                  </a:cubicBezTo>
                  <a:close/>
                  <a:moveTo>
                    <a:pt x="1565121" y="549455"/>
                  </a:moveTo>
                  <a:lnTo>
                    <a:pt x="1525515" y="618058"/>
                  </a:lnTo>
                  <a:cubicBezTo>
                    <a:pt x="1432784" y="565382"/>
                    <a:pt x="1325361" y="537114"/>
                    <a:pt x="1211334" y="537114"/>
                  </a:cubicBezTo>
                  <a:cubicBezTo>
                    <a:pt x="1097309" y="537114"/>
                    <a:pt x="989887" y="565380"/>
                    <a:pt x="897158" y="618057"/>
                  </a:cubicBezTo>
                  <a:lnTo>
                    <a:pt x="857550" y="549454"/>
                  </a:lnTo>
                  <a:cubicBezTo>
                    <a:pt x="948341" y="497410"/>
                    <a:pt x="1051839" y="466328"/>
                    <a:pt x="1162031" y="460664"/>
                  </a:cubicBezTo>
                  <a:lnTo>
                    <a:pt x="1211334" y="375658"/>
                  </a:lnTo>
                  <a:lnTo>
                    <a:pt x="1260637" y="460663"/>
                  </a:lnTo>
                  <a:cubicBezTo>
                    <a:pt x="1370831" y="466327"/>
                    <a:pt x="1474330" y="497410"/>
                    <a:pt x="1565121" y="549455"/>
                  </a:cubicBezTo>
                  <a:close/>
                  <a:moveTo>
                    <a:pt x="1568922" y="1873026"/>
                  </a:moveTo>
                  <a:cubicBezTo>
                    <a:pt x="1477445" y="1926141"/>
                    <a:pt x="1372915" y="1957951"/>
                    <a:pt x="1261527" y="1963788"/>
                  </a:cubicBezTo>
                  <a:lnTo>
                    <a:pt x="1212479" y="2048353"/>
                  </a:lnTo>
                  <a:lnTo>
                    <a:pt x="1163519" y="1963939"/>
                  </a:lnTo>
                  <a:cubicBezTo>
                    <a:pt x="1051246" y="1958402"/>
                    <a:pt x="945878" y="1926521"/>
                    <a:pt x="853749" y="1873028"/>
                  </a:cubicBezTo>
                  <a:lnTo>
                    <a:pt x="893357" y="1804425"/>
                  </a:lnTo>
                  <a:cubicBezTo>
                    <a:pt x="986968" y="1858391"/>
                    <a:pt x="1095760" y="1887430"/>
                    <a:pt x="1211334" y="1887430"/>
                  </a:cubicBezTo>
                  <a:cubicBezTo>
                    <a:pt x="1326910" y="1887429"/>
                    <a:pt x="1435703" y="1858389"/>
                    <a:pt x="1529315" y="1804423"/>
                  </a:cubicBezTo>
                  <a:close/>
                  <a:moveTo>
                    <a:pt x="1795616" y="150227"/>
                  </a:moveTo>
                  <a:lnTo>
                    <a:pt x="1618702" y="456650"/>
                  </a:lnTo>
                  <a:cubicBezTo>
                    <a:pt x="1498852" y="387305"/>
                    <a:pt x="1359455" y="349959"/>
                    <a:pt x="1211334" y="349958"/>
                  </a:cubicBezTo>
                  <a:cubicBezTo>
                    <a:pt x="1063214" y="349958"/>
                    <a:pt x="923819" y="387304"/>
                    <a:pt x="803969" y="456649"/>
                  </a:cubicBezTo>
                  <a:lnTo>
                    <a:pt x="627056" y="150226"/>
                  </a:lnTo>
                  <a:cubicBezTo>
                    <a:pt x="800213" y="54374"/>
                    <a:pt x="999424" y="1"/>
                    <a:pt x="1211335" y="0"/>
                  </a:cubicBezTo>
                  <a:cubicBezTo>
                    <a:pt x="1423247" y="0"/>
                    <a:pt x="1622459" y="54374"/>
                    <a:pt x="1795616" y="150227"/>
                  </a:cubicBezTo>
                  <a:close/>
                  <a:moveTo>
                    <a:pt x="1799311" y="2272071"/>
                  </a:moveTo>
                  <a:cubicBezTo>
                    <a:pt x="1625358" y="2369376"/>
                    <a:pt x="1424789" y="2424543"/>
                    <a:pt x="1211334" y="2424543"/>
                  </a:cubicBezTo>
                  <a:cubicBezTo>
                    <a:pt x="997881" y="2424544"/>
                    <a:pt x="797313" y="2369376"/>
                    <a:pt x="623360" y="2272071"/>
                  </a:cubicBezTo>
                  <a:lnTo>
                    <a:pt x="800168" y="1965833"/>
                  </a:lnTo>
                  <a:cubicBezTo>
                    <a:pt x="920902" y="2036454"/>
                    <a:pt x="1061665" y="2074585"/>
                    <a:pt x="1211333" y="2074585"/>
                  </a:cubicBezTo>
                  <a:cubicBezTo>
                    <a:pt x="1361005" y="2074585"/>
                    <a:pt x="1501769" y="2036453"/>
                    <a:pt x="1622503" y="1965831"/>
                  </a:cubicBezTo>
                  <a:close/>
                  <a:moveTo>
                    <a:pt x="1964666" y="1185089"/>
                  </a:moveTo>
                  <a:lnTo>
                    <a:pt x="1883753" y="1185089"/>
                  </a:lnTo>
                  <a:cubicBezTo>
                    <a:pt x="1876773" y="953931"/>
                    <a:pt x="1751463" y="752728"/>
                    <a:pt x="1565709" y="639875"/>
                  </a:cubicBezTo>
                  <a:lnTo>
                    <a:pt x="1605317" y="571274"/>
                  </a:lnTo>
                  <a:cubicBezTo>
                    <a:pt x="1691734" y="623336"/>
                    <a:pt x="1766533" y="692474"/>
                    <a:pt x="1824246" y="774692"/>
                  </a:cubicBezTo>
                  <a:lnTo>
                    <a:pt x="1925063" y="774692"/>
                  </a:lnTo>
                  <a:lnTo>
                    <a:pt x="1876356" y="858668"/>
                  </a:lnTo>
                  <a:cubicBezTo>
                    <a:pt x="1929848" y="956012"/>
                    <a:pt x="1960887" y="1067100"/>
                    <a:pt x="1964666" y="1185089"/>
                  </a:cubicBezTo>
                  <a:close/>
                  <a:moveTo>
                    <a:pt x="1965103" y="1230810"/>
                  </a:moveTo>
                  <a:cubicBezTo>
                    <a:pt x="1962485" y="1353097"/>
                    <a:pt x="1930627" y="1468176"/>
                    <a:pt x="1875129" y="1568661"/>
                  </a:cubicBezTo>
                  <a:lnTo>
                    <a:pt x="1921357" y="1649100"/>
                  </a:lnTo>
                  <a:lnTo>
                    <a:pt x="1824867" y="1649292"/>
                  </a:lnTo>
                  <a:cubicBezTo>
                    <a:pt x="1767810" y="1730578"/>
                    <a:pt x="1694160" y="1799185"/>
                    <a:pt x="1609118" y="1851208"/>
                  </a:cubicBezTo>
                  <a:lnTo>
                    <a:pt x="1569510" y="1782605"/>
                  </a:lnTo>
                  <a:cubicBezTo>
                    <a:pt x="1755423" y="1667695"/>
                    <a:pt x="1879943" y="1464023"/>
                    <a:pt x="1884623" y="1230809"/>
                  </a:cubicBezTo>
                  <a:close/>
                  <a:moveTo>
                    <a:pt x="2422233" y="1185089"/>
                  </a:moveTo>
                  <a:lnTo>
                    <a:pt x="2072275" y="1185090"/>
                  </a:lnTo>
                  <a:cubicBezTo>
                    <a:pt x="2063917" y="884702"/>
                    <a:pt x="1901008" y="623039"/>
                    <a:pt x="1658898" y="478469"/>
                  </a:cubicBezTo>
                  <a:lnTo>
                    <a:pt x="1834700" y="173971"/>
                  </a:lnTo>
                  <a:cubicBezTo>
                    <a:pt x="2180586" y="380445"/>
                    <a:pt x="2413840" y="755170"/>
                    <a:pt x="2422233" y="1185089"/>
                  </a:cubicBezTo>
                  <a:close/>
                  <a:moveTo>
                    <a:pt x="2422670" y="1230808"/>
                  </a:moveTo>
                  <a:cubicBezTo>
                    <a:pt x="2416988" y="1662798"/>
                    <a:pt x="2184565" y="2040012"/>
                    <a:pt x="1838396" y="2248327"/>
                  </a:cubicBezTo>
                  <a:lnTo>
                    <a:pt x="1662699" y="1944013"/>
                  </a:lnTo>
                  <a:cubicBezTo>
                    <a:pt x="1904974" y="1797402"/>
                    <a:pt x="2067069" y="1533266"/>
                    <a:pt x="2072711" y="1230809"/>
                  </a:cubicBezTo>
                  <a:close/>
                </a:path>
              </a:pathLst>
            </a:custGeom>
            <a:solidFill>
              <a:srgbClr val="414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4143984" y="3170824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研究意义</a:t>
            </a:r>
            <a:endParaRPr lang="zh-CN" altLang="en-US" sz="16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grpSp>
        <p:nvGrpSpPr>
          <p:cNvPr id="67" name="组合 66"/>
          <p:cNvGrpSpPr/>
          <p:nvPr/>
        </p:nvGrpSpPr>
        <p:grpSpPr>
          <a:xfrm>
            <a:off x="985951" y="1621000"/>
            <a:ext cx="1894386" cy="506445"/>
            <a:chOff x="1936570" y="360433"/>
            <a:chExt cx="1894386" cy="506445"/>
          </a:xfrm>
        </p:grpSpPr>
        <p:sp>
          <p:nvSpPr>
            <p:cNvPr id="68" name="圆角矩形 67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067035" y="379613"/>
              <a:ext cx="17235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容简要详尽。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985951" y="2775969"/>
            <a:ext cx="1894386" cy="506445"/>
            <a:chOff x="1936570" y="360433"/>
            <a:chExt cx="1894386" cy="506445"/>
          </a:xfrm>
        </p:grpSpPr>
        <p:sp>
          <p:nvSpPr>
            <p:cNvPr id="72" name="圆角矩形 71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067035" y="379613"/>
              <a:ext cx="17235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容简要详尽。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985951" y="3862359"/>
            <a:ext cx="1894386" cy="506445"/>
            <a:chOff x="1936570" y="360433"/>
            <a:chExt cx="1894386" cy="506445"/>
          </a:xfrm>
        </p:grpSpPr>
        <p:sp>
          <p:nvSpPr>
            <p:cNvPr id="76" name="圆角矩形 75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067035" y="379613"/>
              <a:ext cx="17235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容简要详尽。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6193082" y="1680731"/>
            <a:ext cx="1894386" cy="506445"/>
            <a:chOff x="1936570" y="360433"/>
            <a:chExt cx="1894386" cy="506445"/>
          </a:xfrm>
        </p:grpSpPr>
        <p:sp>
          <p:nvSpPr>
            <p:cNvPr id="80" name="圆角矩形 79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067035" y="379613"/>
              <a:ext cx="17235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容简要详尽。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6193082" y="2789865"/>
            <a:ext cx="1894386" cy="506445"/>
            <a:chOff x="1936570" y="360433"/>
            <a:chExt cx="1894386" cy="506445"/>
          </a:xfrm>
        </p:grpSpPr>
        <p:sp>
          <p:nvSpPr>
            <p:cNvPr id="84" name="圆角矩形 83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067035" y="379613"/>
              <a:ext cx="17235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容简要详尽。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6193082" y="3874465"/>
            <a:ext cx="1894386" cy="506445"/>
            <a:chOff x="1936570" y="360433"/>
            <a:chExt cx="1894386" cy="506445"/>
          </a:xfrm>
        </p:grpSpPr>
        <p:sp>
          <p:nvSpPr>
            <p:cNvPr id="88" name="圆角矩形 87"/>
            <p:cNvSpPr/>
            <p:nvPr/>
          </p:nvSpPr>
          <p:spPr>
            <a:xfrm>
              <a:off x="2028935" y="360433"/>
              <a:ext cx="1802021" cy="506445"/>
            </a:xfrm>
            <a:prstGeom prst="roundRect">
              <a:avLst/>
            </a:prstGeom>
            <a:solidFill>
              <a:srgbClr val="F9F9F9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EEEEEE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936570" y="394068"/>
              <a:ext cx="18473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067035" y="379613"/>
              <a:ext cx="1723549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点击添加文字内容，内</a:t>
              </a:r>
              <a:endParaRPr lang="en-US" altLang="zh-CN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  <a:p>
              <a:r>
                <a:rPr lang="zh-CN" altLang="en-US" sz="1200" dirty="0" smtClean="0">
                  <a:solidFill>
                    <a:srgbClr val="2D2A19"/>
                  </a:solidFill>
                  <a:latin typeface="方正兰亭细黑_GBK" pitchFamily="2" charset="-122"/>
                  <a:ea typeface="方正兰亭细黑_GBK" pitchFamily="2" charset="-122"/>
                </a:rPr>
                <a:t>容简要详尽。</a:t>
              </a:r>
              <a:endParaRPr lang="zh-CN" altLang="en-US" sz="12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2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2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66" grpId="0"/>
      <p:bldP spid="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研究综述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118" name="矩形 117"/>
          <p:cNvSpPr/>
          <p:nvPr/>
        </p:nvSpPr>
        <p:spPr>
          <a:xfrm>
            <a:off x="1004501" y="1990841"/>
            <a:ext cx="1517146" cy="1471906"/>
          </a:xfrm>
          <a:prstGeom prst="rect">
            <a:avLst/>
          </a:prstGeom>
          <a:solidFill>
            <a:srgbClr val="414455"/>
          </a:solidFill>
          <a:ln w="19050">
            <a:solidFill>
              <a:schemeClr val="bg1"/>
            </a:solidFill>
          </a:ln>
          <a:effectLst>
            <a:outerShdw blurRad="152400" dist="76200" dir="10800000" algn="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等腰三角形 4"/>
          <p:cNvSpPr/>
          <p:nvPr/>
        </p:nvSpPr>
        <p:spPr>
          <a:xfrm flipV="1">
            <a:off x="1004501" y="1501661"/>
            <a:ext cx="1517146" cy="425088"/>
          </a:xfrm>
          <a:custGeom>
            <a:avLst/>
            <a:gdLst/>
            <a:ahLst/>
            <a:cxnLst/>
            <a:rect l="l" t="t" r="r" b="b"/>
            <a:pathLst>
              <a:path w="1517146" h="425088">
                <a:moveTo>
                  <a:pt x="0" y="425088"/>
                </a:moveTo>
                <a:lnTo>
                  <a:pt x="1517146" y="425088"/>
                </a:lnTo>
                <a:lnTo>
                  <a:pt x="1517146" y="110811"/>
                </a:lnTo>
                <a:lnTo>
                  <a:pt x="822843" y="110811"/>
                </a:lnTo>
                <a:lnTo>
                  <a:pt x="758573" y="0"/>
                </a:lnTo>
                <a:lnTo>
                  <a:pt x="694303" y="110811"/>
                </a:lnTo>
                <a:lnTo>
                  <a:pt x="0" y="110811"/>
                </a:lnTo>
                <a:close/>
              </a:path>
            </a:pathLst>
          </a:custGeom>
          <a:solidFill>
            <a:srgbClr val="00B0F0"/>
          </a:solidFill>
          <a:ln w="19050">
            <a:solidFill>
              <a:schemeClr val="bg1"/>
            </a:solidFill>
          </a:ln>
          <a:effectLst>
            <a:outerShdw blurRad="152400" dist="76200" dir="10800000" algn="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0" name="矩形 119"/>
          <p:cNvSpPr/>
          <p:nvPr/>
        </p:nvSpPr>
        <p:spPr>
          <a:xfrm>
            <a:off x="2877119" y="1990841"/>
            <a:ext cx="1517146" cy="1471906"/>
          </a:xfrm>
          <a:prstGeom prst="rect">
            <a:avLst/>
          </a:prstGeom>
          <a:solidFill>
            <a:srgbClr val="414455"/>
          </a:solidFill>
          <a:ln w="19050">
            <a:solidFill>
              <a:schemeClr val="bg1"/>
            </a:solidFill>
          </a:ln>
          <a:effectLst>
            <a:outerShdw blurRad="152400" dist="76200" dir="10800000" algn="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1" name="等腰三角形 4"/>
          <p:cNvSpPr/>
          <p:nvPr/>
        </p:nvSpPr>
        <p:spPr>
          <a:xfrm flipV="1">
            <a:off x="2877119" y="1501661"/>
            <a:ext cx="1517146" cy="425088"/>
          </a:xfrm>
          <a:custGeom>
            <a:avLst/>
            <a:gdLst/>
            <a:ahLst/>
            <a:cxnLst/>
            <a:rect l="l" t="t" r="r" b="b"/>
            <a:pathLst>
              <a:path w="1517146" h="425088">
                <a:moveTo>
                  <a:pt x="0" y="425088"/>
                </a:moveTo>
                <a:lnTo>
                  <a:pt x="1517146" y="425088"/>
                </a:lnTo>
                <a:lnTo>
                  <a:pt x="1517146" y="110811"/>
                </a:lnTo>
                <a:lnTo>
                  <a:pt x="822843" y="110811"/>
                </a:lnTo>
                <a:lnTo>
                  <a:pt x="758573" y="0"/>
                </a:lnTo>
                <a:lnTo>
                  <a:pt x="694303" y="110811"/>
                </a:lnTo>
                <a:lnTo>
                  <a:pt x="0" y="110811"/>
                </a:lnTo>
                <a:close/>
              </a:path>
            </a:pathLst>
          </a:custGeom>
          <a:solidFill>
            <a:srgbClr val="00B0F0"/>
          </a:solidFill>
          <a:ln w="19050">
            <a:solidFill>
              <a:schemeClr val="bg1"/>
            </a:solidFill>
          </a:ln>
          <a:effectLst>
            <a:outerShdw blurRad="152400" dist="76200" dir="10800000" algn="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3" name="矩形 122"/>
          <p:cNvSpPr/>
          <p:nvPr/>
        </p:nvSpPr>
        <p:spPr>
          <a:xfrm>
            <a:off x="4749737" y="1990841"/>
            <a:ext cx="1517146" cy="1471906"/>
          </a:xfrm>
          <a:prstGeom prst="rect">
            <a:avLst/>
          </a:prstGeom>
          <a:solidFill>
            <a:srgbClr val="414455"/>
          </a:solidFill>
          <a:ln w="19050">
            <a:solidFill>
              <a:schemeClr val="bg1"/>
            </a:solidFill>
          </a:ln>
          <a:effectLst>
            <a:outerShdw blurRad="152400" dist="76200" dir="10800000" algn="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4" name="等腰三角形 4"/>
          <p:cNvSpPr/>
          <p:nvPr/>
        </p:nvSpPr>
        <p:spPr>
          <a:xfrm flipV="1">
            <a:off x="4749737" y="1501661"/>
            <a:ext cx="1517146" cy="425088"/>
          </a:xfrm>
          <a:custGeom>
            <a:avLst/>
            <a:gdLst/>
            <a:ahLst/>
            <a:cxnLst/>
            <a:rect l="l" t="t" r="r" b="b"/>
            <a:pathLst>
              <a:path w="1517146" h="425088">
                <a:moveTo>
                  <a:pt x="0" y="425088"/>
                </a:moveTo>
                <a:lnTo>
                  <a:pt x="1517146" y="425088"/>
                </a:lnTo>
                <a:lnTo>
                  <a:pt x="1517146" y="110811"/>
                </a:lnTo>
                <a:lnTo>
                  <a:pt x="822843" y="110811"/>
                </a:lnTo>
                <a:lnTo>
                  <a:pt x="758573" y="0"/>
                </a:lnTo>
                <a:lnTo>
                  <a:pt x="694303" y="110811"/>
                </a:lnTo>
                <a:lnTo>
                  <a:pt x="0" y="110811"/>
                </a:lnTo>
                <a:close/>
              </a:path>
            </a:pathLst>
          </a:custGeom>
          <a:solidFill>
            <a:srgbClr val="00B0F0"/>
          </a:solidFill>
          <a:ln w="19050">
            <a:solidFill>
              <a:schemeClr val="bg1"/>
            </a:solidFill>
          </a:ln>
          <a:effectLst>
            <a:outerShdw blurRad="152400" dist="76200" dir="10800000" algn="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6" name="矩形 125"/>
          <p:cNvSpPr/>
          <p:nvPr/>
        </p:nvSpPr>
        <p:spPr>
          <a:xfrm>
            <a:off x="6622354" y="1990841"/>
            <a:ext cx="1517146" cy="1471906"/>
          </a:xfrm>
          <a:prstGeom prst="rect">
            <a:avLst/>
          </a:prstGeom>
          <a:solidFill>
            <a:srgbClr val="414455"/>
          </a:solidFill>
          <a:ln w="19050">
            <a:solidFill>
              <a:schemeClr val="bg1"/>
            </a:solidFill>
          </a:ln>
          <a:effectLst>
            <a:outerShdw blurRad="152400" dist="76200" dir="10800000" algn="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7" name="等腰三角形 4"/>
          <p:cNvSpPr/>
          <p:nvPr/>
        </p:nvSpPr>
        <p:spPr>
          <a:xfrm flipV="1">
            <a:off x="6622354" y="1501661"/>
            <a:ext cx="1517146" cy="425088"/>
          </a:xfrm>
          <a:custGeom>
            <a:avLst/>
            <a:gdLst/>
            <a:ahLst/>
            <a:cxnLst/>
            <a:rect l="l" t="t" r="r" b="b"/>
            <a:pathLst>
              <a:path w="1517146" h="425088">
                <a:moveTo>
                  <a:pt x="0" y="425088"/>
                </a:moveTo>
                <a:lnTo>
                  <a:pt x="1517146" y="425088"/>
                </a:lnTo>
                <a:lnTo>
                  <a:pt x="1517146" y="110811"/>
                </a:lnTo>
                <a:lnTo>
                  <a:pt x="822843" y="110811"/>
                </a:lnTo>
                <a:lnTo>
                  <a:pt x="758573" y="0"/>
                </a:lnTo>
                <a:lnTo>
                  <a:pt x="694303" y="110811"/>
                </a:lnTo>
                <a:lnTo>
                  <a:pt x="0" y="110811"/>
                </a:lnTo>
                <a:close/>
              </a:path>
            </a:pathLst>
          </a:custGeom>
          <a:solidFill>
            <a:srgbClr val="00B0F0"/>
          </a:solidFill>
          <a:ln w="19050">
            <a:solidFill>
              <a:schemeClr val="bg1"/>
            </a:solidFill>
          </a:ln>
          <a:effectLst>
            <a:outerShdw blurRad="152400" dist="76200" dir="10800000" algn="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132132" y="1501661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添加文字内容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004750" y="1501661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添加文字内容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877368" y="1501661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添加文字内容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749985" y="150166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添加文字内容</a:t>
            </a:r>
            <a:endParaRPr lang="zh-CN" altLang="en-US" sz="1400" dirty="0">
              <a:solidFill>
                <a:schemeClr val="bg1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675529" y="2162981"/>
            <a:ext cx="1415772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，内容简要详尽，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言简意赅叙述内容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概要。点击添加文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字内容，内容简要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详尽。</a:t>
            </a:r>
            <a:endParaRPr lang="zh-CN" altLang="en-US" sz="12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063764" y="2126629"/>
            <a:ext cx="1415772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，内容简要详尽，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言简意赅叙述内容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概要。点击添加文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字内容，内容简要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详尽。</a:t>
            </a:r>
            <a:endParaRPr lang="zh-CN" altLang="en-US" sz="12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940332" y="2148885"/>
            <a:ext cx="1415772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，内容简要详尽，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言简意赅叙述内容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概要。点击添加文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字内容，内容简要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详尽。</a:t>
            </a:r>
            <a:endParaRPr lang="zh-CN" altLang="en-US" sz="12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804452" y="2148884"/>
            <a:ext cx="1415772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，内容简要详尽，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言简意赅叙述内容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概要。点击添加文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字内容，内容简要</a:t>
            </a:r>
            <a:endParaRPr lang="en-US" altLang="zh-CN" sz="1200" dirty="0" smtClean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200" dirty="0" smtClean="0">
                <a:solidFill>
                  <a:schemeClr val="bg1"/>
                </a:solidFill>
                <a:latin typeface="方正兰亭细黑_GBK" pitchFamily="2" charset="-122"/>
                <a:ea typeface="方正兰亭细黑_GBK" pitchFamily="2" charset="-122"/>
              </a:rPr>
              <a:t>详尽。</a:t>
            </a:r>
            <a:endParaRPr lang="zh-CN" altLang="en-US" sz="1200" dirty="0">
              <a:solidFill>
                <a:schemeClr val="bg1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cxnSp>
        <p:nvCxnSpPr>
          <p:cNvPr id="136" name="直接连接符 135"/>
          <p:cNvCxnSpPr/>
          <p:nvPr/>
        </p:nvCxnSpPr>
        <p:spPr>
          <a:xfrm>
            <a:off x="1002848" y="3805144"/>
            <a:ext cx="7137844" cy="0"/>
          </a:xfrm>
          <a:prstGeom prst="line">
            <a:avLst/>
          </a:prstGeom>
          <a:ln w="1587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圆角矩形 138"/>
          <p:cNvSpPr/>
          <p:nvPr/>
        </p:nvSpPr>
        <p:spPr>
          <a:xfrm>
            <a:off x="1123455" y="3908121"/>
            <a:ext cx="6897090" cy="931101"/>
          </a:xfrm>
          <a:prstGeom prst="roundRect">
            <a:avLst/>
          </a:prstGeom>
          <a:solidFill>
            <a:srgbClr val="F9F9F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EEEEEE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1208051" y="4019728"/>
            <a:ext cx="685315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点击添加文字内容，内容简要详尽，言简意赅叙述内容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概要。点击添加文字内容，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简要详尽，言简意赅叙述内容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概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要。点击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添加文字内容，内容简要详尽，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言简意赅叙述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内容概要。点击添加文字内容，内容简要详尽，言简意赅叙述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容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概要。点击添加文字内容，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简要详尽，言简意赅叙述内容概要。点击添加文字内容，内容简要详尽，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言简意赅叙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述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内容概要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。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2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2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118" grpId="0" animBg="1"/>
      <p:bldP spid="5" grpId="0" animBg="1"/>
      <p:bldP spid="120" grpId="0" animBg="1"/>
      <p:bldP spid="121" grpId="0" animBg="1"/>
      <p:bldP spid="123" grpId="0" animBg="1"/>
      <p:bldP spid="124" grpId="0" animBg="1"/>
      <p:bldP spid="126" grpId="0" animBg="1"/>
      <p:bldP spid="127" grpId="0" animBg="1"/>
      <p:bldP spid="8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9" grpId="0" animBg="1"/>
      <p:bldP spid="137" grpId="0"/>
      <p:bldP spid="1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理论基础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30" name="环形箭头 29"/>
          <p:cNvSpPr/>
          <p:nvPr/>
        </p:nvSpPr>
        <p:spPr>
          <a:xfrm rot="5821583">
            <a:off x="1552926" y="1444714"/>
            <a:ext cx="1422919" cy="1422919"/>
          </a:xfrm>
          <a:prstGeom prst="circularArrow">
            <a:avLst>
              <a:gd name="adj1" fmla="val 12210"/>
              <a:gd name="adj2" fmla="val 962415"/>
              <a:gd name="adj3" fmla="val 20476901"/>
              <a:gd name="adj4" fmla="val 4790682"/>
              <a:gd name="adj5" fmla="val 10014"/>
            </a:avLst>
          </a:prstGeom>
          <a:solidFill>
            <a:srgbClr val="00B0F0"/>
          </a:solidFill>
          <a:ln>
            <a:noFill/>
          </a:ln>
          <a:effectLst>
            <a:outerShdw blurRad="50800" dist="762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1" name="环形箭头 30"/>
          <p:cNvSpPr/>
          <p:nvPr/>
        </p:nvSpPr>
        <p:spPr>
          <a:xfrm rot="15407819" flipH="1">
            <a:off x="1116261" y="2288851"/>
            <a:ext cx="1422920" cy="1422920"/>
          </a:xfrm>
          <a:prstGeom prst="circularArrow">
            <a:avLst>
              <a:gd name="adj1" fmla="val 12210"/>
              <a:gd name="adj2" fmla="val 962415"/>
              <a:gd name="adj3" fmla="val 20476901"/>
              <a:gd name="adj4" fmla="val 7214319"/>
              <a:gd name="adj5" fmla="val 10014"/>
            </a:avLst>
          </a:prstGeom>
          <a:solidFill>
            <a:srgbClr val="414455"/>
          </a:solidFill>
          <a:ln>
            <a:noFill/>
          </a:ln>
          <a:effectLst>
            <a:outerShdw blurRad="50800" dist="762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同心圆 4"/>
          <p:cNvSpPr/>
          <p:nvPr/>
        </p:nvSpPr>
        <p:spPr>
          <a:xfrm>
            <a:off x="1635818" y="3211344"/>
            <a:ext cx="1279169" cy="1310272"/>
          </a:xfrm>
          <a:custGeom>
            <a:avLst/>
            <a:gdLst/>
            <a:ahLst/>
            <a:cxnLst/>
            <a:rect l="l" t="t" r="r" b="b"/>
            <a:pathLst>
              <a:path w="1505802" h="1542416">
                <a:moveTo>
                  <a:pt x="752901" y="0"/>
                </a:moveTo>
                <a:cubicBezTo>
                  <a:pt x="1168717" y="0"/>
                  <a:pt x="1505802" y="345282"/>
                  <a:pt x="1505802" y="771208"/>
                </a:cubicBezTo>
                <a:cubicBezTo>
                  <a:pt x="1505802" y="1197134"/>
                  <a:pt x="1168717" y="1542416"/>
                  <a:pt x="752901" y="1542416"/>
                </a:cubicBezTo>
                <a:cubicBezTo>
                  <a:pt x="337085" y="1542416"/>
                  <a:pt x="0" y="1197134"/>
                  <a:pt x="0" y="771208"/>
                </a:cubicBezTo>
                <a:lnTo>
                  <a:pt x="939" y="752159"/>
                </a:lnTo>
                <a:lnTo>
                  <a:pt x="192314" y="752159"/>
                </a:lnTo>
                <a:lnTo>
                  <a:pt x="190454" y="771208"/>
                </a:lnTo>
                <a:cubicBezTo>
                  <a:pt x="190454" y="1091950"/>
                  <a:pt x="442270" y="1351962"/>
                  <a:pt x="752901" y="1351962"/>
                </a:cubicBezTo>
                <a:cubicBezTo>
                  <a:pt x="1063532" y="1351962"/>
                  <a:pt x="1315348" y="1091950"/>
                  <a:pt x="1315348" y="771208"/>
                </a:cubicBezTo>
                <a:cubicBezTo>
                  <a:pt x="1315348" y="450466"/>
                  <a:pt x="1063532" y="190454"/>
                  <a:pt x="752901" y="190454"/>
                </a:cubicBezTo>
                <a:cubicBezTo>
                  <a:pt x="618068" y="190454"/>
                  <a:pt x="494315" y="239443"/>
                  <a:pt x="399119" y="323129"/>
                </a:cubicBezTo>
                <a:lnTo>
                  <a:pt x="237651" y="211403"/>
                </a:lnTo>
                <a:cubicBezTo>
                  <a:pt x="371203" y="79840"/>
                  <a:pt x="552949" y="0"/>
                  <a:pt x="752901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>
            <a:outerShdw blurRad="50800" dist="762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014640" y="185457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solidFill>
                  <a:srgbClr val="00B0F0"/>
                </a:solidFill>
              </a:rPr>
              <a:t>01</a:t>
            </a:r>
            <a:endParaRPr lang="zh-CN" altLang="en-US" sz="2800" dirty="0">
              <a:solidFill>
                <a:srgbClr val="00B0F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39833" y="272076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solidFill>
                  <a:srgbClr val="414455"/>
                </a:solidFill>
              </a:rPr>
              <a:t>02</a:t>
            </a:r>
            <a:endParaRPr lang="zh-CN" altLang="en-US" sz="2800" dirty="0">
              <a:solidFill>
                <a:srgbClr val="414455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989309" y="359385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solidFill>
                  <a:srgbClr val="00B0F0"/>
                </a:solidFill>
              </a:rPr>
              <a:t>03</a:t>
            </a:r>
            <a:endParaRPr lang="zh-CN" altLang="en-US" sz="2800" dirty="0">
              <a:solidFill>
                <a:srgbClr val="00B0F0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726138" y="2600673"/>
            <a:ext cx="368300" cy="3683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3721354" y="2620105"/>
            <a:ext cx="393056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bg1"/>
                </a:solidFill>
              </a:rPr>
              <a:t>01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726138" y="3266316"/>
            <a:ext cx="368300" cy="3683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3713734" y="3285748"/>
            <a:ext cx="393056" cy="338554"/>
          </a:xfrm>
          <a:prstGeom prst="rect">
            <a:avLst/>
          </a:prstGeom>
          <a:solidFill>
            <a:srgbClr val="414455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bg1"/>
                </a:solidFill>
              </a:rPr>
              <a:t>02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3726138" y="3936888"/>
            <a:ext cx="368300" cy="3683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TextBox 45"/>
          <p:cNvSpPr txBox="1"/>
          <p:nvPr/>
        </p:nvSpPr>
        <p:spPr>
          <a:xfrm>
            <a:off x="3713734" y="3956320"/>
            <a:ext cx="393056" cy="338554"/>
          </a:xfrm>
          <a:prstGeom prst="rect">
            <a:avLst/>
          </a:prstGeom>
          <a:solidFill>
            <a:srgbClr val="00B0F0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bg1"/>
                </a:solidFill>
              </a:rPr>
              <a:t>03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cxnSp>
        <p:nvCxnSpPr>
          <p:cNvPr id="47" name="直接连接符 46"/>
          <p:cNvCxnSpPr/>
          <p:nvPr/>
        </p:nvCxnSpPr>
        <p:spPr>
          <a:xfrm flipV="1">
            <a:off x="3713734" y="4336380"/>
            <a:ext cx="3891259" cy="2202"/>
          </a:xfrm>
          <a:prstGeom prst="line">
            <a:avLst/>
          </a:prstGeom>
          <a:ln w="952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flipV="1">
            <a:off x="3713734" y="3664698"/>
            <a:ext cx="3891259" cy="2202"/>
          </a:xfrm>
          <a:prstGeom prst="line">
            <a:avLst/>
          </a:prstGeom>
          <a:ln w="952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 flipV="1">
            <a:off x="3726138" y="2999349"/>
            <a:ext cx="3891259" cy="2202"/>
          </a:xfrm>
          <a:prstGeom prst="line">
            <a:avLst/>
          </a:prstGeom>
          <a:ln w="9525"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106790" y="2593549"/>
            <a:ext cx="3647152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点击添加文字内容，内容简要，详尽言简意赅叙述内容概要。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添加文字内容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，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内容简要，详尽言简意赅叙述内容概要。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06790" y="3250411"/>
            <a:ext cx="3647152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点击添加文字内容，内容简要，详尽言简意赅叙述内容概要。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添加文字内容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，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内容简要，详尽言简意赅叙述内容概要。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52" name="圆角矩形 51"/>
          <p:cNvSpPr/>
          <p:nvPr/>
        </p:nvSpPr>
        <p:spPr>
          <a:xfrm>
            <a:off x="3726138" y="1752876"/>
            <a:ext cx="3891259" cy="57884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27000" dist="88900" dir="10800000" algn="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TextBox 52"/>
          <p:cNvSpPr txBox="1"/>
          <p:nvPr/>
        </p:nvSpPr>
        <p:spPr>
          <a:xfrm>
            <a:off x="4114410" y="3916750"/>
            <a:ext cx="3647152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点击添加文字内容，内容简要，详尽言简意赅叙述内容概要。</a:t>
            </a:r>
            <a:endParaRPr lang="en-US" altLang="zh-CN" sz="1000" dirty="0" smtClean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  <a:p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点击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添加文字内容</a:t>
            </a:r>
            <a:r>
              <a:rPr lang="zh-CN" altLang="en-US" sz="10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，</a:t>
            </a:r>
            <a:r>
              <a:rPr lang="zh-CN" altLang="en-US" sz="1000" dirty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内容简要，详尽言简意赅叙述内容概要。</a:t>
            </a:r>
            <a:endParaRPr lang="zh-CN" altLang="en-US" sz="10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930822" y="1903797"/>
            <a:ext cx="295465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CN" altLang="en-US" sz="1200" dirty="0" smtClean="0">
                <a:solidFill>
                  <a:srgbClr val="2D2A19"/>
                </a:solidFill>
                <a:latin typeface="方正兰亭细黑_GBK" pitchFamily="2" charset="-122"/>
                <a:ea typeface="方正兰亭细黑_GBK" pitchFamily="2" charset="-122"/>
              </a:rPr>
              <a:t>添加文字标题内容，详尽表达内容概要。</a:t>
            </a:r>
            <a:endParaRPr lang="zh-CN" altLang="en-US" sz="1200" dirty="0">
              <a:solidFill>
                <a:srgbClr val="2D2A19"/>
              </a:solidFill>
              <a:latin typeface="方正兰亭细黑_GBK" pitchFamily="2" charset="-122"/>
              <a:ea typeface="方正兰亭细黑_GBK" pitchFamily="2" charset="-122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2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2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30" grpId="0" animBg="1"/>
      <p:bldP spid="31" grpId="0" animBg="1"/>
      <p:bldP spid="32" grpId="0" animBg="1"/>
      <p:bldP spid="34" grpId="0"/>
      <p:bldP spid="36" grpId="0"/>
      <p:bldP spid="37" grpId="0"/>
      <p:bldP spid="39" grpId="0" animBg="1"/>
      <p:bldP spid="40" grpId="0" animBg="1"/>
      <p:bldP spid="41" grpId="0" animBg="1"/>
      <p:bldP spid="42" grpId="0" animBg="1"/>
      <p:bldP spid="45" grpId="0" animBg="1"/>
      <p:bldP spid="46" grpId="0" animBg="1"/>
      <p:bldP spid="50" grpId="0"/>
      <p:bldP spid="51" grpId="0"/>
      <p:bldP spid="52" grpId="0" animBg="1"/>
      <p:bldP spid="53" grpId="0"/>
      <p:bldP spid="54" grpId="0"/>
      <p:bldP spid="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直接连接符 44"/>
          <p:cNvCxnSpPr/>
          <p:nvPr/>
        </p:nvCxnSpPr>
        <p:spPr>
          <a:xfrm>
            <a:off x="4579144" y="3889679"/>
            <a:ext cx="3399935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175743" y="680288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课题现状及发展情况</a:t>
            </a:r>
            <a:endParaRPr lang="zh-CN" altLang="en-US" sz="2800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cxnSp>
        <p:nvCxnSpPr>
          <p:cNvPr id="32" name="直接连接符 31"/>
          <p:cNvCxnSpPr/>
          <p:nvPr/>
        </p:nvCxnSpPr>
        <p:spPr>
          <a:xfrm>
            <a:off x="7979079" y="920886"/>
            <a:ext cx="0" cy="2968793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0" y="921296"/>
            <a:ext cx="1485900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 flipV="1">
            <a:off x="1492098" y="922851"/>
            <a:ext cx="3068459" cy="2950649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2062308" y="1471140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46" name="椭圆 45"/>
          <p:cNvSpPr/>
          <p:nvPr/>
        </p:nvSpPr>
        <p:spPr>
          <a:xfrm>
            <a:off x="2540350" y="1923918"/>
            <a:ext cx="292137" cy="29213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2586487" y="139394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课题现状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57819" y="184672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黑简体" pitchFamily="2" charset="-122"/>
                <a:ea typeface="方正兰亭黑简体" pitchFamily="2" charset="-122"/>
              </a:rPr>
              <a:t>发展情况</a:t>
            </a:r>
            <a:endParaRPr lang="zh-CN" altLang="en-US" dirty="0">
              <a:solidFill>
                <a:srgbClr val="414455"/>
              </a:solidFill>
              <a:latin typeface="方正兰亭黑简体" pitchFamily="2" charset="-122"/>
              <a:ea typeface="方正兰亭黑简体" pitchFamily="2" charset="-122"/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7979079" y="920886"/>
            <a:ext cx="1164921" cy="0"/>
          </a:xfrm>
          <a:prstGeom prst="line">
            <a:avLst/>
          </a:prstGeom>
          <a:ln>
            <a:solidFill>
              <a:srgbClr val="2D2A1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组合 84"/>
          <p:cNvGrpSpPr/>
          <p:nvPr/>
        </p:nvGrpSpPr>
        <p:grpSpPr>
          <a:xfrm>
            <a:off x="981273" y="396384"/>
            <a:ext cx="1093804" cy="1093804"/>
            <a:chOff x="3658913" y="921296"/>
            <a:chExt cx="579934" cy="579934"/>
          </a:xfrm>
        </p:grpSpPr>
        <p:sp>
          <p:nvSpPr>
            <p:cNvPr id="67" name="椭圆 66"/>
            <p:cNvSpPr/>
            <p:nvPr/>
          </p:nvSpPr>
          <p:spPr>
            <a:xfrm>
              <a:off x="3658913" y="921296"/>
              <a:ext cx="579934" cy="579934"/>
            </a:xfrm>
            <a:prstGeom prst="ellipse">
              <a:avLst/>
            </a:prstGeom>
            <a:solidFill>
              <a:srgbClr val="414455"/>
            </a:solidFill>
            <a:ln w="38100">
              <a:solidFill>
                <a:schemeClr val="bg1"/>
              </a:solidFill>
            </a:ln>
            <a:effectLst>
              <a:outerShdw blurRad="266700" dist="177800" dir="10800000" algn="r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831117" y="1087288"/>
              <a:ext cx="237663" cy="2578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8" name="TextBox 37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3"/>
    </p:custData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2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44" grpId="0" animBg="1"/>
      <p:bldP spid="46" grpId="0" animBg="1"/>
      <p:bldP spid="50" grpId="0"/>
      <p:bldP spid="51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:\0PPT素材\背景及图片\斜纹0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2142890" y="62287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414455"/>
                </a:solidFill>
                <a:latin typeface="方正兰亭粗黑_GBK" panose="02000000000000000000" pitchFamily="2" charset="-122"/>
                <a:ea typeface="方正兰亭粗黑_GBK" panose="02000000000000000000" pitchFamily="2" charset="-122"/>
              </a:rPr>
              <a:t>课题现状</a:t>
            </a:r>
            <a:endParaRPr lang="zh-CN" altLang="en-US" dirty="0">
              <a:solidFill>
                <a:srgbClr val="414455"/>
              </a:solidFill>
              <a:latin typeface="方正兰亭粗黑_GBK" panose="02000000000000000000" pitchFamily="2" charset="-122"/>
              <a:ea typeface="方正兰亭粗黑_GBK" panose="02000000000000000000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0" y="527050"/>
            <a:ext cx="9144000" cy="394246"/>
            <a:chOff x="0" y="527050"/>
            <a:chExt cx="9144000" cy="394246"/>
          </a:xfrm>
        </p:grpSpPr>
        <p:cxnSp>
          <p:nvCxnSpPr>
            <p:cNvPr id="35" name="直接连接符 34"/>
            <p:cNvCxnSpPr/>
            <p:nvPr/>
          </p:nvCxnSpPr>
          <p:spPr>
            <a:xfrm>
              <a:off x="0" y="921296"/>
              <a:ext cx="148590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360420" y="921296"/>
              <a:ext cx="5783580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V="1">
              <a:off x="1485900" y="527050"/>
              <a:ext cx="571500" cy="394246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2044874" y="539576"/>
              <a:ext cx="1315546" cy="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3357967" y="539576"/>
              <a:ext cx="0" cy="381720"/>
            </a:xfrm>
            <a:prstGeom prst="line">
              <a:avLst/>
            </a:prstGeom>
            <a:ln>
              <a:solidFill>
                <a:srgbClr val="2D2A1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椭圆 43"/>
          <p:cNvSpPr/>
          <p:nvPr/>
        </p:nvSpPr>
        <p:spPr>
          <a:xfrm>
            <a:off x="1593697" y="539576"/>
            <a:ext cx="388547" cy="388547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  <a:effectLst>
            <a:outerShdw blurRad="266700" dist="88900" dir="10800000" algn="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grpSp>
        <p:nvGrpSpPr>
          <p:cNvPr id="3" name="组合 2"/>
          <p:cNvGrpSpPr/>
          <p:nvPr/>
        </p:nvGrpSpPr>
        <p:grpSpPr>
          <a:xfrm>
            <a:off x="1797130" y="2822743"/>
            <a:ext cx="1965026" cy="769651"/>
            <a:chOff x="1797130" y="2822743"/>
            <a:chExt cx="1965026" cy="769651"/>
          </a:xfrm>
          <a:effectLst>
            <a:outerShdw blurRad="76200" dist="63500" dir="10800000" algn="r" rotWithShape="0">
              <a:prstClr val="black">
                <a:alpha val="30000"/>
              </a:prstClr>
            </a:outerShdw>
          </a:effectLst>
        </p:grpSpPr>
        <p:sp>
          <p:nvSpPr>
            <p:cNvPr id="57" name="流程图: 手动操作 9"/>
            <p:cNvSpPr/>
            <p:nvPr/>
          </p:nvSpPr>
          <p:spPr>
            <a:xfrm flipV="1">
              <a:off x="2786161" y="2822743"/>
              <a:ext cx="975995" cy="769651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-1" fmla="*/ 0 w 10000"/>
                <a:gd name="connsiteY0-2" fmla="*/ 0 h 11334"/>
                <a:gd name="connsiteX1-3" fmla="*/ 10000 w 10000"/>
                <a:gd name="connsiteY1-4" fmla="*/ 0 h 11334"/>
                <a:gd name="connsiteX2-5" fmla="*/ 8000 w 10000"/>
                <a:gd name="connsiteY2-6" fmla="*/ 10000 h 11334"/>
                <a:gd name="connsiteX3-7" fmla="*/ 100 w 10000"/>
                <a:gd name="connsiteY3-8" fmla="*/ 11334 h 11334"/>
                <a:gd name="connsiteX4-9" fmla="*/ 0 w 10000"/>
                <a:gd name="connsiteY4-10" fmla="*/ 0 h 11334"/>
                <a:gd name="connsiteX0-11" fmla="*/ 6 w 9911"/>
                <a:gd name="connsiteY0-12" fmla="*/ 0 h 11334"/>
                <a:gd name="connsiteX1-13" fmla="*/ 9911 w 9911"/>
                <a:gd name="connsiteY1-14" fmla="*/ 0 h 11334"/>
                <a:gd name="connsiteX2-15" fmla="*/ 7911 w 9911"/>
                <a:gd name="connsiteY2-16" fmla="*/ 10000 h 11334"/>
                <a:gd name="connsiteX3-17" fmla="*/ 11 w 9911"/>
                <a:gd name="connsiteY3-18" fmla="*/ 11334 h 11334"/>
                <a:gd name="connsiteX4-19" fmla="*/ 6 w 9911"/>
                <a:gd name="connsiteY4-20" fmla="*/ 0 h 11334"/>
                <a:gd name="connsiteX0-21" fmla="*/ 6 w 10000"/>
                <a:gd name="connsiteY0-22" fmla="*/ 0 h 15018"/>
                <a:gd name="connsiteX1-23" fmla="*/ 10000 w 10000"/>
                <a:gd name="connsiteY1-24" fmla="*/ 0 h 15018"/>
                <a:gd name="connsiteX2-25" fmla="*/ 5251 w 10000"/>
                <a:gd name="connsiteY2-26" fmla="*/ 15018 h 15018"/>
                <a:gd name="connsiteX3-27" fmla="*/ 11 w 10000"/>
                <a:gd name="connsiteY3-28" fmla="*/ 10000 h 15018"/>
                <a:gd name="connsiteX4-29" fmla="*/ 6 w 10000"/>
                <a:gd name="connsiteY4-30" fmla="*/ 0 h 15018"/>
                <a:gd name="connsiteX0-31" fmla="*/ 6 w 7365"/>
                <a:gd name="connsiteY0-32" fmla="*/ 0 h 15018"/>
                <a:gd name="connsiteX1-33" fmla="*/ 7365 w 7365"/>
                <a:gd name="connsiteY1-34" fmla="*/ 7001 h 15018"/>
                <a:gd name="connsiteX2-35" fmla="*/ 5251 w 7365"/>
                <a:gd name="connsiteY2-36" fmla="*/ 15018 h 15018"/>
                <a:gd name="connsiteX3-37" fmla="*/ 11 w 7365"/>
                <a:gd name="connsiteY3-38" fmla="*/ 10000 h 15018"/>
                <a:gd name="connsiteX4-39" fmla="*/ 6 w 7365"/>
                <a:gd name="connsiteY4-40" fmla="*/ 0 h 1501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7365" h="15018">
                  <a:moveTo>
                    <a:pt x="6" y="0"/>
                  </a:moveTo>
                  <a:lnTo>
                    <a:pt x="7365" y="7001"/>
                  </a:lnTo>
                  <a:lnTo>
                    <a:pt x="5251" y="15018"/>
                  </a:lnTo>
                  <a:lnTo>
                    <a:pt x="11" y="10000"/>
                  </a:lnTo>
                  <a:cubicBezTo>
                    <a:pt x="-22" y="6667"/>
                    <a:pt x="39" y="3333"/>
                    <a:pt x="6" y="0"/>
                  </a:cubicBezTo>
                  <a:close/>
                </a:path>
              </a:pathLst>
            </a:custGeom>
            <a:solidFill>
              <a:srgbClr val="414455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流程图: 手动操作 9"/>
            <p:cNvSpPr/>
            <p:nvPr/>
          </p:nvSpPr>
          <p:spPr>
            <a:xfrm flipH="1" flipV="1">
              <a:off x="1797130" y="2822743"/>
              <a:ext cx="975995" cy="769651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-1" fmla="*/ 0 w 10000"/>
                <a:gd name="connsiteY0-2" fmla="*/ 0 h 11334"/>
                <a:gd name="connsiteX1-3" fmla="*/ 10000 w 10000"/>
                <a:gd name="connsiteY1-4" fmla="*/ 0 h 11334"/>
                <a:gd name="connsiteX2-5" fmla="*/ 8000 w 10000"/>
                <a:gd name="connsiteY2-6" fmla="*/ 10000 h 11334"/>
                <a:gd name="connsiteX3-7" fmla="*/ 100 w 10000"/>
                <a:gd name="connsiteY3-8" fmla="*/ 11334 h 11334"/>
                <a:gd name="connsiteX4-9" fmla="*/ 0 w 10000"/>
                <a:gd name="connsiteY4-10" fmla="*/ 0 h 11334"/>
                <a:gd name="connsiteX0-11" fmla="*/ 6 w 9911"/>
                <a:gd name="connsiteY0-12" fmla="*/ 0 h 11334"/>
                <a:gd name="connsiteX1-13" fmla="*/ 9911 w 9911"/>
                <a:gd name="connsiteY1-14" fmla="*/ 0 h 11334"/>
                <a:gd name="connsiteX2-15" fmla="*/ 7911 w 9911"/>
                <a:gd name="connsiteY2-16" fmla="*/ 10000 h 11334"/>
                <a:gd name="connsiteX3-17" fmla="*/ 11 w 9911"/>
                <a:gd name="connsiteY3-18" fmla="*/ 11334 h 11334"/>
                <a:gd name="connsiteX4-19" fmla="*/ 6 w 9911"/>
                <a:gd name="connsiteY4-20" fmla="*/ 0 h 11334"/>
                <a:gd name="connsiteX0-21" fmla="*/ 6 w 10000"/>
                <a:gd name="connsiteY0-22" fmla="*/ 0 h 15018"/>
                <a:gd name="connsiteX1-23" fmla="*/ 10000 w 10000"/>
                <a:gd name="connsiteY1-24" fmla="*/ 0 h 15018"/>
                <a:gd name="connsiteX2-25" fmla="*/ 5251 w 10000"/>
                <a:gd name="connsiteY2-26" fmla="*/ 15018 h 15018"/>
                <a:gd name="connsiteX3-27" fmla="*/ 11 w 10000"/>
                <a:gd name="connsiteY3-28" fmla="*/ 10000 h 15018"/>
                <a:gd name="connsiteX4-29" fmla="*/ 6 w 10000"/>
                <a:gd name="connsiteY4-30" fmla="*/ 0 h 15018"/>
                <a:gd name="connsiteX0-31" fmla="*/ 6 w 7365"/>
                <a:gd name="connsiteY0-32" fmla="*/ 0 h 15018"/>
                <a:gd name="connsiteX1-33" fmla="*/ 7365 w 7365"/>
                <a:gd name="connsiteY1-34" fmla="*/ 7001 h 15018"/>
                <a:gd name="connsiteX2-35" fmla="*/ 5251 w 7365"/>
                <a:gd name="connsiteY2-36" fmla="*/ 15018 h 15018"/>
                <a:gd name="connsiteX3-37" fmla="*/ 11 w 7365"/>
                <a:gd name="connsiteY3-38" fmla="*/ 10000 h 15018"/>
                <a:gd name="connsiteX4-39" fmla="*/ 6 w 7365"/>
                <a:gd name="connsiteY4-40" fmla="*/ 0 h 1501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7365" h="15018">
                  <a:moveTo>
                    <a:pt x="6" y="0"/>
                  </a:moveTo>
                  <a:lnTo>
                    <a:pt x="7365" y="7001"/>
                  </a:lnTo>
                  <a:lnTo>
                    <a:pt x="5251" y="15018"/>
                  </a:lnTo>
                  <a:lnTo>
                    <a:pt x="11" y="10000"/>
                  </a:lnTo>
                  <a:cubicBezTo>
                    <a:pt x="-22" y="6667"/>
                    <a:pt x="39" y="3333"/>
                    <a:pt x="6" y="0"/>
                  </a:cubicBezTo>
                  <a:close/>
                </a:path>
              </a:pathLst>
            </a:custGeom>
            <a:solidFill>
              <a:srgbClr val="414455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452546" y="3319019"/>
            <a:ext cx="2652289" cy="896438"/>
            <a:chOff x="1452546" y="3319019"/>
            <a:chExt cx="2652289" cy="896438"/>
          </a:xfrm>
          <a:effectLst>
            <a:outerShdw blurRad="76200" dist="63500" dir="10800000" algn="r" rotWithShape="0">
              <a:prstClr val="black">
                <a:alpha val="30000"/>
              </a:prstClr>
            </a:outerShdw>
          </a:effectLst>
        </p:grpSpPr>
        <p:sp>
          <p:nvSpPr>
            <p:cNvPr id="58" name="流程图: 手动操作 10"/>
            <p:cNvSpPr/>
            <p:nvPr/>
          </p:nvSpPr>
          <p:spPr>
            <a:xfrm flipV="1">
              <a:off x="2783008" y="3319019"/>
              <a:ext cx="1321827" cy="89643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-1" fmla="*/ 0 w 10000"/>
                <a:gd name="connsiteY0-2" fmla="*/ 0 h 10000"/>
                <a:gd name="connsiteX1-3" fmla="*/ 10000 w 10000"/>
                <a:gd name="connsiteY1-4" fmla="*/ 0 h 10000"/>
                <a:gd name="connsiteX2-5" fmla="*/ 8000 w 10000"/>
                <a:gd name="connsiteY2-6" fmla="*/ 10000 h 10000"/>
                <a:gd name="connsiteX3-7" fmla="*/ 47 w 10000"/>
                <a:gd name="connsiteY3-8" fmla="*/ 6198 h 10000"/>
                <a:gd name="connsiteX4-9" fmla="*/ 0 w 10000"/>
                <a:gd name="connsiteY4-10" fmla="*/ 0 h 10000"/>
                <a:gd name="connsiteX0-11" fmla="*/ 0 w 10000"/>
                <a:gd name="connsiteY0-12" fmla="*/ 0 h 10681"/>
                <a:gd name="connsiteX1-13" fmla="*/ 10000 w 10000"/>
                <a:gd name="connsiteY1-14" fmla="*/ 0 h 10681"/>
                <a:gd name="connsiteX2-15" fmla="*/ 7406 w 10000"/>
                <a:gd name="connsiteY2-16" fmla="*/ 10681 h 10681"/>
                <a:gd name="connsiteX3-17" fmla="*/ 47 w 10000"/>
                <a:gd name="connsiteY3-18" fmla="*/ 6198 h 10681"/>
                <a:gd name="connsiteX4-19" fmla="*/ 0 w 10000"/>
                <a:gd name="connsiteY4-20" fmla="*/ 0 h 10681"/>
                <a:gd name="connsiteX0-21" fmla="*/ 0 w 9423"/>
                <a:gd name="connsiteY0-22" fmla="*/ 0 h 10681"/>
                <a:gd name="connsiteX1-23" fmla="*/ 9423 w 9423"/>
                <a:gd name="connsiteY1-24" fmla="*/ 5731 h 10681"/>
                <a:gd name="connsiteX2-25" fmla="*/ 7406 w 9423"/>
                <a:gd name="connsiteY2-26" fmla="*/ 10681 h 10681"/>
                <a:gd name="connsiteX3-27" fmla="*/ 47 w 9423"/>
                <a:gd name="connsiteY3-28" fmla="*/ 6198 h 10681"/>
                <a:gd name="connsiteX4-29" fmla="*/ 0 w 9423"/>
                <a:gd name="connsiteY4-30" fmla="*/ 0 h 10681"/>
                <a:gd name="connsiteX0-31" fmla="*/ 3 w 10003"/>
                <a:gd name="connsiteY0-32" fmla="*/ 0 h 10000"/>
                <a:gd name="connsiteX1-33" fmla="*/ 10003 w 10003"/>
                <a:gd name="connsiteY1-34" fmla="*/ 5366 h 10000"/>
                <a:gd name="connsiteX2-35" fmla="*/ 7862 w 10003"/>
                <a:gd name="connsiteY2-36" fmla="*/ 10000 h 10000"/>
                <a:gd name="connsiteX3-37" fmla="*/ 5 w 10003"/>
                <a:gd name="connsiteY3-38" fmla="*/ 5945 h 10000"/>
                <a:gd name="connsiteX4-39" fmla="*/ 3 w 10003"/>
                <a:gd name="connsiteY4-40" fmla="*/ 0 h 100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0003" h="10000">
                  <a:moveTo>
                    <a:pt x="3" y="0"/>
                  </a:moveTo>
                  <a:lnTo>
                    <a:pt x="10003" y="5366"/>
                  </a:lnTo>
                  <a:lnTo>
                    <a:pt x="7862" y="10000"/>
                  </a:lnTo>
                  <a:lnTo>
                    <a:pt x="5" y="5945"/>
                  </a:lnTo>
                  <a:cubicBezTo>
                    <a:pt x="-12" y="4011"/>
                    <a:pt x="20" y="1934"/>
                    <a:pt x="3" y="0"/>
                  </a:cubicBezTo>
                  <a:close/>
                </a:path>
              </a:pathLst>
            </a:custGeom>
            <a:solidFill>
              <a:srgbClr val="414455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流程图: 手动操作 10"/>
            <p:cNvSpPr/>
            <p:nvPr/>
          </p:nvSpPr>
          <p:spPr>
            <a:xfrm flipH="1" flipV="1">
              <a:off x="1452546" y="3319019"/>
              <a:ext cx="1321431" cy="89643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-1" fmla="*/ 0 w 10000"/>
                <a:gd name="connsiteY0-2" fmla="*/ 0 h 10000"/>
                <a:gd name="connsiteX1-3" fmla="*/ 10000 w 10000"/>
                <a:gd name="connsiteY1-4" fmla="*/ 0 h 10000"/>
                <a:gd name="connsiteX2-5" fmla="*/ 8000 w 10000"/>
                <a:gd name="connsiteY2-6" fmla="*/ 10000 h 10000"/>
                <a:gd name="connsiteX3-7" fmla="*/ 47 w 10000"/>
                <a:gd name="connsiteY3-8" fmla="*/ 6198 h 10000"/>
                <a:gd name="connsiteX4-9" fmla="*/ 0 w 10000"/>
                <a:gd name="connsiteY4-10" fmla="*/ 0 h 10000"/>
                <a:gd name="connsiteX0-11" fmla="*/ 0 w 10000"/>
                <a:gd name="connsiteY0-12" fmla="*/ 0 h 10681"/>
                <a:gd name="connsiteX1-13" fmla="*/ 10000 w 10000"/>
                <a:gd name="connsiteY1-14" fmla="*/ 0 h 10681"/>
                <a:gd name="connsiteX2-15" fmla="*/ 7406 w 10000"/>
                <a:gd name="connsiteY2-16" fmla="*/ 10681 h 10681"/>
                <a:gd name="connsiteX3-17" fmla="*/ 47 w 10000"/>
                <a:gd name="connsiteY3-18" fmla="*/ 6198 h 10681"/>
                <a:gd name="connsiteX4-19" fmla="*/ 0 w 10000"/>
                <a:gd name="connsiteY4-20" fmla="*/ 0 h 10681"/>
                <a:gd name="connsiteX0-21" fmla="*/ 0 w 9423"/>
                <a:gd name="connsiteY0-22" fmla="*/ 0 h 10681"/>
                <a:gd name="connsiteX1-23" fmla="*/ 9423 w 9423"/>
                <a:gd name="connsiteY1-24" fmla="*/ 5731 h 10681"/>
                <a:gd name="connsiteX2-25" fmla="*/ 7406 w 9423"/>
                <a:gd name="connsiteY2-26" fmla="*/ 10681 h 10681"/>
                <a:gd name="connsiteX3-27" fmla="*/ 47 w 9423"/>
                <a:gd name="connsiteY3-28" fmla="*/ 6198 h 10681"/>
                <a:gd name="connsiteX4-29" fmla="*/ 0 w 9423"/>
                <a:gd name="connsiteY4-30" fmla="*/ 0 h 10681"/>
                <a:gd name="connsiteX0-31" fmla="*/ 0 w 10000"/>
                <a:gd name="connsiteY0-32" fmla="*/ 0 h 10000"/>
                <a:gd name="connsiteX1-33" fmla="*/ 10000 w 10000"/>
                <a:gd name="connsiteY1-34" fmla="*/ 5366 h 10000"/>
                <a:gd name="connsiteX2-35" fmla="*/ 7859 w 10000"/>
                <a:gd name="connsiteY2-36" fmla="*/ 10000 h 10000"/>
                <a:gd name="connsiteX3-37" fmla="*/ 26 w 10000"/>
                <a:gd name="connsiteY3-38" fmla="*/ 5909 h 10000"/>
                <a:gd name="connsiteX4-39" fmla="*/ 0 w 10000"/>
                <a:gd name="connsiteY4-40" fmla="*/ 0 h 100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5366"/>
                  </a:lnTo>
                  <a:lnTo>
                    <a:pt x="7859" y="10000"/>
                  </a:lnTo>
                  <a:lnTo>
                    <a:pt x="26" y="5909"/>
                  </a:lnTo>
                  <a:cubicBezTo>
                    <a:pt x="9" y="3975"/>
                    <a:pt x="17" y="1934"/>
                    <a:pt x="0" y="0"/>
                  </a:cubicBezTo>
                  <a:close/>
                </a:path>
              </a:pathLst>
            </a:custGeom>
            <a:solidFill>
              <a:srgbClr val="414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2143034" y="2354124"/>
            <a:ext cx="1272413" cy="642276"/>
            <a:chOff x="2143034" y="2354124"/>
            <a:chExt cx="1272413" cy="642276"/>
          </a:xfrm>
          <a:effectLst>
            <a:outerShdw blurRad="76200" dist="63500" dir="10800000" algn="r" rotWithShape="0">
              <a:prstClr val="black">
                <a:alpha val="30000"/>
              </a:prstClr>
            </a:outerShdw>
          </a:effectLst>
        </p:grpSpPr>
        <p:sp>
          <p:nvSpPr>
            <p:cNvPr id="56" name="流程图: 手动操作 8"/>
            <p:cNvSpPr/>
            <p:nvPr/>
          </p:nvSpPr>
          <p:spPr>
            <a:xfrm flipV="1">
              <a:off x="2785786" y="2354124"/>
              <a:ext cx="629661" cy="64227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-1" fmla="*/ 59 w 10059"/>
                <a:gd name="connsiteY0-2" fmla="*/ 0 h 12026"/>
                <a:gd name="connsiteX1-3" fmla="*/ 10059 w 10059"/>
                <a:gd name="connsiteY1-4" fmla="*/ 0 h 12026"/>
                <a:gd name="connsiteX2-5" fmla="*/ 8059 w 10059"/>
                <a:gd name="connsiteY2-6" fmla="*/ 10000 h 12026"/>
                <a:gd name="connsiteX3-7" fmla="*/ 0 w 10059"/>
                <a:gd name="connsiteY3-8" fmla="*/ 12026 h 12026"/>
                <a:gd name="connsiteX4-9" fmla="*/ 59 w 10059"/>
                <a:gd name="connsiteY4-10" fmla="*/ 0 h 12026"/>
                <a:gd name="connsiteX0-11" fmla="*/ 59 w 10059"/>
                <a:gd name="connsiteY0-12" fmla="*/ 0 h 15176"/>
                <a:gd name="connsiteX1-13" fmla="*/ 10059 w 10059"/>
                <a:gd name="connsiteY1-14" fmla="*/ 0 h 15176"/>
                <a:gd name="connsiteX2-15" fmla="*/ 3598 w 10059"/>
                <a:gd name="connsiteY2-16" fmla="*/ 15176 h 15176"/>
                <a:gd name="connsiteX3-17" fmla="*/ 0 w 10059"/>
                <a:gd name="connsiteY3-18" fmla="*/ 12026 h 15176"/>
                <a:gd name="connsiteX4-19" fmla="*/ 59 w 10059"/>
                <a:gd name="connsiteY4-20" fmla="*/ 0 h 15176"/>
                <a:gd name="connsiteX0-21" fmla="*/ 59 w 6481"/>
                <a:gd name="connsiteY0-22" fmla="*/ 0 h 15176"/>
                <a:gd name="connsiteX1-23" fmla="*/ 6481 w 6481"/>
                <a:gd name="connsiteY1-24" fmla="*/ 5570 h 15176"/>
                <a:gd name="connsiteX2-25" fmla="*/ 3598 w 6481"/>
                <a:gd name="connsiteY2-26" fmla="*/ 15176 h 15176"/>
                <a:gd name="connsiteX3-27" fmla="*/ 0 w 6481"/>
                <a:gd name="connsiteY3-28" fmla="*/ 12026 h 15176"/>
                <a:gd name="connsiteX4-29" fmla="*/ 59 w 6481"/>
                <a:gd name="connsiteY4-30" fmla="*/ 0 h 15176"/>
                <a:gd name="connsiteX0-31" fmla="*/ 5 w 10065"/>
                <a:gd name="connsiteY0-32" fmla="*/ 0 h 10000"/>
                <a:gd name="connsiteX1-33" fmla="*/ 10065 w 10065"/>
                <a:gd name="connsiteY1-34" fmla="*/ 3670 h 10000"/>
                <a:gd name="connsiteX2-35" fmla="*/ 5617 w 10065"/>
                <a:gd name="connsiteY2-36" fmla="*/ 10000 h 10000"/>
                <a:gd name="connsiteX3-37" fmla="*/ 65 w 10065"/>
                <a:gd name="connsiteY3-38" fmla="*/ 7924 h 10000"/>
                <a:gd name="connsiteX4-39" fmla="*/ 5 w 10065"/>
                <a:gd name="connsiteY4-40" fmla="*/ 0 h 10000"/>
                <a:gd name="connsiteX0-41" fmla="*/ 53 w 10000"/>
                <a:gd name="connsiteY0-42" fmla="*/ 0 h 10000"/>
                <a:gd name="connsiteX1-43" fmla="*/ 10000 w 10000"/>
                <a:gd name="connsiteY1-44" fmla="*/ 3670 h 10000"/>
                <a:gd name="connsiteX2-45" fmla="*/ 5552 w 10000"/>
                <a:gd name="connsiteY2-46" fmla="*/ 10000 h 10000"/>
                <a:gd name="connsiteX3-47" fmla="*/ 0 w 10000"/>
                <a:gd name="connsiteY3-48" fmla="*/ 7924 h 10000"/>
                <a:gd name="connsiteX4-49" fmla="*/ 53 w 10000"/>
                <a:gd name="connsiteY4-50" fmla="*/ 0 h 100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0000" h="10000">
                  <a:moveTo>
                    <a:pt x="53" y="0"/>
                  </a:moveTo>
                  <a:lnTo>
                    <a:pt x="10000" y="3670"/>
                  </a:lnTo>
                  <a:lnTo>
                    <a:pt x="5552" y="10000"/>
                  </a:lnTo>
                  <a:lnTo>
                    <a:pt x="0" y="7924"/>
                  </a:lnTo>
                  <a:cubicBezTo>
                    <a:pt x="31" y="5283"/>
                    <a:pt x="22" y="2642"/>
                    <a:pt x="53" y="0"/>
                  </a:cubicBez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流程图: 手动操作 8"/>
            <p:cNvSpPr/>
            <p:nvPr/>
          </p:nvSpPr>
          <p:spPr>
            <a:xfrm flipH="1" flipV="1">
              <a:off x="2143034" y="2354124"/>
              <a:ext cx="629661" cy="64227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-1" fmla="*/ 59 w 10059"/>
                <a:gd name="connsiteY0-2" fmla="*/ 0 h 12026"/>
                <a:gd name="connsiteX1-3" fmla="*/ 10059 w 10059"/>
                <a:gd name="connsiteY1-4" fmla="*/ 0 h 12026"/>
                <a:gd name="connsiteX2-5" fmla="*/ 8059 w 10059"/>
                <a:gd name="connsiteY2-6" fmla="*/ 10000 h 12026"/>
                <a:gd name="connsiteX3-7" fmla="*/ 0 w 10059"/>
                <a:gd name="connsiteY3-8" fmla="*/ 12026 h 12026"/>
                <a:gd name="connsiteX4-9" fmla="*/ 59 w 10059"/>
                <a:gd name="connsiteY4-10" fmla="*/ 0 h 12026"/>
                <a:gd name="connsiteX0-11" fmla="*/ 59 w 10059"/>
                <a:gd name="connsiteY0-12" fmla="*/ 0 h 15176"/>
                <a:gd name="connsiteX1-13" fmla="*/ 10059 w 10059"/>
                <a:gd name="connsiteY1-14" fmla="*/ 0 h 15176"/>
                <a:gd name="connsiteX2-15" fmla="*/ 3598 w 10059"/>
                <a:gd name="connsiteY2-16" fmla="*/ 15176 h 15176"/>
                <a:gd name="connsiteX3-17" fmla="*/ 0 w 10059"/>
                <a:gd name="connsiteY3-18" fmla="*/ 12026 h 15176"/>
                <a:gd name="connsiteX4-19" fmla="*/ 59 w 10059"/>
                <a:gd name="connsiteY4-20" fmla="*/ 0 h 15176"/>
                <a:gd name="connsiteX0-21" fmla="*/ 59 w 6481"/>
                <a:gd name="connsiteY0-22" fmla="*/ 0 h 15176"/>
                <a:gd name="connsiteX1-23" fmla="*/ 6481 w 6481"/>
                <a:gd name="connsiteY1-24" fmla="*/ 5570 h 15176"/>
                <a:gd name="connsiteX2-25" fmla="*/ 3598 w 6481"/>
                <a:gd name="connsiteY2-26" fmla="*/ 15176 h 15176"/>
                <a:gd name="connsiteX3-27" fmla="*/ 0 w 6481"/>
                <a:gd name="connsiteY3-28" fmla="*/ 12026 h 15176"/>
                <a:gd name="connsiteX4-29" fmla="*/ 59 w 6481"/>
                <a:gd name="connsiteY4-30" fmla="*/ 0 h 15176"/>
                <a:gd name="connsiteX0-31" fmla="*/ 5 w 10065"/>
                <a:gd name="connsiteY0-32" fmla="*/ 0 h 10000"/>
                <a:gd name="connsiteX1-33" fmla="*/ 10065 w 10065"/>
                <a:gd name="connsiteY1-34" fmla="*/ 3670 h 10000"/>
                <a:gd name="connsiteX2-35" fmla="*/ 5617 w 10065"/>
                <a:gd name="connsiteY2-36" fmla="*/ 10000 h 10000"/>
                <a:gd name="connsiteX3-37" fmla="*/ 65 w 10065"/>
                <a:gd name="connsiteY3-38" fmla="*/ 7924 h 10000"/>
                <a:gd name="connsiteX4-39" fmla="*/ 5 w 10065"/>
                <a:gd name="connsiteY4-40" fmla="*/ 0 h 10000"/>
                <a:gd name="connsiteX0-41" fmla="*/ 53 w 10000"/>
                <a:gd name="connsiteY0-42" fmla="*/ 0 h 10000"/>
                <a:gd name="connsiteX1-43" fmla="*/ 10000 w 10000"/>
                <a:gd name="connsiteY1-44" fmla="*/ 3670 h 10000"/>
                <a:gd name="connsiteX2-45" fmla="*/ 5552 w 10000"/>
                <a:gd name="connsiteY2-46" fmla="*/ 10000 h 10000"/>
                <a:gd name="connsiteX3-47" fmla="*/ 0 w 10000"/>
                <a:gd name="connsiteY3-48" fmla="*/ 7924 h 10000"/>
                <a:gd name="connsiteX4-49" fmla="*/ 53 w 10000"/>
                <a:gd name="connsiteY4-50" fmla="*/ 0 h 100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0000" h="10000">
                  <a:moveTo>
                    <a:pt x="53" y="0"/>
                  </a:moveTo>
                  <a:lnTo>
                    <a:pt x="10000" y="3670"/>
                  </a:lnTo>
                  <a:lnTo>
                    <a:pt x="5552" y="10000"/>
                  </a:lnTo>
                  <a:lnTo>
                    <a:pt x="0" y="7924"/>
                  </a:lnTo>
                  <a:cubicBezTo>
                    <a:pt x="31" y="5283"/>
                    <a:pt x="22" y="2642"/>
                    <a:pt x="53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461524" y="1826267"/>
            <a:ext cx="623353" cy="571086"/>
            <a:chOff x="2461524" y="1826267"/>
            <a:chExt cx="623353" cy="571086"/>
          </a:xfrm>
          <a:effectLst>
            <a:outerShdw blurRad="76200" dist="63500" dir="10800000" algn="r" rotWithShape="0">
              <a:prstClr val="black">
                <a:alpha val="30000"/>
              </a:prstClr>
            </a:outerShdw>
          </a:effectLst>
        </p:grpSpPr>
        <p:sp>
          <p:nvSpPr>
            <p:cNvPr id="59" name="直角三角形 7"/>
            <p:cNvSpPr/>
            <p:nvPr/>
          </p:nvSpPr>
          <p:spPr>
            <a:xfrm flipH="1">
              <a:off x="2461524" y="1826267"/>
              <a:ext cx="304547" cy="571086"/>
            </a:xfrm>
            <a:custGeom>
              <a:avLst/>
              <a:gdLst>
                <a:gd name="connsiteX0" fmla="*/ 0 w 559340"/>
                <a:gd name="connsiteY0" fmla="*/ 516318 h 516318"/>
                <a:gd name="connsiteX1" fmla="*/ 0 w 559340"/>
                <a:gd name="connsiteY1" fmla="*/ 0 h 516318"/>
                <a:gd name="connsiteX2" fmla="*/ 559340 w 559340"/>
                <a:gd name="connsiteY2" fmla="*/ 516318 h 516318"/>
                <a:gd name="connsiteX3" fmla="*/ 0 w 559340"/>
                <a:gd name="connsiteY3" fmla="*/ 516318 h 516318"/>
                <a:gd name="connsiteX0-1" fmla="*/ 0 w 290259"/>
                <a:gd name="connsiteY0-2" fmla="*/ 516318 h 516318"/>
                <a:gd name="connsiteX1-3" fmla="*/ 0 w 290259"/>
                <a:gd name="connsiteY1-4" fmla="*/ 0 h 516318"/>
                <a:gd name="connsiteX2-5" fmla="*/ 290259 w 290259"/>
                <a:gd name="connsiteY2-6" fmla="*/ 404400 h 516318"/>
                <a:gd name="connsiteX3-7" fmla="*/ 0 w 290259"/>
                <a:gd name="connsiteY3-8" fmla="*/ 516318 h 516318"/>
                <a:gd name="connsiteX0-9" fmla="*/ 0 w 283115"/>
                <a:gd name="connsiteY0-10" fmla="*/ 516318 h 516318"/>
                <a:gd name="connsiteX1-11" fmla="*/ 0 w 283115"/>
                <a:gd name="connsiteY1-12" fmla="*/ 0 h 516318"/>
                <a:gd name="connsiteX2-13" fmla="*/ 283115 w 283115"/>
                <a:gd name="connsiteY2-14" fmla="*/ 404400 h 516318"/>
                <a:gd name="connsiteX3-15" fmla="*/ 0 w 283115"/>
                <a:gd name="connsiteY3-16" fmla="*/ 516318 h 516318"/>
                <a:gd name="connsiteX0-17" fmla="*/ 2382 w 285497"/>
                <a:gd name="connsiteY0-18" fmla="*/ 559180 h 559180"/>
                <a:gd name="connsiteX1-19" fmla="*/ 0 w 285497"/>
                <a:gd name="connsiteY1-20" fmla="*/ 0 h 559180"/>
                <a:gd name="connsiteX2-21" fmla="*/ 285497 w 285497"/>
                <a:gd name="connsiteY2-22" fmla="*/ 447262 h 559180"/>
                <a:gd name="connsiteX3-23" fmla="*/ 2382 w 285497"/>
                <a:gd name="connsiteY3-24" fmla="*/ 559180 h 559180"/>
                <a:gd name="connsiteX0-25" fmla="*/ 2382 w 304547"/>
                <a:gd name="connsiteY0-26" fmla="*/ 559180 h 559180"/>
                <a:gd name="connsiteX1-27" fmla="*/ 0 w 304547"/>
                <a:gd name="connsiteY1-28" fmla="*/ 0 h 559180"/>
                <a:gd name="connsiteX2-29" fmla="*/ 304547 w 304547"/>
                <a:gd name="connsiteY2-30" fmla="*/ 440118 h 559180"/>
                <a:gd name="connsiteX3-31" fmla="*/ 2382 w 304547"/>
                <a:gd name="connsiteY3-32" fmla="*/ 559180 h 559180"/>
                <a:gd name="connsiteX0-33" fmla="*/ 2382 w 304547"/>
                <a:gd name="connsiteY0-34" fmla="*/ 571086 h 571086"/>
                <a:gd name="connsiteX1-35" fmla="*/ 0 w 304547"/>
                <a:gd name="connsiteY1-36" fmla="*/ 0 h 571086"/>
                <a:gd name="connsiteX2-37" fmla="*/ 304547 w 304547"/>
                <a:gd name="connsiteY2-38" fmla="*/ 452024 h 571086"/>
                <a:gd name="connsiteX3-39" fmla="*/ 2382 w 304547"/>
                <a:gd name="connsiteY3-40" fmla="*/ 571086 h 57108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304547" h="571086">
                  <a:moveTo>
                    <a:pt x="2382" y="571086"/>
                  </a:moveTo>
                  <a:lnTo>
                    <a:pt x="0" y="0"/>
                  </a:lnTo>
                  <a:lnTo>
                    <a:pt x="304547" y="452024"/>
                  </a:lnTo>
                  <a:lnTo>
                    <a:pt x="2382" y="571086"/>
                  </a:ln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直角三角形 7"/>
            <p:cNvSpPr/>
            <p:nvPr/>
          </p:nvSpPr>
          <p:spPr>
            <a:xfrm>
              <a:off x="2780330" y="1826267"/>
              <a:ext cx="304547" cy="571086"/>
            </a:xfrm>
            <a:custGeom>
              <a:avLst/>
              <a:gdLst>
                <a:gd name="connsiteX0" fmla="*/ 0 w 559340"/>
                <a:gd name="connsiteY0" fmla="*/ 516318 h 516318"/>
                <a:gd name="connsiteX1" fmla="*/ 0 w 559340"/>
                <a:gd name="connsiteY1" fmla="*/ 0 h 516318"/>
                <a:gd name="connsiteX2" fmla="*/ 559340 w 559340"/>
                <a:gd name="connsiteY2" fmla="*/ 516318 h 516318"/>
                <a:gd name="connsiteX3" fmla="*/ 0 w 559340"/>
                <a:gd name="connsiteY3" fmla="*/ 516318 h 516318"/>
                <a:gd name="connsiteX0-1" fmla="*/ 0 w 290259"/>
                <a:gd name="connsiteY0-2" fmla="*/ 516318 h 516318"/>
                <a:gd name="connsiteX1-3" fmla="*/ 0 w 290259"/>
                <a:gd name="connsiteY1-4" fmla="*/ 0 h 516318"/>
                <a:gd name="connsiteX2-5" fmla="*/ 290259 w 290259"/>
                <a:gd name="connsiteY2-6" fmla="*/ 404400 h 516318"/>
                <a:gd name="connsiteX3-7" fmla="*/ 0 w 290259"/>
                <a:gd name="connsiteY3-8" fmla="*/ 516318 h 516318"/>
                <a:gd name="connsiteX0-9" fmla="*/ 0 w 283115"/>
                <a:gd name="connsiteY0-10" fmla="*/ 516318 h 516318"/>
                <a:gd name="connsiteX1-11" fmla="*/ 0 w 283115"/>
                <a:gd name="connsiteY1-12" fmla="*/ 0 h 516318"/>
                <a:gd name="connsiteX2-13" fmla="*/ 283115 w 283115"/>
                <a:gd name="connsiteY2-14" fmla="*/ 404400 h 516318"/>
                <a:gd name="connsiteX3-15" fmla="*/ 0 w 283115"/>
                <a:gd name="connsiteY3-16" fmla="*/ 516318 h 516318"/>
                <a:gd name="connsiteX0-17" fmla="*/ 2382 w 285497"/>
                <a:gd name="connsiteY0-18" fmla="*/ 559180 h 559180"/>
                <a:gd name="connsiteX1-19" fmla="*/ 0 w 285497"/>
                <a:gd name="connsiteY1-20" fmla="*/ 0 h 559180"/>
                <a:gd name="connsiteX2-21" fmla="*/ 285497 w 285497"/>
                <a:gd name="connsiteY2-22" fmla="*/ 447262 h 559180"/>
                <a:gd name="connsiteX3-23" fmla="*/ 2382 w 285497"/>
                <a:gd name="connsiteY3-24" fmla="*/ 559180 h 559180"/>
                <a:gd name="connsiteX0-25" fmla="*/ 2382 w 304547"/>
                <a:gd name="connsiteY0-26" fmla="*/ 559180 h 559180"/>
                <a:gd name="connsiteX1-27" fmla="*/ 0 w 304547"/>
                <a:gd name="connsiteY1-28" fmla="*/ 0 h 559180"/>
                <a:gd name="connsiteX2-29" fmla="*/ 304547 w 304547"/>
                <a:gd name="connsiteY2-30" fmla="*/ 440118 h 559180"/>
                <a:gd name="connsiteX3-31" fmla="*/ 2382 w 304547"/>
                <a:gd name="connsiteY3-32" fmla="*/ 559180 h 559180"/>
                <a:gd name="connsiteX0-33" fmla="*/ 2382 w 304547"/>
                <a:gd name="connsiteY0-34" fmla="*/ 571086 h 571086"/>
                <a:gd name="connsiteX1-35" fmla="*/ 0 w 304547"/>
                <a:gd name="connsiteY1-36" fmla="*/ 0 h 571086"/>
                <a:gd name="connsiteX2-37" fmla="*/ 304547 w 304547"/>
                <a:gd name="connsiteY2-38" fmla="*/ 452024 h 571086"/>
                <a:gd name="connsiteX3-39" fmla="*/ 2382 w 304547"/>
                <a:gd name="connsiteY3-40" fmla="*/ 571086 h 57108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304547" h="571086">
                  <a:moveTo>
                    <a:pt x="2382" y="571086"/>
                  </a:moveTo>
                  <a:lnTo>
                    <a:pt x="0" y="0"/>
                  </a:lnTo>
                  <a:lnTo>
                    <a:pt x="304547" y="452024"/>
                  </a:lnTo>
                  <a:lnTo>
                    <a:pt x="2382" y="571086"/>
                  </a:lnTo>
                  <a:close/>
                </a:path>
              </a:pathLst>
            </a:cu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65" name="Straight Connector 298"/>
          <p:cNvCxnSpPr/>
          <p:nvPr/>
        </p:nvCxnSpPr>
        <p:spPr>
          <a:xfrm>
            <a:off x="3149230" y="3196259"/>
            <a:ext cx="2629597" cy="1200"/>
          </a:xfrm>
          <a:prstGeom prst="line">
            <a:avLst/>
          </a:prstGeom>
          <a:ln w="9525" cap="rnd">
            <a:solidFill>
              <a:srgbClr val="2D2A19"/>
            </a:solidFill>
            <a:prstDash val="dash"/>
            <a:headEnd type="oval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297"/>
          <p:cNvCxnSpPr/>
          <p:nvPr/>
        </p:nvCxnSpPr>
        <p:spPr>
          <a:xfrm>
            <a:off x="3313814" y="3766201"/>
            <a:ext cx="2436139" cy="1199"/>
          </a:xfrm>
          <a:prstGeom prst="line">
            <a:avLst/>
          </a:prstGeom>
          <a:ln w="9525" cap="rnd">
            <a:solidFill>
              <a:srgbClr val="2D2A19"/>
            </a:solidFill>
            <a:prstDash val="dash"/>
            <a:headEnd type="oval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152"/>
          <p:cNvCxnSpPr/>
          <p:nvPr/>
        </p:nvCxnSpPr>
        <p:spPr>
          <a:xfrm flipH="1">
            <a:off x="1370870" y="1799379"/>
            <a:ext cx="1319478" cy="1906779"/>
          </a:xfrm>
          <a:prstGeom prst="line">
            <a:avLst/>
          </a:prstGeom>
          <a:ln w="12700">
            <a:solidFill>
              <a:srgbClr val="414455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54"/>
          <p:cNvSpPr txBox="1">
            <a:spLocks noChangeArrowheads="1"/>
          </p:cNvSpPr>
          <p:nvPr/>
        </p:nvSpPr>
        <p:spPr bwMode="auto">
          <a:xfrm rot="18300000">
            <a:off x="692371" y="2570302"/>
            <a:ext cx="2462073" cy="276999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zh-CN" altLang="en-US" sz="1200" dirty="0" smtClean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  <a:cs typeface="Calibri" panose="020F0502020204030204" pitchFamily="34" charset="0"/>
              </a:rPr>
              <a:t>点击此处添加文本详细的内容</a:t>
            </a:r>
            <a:endParaRPr lang="en-GB" altLang="zh-CN" sz="1200" dirty="0">
              <a:solidFill>
                <a:srgbClr val="414455"/>
              </a:solidFill>
              <a:latin typeface="方正兰亭细黑_GBK" pitchFamily="2" charset="-122"/>
              <a:ea typeface="方正兰亭细黑_GBK" pitchFamily="2" charset="-122"/>
              <a:cs typeface="Calibri" panose="020F0502020204030204" pitchFamily="34" charset="0"/>
            </a:endParaRPr>
          </a:p>
        </p:txBody>
      </p:sp>
      <p:cxnSp>
        <p:nvCxnSpPr>
          <p:cNvPr id="69" name="Straight Connector 299"/>
          <p:cNvCxnSpPr/>
          <p:nvPr/>
        </p:nvCxnSpPr>
        <p:spPr>
          <a:xfrm>
            <a:off x="2876421" y="2132705"/>
            <a:ext cx="2903835" cy="1"/>
          </a:xfrm>
          <a:prstGeom prst="line">
            <a:avLst/>
          </a:prstGeom>
          <a:ln w="9525" cap="rnd">
            <a:solidFill>
              <a:srgbClr val="00B0F0"/>
            </a:solidFill>
            <a:prstDash val="dash"/>
            <a:headEnd type="oval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1" name="组合 70"/>
          <p:cNvGrpSpPr/>
          <p:nvPr/>
        </p:nvGrpSpPr>
        <p:grpSpPr>
          <a:xfrm>
            <a:off x="5732973" y="1934216"/>
            <a:ext cx="1937888" cy="338023"/>
            <a:chOff x="5694873" y="1819916"/>
            <a:chExt cx="1937888" cy="338023"/>
          </a:xfrm>
        </p:grpSpPr>
        <p:sp>
          <p:nvSpPr>
            <p:cNvPr id="72" name="圆角矩形 71"/>
            <p:cNvSpPr/>
            <p:nvPr/>
          </p:nvSpPr>
          <p:spPr>
            <a:xfrm>
              <a:off x="5694873" y="1819916"/>
              <a:ext cx="1937888" cy="33802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dist="88900" dir="10800000" algn="r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972148" y="1840394"/>
              <a:ext cx="141577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00B0F0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</a:t>
              </a:r>
              <a:endParaRPr lang="zh-CN" altLang="en-US" sz="1200" dirty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5732973" y="3052012"/>
            <a:ext cx="1937888" cy="338023"/>
            <a:chOff x="5694873" y="2937712"/>
            <a:chExt cx="1937888" cy="338023"/>
          </a:xfrm>
        </p:grpSpPr>
        <p:sp>
          <p:nvSpPr>
            <p:cNvPr id="78" name="圆角矩形 77"/>
            <p:cNvSpPr/>
            <p:nvPr/>
          </p:nvSpPr>
          <p:spPr>
            <a:xfrm>
              <a:off x="5694873" y="2937712"/>
              <a:ext cx="1937888" cy="33802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dist="88900" dir="10800000" algn="r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972148" y="2955596"/>
              <a:ext cx="141577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414455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</a:t>
              </a:r>
              <a:endParaRPr lang="zh-CN" altLang="en-US" sz="12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5732973" y="3610910"/>
            <a:ext cx="1937888" cy="338023"/>
            <a:chOff x="5694873" y="3496610"/>
            <a:chExt cx="1937888" cy="338023"/>
          </a:xfrm>
        </p:grpSpPr>
        <p:sp>
          <p:nvSpPr>
            <p:cNvPr id="81" name="圆角矩形 80"/>
            <p:cNvSpPr/>
            <p:nvPr/>
          </p:nvSpPr>
          <p:spPr>
            <a:xfrm>
              <a:off x="5694873" y="3496610"/>
              <a:ext cx="1937888" cy="33802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dist="88900" dir="10800000" algn="r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972148" y="3534557"/>
              <a:ext cx="141577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414455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</a:t>
              </a:r>
              <a:endParaRPr lang="zh-CN" altLang="en-US" sz="1200" dirty="0">
                <a:solidFill>
                  <a:srgbClr val="414455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cxnSp>
        <p:nvCxnSpPr>
          <p:cNvPr id="70" name="Straight Connector 300"/>
          <p:cNvCxnSpPr/>
          <p:nvPr/>
        </p:nvCxnSpPr>
        <p:spPr>
          <a:xfrm>
            <a:off x="3036020" y="2668959"/>
            <a:ext cx="2756487" cy="1"/>
          </a:xfrm>
          <a:prstGeom prst="line">
            <a:avLst/>
          </a:prstGeom>
          <a:ln w="9525" cap="rnd">
            <a:solidFill>
              <a:srgbClr val="00B0F0"/>
            </a:solidFill>
            <a:prstDash val="dash"/>
            <a:headEnd type="oval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4" name="组合 73"/>
          <p:cNvGrpSpPr/>
          <p:nvPr/>
        </p:nvGrpSpPr>
        <p:grpSpPr>
          <a:xfrm>
            <a:off x="5732973" y="2493114"/>
            <a:ext cx="1937888" cy="338023"/>
            <a:chOff x="5694873" y="2378814"/>
            <a:chExt cx="1937888" cy="338023"/>
          </a:xfrm>
        </p:grpSpPr>
        <p:sp>
          <p:nvSpPr>
            <p:cNvPr id="75" name="圆角矩形 74"/>
            <p:cNvSpPr/>
            <p:nvPr/>
          </p:nvSpPr>
          <p:spPr>
            <a:xfrm>
              <a:off x="5694873" y="2378814"/>
              <a:ext cx="1937888" cy="33802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dist="88900" dir="10800000" algn="r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972148" y="2402094"/>
              <a:ext cx="141577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1200" dirty="0" smtClean="0">
                  <a:solidFill>
                    <a:srgbClr val="00B0F0"/>
                  </a:solidFill>
                  <a:latin typeface="方正兰亭细黑_GBK" pitchFamily="2" charset="-122"/>
                  <a:ea typeface="方正兰亭细黑_GBK" pitchFamily="2" charset="-122"/>
                </a:rPr>
                <a:t>点击添加文字内容</a:t>
              </a:r>
              <a:endParaRPr lang="zh-CN" altLang="en-US" sz="1200" dirty="0">
                <a:solidFill>
                  <a:srgbClr val="00B0F0"/>
                </a:solidFill>
                <a:latin typeface="方正兰亭细黑_GBK" pitchFamily="2" charset="-122"/>
                <a:ea typeface="方正兰亭细黑_GBK" pitchFamily="2" charset="-122"/>
              </a:endParaRP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10281408" y="6797920"/>
            <a:ext cx="1107996" cy="461665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/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方正兰亭细黑_GBK_M" pitchFamily="2" charset="2"/>
                <a:ea typeface="方正兰亭细黑_GBK_M" pitchFamily="2" charset="2"/>
                <a:cs typeface="方正兰亭细黑_GBK_M" pitchFamily="2" charset="2"/>
              </a:rPr>
              <a:t>延时符</a:t>
            </a:r>
            <a:endParaRPr lang="zh-CN" altLang="en-US" sz="2400" dirty="0">
              <a:solidFill>
                <a:schemeClr val="bg1"/>
              </a:solidFill>
              <a:latin typeface="方正兰亭细黑_GBK_M" pitchFamily="2" charset="2"/>
              <a:ea typeface="方正兰亭细黑_GBK_M" pitchFamily="2" charset="2"/>
              <a:cs typeface="方正兰亭细黑_GBK_M" pitchFamily="2" charset="2"/>
            </a:endParaRPr>
          </a:p>
        </p:txBody>
      </p:sp>
    </p:spTree>
    <p:custDataLst>
      <p:tags r:id="rId2"/>
    </p:custDataLst>
  </p:cSld>
  <p:clrMapOvr>
    <a:masterClrMapping/>
  </p:clrMapOvr>
  <p:transition spd="slow">
    <p:push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" dur="500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4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" presetID="2" presetClass="entr" presetSubtype="1" fill="hold" nodeType="afterEffect" p14:presetBounceEnd="4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2000">
                                          <p:cBhvr additive="base">
                                            <p:cTn id="1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2000">
                                          <p:cBhvr additive="base">
                                            <p:cTn id="19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1" presetID="2" presetClass="entr" presetSubtype="1" fill="hold" nodeType="afterEffect" p14:presetBounceEnd="4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2000">
                                          <p:cBhvr additive="base">
                                            <p:cTn id="23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2000">
                                          <p:cBhvr additive="base">
                                            <p:cTn id="24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6" presetID="2" presetClass="entr" presetSubtype="1" fill="hold" nodeType="afterEffect" p14:presetBounceEnd="4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2000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2000">
                                          <p:cBhvr additive="base">
                                            <p:cTn id="29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1" presetID="2" presetClass="entr" presetSubtype="1" fill="hold" nodeType="afterEffect" p14:presetBounceEnd="4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2000">
                                          <p:cBhvr additive="base">
                                            <p:cTn id="33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2000">
                                          <p:cBhvr additive="base">
                                            <p:cTn id="3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6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38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1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5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1" dur="500"/>
                                            <p:tgtEl>
                                              <p:spTgt spid="6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5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7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6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1" dur="12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1" grpId="0"/>
          <p:bldP spid="44" grpId="0" animBg="1"/>
          <p:bldP spid="68" grpId="0"/>
          <p:bldP spid="8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1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" dur="500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14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1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6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31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6" presetID="16" presetClass="entr" presetSubtype="37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38" dur="500"/>
                                            <p:tgtEl>
                                              <p:spTgt spid="6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1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3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5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6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9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1" dur="500"/>
                                            <p:tgtEl>
                                              <p:spTgt spid="6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6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5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7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4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7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6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1" dur="12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1" grpId="0"/>
          <p:bldP spid="44" grpId="0" animBg="1"/>
          <p:bldP spid="68" grpId="0"/>
          <p:bldP spid="83" grpId="0"/>
        </p:bldLst>
      </p:timing>
    </mc:Fallback>
  </mc:AlternateContent>
</p:sld>
</file>

<file path=ppt/tags/tag1.xml><?xml version="1.0" encoding="utf-8"?>
<p:tagLst xmlns:p="http://schemas.openxmlformats.org/presentationml/2006/main">
  <p:tag name="SELECTED" val="True"/>
</p:tagLst>
</file>

<file path=ppt/tags/tag10.xml><?xml version="1.0" encoding="utf-8"?>
<p:tagLst xmlns:p="http://schemas.openxmlformats.org/presentationml/2006/main">
  <p:tag name="SELECTED" val="True"/>
</p:tagLst>
</file>

<file path=ppt/tags/tag11.xml><?xml version="1.0" encoding="utf-8"?>
<p:tagLst xmlns:p="http://schemas.openxmlformats.org/presentationml/2006/main">
  <p:tag name="SELECTED" val="True"/>
</p:tagLst>
</file>

<file path=ppt/tags/tag12.xml><?xml version="1.0" encoding="utf-8"?>
<p:tagLst xmlns:p="http://schemas.openxmlformats.org/presentationml/2006/main">
  <p:tag name="SELECTED" val="True"/>
</p:tagLst>
</file>

<file path=ppt/tags/tag13.xml><?xml version="1.0" encoding="utf-8"?>
<p:tagLst xmlns:p="http://schemas.openxmlformats.org/presentationml/2006/main">
  <p:tag name="SELECTED" val="True"/>
</p:tagLst>
</file>

<file path=ppt/tags/tag14.xml><?xml version="1.0" encoding="utf-8"?>
<p:tagLst xmlns:p="http://schemas.openxmlformats.org/presentationml/2006/main">
  <p:tag name="SELECTED" val="True"/>
</p:tagLst>
</file>

<file path=ppt/tags/tag15.xml><?xml version="1.0" encoding="utf-8"?>
<p:tagLst xmlns:p="http://schemas.openxmlformats.org/presentationml/2006/main">
  <p:tag name="SELECTED" val="True"/>
</p:tagLst>
</file>

<file path=ppt/tags/tag16.xml><?xml version="1.0" encoding="utf-8"?>
<p:tagLst xmlns:p="http://schemas.openxmlformats.org/presentationml/2006/main">
  <p:tag name="SELECTED" val="True"/>
</p:tagLst>
</file>

<file path=ppt/tags/tag17.xml><?xml version="1.0" encoding="utf-8"?>
<p:tagLst xmlns:p="http://schemas.openxmlformats.org/presentationml/2006/main">
  <p:tag name="SELECTED" val="True"/>
</p:tagLst>
</file>

<file path=ppt/tags/tag18.xml><?xml version="1.0" encoding="utf-8"?>
<p:tagLst xmlns:p="http://schemas.openxmlformats.org/presentationml/2006/main">
  <p:tag name="SELECTED" val="True"/>
</p:tagLst>
</file>

<file path=ppt/tags/tag19.xml><?xml version="1.0" encoding="utf-8"?>
<p:tagLst xmlns:p="http://schemas.openxmlformats.org/presentationml/2006/main">
  <p:tag name="SELECTED" val="True"/>
</p:tagLst>
</file>

<file path=ppt/tags/tag2.xml><?xml version="1.0" encoding="utf-8"?>
<p:tagLst xmlns:p="http://schemas.openxmlformats.org/presentationml/2006/main">
  <p:tag name="SELECTED" val="True"/>
</p:tagLst>
</file>

<file path=ppt/tags/tag20.xml><?xml version="1.0" encoding="utf-8"?>
<p:tagLst xmlns:p="http://schemas.openxmlformats.org/presentationml/2006/main">
  <p:tag name="SELECTED" val="True"/>
</p:tagLst>
</file>

<file path=ppt/tags/tag21.xml><?xml version="1.0" encoding="utf-8"?>
<p:tagLst xmlns:p="http://schemas.openxmlformats.org/presentationml/2006/main">
  <p:tag name="SELECTED" val="True"/>
</p:tagLst>
</file>

<file path=ppt/tags/tag22.xml><?xml version="1.0" encoding="utf-8"?>
<p:tagLst xmlns:p="http://schemas.openxmlformats.org/presentationml/2006/main">
  <p:tag name="SELECTED" val="True"/>
</p:tagLst>
</file>

<file path=ppt/tags/tag23.xml><?xml version="1.0" encoding="utf-8"?>
<p:tagLst xmlns:p="http://schemas.openxmlformats.org/presentationml/2006/main">
  <p:tag name="SELECTED" val="True"/>
</p:tagLst>
</file>

<file path=ppt/tags/tag24.xml><?xml version="1.0" encoding="utf-8"?>
<p:tagLst xmlns:p="http://schemas.openxmlformats.org/presentationml/2006/main">
  <p:tag name="SELECTED" val="True"/>
</p:tagLst>
</file>

<file path=ppt/tags/tag25.xml><?xml version="1.0" encoding="utf-8"?>
<p:tagLst xmlns:p="http://schemas.openxmlformats.org/presentationml/2006/main">
  <p:tag name="SELECTED" val="True"/>
</p:tagLst>
</file>

<file path=ppt/tags/tag26.xml><?xml version="1.0" encoding="utf-8"?>
<p:tagLst xmlns:p="http://schemas.openxmlformats.org/presentationml/2006/main">
  <p:tag name="SELECTED" val="True"/>
</p:tagLst>
</file>

<file path=ppt/tags/tag27.xml><?xml version="1.0" encoding="utf-8"?>
<p:tagLst xmlns:p="http://schemas.openxmlformats.org/presentationml/2006/main">
  <p:tag name="SELECTED" val="True"/>
</p:tagLst>
</file>

<file path=ppt/tags/tag28.xml><?xml version="1.0" encoding="utf-8"?>
<p:tagLst xmlns:p="http://schemas.openxmlformats.org/presentationml/2006/main">
  <p:tag name="SELECTED" val="True"/>
</p:tagLst>
</file>

<file path=ppt/tags/tag29.xml><?xml version="1.0" encoding="utf-8"?>
<p:tagLst xmlns:p="http://schemas.openxmlformats.org/presentationml/2006/main">
  <p:tag name="commondata" val="eyJoZGlkIjoiYTQ3YTc2YjBlNWRhYjQ0NTA0MDBkN2E0YWM4YTZjZGMifQ=="/>
</p:tagLst>
</file>

<file path=ppt/tags/tag3.xml><?xml version="1.0" encoding="utf-8"?>
<p:tagLst xmlns:p="http://schemas.openxmlformats.org/presentationml/2006/main">
  <p:tag name="SELECTED" val="True"/>
</p:tagLst>
</file>

<file path=ppt/tags/tag4.xml><?xml version="1.0" encoding="utf-8"?>
<p:tagLst xmlns:p="http://schemas.openxmlformats.org/presentationml/2006/main">
  <p:tag name="SELECTED" val="True"/>
</p:tagLst>
</file>

<file path=ppt/tags/tag5.xml><?xml version="1.0" encoding="utf-8"?>
<p:tagLst xmlns:p="http://schemas.openxmlformats.org/presentationml/2006/main">
  <p:tag name="SELECTED" val="True"/>
</p:tagLst>
</file>

<file path=ppt/tags/tag6.xml><?xml version="1.0" encoding="utf-8"?>
<p:tagLst xmlns:p="http://schemas.openxmlformats.org/presentationml/2006/main">
  <p:tag name="SELECTED" val="True"/>
</p:tagLst>
</file>

<file path=ppt/tags/tag7.xml><?xml version="1.0" encoding="utf-8"?>
<p:tagLst xmlns:p="http://schemas.openxmlformats.org/presentationml/2006/main">
  <p:tag name="SELECTED" val="True"/>
</p:tagLst>
</file>

<file path=ppt/tags/tag8.xml><?xml version="1.0" encoding="utf-8"?>
<p:tagLst xmlns:p="http://schemas.openxmlformats.org/presentationml/2006/main">
  <p:tag name="SELECTED" val="True"/>
</p:tagLst>
</file>

<file path=ppt/tags/tag9.xml><?xml version="1.0" encoding="utf-8"?>
<p:tagLst xmlns:p="http://schemas.openxmlformats.org/presentationml/2006/main">
  <p:tag name="SELECTED" val="True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3677</Words>
  <Application>WPS 演示</Application>
  <PresentationFormat>全屏显示(16:9)</PresentationFormat>
  <Paragraphs>684</Paragraphs>
  <Slides>31</Slides>
  <Notes>31</Notes>
  <HiddenSlides>0</HiddenSlides>
  <MMClips>0</MMClips>
  <ScaleCrop>false</ScaleCrop>
  <HeadingPairs>
    <vt:vector size="6" baseType="variant">
      <vt:variant>
        <vt:lpstr>已用的字体</vt:lpstr>
      </vt:variant>
      <vt:variant>
        <vt:i4>24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56" baseType="lpstr">
      <vt:lpstr>Arial</vt:lpstr>
      <vt:lpstr>宋体</vt:lpstr>
      <vt:lpstr>Wingdings</vt:lpstr>
      <vt:lpstr>方正兰亭粗黑_GBK</vt:lpstr>
      <vt:lpstr>黑体</vt:lpstr>
      <vt:lpstr>High Tower Text</vt:lpstr>
      <vt:lpstr>有澤行書</vt:lpstr>
      <vt:lpstr>方正宋三简体</vt:lpstr>
      <vt:lpstr>方正兰亭细黑_GBK_M</vt:lpstr>
      <vt:lpstr>方正兰亭黑简体</vt:lpstr>
      <vt:lpstr>方正兰亭细黑_GBK</vt:lpstr>
      <vt:lpstr>Calibri</vt:lpstr>
      <vt:lpstr>Segoe Print</vt:lpstr>
      <vt:lpstr>微软雅黑</vt:lpstr>
      <vt:lpstr>Arial Unicode MS</vt:lpstr>
      <vt:lpstr>Watford DB</vt:lpstr>
      <vt:lpstr>Adobe Gothic Std B</vt:lpstr>
      <vt:lpstr>GulimChe</vt:lpstr>
      <vt:lpstr>Meiryo</vt:lpstr>
      <vt:lpstr>Yu Gothic UI</vt:lpstr>
      <vt:lpstr>Arial Narrow</vt:lpstr>
      <vt:lpstr>Calibri Light</vt:lpstr>
      <vt:lpstr>Yu Gothic</vt:lpstr>
      <vt:lpstr>Malgun Gothic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Years later</cp:lastModifiedBy>
  <cp:revision>42</cp:revision>
  <dcterms:created xsi:type="dcterms:W3CDTF">2015-01-19T03:51:00Z</dcterms:created>
  <dcterms:modified xsi:type="dcterms:W3CDTF">2024-03-26T14:18:26Z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F67AB6A22D9843AD8A9E33A0BC3FAD29_13</vt:lpwstr>
  </property>
  <property fmtid="{D5CDD505-2E9C-101B-9397-08002B2CF9AE}" pid="3" name="KSOProductBuildVer">
    <vt:lpwstr>2052-12.1.0.16412</vt:lpwstr>
  </property>
</Properties>
</file>