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81" r:id="rId7"/>
    <p:sldId id="282" r:id="rId8"/>
    <p:sldId id="280" r:id="rId9"/>
    <p:sldId id="265" r:id="rId10"/>
    <p:sldId id="264" r:id="rId11"/>
    <p:sldId id="263" r:id="rId12"/>
    <p:sldId id="262" r:id="rId13"/>
    <p:sldId id="260" r:id="rId14"/>
    <p:sldId id="261" r:id="rId15"/>
    <p:sldId id="270" r:id="rId16"/>
    <p:sldId id="269" r:id="rId17"/>
    <p:sldId id="268" r:id="rId18"/>
    <p:sldId id="267" r:id="rId19"/>
    <p:sldId id="266" r:id="rId20"/>
    <p:sldId id="259" r:id="rId21"/>
    <p:sldId id="276" r:id="rId22"/>
    <p:sldId id="275" r:id="rId23"/>
    <p:sldId id="274" r:id="rId24"/>
    <p:sldId id="273" r:id="rId25"/>
    <p:sldId id="272" r:id="rId26"/>
    <p:sldId id="271" r:id="rId27"/>
    <p:sldId id="277" r:id="rId28"/>
    <p:sldId id="278" r:id="rId29"/>
    <p:sldId id="279" r:id="rId30"/>
    <p:sldId id="306" r:id="rId31"/>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46A7D"/>
    <a:srgbClr val="EAE1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4" autoAdjust="0"/>
    <p:restoredTop sz="94660"/>
  </p:normalViewPr>
  <p:slideViewPr>
    <p:cSldViewPr snapToGrid="0">
      <p:cViewPr varScale="1">
        <p:scale>
          <a:sx n="88" d="100"/>
          <a:sy n="88" d="100"/>
        </p:scale>
        <p:origin x="27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gs" Target="tags/tag290.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C1FD28-3C27-4F55-8C5E-7332F0B288A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4C3097-07DD-48E2-BC97-4CD15EB0E1A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68CEE5A3-891D-40BC-AE7D-29DC7A6DC72F}" type="slidenum">
              <a:rPr lang="zh-CN" altLang="en-US" smtClean="0">
                <a:latin typeface="Calibri" panose="020F0502020204030204" pitchFamily="34" charset="0"/>
                <a:ea typeface="宋体" panose="02010600030101010101" pitchFamily="2" charset="-122"/>
              </a:rPr>
            </a:fld>
            <a:endParaRPr lang="zh-CN" altLang="en-US" smtClean="0">
              <a:latin typeface="Calibri" panose="020F0502020204030204" pitchFamily="34" charset="0"/>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5769E8-19F7-47D4-AFC6-D17EEAD4A98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E73910-F208-4636-A090-B1B04B1D62D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2606400" y="597600"/>
            <a:ext cx="1299600" cy="5371200"/>
          </a:xfrm>
        </p:spPr>
        <p:txBody>
          <a:bodyPr vert="eaVert" anchor="b" anchorCtr="0">
            <a:normAutofit/>
          </a:bodyPr>
          <a:lstStyle>
            <a:lvl1pPr algn="l">
              <a:defRPr sz="32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40000" y="3355200"/>
            <a:ext cx="777600" cy="2854800"/>
          </a:xfrm>
        </p:spPr>
        <p:txBody>
          <a:bodyPr vert="eaVert">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p>
            <a:fld id="{F07EE07A-B1E4-4DEB-8FAE-7B570AB74CA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BD6CFE-61BA-47EB-855C-CA2BD6B4CCA2}"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07EE07A-B1E4-4DEB-8FAE-7B570AB74CA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FBD6CFE-61BA-47EB-855C-CA2BD6B4CCA2}" type="slidenum">
              <a:rPr lang="zh-CN" altLang="en-US" smtClean="0"/>
            </a:fld>
            <a:endParaRPr lang="zh-CN" altLang="en-US"/>
          </a:p>
        </p:txBody>
      </p:sp>
      <p:sp>
        <p:nvSpPr>
          <p:cNvPr id="7" name="内容占位符 6"/>
          <p:cNvSpPr>
            <a:spLocks noGrp="1"/>
          </p:cNvSpPr>
          <p:nvPr>
            <p:ph sz="quarter" idx="13"/>
          </p:nvPr>
        </p:nvSpPr>
        <p:spPr>
          <a:xfrm>
            <a:off x="277019" y="169863"/>
            <a:ext cx="11637963" cy="6388100"/>
          </a:xfrm>
        </p:spPr>
        <p:txBody>
          <a:bodyPr/>
          <a:lstStyle>
            <a:lvl2pPr marL="342900" indent="-342900">
              <a:buClrTx/>
              <a:buFont typeface="Arial" panose="020B0604020202020204" pitchFamily="34" charset="0"/>
              <a:buChar char="•"/>
              <a:defRPr/>
            </a:lvl2pPr>
            <a:lvl3pPr>
              <a:defRPr sz="2000"/>
            </a:lvl3pPr>
            <a:lvl4pPr>
              <a:defRPr sz="1800"/>
            </a:lvl4pPr>
            <a:lvl5pPr>
              <a:defRPr sz="1800"/>
            </a:lvl5pPr>
            <a:lvl6pPr>
              <a:defRPr sz="1800"/>
            </a:lvl6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normAutofit/>
          </a:bodyPr>
          <a:lstStyle>
            <a:lvl1pPr>
              <a:defRPr sz="3200"/>
            </a:lvl1pPr>
          </a:lstStyle>
          <a:p>
            <a:r>
              <a:rPr lang="zh-CN" altLang="en-US" dirty="0" smtClean="0"/>
              <a:t>单击此处编辑母版标题样式</a:t>
            </a:r>
            <a:endParaRPr lang="en-US" dirty="0"/>
          </a:p>
        </p:txBody>
      </p:sp>
      <p:sp>
        <p:nvSpPr>
          <p:cNvPr id="3" name="KSO_BC1"/>
          <p:cNvSpPr>
            <a:spLocks noGrp="1"/>
          </p:cNvSpPr>
          <p:nvPr>
            <p:ph idx="1"/>
          </p:nvPr>
        </p:nvSpPr>
        <p:spPr/>
        <p:txBody>
          <a:bodyPr>
            <a:normAutofit/>
          </a:bodyPr>
          <a:lstStyle>
            <a:lvl1pPr>
              <a:defRPr sz="2400">
                <a:solidFill>
                  <a:schemeClr val="tx1">
                    <a:lumMod val="50000"/>
                  </a:schemeClr>
                </a:solidFill>
              </a:defRPr>
            </a:lvl1pPr>
            <a:lvl2pPr>
              <a:defRPr sz="2000"/>
            </a:lvl2pPr>
            <a:lvl3pPr>
              <a:defRPr sz="2000">
                <a:solidFill>
                  <a:schemeClr val="tx1">
                    <a:lumMod val="50000"/>
                  </a:schemeClr>
                </a:solidFill>
              </a:defRPr>
            </a:lvl3pPr>
            <a:lvl4pPr>
              <a:defRPr sz="1800">
                <a:solidFill>
                  <a:schemeClr val="tx1">
                    <a:lumMod val="50000"/>
                  </a:schemeClr>
                </a:solidFill>
              </a:defRPr>
            </a:lvl4pPr>
            <a:lvl5pPr>
              <a:defRPr sz="1800">
                <a:solidFill>
                  <a:schemeClr val="tx1">
                    <a:lumMod val="50000"/>
                  </a:schemeClr>
                </a:solidFill>
              </a:defRPr>
            </a:lvl5pPr>
            <a:lvl6pPr>
              <a:defRPr sz="1800">
                <a:solidFill>
                  <a:schemeClr val="tx1">
                    <a:lumMod val="50000"/>
                  </a:schemeClr>
                </a:solidFill>
              </a:defRPr>
            </a:lvl6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F07EE07A-B1E4-4DEB-8FAE-7B570AB74CA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BD6CFE-61BA-47EB-855C-CA2BD6B4CCA2}"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3679200" y="3564000"/>
            <a:ext cx="4449600" cy="1864800"/>
          </a:xfrm>
        </p:spPr>
        <p:txBody>
          <a:bodyPr lIns="0" tIns="0" rIns="0" bIns="0" anchor="t" anchorCtr="0">
            <a:normAutofit/>
          </a:bodyPr>
          <a:lstStyle>
            <a:lvl1pPr algn="ctr">
              <a:defRPr sz="2800" b="0">
                <a:solidFill>
                  <a:schemeClr val="tx1"/>
                </a:solidFill>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67709" y="5617695"/>
            <a:ext cx="10515600" cy="56119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7" name="MH_Others_11"/>
          <p:cNvSpPr/>
          <p:nvPr userDrawn="1">
            <p:custDataLst>
              <p:tags r:id="rId2"/>
            </p:custDataLst>
          </p:nvPr>
        </p:nvSpPr>
        <p:spPr>
          <a:xfrm rot="5400000">
            <a:off x="5730019" y="975050"/>
            <a:ext cx="349407" cy="445070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8" name="MH_Others_12"/>
          <p:cNvCxnSpPr/>
          <p:nvPr userDrawn="1">
            <p:custDataLst>
              <p:tags r:id="rId3"/>
            </p:custDataLst>
          </p:nvPr>
        </p:nvCxnSpPr>
        <p:spPr>
          <a:xfrm flipH="1">
            <a:off x="3679371" y="3424331"/>
            <a:ext cx="4450703" cy="0"/>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1" name="Freeform 5"/>
          <p:cNvSpPr>
            <a:spLocks noEditPoints="1"/>
          </p:cNvSpPr>
          <p:nvPr userDrawn="1"/>
        </p:nvSpPr>
        <p:spPr bwMode="auto">
          <a:xfrm>
            <a:off x="4211638" y="2514118"/>
            <a:ext cx="2738437" cy="441325"/>
          </a:xfrm>
          <a:custGeom>
            <a:avLst/>
            <a:gdLst>
              <a:gd name="T0" fmla="*/ 1249 w 3450"/>
              <a:gd name="T1" fmla="*/ 466 h 556"/>
              <a:gd name="T2" fmla="*/ 1325 w 3450"/>
              <a:gd name="T3" fmla="*/ 462 h 556"/>
              <a:gd name="T4" fmla="*/ 1879 w 3450"/>
              <a:gd name="T5" fmla="*/ 182 h 556"/>
              <a:gd name="T6" fmla="*/ 1917 w 3450"/>
              <a:gd name="T7" fmla="*/ 443 h 556"/>
              <a:gd name="T8" fmla="*/ 1917 w 3450"/>
              <a:gd name="T9" fmla="*/ 180 h 556"/>
              <a:gd name="T10" fmla="*/ 2768 w 3450"/>
              <a:gd name="T11" fmla="*/ 173 h 556"/>
              <a:gd name="T12" fmla="*/ 2833 w 3450"/>
              <a:gd name="T13" fmla="*/ 190 h 556"/>
              <a:gd name="T14" fmla="*/ 2797 w 3450"/>
              <a:gd name="T15" fmla="*/ 155 h 556"/>
              <a:gd name="T16" fmla="*/ 3417 w 3450"/>
              <a:gd name="T17" fmla="*/ 190 h 556"/>
              <a:gd name="T18" fmla="*/ 3329 w 3450"/>
              <a:gd name="T19" fmla="*/ 205 h 556"/>
              <a:gd name="T20" fmla="*/ 3118 w 3450"/>
              <a:gd name="T21" fmla="*/ 305 h 556"/>
              <a:gd name="T22" fmla="*/ 3350 w 3450"/>
              <a:gd name="T23" fmla="*/ 140 h 556"/>
              <a:gd name="T24" fmla="*/ 2903 w 3450"/>
              <a:gd name="T25" fmla="*/ 159 h 556"/>
              <a:gd name="T26" fmla="*/ 2899 w 3450"/>
              <a:gd name="T27" fmla="*/ 351 h 556"/>
              <a:gd name="T28" fmla="*/ 2776 w 3450"/>
              <a:gd name="T29" fmla="*/ 504 h 556"/>
              <a:gd name="T30" fmla="*/ 2914 w 3450"/>
              <a:gd name="T31" fmla="*/ 441 h 556"/>
              <a:gd name="T32" fmla="*/ 2970 w 3450"/>
              <a:gd name="T33" fmla="*/ 424 h 556"/>
              <a:gd name="T34" fmla="*/ 2810 w 3450"/>
              <a:gd name="T35" fmla="*/ 546 h 556"/>
              <a:gd name="T36" fmla="*/ 2616 w 3450"/>
              <a:gd name="T37" fmla="*/ 416 h 556"/>
              <a:gd name="T38" fmla="*/ 2733 w 3450"/>
              <a:gd name="T39" fmla="*/ 128 h 556"/>
              <a:gd name="T40" fmla="*/ 2015 w 3450"/>
              <a:gd name="T41" fmla="*/ 136 h 556"/>
              <a:gd name="T42" fmla="*/ 2102 w 3450"/>
              <a:gd name="T43" fmla="*/ 349 h 556"/>
              <a:gd name="T44" fmla="*/ 1907 w 3450"/>
              <a:gd name="T45" fmla="*/ 493 h 556"/>
              <a:gd name="T46" fmla="*/ 1665 w 3450"/>
              <a:gd name="T47" fmla="*/ 445 h 556"/>
              <a:gd name="T48" fmla="*/ 1890 w 3450"/>
              <a:gd name="T49" fmla="*/ 132 h 556"/>
              <a:gd name="T50" fmla="*/ 1418 w 3450"/>
              <a:gd name="T51" fmla="*/ 140 h 556"/>
              <a:gd name="T52" fmla="*/ 1498 w 3450"/>
              <a:gd name="T53" fmla="*/ 236 h 556"/>
              <a:gd name="T54" fmla="*/ 1518 w 3450"/>
              <a:gd name="T55" fmla="*/ 539 h 556"/>
              <a:gd name="T56" fmla="*/ 1147 w 3450"/>
              <a:gd name="T57" fmla="*/ 529 h 556"/>
              <a:gd name="T58" fmla="*/ 1118 w 3450"/>
              <a:gd name="T59" fmla="*/ 301 h 556"/>
              <a:gd name="T60" fmla="*/ 1325 w 3450"/>
              <a:gd name="T61" fmla="*/ 245 h 556"/>
              <a:gd name="T62" fmla="*/ 1289 w 3450"/>
              <a:gd name="T63" fmla="*/ 159 h 556"/>
              <a:gd name="T64" fmla="*/ 1145 w 3450"/>
              <a:gd name="T65" fmla="*/ 222 h 556"/>
              <a:gd name="T66" fmla="*/ 1197 w 3450"/>
              <a:gd name="T67" fmla="*/ 132 h 556"/>
              <a:gd name="T68" fmla="*/ 305 w 3450"/>
              <a:gd name="T69" fmla="*/ 151 h 556"/>
              <a:gd name="T70" fmla="*/ 327 w 3450"/>
              <a:gd name="T71" fmla="*/ 234 h 556"/>
              <a:gd name="T72" fmla="*/ 236 w 3450"/>
              <a:gd name="T73" fmla="*/ 161 h 556"/>
              <a:gd name="T74" fmla="*/ 186 w 3450"/>
              <a:gd name="T75" fmla="*/ 449 h 556"/>
              <a:gd name="T76" fmla="*/ 240 w 3450"/>
              <a:gd name="T77" fmla="*/ 504 h 556"/>
              <a:gd name="T78" fmla="*/ 346 w 3450"/>
              <a:gd name="T79" fmla="*/ 401 h 556"/>
              <a:gd name="T80" fmla="*/ 352 w 3450"/>
              <a:gd name="T81" fmla="*/ 464 h 556"/>
              <a:gd name="T82" fmla="*/ 138 w 3450"/>
              <a:gd name="T83" fmla="*/ 537 h 556"/>
              <a:gd name="T84" fmla="*/ 0 w 3450"/>
              <a:gd name="T85" fmla="*/ 332 h 556"/>
              <a:gd name="T86" fmla="*/ 92 w 3450"/>
              <a:gd name="T87" fmla="*/ 150 h 556"/>
              <a:gd name="T88" fmla="*/ 672 w 3450"/>
              <a:gd name="T89" fmla="*/ 140 h 556"/>
              <a:gd name="T90" fmla="*/ 876 w 3450"/>
              <a:gd name="T91" fmla="*/ 132 h 556"/>
              <a:gd name="T92" fmla="*/ 937 w 3450"/>
              <a:gd name="T93" fmla="*/ 539 h 556"/>
              <a:gd name="T94" fmla="*/ 672 w 3450"/>
              <a:gd name="T95" fmla="*/ 219 h 556"/>
              <a:gd name="T96" fmla="*/ 496 w 3450"/>
              <a:gd name="T97" fmla="*/ 29 h 556"/>
              <a:gd name="T98" fmla="*/ 2493 w 3450"/>
              <a:gd name="T99" fmla="*/ 148 h 556"/>
              <a:gd name="T100" fmla="*/ 2420 w 3450"/>
              <a:gd name="T101" fmla="*/ 236 h 556"/>
              <a:gd name="T102" fmla="*/ 2463 w 3450"/>
              <a:gd name="T103" fmla="*/ 458 h 556"/>
              <a:gd name="T104" fmla="*/ 2511 w 3450"/>
              <a:gd name="T105" fmla="*/ 433 h 556"/>
              <a:gd name="T106" fmla="*/ 2340 w 3450"/>
              <a:gd name="T107" fmla="*/ 544 h 556"/>
              <a:gd name="T108" fmla="*/ 2246 w 3450"/>
              <a:gd name="T109" fmla="*/ 391 h 556"/>
              <a:gd name="T110" fmla="*/ 2199 w 3450"/>
              <a:gd name="T111" fmla="*/ 153 h 556"/>
              <a:gd name="T112" fmla="*/ 2296 w 3450"/>
              <a:gd name="T113" fmla="*/ 6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0" h="556">
                <a:moveTo>
                  <a:pt x="1270" y="301"/>
                </a:moveTo>
                <a:lnTo>
                  <a:pt x="1258" y="303"/>
                </a:lnTo>
                <a:lnTo>
                  <a:pt x="1251" y="313"/>
                </a:lnTo>
                <a:lnTo>
                  <a:pt x="1251" y="318"/>
                </a:lnTo>
                <a:lnTo>
                  <a:pt x="1249" y="328"/>
                </a:lnTo>
                <a:lnTo>
                  <a:pt x="1249" y="343"/>
                </a:lnTo>
                <a:lnTo>
                  <a:pt x="1249" y="362"/>
                </a:lnTo>
                <a:lnTo>
                  <a:pt x="1249" y="456"/>
                </a:lnTo>
                <a:lnTo>
                  <a:pt x="1249" y="466"/>
                </a:lnTo>
                <a:lnTo>
                  <a:pt x="1249" y="474"/>
                </a:lnTo>
                <a:lnTo>
                  <a:pt x="1249" y="477"/>
                </a:lnTo>
                <a:lnTo>
                  <a:pt x="1249" y="481"/>
                </a:lnTo>
                <a:lnTo>
                  <a:pt x="1254" y="491"/>
                </a:lnTo>
                <a:lnTo>
                  <a:pt x="1266" y="493"/>
                </a:lnTo>
                <a:lnTo>
                  <a:pt x="1279" y="491"/>
                </a:lnTo>
                <a:lnTo>
                  <a:pt x="1295" y="485"/>
                </a:lnTo>
                <a:lnTo>
                  <a:pt x="1312" y="474"/>
                </a:lnTo>
                <a:lnTo>
                  <a:pt x="1325" y="462"/>
                </a:lnTo>
                <a:lnTo>
                  <a:pt x="1325" y="320"/>
                </a:lnTo>
                <a:lnTo>
                  <a:pt x="1308" y="313"/>
                </a:lnTo>
                <a:lnTo>
                  <a:pt x="1293" y="305"/>
                </a:lnTo>
                <a:lnTo>
                  <a:pt x="1281" y="301"/>
                </a:lnTo>
                <a:lnTo>
                  <a:pt x="1270" y="301"/>
                </a:lnTo>
                <a:lnTo>
                  <a:pt x="1270" y="301"/>
                </a:lnTo>
                <a:close/>
                <a:moveTo>
                  <a:pt x="1909" y="169"/>
                </a:moveTo>
                <a:lnTo>
                  <a:pt x="1896" y="173"/>
                </a:lnTo>
                <a:lnTo>
                  <a:pt x="1879" y="182"/>
                </a:lnTo>
                <a:lnTo>
                  <a:pt x="1859" y="197"/>
                </a:lnTo>
                <a:lnTo>
                  <a:pt x="1840" y="219"/>
                </a:lnTo>
                <a:lnTo>
                  <a:pt x="1840" y="403"/>
                </a:lnTo>
                <a:lnTo>
                  <a:pt x="1859" y="422"/>
                </a:lnTo>
                <a:lnTo>
                  <a:pt x="1879" y="435"/>
                </a:lnTo>
                <a:lnTo>
                  <a:pt x="1894" y="445"/>
                </a:lnTo>
                <a:lnTo>
                  <a:pt x="1907" y="447"/>
                </a:lnTo>
                <a:lnTo>
                  <a:pt x="1913" y="447"/>
                </a:lnTo>
                <a:lnTo>
                  <a:pt x="1917" y="443"/>
                </a:lnTo>
                <a:lnTo>
                  <a:pt x="1917" y="435"/>
                </a:lnTo>
                <a:lnTo>
                  <a:pt x="1917" y="426"/>
                </a:lnTo>
                <a:lnTo>
                  <a:pt x="1917" y="410"/>
                </a:lnTo>
                <a:lnTo>
                  <a:pt x="1917" y="391"/>
                </a:lnTo>
                <a:lnTo>
                  <a:pt x="1917" y="215"/>
                </a:lnTo>
                <a:lnTo>
                  <a:pt x="1917" y="201"/>
                </a:lnTo>
                <a:lnTo>
                  <a:pt x="1917" y="190"/>
                </a:lnTo>
                <a:lnTo>
                  <a:pt x="1917" y="184"/>
                </a:lnTo>
                <a:lnTo>
                  <a:pt x="1917" y="180"/>
                </a:lnTo>
                <a:lnTo>
                  <a:pt x="1915" y="171"/>
                </a:lnTo>
                <a:lnTo>
                  <a:pt x="1909" y="169"/>
                </a:lnTo>
                <a:lnTo>
                  <a:pt x="1909" y="169"/>
                </a:lnTo>
                <a:close/>
                <a:moveTo>
                  <a:pt x="2797" y="155"/>
                </a:moveTo>
                <a:lnTo>
                  <a:pt x="2787" y="155"/>
                </a:lnTo>
                <a:lnTo>
                  <a:pt x="2780" y="157"/>
                </a:lnTo>
                <a:lnTo>
                  <a:pt x="2772" y="161"/>
                </a:lnTo>
                <a:lnTo>
                  <a:pt x="2770" y="165"/>
                </a:lnTo>
                <a:lnTo>
                  <a:pt x="2768" y="173"/>
                </a:lnTo>
                <a:lnTo>
                  <a:pt x="2766" y="184"/>
                </a:lnTo>
                <a:lnTo>
                  <a:pt x="2764" y="197"/>
                </a:lnTo>
                <a:lnTo>
                  <a:pt x="2764" y="215"/>
                </a:lnTo>
                <a:lnTo>
                  <a:pt x="2764" y="314"/>
                </a:lnTo>
                <a:lnTo>
                  <a:pt x="2797" y="314"/>
                </a:lnTo>
                <a:lnTo>
                  <a:pt x="2833" y="314"/>
                </a:lnTo>
                <a:lnTo>
                  <a:pt x="2833" y="215"/>
                </a:lnTo>
                <a:lnTo>
                  <a:pt x="2833" y="201"/>
                </a:lnTo>
                <a:lnTo>
                  <a:pt x="2833" y="190"/>
                </a:lnTo>
                <a:lnTo>
                  <a:pt x="2833" y="182"/>
                </a:lnTo>
                <a:lnTo>
                  <a:pt x="2831" y="176"/>
                </a:lnTo>
                <a:lnTo>
                  <a:pt x="2831" y="173"/>
                </a:lnTo>
                <a:lnTo>
                  <a:pt x="2831" y="169"/>
                </a:lnTo>
                <a:lnTo>
                  <a:pt x="2826" y="163"/>
                </a:lnTo>
                <a:lnTo>
                  <a:pt x="2818" y="159"/>
                </a:lnTo>
                <a:lnTo>
                  <a:pt x="2808" y="157"/>
                </a:lnTo>
                <a:lnTo>
                  <a:pt x="2797" y="155"/>
                </a:lnTo>
                <a:lnTo>
                  <a:pt x="2797" y="155"/>
                </a:lnTo>
                <a:close/>
                <a:moveTo>
                  <a:pt x="3402" y="121"/>
                </a:moveTo>
                <a:lnTo>
                  <a:pt x="3419" y="123"/>
                </a:lnTo>
                <a:lnTo>
                  <a:pt x="3435" y="130"/>
                </a:lnTo>
                <a:lnTo>
                  <a:pt x="3446" y="142"/>
                </a:lnTo>
                <a:lnTo>
                  <a:pt x="3450" y="159"/>
                </a:lnTo>
                <a:lnTo>
                  <a:pt x="3446" y="171"/>
                </a:lnTo>
                <a:lnTo>
                  <a:pt x="3440" y="180"/>
                </a:lnTo>
                <a:lnTo>
                  <a:pt x="3431" y="188"/>
                </a:lnTo>
                <a:lnTo>
                  <a:pt x="3417" y="190"/>
                </a:lnTo>
                <a:lnTo>
                  <a:pt x="3410" y="190"/>
                </a:lnTo>
                <a:lnTo>
                  <a:pt x="3404" y="186"/>
                </a:lnTo>
                <a:lnTo>
                  <a:pt x="3389" y="180"/>
                </a:lnTo>
                <a:lnTo>
                  <a:pt x="3379" y="178"/>
                </a:lnTo>
                <a:lnTo>
                  <a:pt x="3369" y="178"/>
                </a:lnTo>
                <a:lnTo>
                  <a:pt x="3360" y="182"/>
                </a:lnTo>
                <a:lnTo>
                  <a:pt x="3348" y="188"/>
                </a:lnTo>
                <a:lnTo>
                  <a:pt x="3339" y="196"/>
                </a:lnTo>
                <a:lnTo>
                  <a:pt x="3329" y="205"/>
                </a:lnTo>
                <a:lnTo>
                  <a:pt x="3317" y="217"/>
                </a:lnTo>
                <a:lnTo>
                  <a:pt x="3306" y="232"/>
                </a:lnTo>
                <a:lnTo>
                  <a:pt x="3294" y="249"/>
                </a:lnTo>
                <a:lnTo>
                  <a:pt x="3292" y="395"/>
                </a:lnTo>
                <a:lnTo>
                  <a:pt x="3294" y="539"/>
                </a:lnTo>
                <a:lnTo>
                  <a:pt x="3116" y="539"/>
                </a:lnTo>
                <a:lnTo>
                  <a:pt x="3118" y="512"/>
                </a:lnTo>
                <a:lnTo>
                  <a:pt x="3118" y="437"/>
                </a:lnTo>
                <a:lnTo>
                  <a:pt x="3118" y="305"/>
                </a:lnTo>
                <a:lnTo>
                  <a:pt x="3118" y="155"/>
                </a:lnTo>
                <a:lnTo>
                  <a:pt x="3116" y="127"/>
                </a:lnTo>
                <a:lnTo>
                  <a:pt x="3294" y="127"/>
                </a:lnTo>
                <a:lnTo>
                  <a:pt x="3294" y="203"/>
                </a:lnTo>
                <a:lnTo>
                  <a:pt x="3306" y="184"/>
                </a:lnTo>
                <a:lnTo>
                  <a:pt x="3317" y="169"/>
                </a:lnTo>
                <a:lnTo>
                  <a:pt x="3325" y="159"/>
                </a:lnTo>
                <a:lnTo>
                  <a:pt x="3333" y="153"/>
                </a:lnTo>
                <a:lnTo>
                  <a:pt x="3350" y="140"/>
                </a:lnTo>
                <a:lnTo>
                  <a:pt x="3367" y="128"/>
                </a:lnTo>
                <a:lnTo>
                  <a:pt x="3385" y="123"/>
                </a:lnTo>
                <a:lnTo>
                  <a:pt x="3402" y="121"/>
                </a:lnTo>
                <a:lnTo>
                  <a:pt x="3402" y="121"/>
                </a:lnTo>
                <a:close/>
                <a:moveTo>
                  <a:pt x="2791" y="119"/>
                </a:moveTo>
                <a:lnTo>
                  <a:pt x="2822" y="121"/>
                </a:lnTo>
                <a:lnTo>
                  <a:pt x="2849" y="128"/>
                </a:lnTo>
                <a:lnTo>
                  <a:pt x="2876" y="142"/>
                </a:lnTo>
                <a:lnTo>
                  <a:pt x="2903" y="159"/>
                </a:lnTo>
                <a:lnTo>
                  <a:pt x="2920" y="176"/>
                </a:lnTo>
                <a:lnTo>
                  <a:pt x="2937" y="196"/>
                </a:lnTo>
                <a:lnTo>
                  <a:pt x="2951" y="217"/>
                </a:lnTo>
                <a:lnTo>
                  <a:pt x="2960" y="240"/>
                </a:lnTo>
                <a:lnTo>
                  <a:pt x="2970" y="265"/>
                </a:lnTo>
                <a:lnTo>
                  <a:pt x="2976" y="291"/>
                </a:lnTo>
                <a:lnTo>
                  <a:pt x="2977" y="320"/>
                </a:lnTo>
                <a:lnTo>
                  <a:pt x="2979" y="351"/>
                </a:lnTo>
                <a:lnTo>
                  <a:pt x="2899" y="351"/>
                </a:lnTo>
                <a:lnTo>
                  <a:pt x="2803" y="353"/>
                </a:lnTo>
                <a:lnTo>
                  <a:pt x="2764" y="353"/>
                </a:lnTo>
                <a:lnTo>
                  <a:pt x="2764" y="458"/>
                </a:lnTo>
                <a:lnTo>
                  <a:pt x="2764" y="472"/>
                </a:lnTo>
                <a:lnTo>
                  <a:pt x="2766" y="483"/>
                </a:lnTo>
                <a:lnTo>
                  <a:pt x="2766" y="491"/>
                </a:lnTo>
                <a:lnTo>
                  <a:pt x="2768" y="497"/>
                </a:lnTo>
                <a:lnTo>
                  <a:pt x="2772" y="500"/>
                </a:lnTo>
                <a:lnTo>
                  <a:pt x="2776" y="504"/>
                </a:lnTo>
                <a:lnTo>
                  <a:pt x="2783" y="508"/>
                </a:lnTo>
                <a:lnTo>
                  <a:pt x="2793" y="508"/>
                </a:lnTo>
                <a:lnTo>
                  <a:pt x="2810" y="506"/>
                </a:lnTo>
                <a:lnTo>
                  <a:pt x="2830" y="502"/>
                </a:lnTo>
                <a:lnTo>
                  <a:pt x="2847" y="497"/>
                </a:lnTo>
                <a:lnTo>
                  <a:pt x="2864" y="487"/>
                </a:lnTo>
                <a:lnTo>
                  <a:pt x="2881" y="474"/>
                </a:lnTo>
                <a:lnTo>
                  <a:pt x="2897" y="458"/>
                </a:lnTo>
                <a:lnTo>
                  <a:pt x="2914" y="441"/>
                </a:lnTo>
                <a:lnTo>
                  <a:pt x="2929" y="422"/>
                </a:lnTo>
                <a:lnTo>
                  <a:pt x="2933" y="412"/>
                </a:lnTo>
                <a:lnTo>
                  <a:pt x="2939" y="405"/>
                </a:lnTo>
                <a:lnTo>
                  <a:pt x="2945" y="403"/>
                </a:lnTo>
                <a:lnTo>
                  <a:pt x="2951" y="401"/>
                </a:lnTo>
                <a:lnTo>
                  <a:pt x="2958" y="403"/>
                </a:lnTo>
                <a:lnTo>
                  <a:pt x="2964" y="408"/>
                </a:lnTo>
                <a:lnTo>
                  <a:pt x="2968" y="416"/>
                </a:lnTo>
                <a:lnTo>
                  <a:pt x="2970" y="424"/>
                </a:lnTo>
                <a:lnTo>
                  <a:pt x="2968" y="433"/>
                </a:lnTo>
                <a:lnTo>
                  <a:pt x="2964" y="445"/>
                </a:lnTo>
                <a:lnTo>
                  <a:pt x="2956" y="456"/>
                </a:lnTo>
                <a:lnTo>
                  <a:pt x="2947" y="470"/>
                </a:lnTo>
                <a:lnTo>
                  <a:pt x="2914" y="500"/>
                </a:lnTo>
                <a:lnTo>
                  <a:pt x="2874" y="525"/>
                </a:lnTo>
                <a:lnTo>
                  <a:pt x="2853" y="535"/>
                </a:lnTo>
                <a:lnTo>
                  <a:pt x="2831" y="543"/>
                </a:lnTo>
                <a:lnTo>
                  <a:pt x="2810" y="546"/>
                </a:lnTo>
                <a:lnTo>
                  <a:pt x="2789" y="546"/>
                </a:lnTo>
                <a:lnTo>
                  <a:pt x="2757" y="544"/>
                </a:lnTo>
                <a:lnTo>
                  <a:pt x="2726" y="535"/>
                </a:lnTo>
                <a:lnTo>
                  <a:pt x="2699" y="518"/>
                </a:lnTo>
                <a:lnTo>
                  <a:pt x="2676" y="495"/>
                </a:lnTo>
                <a:lnTo>
                  <a:pt x="2657" y="477"/>
                </a:lnTo>
                <a:lnTo>
                  <a:pt x="2639" y="458"/>
                </a:lnTo>
                <a:lnTo>
                  <a:pt x="2626" y="437"/>
                </a:lnTo>
                <a:lnTo>
                  <a:pt x="2616" y="416"/>
                </a:lnTo>
                <a:lnTo>
                  <a:pt x="2605" y="376"/>
                </a:lnTo>
                <a:lnTo>
                  <a:pt x="2601" y="334"/>
                </a:lnTo>
                <a:lnTo>
                  <a:pt x="2605" y="295"/>
                </a:lnTo>
                <a:lnTo>
                  <a:pt x="2614" y="255"/>
                </a:lnTo>
                <a:lnTo>
                  <a:pt x="2632" y="219"/>
                </a:lnTo>
                <a:lnTo>
                  <a:pt x="2651" y="188"/>
                </a:lnTo>
                <a:lnTo>
                  <a:pt x="2682" y="159"/>
                </a:lnTo>
                <a:lnTo>
                  <a:pt x="2716" y="136"/>
                </a:lnTo>
                <a:lnTo>
                  <a:pt x="2733" y="128"/>
                </a:lnTo>
                <a:lnTo>
                  <a:pt x="2753" y="123"/>
                </a:lnTo>
                <a:lnTo>
                  <a:pt x="2772" y="119"/>
                </a:lnTo>
                <a:lnTo>
                  <a:pt x="2791" y="119"/>
                </a:lnTo>
                <a:lnTo>
                  <a:pt x="2791" y="119"/>
                </a:lnTo>
                <a:close/>
                <a:moveTo>
                  <a:pt x="1952" y="119"/>
                </a:moveTo>
                <a:lnTo>
                  <a:pt x="1969" y="119"/>
                </a:lnTo>
                <a:lnTo>
                  <a:pt x="1986" y="123"/>
                </a:lnTo>
                <a:lnTo>
                  <a:pt x="2002" y="128"/>
                </a:lnTo>
                <a:lnTo>
                  <a:pt x="2015" y="136"/>
                </a:lnTo>
                <a:lnTo>
                  <a:pt x="2030" y="146"/>
                </a:lnTo>
                <a:lnTo>
                  <a:pt x="2042" y="157"/>
                </a:lnTo>
                <a:lnTo>
                  <a:pt x="2055" y="173"/>
                </a:lnTo>
                <a:lnTo>
                  <a:pt x="2067" y="188"/>
                </a:lnTo>
                <a:lnTo>
                  <a:pt x="2082" y="211"/>
                </a:lnTo>
                <a:lnTo>
                  <a:pt x="2094" y="240"/>
                </a:lnTo>
                <a:lnTo>
                  <a:pt x="2102" y="272"/>
                </a:lnTo>
                <a:lnTo>
                  <a:pt x="2103" y="309"/>
                </a:lnTo>
                <a:lnTo>
                  <a:pt x="2102" y="349"/>
                </a:lnTo>
                <a:lnTo>
                  <a:pt x="2094" y="387"/>
                </a:lnTo>
                <a:lnTo>
                  <a:pt x="2078" y="420"/>
                </a:lnTo>
                <a:lnTo>
                  <a:pt x="2059" y="449"/>
                </a:lnTo>
                <a:lnTo>
                  <a:pt x="2038" y="472"/>
                </a:lnTo>
                <a:lnTo>
                  <a:pt x="2013" y="487"/>
                </a:lnTo>
                <a:lnTo>
                  <a:pt x="1986" y="497"/>
                </a:lnTo>
                <a:lnTo>
                  <a:pt x="1956" y="500"/>
                </a:lnTo>
                <a:lnTo>
                  <a:pt x="1925" y="497"/>
                </a:lnTo>
                <a:lnTo>
                  <a:pt x="1907" y="493"/>
                </a:lnTo>
                <a:lnTo>
                  <a:pt x="1892" y="485"/>
                </a:lnTo>
                <a:lnTo>
                  <a:pt x="1863" y="466"/>
                </a:lnTo>
                <a:lnTo>
                  <a:pt x="1840" y="441"/>
                </a:lnTo>
                <a:lnTo>
                  <a:pt x="1840" y="454"/>
                </a:lnTo>
                <a:lnTo>
                  <a:pt x="1840" y="502"/>
                </a:lnTo>
                <a:lnTo>
                  <a:pt x="1840" y="535"/>
                </a:lnTo>
                <a:lnTo>
                  <a:pt x="1842" y="556"/>
                </a:lnTo>
                <a:lnTo>
                  <a:pt x="1664" y="556"/>
                </a:lnTo>
                <a:lnTo>
                  <a:pt x="1665" y="445"/>
                </a:lnTo>
                <a:lnTo>
                  <a:pt x="1665" y="349"/>
                </a:lnTo>
                <a:lnTo>
                  <a:pt x="1664" y="148"/>
                </a:lnTo>
                <a:lnTo>
                  <a:pt x="1664" y="127"/>
                </a:lnTo>
                <a:lnTo>
                  <a:pt x="1842" y="127"/>
                </a:lnTo>
                <a:lnTo>
                  <a:pt x="1840" y="176"/>
                </a:lnTo>
                <a:lnTo>
                  <a:pt x="1852" y="161"/>
                </a:lnTo>
                <a:lnTo>
                  <a:pt x="1863" y="150"/>
                </a:lnTo>
                <a:lnTo>
                  <a:pt x="1877" y="140"/>
                </a:lnTo>
                <a:lnTo>
                  <a:pt x="1890" y="132"/>
                </a:lnTo>
                <a:lnTo>
                  <a:pt x="1921" y="121"/>
                </a:lnTo>
                <a:lnTo>
                  <a:pt x="1952" y="119"/>
                </a:lnTo>
                <a:lnTo>
                  <a:pt x="1952" y="119"/>
                </a:lnTo>
                <a:close/>
                <a:moveTo>
                  <a:pt x="1293" y="119"/>
                </a:moveTo>
                <a:lnTo>
                  <a:pt x="1322" y="119"/>
                </a:lnTo>
                <a:lnTo>
                  <a:pt x="1348" y="121"/>
                </a:lnTo>
                <a:lnTo>
                  <a:pt x="1373" y="127"/>
                </a:lnTo>
                <a:lnTo>
                  <a:pt x="1397" y="132"/>
                </a:lnTo>
                <a:lnTo>
                  <a:pt x="1418" y="140"/>
                </a:lnTo>
                <a:lnTo>
                  <a:pt x="1435" y="150"/>
                </a:lnTo>
                <a:lnTo>
                  <a:pt x="1452" y="159"/>
                </a:lnTo>
                <a:lnTo>
                  <a:pt x="1466" y="173"/>
                </a:lnTo>
                <a:lnTo>
                  <a:pt x="1475" y="176"/>
                </a:lnTo>
                <a:lnTo>
                  <a:pt x="1483" y="184"/>
                </a:lnTo>
                <a:lnTo>
                  <a:pt x="1489" y="192"/>
                </a:lnTo>
                <a:lnTo>
                  <a:pt x="1493" y="203"/>
                </a:lnTo>
                <a:lnTo>
                  <a:pt x="1496" y="217"/>
                </a:lnTo>
                <a:lnTo>
                  <a:pt x="1498" y="236"/>
                </a:lnTo>
                <a:lnTo>
                  <a:pt x="1500" y="257"/>
                </a:lnTo>
                <a:lnTo>
                  <a:pt x="1500" y="284"/>
                </a:lnTo>
                <a:lnTo>
                  <a:pt x="1500" y="426"/>
                </a:lnTo>
                <a:lnTo>
                  <a:pt x="1500" y="445"/>
                </a:lnTo>
                <a:lnTo>
                  <a:pt x="1500" y="462"/>
                </a:lnTo>
                <a:lnTo>
                  <a:pt x="1500" y="475"/>
                </a:lnTo>
                <a:lnTo>
                  <a:pt x="1502" y="487"/>
                </a:lnTo>
                <a:lnTo>
                  <a:pt x="1508" y="510"/>
                </a:lnTo>
                <a:lnTo>
                  <a:pt x="1518" y="539"/>
                </a:lnTo>
                <a:lnTo>
                  <a:pt x="1325" y="539"/>
                </a:lnTo>
                <a:lnTo>
                  <a:pt x="1325" y="500"/>
                </a:lnTo>
                <a:lnTo>
                  <a:pt x="1302" y="520"/>
                </a:lnTo>
                <a:lnTo>
                  <a:pt x="1276" y="535"/>
                </a:lnTo>
                <a:lnTo>
                  <a:pt x="1245" y="544"/>
                </a:lnTo>
                <a:lnTo>
                  <a:pt x="1216" y="546"/>
                </a:lnTo>
                <a:lnTo>
                  <a:pt x="1191" y="544"/>
                </a:lnTo>
                <a:lnTo>
                  <a:pt x="1168" y="539"/>
                </a:lnTo>
                <a:lnTo>
                  <a:pt x="1147" y="529"/>
                </a:lnTo>
                <a:lnTo>
                  <a:pt x="1128" y="514"/>
                </a:lnTo>
                <a:lnTo>
                  <a:pt x="1105" y="491"/>
                </a:lnTo>
                <a:lnTo>
                  <a:pt x="1089" y="464"/>
                </a:lnTo>
                <a:lnTo>
                  <a:pt x="1080" y="433"/>
                </a:lnTo>
                <a:lnTo>
                  <a:pt x="1076" y="401"/>
                </a:lnTo>
                <a:lnTo>
                  <a:pt x="1080" y="372"/>
                </a:lnTo>
                <a:lnTo>
                  <a:pt x="1087" y="345"/>
                </a:lnTo>
                <a:lnTo>
                  <a:pt x="1099" y="320"/>
                </a:lnTo>
                <a:lnTo>
                  <a:pt x="1118" y="301"/>
                </a:lnTo>
                <a:lnTo>
                  <a:pt x="1143" y="282"/>
                </a:lnTo>
                <a:lnTo>
                  <a:pt x="1170" y="266"/>
                </a:lnTo>
                <a:lnTo>
                  <a:pt x="1201" y="259"/>
                </a:lnTo>
                <a:lnTo>
                  <a:pt x="1235" y="257"/>
                </a:lnTo>
                <a:lnTo>
                  <a:pt x="1262" y="257"/>
                </a:lnTo>
                <a:lnTo>
                  <a:pt x="1285" y="263"/>
                </a:lnTo>
                <a:lnTo>
                  <a:pt x="1306" y="270"/>
                </a:lnTo>
                <a:lnTo>
                  <a:pt x="1325" y="282"/>
                </a:lnTo>
                <a:lnTo>
                  <a:pt x="1325" y="245"/>
                </a:lnTo>
                <a:lnTo>
                  <a:pt x="1325" y="224"/>
                </a:lnTo>
                <a:lnTo>
                  <a:pt x="1325" y="209"/>
                </a:lnTo>
                <a:lnTo>
                  <a:pt x="1324" y="197"/>
                </a:lnTo>
                <a:lnTo>
                  <a:pt x="1324" y="192"/>
                </a:lnTo>
                <a:lnTo>
                  <a:pt x="1324" y="182"/>
                </a:lnTo>
                <a:lnTo>
                  <a:pt x="1324" y="178"/>
                </a:lnTo>
                <a:lnTo>
                  <a:pt x="1316" y="169"/>
                </a:lnTo>
                <a:lnTo>
                  <a:pt x="1304" y="163"/>
                </a:lnTo>
                <a:lnTo>
                  <a:pt x="1289" y="159"/>
                </a:lnTo>
                <a:lnTo>
                  <a:pt x="1272" y="157"/>
                </a:lnTo>
                <a:lnTo>
                  <a:pt x="1241" y="161"/>
                </a:lnTo>
                <a:lnTo>
                  <a:pt x="1216" y="169"/>
                </a:lnTo>
                <a:lnTo>
                  <a:pt x="1193" y="182"/>
                </a:lnTo>
                <a:lnTo>
                  <a:pt x="1176" y="201"/>
                </a:lnTo>
                <a:lnTo>
                  <a:pt x="1166" y="211"/>
                </a:lnTo>
                <a:lnTo>
                  <a:pt x="1158" y="217"/>
                </a:lnTo>
                <a:lnTo>
                  <a:pt x="1153" y="220"/>
                </a:lnTo>
                <a:lnTo>
                  <a:pt x="1145" y="222"/>
                </a:lnTo>
                <a:lnTo>
                  <a:pt x="1135" y="220"/>
                </a:lnTo>
                <a:lnTo>
                  <a:pt x="1128" y="215"/>
                </a:lnTo>
                <a:lnTo>
                  <a:pt x="1122" y="205"/>
                </a:lnTo>
                <a:lnTo>
                  <a:pt x="1120" y="196"/>
                </a:lnTo>
                <a:lnTo>
                  <a:pt x="1124" y="182"/>
                </a:lnTo>
                <a:lnTo>
                  <a:pt x="1133" y="169"/>
                </a:lnTo>
                <a:lnTo>
                  <a:pt x="1149" y="155"/>
                </a:lnTo>
                <a:lnTo>
                  <a:pt x="1172" y="142"/>
                </a:lnTo>
                <a:lnTo>
                  <a:pt x="1197" y="132"/>
                </a:lnTo>
                <a:lnTo>
                  <a:pt x="1226" y="125"/>
                </a:lnTo>
                <a:lnTo>
                  <a:pt x="1256" y="119"/>
                </a:lnTo>
                <a:lnTo>
                  <a:pt x="1293" y="119"/>
                </a:lnTo>
                <a:lnTo>
                  <a:pt x="1293" y="119"/>
                </a:lnTo>
                <a:close/>
                <a:moveTo>
                  <a:pt x="196" y="119"/>
                </a:moveTo>
                <a:lnTo>
                  <a:pt x="227" y="121"/>
                </a:lnTo>
                <a:lnTo>
                  <a:pt x="254" y="127"/>
                </a:lnTo>
                <a:lnTo>
                  <a:pt x="280" y="136"/>
                </a:lnTo>
                <a:lnTo>
                  <a:pt x="305" y="151"/>
                </a:lnTo>
                <a:lnTo>
                  <a:pt x="323" y="167"/>
                </a:lnTo>
                <a:lnTo>
                  <a:pt x="338" y="184"/>
                </a:lnTo>
                <a:lnTo>
                  <a:pt x="348" y="199"/>
                </a:lnTo>
                <a:lnTo>
                  <a:pt x="352" y="215"/>
                </a:lnTo>
                <a:lnTo>
                  <a:pt x="350" y="222"/>
                </a:lnTo>
                <a:lnTo>
                  <a:pt x="346" y="228"/>
                </a:lnTo>
                <a:lnTo>
                  <a:pt x="340" y="234"/>
                </a:lnTo>
                <a:lnTo>
                  <a:pt x="332" y="234"/>
                </a:lnTo>
                <a:lnTo>
                  <a:pt x="327" y="234"/>
                </a:lnTo>
                <a:lnTo>
                  <a:pt x="321" y="230"/>
                </a:lnTo>
                <a:lnTo>
                  <a:pt x="315" y="222"/>
                </a:lnTo>
                <a:lnTo>
                  <a:pt x="309" y="213"/>
                </a:lnTo>
                <a:lnTo>
                  <a:pt x="302" y="201"/>
                </a:lnTo>
                <a:lnTo>
                  <a:pt x="292" y="192"/>
                </a:lnTo>
                <a:lnTo>
                  <a:pt x="280" y="182"/>
                </a:lnTo>
                <a:lnTo>
                  <a:pt x="267" y="174"/>
                </a:lnTo>
                <a:lnTo>
                  <a:pt x="252" y="167"/>
                </a:lnTo>
                <a:lnTo>
                  <a:pt x="236" y="161"/>
                </a:lnTo>
                <a:lnTo>
                  <a:pt x="223" y="157"/>
                </a:lnTo>
                <a:lnTo>
                  <a:pt x="209" y="157"/>
                </a:lnTo>
                <a:lnTo>
                  <a:pt x="198" y="159"/>
                </a:lnTo>
                <a:lnTo>
                  <a:pt x="190" y="167"/>
                </a:lnTo>
                <a:lnTo>
                  <a:pt x="188" y="173"/>
                </a:lnTo>
                <a:lnTo>
                  <a:pt x="188" y="182"/>
                </a:lnTo>
                <a:lnTo>
                  <a:pt x="186" y="196"/>
                </a:lnTo>
                <a:lnTo>
                  <a:pt x="186" y="215"/>
                </a:lnTo>
                <a:lnTo>
                  <a:pt x="186" y="449"/>
                </a:lnTo>
                <a:lnTo>
                  <a:pt x="186" y="472"/>
                </a:lnTo>
                <a:lnTo>
                  <a:pt x="186" y="485"/>
                </a:lnTo>
                <a:lnTo>
                  <a:pt x="186" y="495"/>
                </a:lnTo>
                <a:lnTo>
                  <a:pt x="188" y="500"/>
                </a:lnTo>
                <a:lnTo>
                  <a:pt x="190" y="504"/>
                </a:lnTo>
                <a:lnTo>
                  <a:pt x="194" y="508"/>
                </a:lnTo>
                <a:lnTo>
                  <a:pt x="204" y="510"/>
                </a:lnTo>
                <a:lnTo>
                  <a:pt x="223" y="508"/>
                </a:lnTo>
                <a:lnTo>
                  <a:pt x="240" y="504"/>
                </a:lnTo>
                <a:lnTo>
                  <a:pt x="257" y="495"/>
                </a:lnTo>
                <a:lnTo>
                  <a:pt x="275" y="485"/>
                </a:lnTo>
                <a:lnTo>
                  <a:pt x="292" y="472"/>
                </a:lnTo>
                <a:lnTo>
                  <a:pt x="307" y="454"/>
                </a:lnTo>
                <a:lnTo>
                  <a:pt x="321" y="437"/>
                </a:lnTo>
                <a:lnTo>
                  <a:pt x="332" y="416"/>
                </a:lnTo>
                <a:lnTo>
                  <a:pt x="336" y="408"/>
                </a:lnTo>
                <a:lnTo>
                  <a:pt x="342" y="405"/>
                </a:lnTo>
                <a:lnTo>
                  <a:pt x="346" y="401"/>
                </a:lnTo>
                <a:lnTo>
                  <a:pt x="352" y="399"/>
                </a:lnTo>
                <a:lnTo>
                  <a:pt x="359" y="401"/>
                </a:lnTo>
                <a:lnTo>
                  <a:pt x="365" y="406"/>
                </a:lnTo>
                <a:lnTo>
                  <a:pt x="371" y="414"/>
                </a:lnTo>
                <a:lnTo>
                  <a:pt x="371" y="422"/>
                </a:lnTo>
                <a:lnTo>
                  <a:pt x="371" y="431"/>
                </a:lnTo>
                <a:lnTo>
                  <a:pt x="367" y="441"/>
                </a:lnTo>
                <a:lnTo>
                  <a:pt x="361" y="451"/>
                </a:lnTo>
                <a:lnTo>
                  <a:pt x="352" y="464"/>
                </a:lnTo>
                <a:lnTo>
                  <a:pt x="330" y="487"/>
                </a:lnTo>
                <a:lnTo>
                  <a:pt x="307" y="508"/>
                </a:lnTo>
                <a:lnTo>
                  <a:pt x="280" y="525"/>
                </a:lnTo>
                <a:lnTo>
                  <a:pt x="254" y="537"/>
                </a:lnTo>
                <a:lnTo>
                  <a:pt x="225" y="544"/>
                </a:lnTo>
                <a:lnTo>
                  <a:pt x="196" y="546"/>
                </a:lnTo>
                <a:lnTo>
                  <a:pt x="175" y="546"/>
                </a:lnTo>
                <a:lnTo>
                  <a:pt x="156" y="543"/>
                </a:lnTo>
                <a:lnTo>
                  <a:pt x="138" y="537"/>
                </a:lnTo>
                <a:lnTo>
                  <a:pt x="121" y="531"/>
                </a:lnTo>
                <a:lnTo>
                  <a:pt x="104" y="521"/>
                </a:lnTo>
                <a:lnTo>
                  <a:pt x="88" y="510"/>
                </a:lnTo>
                <a:lnTo>
                  <a:pt x="73" y="497"/>
                </a:lnTo>
                <a:lnTo>
                  <a:pt x="60" y="479"/>
                </a:lnTo>
                <a:lnTo>
                  <a:pt x="33" y="451"/>
                </a:lnTo>
                <a:lnTo>
                  <a:pt x="15" y="416"/>
                </a:lnTo>
                <a:lnTo>
                  <a:pt x="4" y="376"/>
                </a:lnTo>
                <a:lnTo>
                  <a:pt x="0" y="332"/>
                </a:lnTo>
                <a:lnTo>
                  <a:pt x="2" y="309"/>
                </a:lnTo>
                <a:lnTo>
                  <a:pt x="4" y="286"/>
                </a:lnTo>
                <a:lnTo>
                  <a:pt x="10" y="265"/>
                </a:lnTo>
                <a:lnTo>
                  <a:pt x="17" y="243"/>
                </a:lnTo>
                <a:lnTo>
                  <a:pt x="25" y="224"/>
                </a:lnTo>
                <a:lnTo>
                  <a:pt x="36" y="207"/>
                </a:lnTo>
                <a:lnTo>
                  <a:pt x="50" y="188"/>
                </a:lnTo>
                <a:lnTo>
                  <a:pt x="65" y="173"/>
                </a:lnTo>
                <a:lnTo>
                  <a:pt x="92" y="150"/>
                </a:lnTo>
                <a:lnTo>
                  <a:pt x="125" y="132"/>
                </a:lnTo>
                <a:lnTo>
                  <a:pt x="158" y="121"/>
                </a:lnTo>
                <a:lnTo>
                  <a:pt x="196" y="119"/>
                </a:lnTo>
                <a:lnTo>
                  <a:pt x="196" y="119"/>
                </a:lnTo>
                <a:close/>
                <a:moveTo>
                  <a:pt x="496" y="29"/>
                </a:moveTo>
                <a:lnTo>
                  <a:pt x="672" y="29"/>
                </a:lnTo>
                <a:lnTo>
                  <a:pt x="672" y="46"/>
                </a:lnTo>
                <a:lnTo>
                  <a:pt x="672" y="102"/>
                </a:lnTo>
                <a:lnTo>
                  <a:pt x="672" y="140"/>
                </a:lnTo>
                <a:lnTo>
                  <a:pt x="672" y="178"/>
                </a:lnTo>
                <a:lnTo>
                  <a:pt x="693" y="159"/>
                </a:lnTo>
                <a:lnTo>
                  <a:pt x="713" y="146"/>
                </a:lnTo>
                <a:lnTo>
                  <a:pt x="738" y="134"/>
                </a:lnTo>
                <a:lnTo>
                  <a:pt x="763" y="125"/>
                </a:lnTo>
                <a:lnTo>
                  <a:pt x="788" y="119"/>
                </a:lnTo>
                <a:lnTo>
                  <a:pt x="811" y="119"/>
                </a:lnTo>
                <a:lnTo>
                  <a:pt x="845" y="123"/>
                </a:lnTo>
                <a:lnTo>
                  <a:pt x="876" y="132"/>
                </a:lnTo>
                <a:lnTo>
                  <a:pt x="901" y="150"/>
                </a:lnTo>
                <a:lnTo>
                  <a:pt x="918" y="173"/>
                </a:lnTo>
                <a:lnTo>
                  <a:pt x="926" y="192"/>
                </a:lnTo>
                <a:lnTo>
                  <a:pt x="932" y="215"/>
                </a:lnTo>
                <a:lnTo>
                  <a:pt x="934" y="242"/>
                </a:lnTo>
                <a:lnTo>
                  <a:pt x="935" y="274"/>
                </a:lnTo>
                <a:lnTo>
                  <a:pt x="935" y="336"/>
                </a:lnTo>
                <a:lnTo>
                  <a:pt x="934" y="408"/>
                </a:lnTo>
                <a:lnTo>
                  <a:pt x="937" y="539"/>
                </a:lnTo>
                <a:lnTo>
                  <a:pt x="759" y="539"/>
                </a:lnTo>
                <a:lnTo>
                  <a:pt x="761" y="307"/>
                </a:lnTo>
                <a:lnTo>
                  <a:pt x="759" y="194"/>
                </a:lnTo>
                <a:lnTo>
                  <a:pt x="753" y="184"/>
                </a:lnTo>
                <a:lnTo>
                  <a:pt x="741" y="180"/>
                </a:lnTo>
                <a:lnTo>
                  <a:pt x="726" y="184"/>
                </a:lnTo>
                <a:lnTo>
                  <a:pt x="711" y="192"/>
                </a:lnTo>
                <a:lnTo>
                  <a:pt x="692" y="203"/>
                </a:lnTo>
                <a:lnTo>
                  <a:pt x="672" y="219"/>
                </a:lnTo>
                <a:lnTo>
                  <a:pt x="672" y="307"/>
                </a:lnTo>
                <a:lnTo>
                  <a:pt x="672" y="464"/>
                </a:lnTo>
                <a:lnTo>
                  <a:pt x="674" y="539"/>
                </a:lnTo>
                <a:lnTo>
                  <a:pt x="496" y="539"/>
                </a:lnTo>
                <a:lnTo>
                  <a:pt x="496" y="378"/>
                </a:lnTo>
                <a:lnTo>
                  <a:pt x="496" y="203"/>
                </a:lnTo>
                <a:lnTo>
                  <a:pt x="496" y="52"/>
                </a:lnTo>
                <a:lnTo>
                  <a:pt x="496" y="29"/>
                </a:lnTo>
                <a:lnTo>
                  <a:pt x="496" y="29"/>
                </a:lnTo>
                <a:close/>
                <a:moveTo>
                  <a:pt x="2426" y="0"/>
                </a:moveTo>
                <a:lnTo>
                  <a:pt x="2422" y="125"/>
                </a:lnTo>
                <a:lnTo>
                  <a:pt x="2422" y="128"/>
                </a:lnTo>
                <a:lnTo>
                  <a:pt x="2465" y="127"/>
                </a:lnTo>
                <a:lnTo>
                  <a:pt x="2472" y="125"/>
                </a:lnTo>
                <a:lnTo>
                  <a:pt x="2482" y="127"/>
                </a:lnTo>
                <a:lnTo>
                  <a:pt x="2488" y="130"/>
                </a:lnTo>
                <a:lnTo>
                  <a:pt x="2491" y="138"/>
                </a:lnTo>
                <a:lnTo>
                  <a:pt x="2493" y="148"/>
                </a:lnTo>
                <a:lnTo>
                  <a:pt x="2491" y="157"/>
                </a:lnTo>
                <a:lnTo>
                  <a:pt x="2488" y="163"/>
                </a:lnTo>
                <a:lnTo>
                  <a:pt x="2480" y="167"/>
                </a:lnTo>
                <a:lnTo>
                  <a:pt x="2472" y="169"/>
                </a:lnTo>
                <a:lnTo>
                  <a:pt x="2459" y="167"/>
                </a:lnTo>
                <a:lnTo>
                  <a:pt x="2438" y="167"/>
                </a:lnTo>
                <a:lnTo>
                  <a:pt x="2424" y="165"/>
                </a:lnTo>
                <a:lnTo>
                  <a:pt x="2422" y="165"/>
                </a:lnTo>
                <a:lnTo>
                  <a:pt x="2420" y="236"/>
                </a:lnTo>
                <a:lnTo>
                  <a:pt x="2422" y="370"/>
                </a:lnTo>
                <a:lnTo>
                  <a:pt x="2422" y="452"/>
                </a:lnTo>
                <a:lnTo>
                  <a:pt x="2424" y="468"/>
                </a:lnTo>
                <a:lnTo>
                  <a:pt x="2426" y="479"/>
                </a:lnTo>
                <a:lnTo>
                  <a:pt x="2428" y="485"/>
                </a:lnTo>
                <a:lnTo>
                  <a:pt x="2432" y="485"/>
                </a:lnTo>
                <a:lnTo>
                  <a:pt x="2442" y="483"/>
                </a:lnTo>
                <a:lnTo>
                  <a:pt x="2451" y="477"/>
                </a:lnTo>
                <a:lnTo>
                  <a:pt x="2463" y="458"/>
                </a:lnTo>
                <a:lnTo>
                  <a:pt x="2470" y="441"/>
                </a:lnTo>
                <a:lnTo>
                  <a:pt x="2476" y="429"/>
                </a:lnTo>
                <a:lnTo>
                  <a:pt x="2480" y="420"/>
                </a:lnTo>
                <a:lnTo>
                  <a:pt x="2488" y="414"/>
                </a:lnTo>
                <a:lnTo>
                  <a:pt x="2493" y="412"/>
                </a:lnTo>
                <a:lnTo>
                  <a:pt x="2501" y="414"/>
                </a:lnTo>
                <a:lnTo>
                  <a:pt x="2507" y="418"/>
                </a:lnTo>
                <a:lnTo>
                  <a:pt x="2511" y="424"/>
                </a:lnTo>
                <a:lnTo>
                  <a:pt x="2511" y="433"/>
                </a:lnTo>
                <a:lnTo>
                  <a:pt x="2509" y="451"/>
                </a:lnTo>
                <a:lnTo>
                  <a:pt x="2499" y="472"/>
                </a:lnTo>
                <a:lnTo>
                  <a:pt x="2486" y="491"/>
                </a:lnTo>
                <a:lnTo>
                  <a:pt x="2472" y="508"/>
                </a:lnTo>
                <a:lnTo>
                  <a:pt x="2451" y="525"/>
                </a:lnTo>
                <a:lnTo>
                  <a:pt x="2426" y="539"/>
                </a:lnTo>
                <a:lnTo>
                  <a:pt x="2399" y="546"/>
                </a:lnTo>
                <a:lnTo>
                  <a:pt x="2369" y="548"/>
                </a:lnTo>
                <a:lnTo>
                  <a:pt x="2340" y="544"/>
                </a:lnTo>
                <a:lnTo>
                  <a:pt x="2317" y="537"/>
                </a:lnTo>
                <a:lnTo>
                  <a:pt x="2294" y="525"/>
                </a:lnTo>
                <a:lnTo>
                  <a:pt x="2276" y="506"/>
                </a:lnTo>
                <a:lnTo>
                  <a:pt x="2261" y="485"/>
                </a:lnTo>
                <a:lnTo>
                  <a:pt x="2253" y="460"/>
                </a:lnTo>
                <a:lnTo>
                  <a:pt x="2249" y="447"/>
                </a:lnTo>
                <a:lnTo>
                  <a:pt x="2247" y="429"/>
                </a:lnTo>
                <a:lnTo>
                  <a:pt x="2247" y="412"/>
                </a:lnTo>
                <a:lnTo>
                  <a:pt x="2246" y="391"/>
                </a:lnTo>
                <a:lnTo>
                  <a:pt x="2246" y="364"/>
                </a:lnTo>
                <a:lnTo>
                  <a:pt x="2247" y="288"/>
                </a:lnTo>
                <a:lnTo>
                  <a:pt x="2247" y="165"/>
                </a:lnTo>
                <a:lnTo>
                  <a:pt x="2242" y="165"/>
                </a:lnTo>
                <a:lnTo>
                  <a:pt x="2234" y="165"/>
                </a:lnTo>
                <a:lnTo>
                  <a:pt x="2221" y="165"/>
                </a:lnTo>
                <a:lnTo>
                  <a:pt x="2211" y="165"/>
                </a:lnTo>
                <a:lnTo>
                  <a:pt x="2203" y="161"/>
                </a:lnTo>
                <a:lnTo>
                  <a:pt x="2199" y="153"/>
                </a:lnTo>
                <a:lnTo>
                  <a:pt x="2198" y="144"/>
                </a:lnTo>
                <a:lnTo>
                  <a:pt x="2199" y="136"/>
                </a:lnTo>
                <a:lnTo>
                  <a:pt x="2203" y="128"/>
                </a:lnTo>
                <a:lnTo>
                  <a:pt x="2211" y="125"/>
                </a:lnTo>
                <a:lnTo>
                  <a:pt x="2221" y="125"/>
                </a:lnTo>
                <a:lnTo>
                  <a:pt x="2230" y="125"/>
                </a:lnTo>
                <a:lnTo>
                  <a:pt x="2247" y="127"/>
                </a:lnTo>
                <a:lnTo>
                  <a:pt x="2247" y="86"/>
                </a:lnTo>
                <a:lnTo>
                  <a:pt x="2296" y="67"/>
                </a:lnTo>
                <a:lnTo>
                  <a:pt x="2340" y="44"/>
                </a:lnTo>
                <a:lnTo>
                  <a:pt x="2384" y="23"/>
                </a:lnTo>
                <a:lnTo>
                  <a:pt x="2426" y="0"/>
                </a:lnTo>
                <a:lnTo>
                  <a:pt x="2426" y="0"/>
                </a:ln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zh-CN" altLang="en-US"/>
          </a:p>
        </p:txBody>
      </p:sp>
      <p:sp>
        <p:nvSpPr>
          <p:cNvPr id="4" name="日期占位符 3"/>
          <p:cNvSpPr>
            <a:spLocks noGrp="1"/>
          </p:cNvSpPr>
          <p:nvPr>
            <p:ph type="dt" sz="half" idx="10"/>
          </p:nvPr>
        </p:nvSpPr>
        <p:spPr/>
        <p:txBody>
          <a:bodyPr/>
          <a:lstStyle/>
          <a:p>
            <a:fld id="{F07EE07A-B1E4-4DEB-8FAE-7B570AB74CA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BD6CFE-61BA-47EB-855C-CA2BD6B4CCA2}"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673101" y="213919"/>
            <a:ext cx="10954459" cy="796011"/>
          </a:xfrm>
        </p:spPr>
        <p:txBody>
          <a:bodyPr lIns="0" tIns="0" rIns="0" bIns="0"/>
          <a:lstStyle/>
          <a:p>
            <a:r>
              <a:rPr lang="zh-CN" altLang="en-US" smtClean="0"/>
              <a:t>单击此处编辑母版标题样式</a:t>
            </a:r>
            <a:endParaRPr lang="en-US" dirty="0"/>
          </a:p>
        </p:txBody>
      </p:sp>
      <p:sp>
        <p:nvSpPr>
          <p:cNvPr id="3" name="KSO_BC1"/>
          <p:cNvSpPr>
            <a:spLocks noGrp="1"/>
          </p:cNvSpPr>
          <p:nvPr>
            <p:ph sz="half" idx="1"/>
          </p:nvPr>
        </p:nvSpPr>
        <p:spPr>
          <a:xfrm>
            <a:off x="673101" y="1244603"/>
            <a:ext cx="5080000" cy="4932363"/>
          </a:xfrm>
        </p:spPr>
        <p:txBody>
          <a:bodyPr>
            <a:normAutofit/>
          </a:bodyPr>
          <a:lstStyle>
            <a:lvl1pPr>
              <a:defRPr sz="2400">
                <a:solidFill>
                  <a:schemeClr val="tx1">
                    <a:lumMod val="50000"/>
                  </a:schemeClr>
                </a:solidFill>
              </a:defRPr>
            </a:lvl1pPr>
            <a:lvl2pPr>
              <a:defRPr sz="1800">
                <a:solidFill>
                  <a:schemeClr val="bg2"/>
                </a:solidFill>
              </a:defRPr>
            </a:lvl2pPr>
            <a:lvl3pPr>
              <a:defRPr sz="2000">
                <a:solidFill>
                  <a:schemeClr val="tx1">
                    <a:lumMod val="50000"/>
                  </a:schemeClr>
                </a:solidFill>
              </a:defRPr>
            </a:lvl3pPr>
            <a:lvl4pPr>
              <a:defRPr sz="1800">
                <a:solidFill>
                  <a:schemeClr val="tx1">
                    <a:lumMod val="50000"/>
                  </a:schemeClr>
                </a:solidFill>
              </a:defRPr>
            </a:lvl4pPr>
            <a:lvl5pPr>
              <a:defRPr sz="1800">
                <a:solidFill>
                  <a:schemeClr val="tx1">
                    <a:lumMod val="50000"/>
                  </a:schemeClr>
                </a:solidFill>
              </a:defRPr>
            </a:lvl5pPr>
            <a:lvl6pPr>
              <a:defRPr sz="1800">
                <a:solidFill>
                  <a:schemeClr val="tx1">
                    <a:lumMod val="50000"/>
                  </a:schemeClr>
                </a:solidFill>
              </a:defRPr>
            </a:lvl6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smtClean="0"/>
          </a:p>
        </p:txBody>
      </p:sp>
      <p:sp>
        <p:nvSpPr>
          <p:cNvPr id="4" name="KSO_BC2"/>
          <p:cNvSpPr>
            <a:spLocks noGrp="1"/>
          </p:cNvSpPr>
          <p:nvPr>
            <p:ph sz="half" idx="2"/>
          </p:nvPr>
        </p:nvSpPr>
        <p:spPr>
          <a:xfrm>
            <a:off x="6533444" y="1244603"/>
            <a:ext cx="5094116" cy="4932363"/>
          </a:xfrm>
        </p:spPr>
        <p:txBody>
          <a:bodyPr>
            <a:normAutofit/>
          </a:bodyPr>
          <a:lstStyle>
            <a:lvl1pPr>
              <a:defRPr sz="2400">
                <a:solidFill>
                  <a:schemeClr val="tx1">
                    <a:lumMod val="50000"/>
                  </a:schemeClr>
                </a:solidFill>
              </a:defRPr>
            </a:lvl1pPr>
            <a:lvl2pPr>
              <a:defRPr sz="1800">
                <a:solidFill>
                  <a:schemeClr val="bg2"/>
                </a:solidFill>
              </a:defRPr>
            </a:lvl2pPr>
            <a:lvl3pPr>
              <a:defRPr sz="2000">
                <a:solidFill>
                  <a:schemeClr val="tx1">
                    <a:lumMod val="50000"/>
                  </a:schemeClr>
                </a:solidFill>
              </a:defRPr>
            </a:lvl3pPr>
            <a:lvl4pPr>
              <a:defRPr sz="1800">
                <a:solidFill>
                  <a:schemeClr val="tx1">
                    <a:lumMod val="50000"/>
                  </a:schemeClr>
                </a:solidFill>
              </a:defRPr>
            </a:lvl4pPr>
            <a:lvl5pPr>
              <a:defRPr sz="1800">
                <a:solidFill>
                  <a:schemeClr val="tx1">
                    <a:lumMod val="50000"/>
                  </a:schemeClr>
                </a:solidFill>
              </a:defRPr>
            </a:lvl5pPr>
            <a:lvl6pPr>
              <a:defRPr sz="1800">
                <a:solidFill>
                  <a:schemeClr val="tx1">
                    <a:lumMod val="50000"/>
                  </a:schemeClr>
                </a:solidFill>
              </a:defRPr>
            </a:lvl6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smtClean="0"/>
          </a:p>
        </p:txBody>
      </p:sp>
      <p:sp>
        <p:nvSpPr>
          <p:cNvPr id="5" name="日期占位符 4"/>
          <p:cNvSpPr>
            <a:spLocks noGrp="1"/>
          </p:cNvSpPr>
          <p:nvPr>
            <p:ph type="dt" sz="half" idx="10"/>
          </p:nvPr>
        </p:nvSpPr>
        <p:spPr/>
        <p:txBody>
          <a:bodyPr/>
          <a:lstStyle/>
          <a:p>
            <a:fld id="{F07EE07A-B1E4-4DEB-8FAE-7B570AB74CA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BD6CFE-61BA-47EB-855C-CA2BD6B4CCA2}"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673200" y="212400"/>
            <a:ext cx="10954800" cy="795600"/>
          </a:xfrm>
        </p:spPr>
        <p:txBody>
          <a:bodyPr lIns="0" tIns="0" rIns="0" bIns="0"/>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678812" y="1376362"/>
            <a:ext cx="5157787" cy="823912"/>
          </a:xfrm>
        </p:spPr>
        <p:txBody>
          <a:bodyPr anchor="b">
            <a:normAutofit/>
          </a:bodyPr>
          <a:lstStyle>
            <a:lvl1pPr marL="0" indent="0">
              <a:buNone/>
              <a:defRPr sz="2400" b="1">
                <a:solidFill>
                  <a:schemeClr val="tx1">
                    <a:lumMod val="5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KSO_BC1"/>
          <p:cNvSpPr>
            <a:spLocks noGrp="1"/>
          </p:cNvSpPr>
          <p:nvPr>
            <p:ph sz="half" idx="2"/>
          </p:nvPr>
        </p:nvSpPr>
        <p:spPr>
          <a:xfrm>
            <a:off x="678812" y="2200274"/>
            <a:ext cx="5157787" cy="3684588"/>
          </a:xfrm>
        </p:spPr>
        <p:txBody>
          <a:bodyPr>
            <a:normAutofit/>
          </a:bodyPr>
          <a:lstStyle>
            <a:lvl1pPr>
              <a:defRPr sz="2400">
                <a:solidFill>
                  <a:schemeClr val="tx1">
                    <a:lumMod val="50000"/>
                  </a:schemeClr>
                </a:solidFill>
              </a:defRPr>
            </a:lvl1pPr>
            <a:lvl2pPr>
              <a:defRPr sz="1800">
                <a:solidFill>
                  <a:schemeClr val="bg2"/>
                </a:solidFill>
              </a:defRPr>
            </a:lvl2pPr>
            <a:lvl3pPr>
              <a:defRPr sz="2000">
                <a:solidFill>
                  <a:schemeClr val="tx1">
                    <a:lumMod val="50000"/>
                  </a:schemeClr>
                </a:solidFill>
              </a:defRPr>
            </a:lvl3pPr>
            <a:lvl4pPr>
              <a:defRPr sz="1800">
                <a:solidFill>
                  <a:schemeClr val="tx1">
                    <a:lumMod val="50000"/>
                  </a:schemeClr>
                </a:solidFill>
              </a:defRPr>
            </a:lvl4pPr>
            <a:lvl5pPr>
              <a:defRPr sz="1800">
                <a:solidFill>
                  <a:schemeClr val="tx1">
                    <a:lumMod val="50000"/>
                  </a:schemeClr>
                </a:solidFill>
              </a:defRPr>
            </a:lvl5pPr>
            <a:lvl6pPr>
              <a:defRPr sz="1800">
                <a:solidFill>
                  <a:schemeClr val="tx1">
                    <a:lumMod val="50000"/>
                  </a:schemeClr>
                </a:solidFill>
              </a:defRPr>
            </a:lvl6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smtClean="0"/>
          </a:p>
        </p:txBody>
      </p:sp>
      <p:sp>
        <p:nvSpPr>
          <p:cNvPr id="5" name="Text Placeholder 4"/>
          <p:cNvSpPr>
            <a:spLocks noGrp="1"/>
          </p:cNvSpPr>
          <p:nvPr>
            <p:ph type="body" sz="quarter" idx="3"/>
          </p:nvPr>
        </p:nvSpPr>
        <p:spPr>
          <a:xfrm>
            <a:off x="6486711" y="1376362"/>
            <a:ext cx="5183188" cy="823912"/>
          </a:xfrm>
        </p:spPr>
        <p:txBody>
          <a:bodyPr anchor="b">
            <a:normAutofit/>
          </a:bodyPr>
          <a:lstStyle>
            <a:lvl1pPr marL="0" indent="0">
              <a:buNone/>
              <a:defRPr sz="2400" b="1">
                <a:solidFill>
                  <a:schemeClr val="tx1">
                    <a:lumMod val="5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KSO_BC2"/>
          <p:cNvSpPr>
            <a:spLocks noGrp="1"/>
          </p:cNvSpPr>
          <p:nvPr>
            <p:ph sz="quarter" idx="4"/>
          </p:nvPr>
        </p:nvSpPr>
        <p:spPr>
          <a:xfrm>
            <a:off x="6486711" y="2200274"/>
            <a:ext cx="5183188" cy="3684588"/>
          </a:xfrm>
        </p:spPr>
        <p:txBody>
          <a:bodyPr/>
          <a:lstStyle>
            <a:lvl1pPr>
              <a:defRPr sz="2400">
                <a:solidFill>
                  <a:schemeClr val="tx1">
                    <a:lumMod val="50000"/>
                  </a:schemeClr>
                </a:solidFill>
              </a:defRPr>
            </a:lvl1pPr>
            <a:lvl3pPr>
              <a:defRPr sz="2000">
                <a:solidFill>
                  <a:schemeClr val="tx1">
                    <a:lumMod val="50000"/>
                  </a:schemeClr>
                </a:solidFill>
              </a:defRPr>
            </a:lvl3pPr>
            <a:lvl4pPr>
              <a:defRPr sz="1800">
                <a:solidFill>
                  <a:schemeClr val="tx1">
                    <a:lumMod val="50000"/>
                  </a:schemeClr>
                </a:solidFill>
              </a:defRPr>
            </a:lvl4pPr>
            <a:lvl5pPr>
              <a:defRPr sz="1800">
                <a:solidFill>
                  <a:schemeClr val="tx1">
                    <a:lumMod val="50000"/>
                  </a:schemeClr>
                </a:solidFill>
              </a:defRPr>
            </a:lvl5pPr>
            <a:lvl6pPr>
              <a:defRPr sz="1800">
                <a:solidFill>
                  <a:schemeClr val="tx1">
                    <a:lumMod val="50000"/>
                  </a:schemeClr>
                </a:solidFill>
              </a:defRPr>
            </a:lvl6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smtClean="0"/>
          </a:p>
        </p:txBody>
      </p:sp>
      <p:sp>
        <p:nvSpPr>
          <p:cNvPr id="7" name="日期占位符 6"/>
          <p:cNvSpPr>
            <a:spLocks noGrp="1"/>
          </p:cNvSpPr>
          <p:nvPr>
            <p:ph type="dt" sz="half" idx="10"/>
          </p:nvPr>
        </p:nvSpPr>
        <p:spPr/>
        <p:txBody>
          <a:bodyPr/>
          <a:lstStyle/>
          <a:p>
            <a:fld id="{F07EE07A-B1E4-4DEB-8FAE-7B570AB74CA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FBD6CFE-61BA-47EB-855C-CA2BD6B4CCA2}"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矩形 2"/>
          <p:cNvSpPr/>
          <p:nvPr userDrawn="1">
            <p:custDataLst>
              <p:tags r:id="rId2"/>
            </p:custDataLst>
          </p:nvPr>
        </p:nvSpPr>
        <p:spPr>
          <a:xfrm>
            <a:off x="0" y="1714500"/>
            <a:ext cx="12192000" cy="308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内容占位符 13"/>
          <p:cNvSpPr>
            <a:spLocks noGrp="1"/>
          </p:cNvSpPr>
          <p:nvPr>
            <p:ph sz="quarter" idx="10" hasCustomPrompt="1"/>
          </p:nvPr>
        </p:nvSpPr>
        <p:spPr>
          <a:xfrm>
            <a:off x="2199600" y="4233600"/>
            <a:ext cx="1677600" cy="288000"/>
          </a:xfrm>
        </p:spPr>
        <p:txBody>
          <a:bodyPr anchor="ctr" anchorCtr="0">
            <a:normAutofit/>
          </a:bodyPr>
          <a:lstStyle>
            <a:lvl1pPr marL="0" indent="0" algn="ctr">
              <a:buNone/>
              <a:defRPr sz="1800">
                <a:solidFill>
                  <a:schemeClr val="accent1">
                    <a:lumMod val="20000"/>
                    <a:lumOff val="80000"/>
                  </a:schemeClr>
                </a:solidFill>
              </a:defRPr>
            </a:lvl1pPr>
          </a:lstStyle>
          <a:p>
            <a:pPr lvl="0"/>
            <a:r>
              <a:rPr lang="zh-CN" altLang="en-US" dirty="0" smtClean="0"/>
              <a:t>添加副标题</a:t>
            </a:r>
            <a:endParaRPr lang="zh-CN" altLang="en-US" dirty="0"/>
          </a:p>
        </p:txBody>
      </p:sp>
      <p:sp>
        <p:nvSpPr>
          <p:cNvPr id="16" name="内容占位符 15"/>
          <p:cNvSpPr>
            <a:spLocks noGrp="1"/>
          </p:cNvSpPr>
          <p:nvPr>
            <p:ph sz="quarter" idx="11" hasCustomPrompt="1"/>
          </p:nvPr>
        </p:nvSpPr>
        <p:spPr>
          <a:xfrm>
            <a:off x="4039200" y="4233600"/>
            <a:ext cx="2098800" cy="288000"/>
          </a:xfrm>
        </p:spPr>
        <p:txBody>
          <a:bodyPr anchor="ctr" anchorCtr="0">
            <a:normAutofit/>
          </a:bodyPr>
          <a:lstStyle>
            <a:lvl1pPr marL="0" marR="0" indent="0" algn="ctr" defTabSz="685800" rtl="0" eaLnBrk="1" latinLnBrk="0" hangingPunct="1">
              <a:lnSpc>
                <a:spcPct val="110000"/>
              </a:lnSpc>
              <a:spcBef>
                <a:spcPts val="1200"/>
              </a:spcBef>
              <a:spcAft>
                <a:spcPts val="0"/>
              </a:spcAft>
              <a:buClr>
                <a:schemeClr val="accent1"/>
              </a:buClr>
              <a:buSzPct val="50000"/>
              <a:buFont typeface="Wingdings 2" panose="05020102010507070707" pitchFamily="18" charset="2"/>
              <a:buNone/>
              <a:defRPr sz="1800">
                <a:solidFill>
                  <a:schemeClr val="accent1">
                    <a:lumMod val="20000"/>
                    <a:lumOff val="80000"/>
                  </a:schemeClr>
                </a:solidFill>
              </a:defRPr>
            </a:lvl1pPr>
          </a:lstStyle>
          <a:p>
            <a:pPr marL="0" marR="0" lvl="0" indent="0" algn="ctr" defTabSz="685800" rtl="0" eaLnBrk="1" latinLnBrk="0" hangingPunct="1">
              <a:lnSpc>
                <a:spcPct val="110000"/>
              </a:lnSpc>
              <a:spcBef>
                <a:spcPts val="1200"/>
              </a:spcBef>
              <a:spcAft>
                <a:spcPts val="0"/>
              </a:spcAft>
              <a:buClr>
                <a:schemeClr val="accent1"/>
              </a:buClr>
              <a:buSzPct val="50000"/>
              <a:buFont typeface="Wingdings 2" panose="05020102010507070707" pitchFamily="18" charset="2"/>
              <a:buNone/>
              <a:defRPr/>
            </a:pPr>
            <a:r>
              <a:rPr lang="zh-CN" altLang="en-US" dirty="0" smtClean="0"/>
              <a:t>添加副标题</a:t>
            </a:r>
            <a:endParaRPr lang="zh-CN" altLang="en-US" dirty="0" smtClean="0"/>
          </a:p>
        </p:txBody>
      </p:sp>
      <p:sp>
        <p:nvSpPr>
          <p:cNvPr id="18" name="内容占位符 17"/>
          <p:cNvSpPr>
            <a:spLocks noGrp="1"/>
          </p:cNvSpPr>
          <p:nvPr>
            <p:ph sz="quarter" idx="12" hasCustomPrompt="1"/>
          </p:nvPr>
        </p:nvSpPr>
        <p:spPr>
          <a:xfrm>
            <a:off x="6303600" y="4233600"/>
            <a:ext cx="1512000" cy="288000"/>
          </a:xfrm>
        </p:spPr>
        <p:txBody>
          <a:bodyPr anchor="ctr" anchorCtr="0">
            <a:normAutofit/>
          </a:bodyPr>
          <a:lstStyle>
            <a:lvl1pPr marL="0" marR="0" indent="0" algn="ctr" defTabSz="685800" rtl="0" eaLnBrk="1" latinLnBrk="0" hangingPunct="1">
              <a:lnSpc>
                <a:spcPct val="110000"/>
              </a:lnSpc>
              <a:spcBef>
                <a:spcPts val="1200"/>
              </a:spcBef>
              <a:spcAft>
                <a:spcPts val="0"/>
              </a:spcAft>
              <a:buClr>
                <a:schemeClr val="accent1"/>
              </a:buClr>
              <a:buSzPct val="50000"/>
              <a:buFont typeface="Wingdings 2" panose="05020102010507070707" pitchFamily="18" charset="2"/>
              <a:buNone/>
              <a:defRPr sz="1800">
                <a:solidFill>
                  <a:schemeClr val="accent1">
                    <a:lumMod val="20000"/>
                    <a:lumOff val="80000"/>
                  </a:schemeClr>
                </a:solidFill>
              </a:defRPr>
            </a:lvl1pPr>
          </a:lstStyle>
          <a:p>
            <a:pPr marL="0" marR="0" lvl="0" indent="0" algn="ctr" defTabSz="685800" rtl="0" eaLnBrk="1" latinLnBrk="0" hangingPunct="1">
              <a:lnSpc>
                <a:spcPct val="110000"/>
              </a:lnSpc>
              <a:spcBef>
                <a:spcPts val="1200"/>
              </a:spcBef>
              <a:spcAft>
                <a:spcPts val="0"/>
              </a:spcAft>
              <a:buClr>
                <a:schemeClr val="accent1"/>
              </a:buClr>
              <a:buSzPct val="50000"/>
              <a:buFont typeface="Wingdings 2" panose="05020102010507070707" pitchFamily="18" charset="2"/>
              <a:buNone/>
              <a:defRPr/>
            </a:pPr>
            <a:r>
              <a:rPr lang="zh-CN" altLang="en-US" dirty="0" smtClean="0"/>
              <a:t>添加副标题</a:t>
            </a:r>
            <a:endParaRPr lang="zh-CN" altLang="en-US" dirty="0" smtClean="0"/>
          </a:p>
        </p:txBody>
      </p:sp>
      <p:sp>
        <p:nvSpPr>
          <p:cNvPr id="20" name="内容占位符 19"/>
          <p:cNvSpPr>
            <a:spLocks noGrp="1"/>
          </p:cNvSpPr>
          <p:nvPr>
            <p:ph sz="quarter" idx="13" hasCustomPrompt="1"/>
          </p:nvPr>
        </p:nvSpPr>
        <p:spPr>
          <a:xfrm>
            <a:off x="7977600" y="4233600"/>
            <a:ext cx="2016000" cy="288000"/>
          </a:xfrm>
        </p:spPr>
        <p:txBody>
          <a:bodyPr anchor="ctr" anchorCtr="0">
            <a:normAutofit/>
          </a:bodyPr>
          <a:lstStyle>
            <a:lvl1pPr marL="0" marR="0" indent="0" algn="ctr" defTabSz="685800" rtl="0" eaLnBrk="1" latinLnBrk="0" hangingPunct="1">
              <a:lnSpc>
                <a:spcPct val="110000"/>
              </a:lnSpc>
              <a:spcBef>
                <a:spcPts val="1200"/>
              </a:spcBef>
              <a:spcAft>
                <a:spcPts val="0"/>
              </a:spcAft>
              <a:buClr>
                <a:schemeClr val="accent1"/>
              </a:buClr>
              <a:buSzPct val="50000"/>
              <a:buFont typeface="Wingdings 2" panose="05020102010507070707" pitchFamily="18" charset="2"/>
              <a:buNone/>
              <a:defRPr sz="1800">
                <a:solidFill>
                  <a:schemeClr val="accent1">
                    <a:lumMod val="20000"/>
                    <a:lumOff val="80000"/>
                  </a:schemeClr>
                </a:solidFill>
              </a:defRPr>
            </a:lvl1pPr>
          </a:lstStyle>
          <a:p>
            <a:pPr marL="0" marR="0" lvl="0" indent="0" algn="ctr" defTabSz="685800" rtl="0" eaLnBrk="1" latinLnBrk="0" hangingPunct="1">
              <a:lnSpc>
                <a:spcPct val="110000"/>
              </a:lnSpc>
              <a:spcBef>
                <a:spcPts val="1200"/>
              </a:spcBef>
              <a:spcAft>
                <a:spcPts val="0"/>
              </a:spcAft>
              <a:buClr>
                <a:schemeClr val="accent1"/>
              </a:buClr>
              <a:buSzPct val="50000"/>
              <a:buFont typeface="Wingdings 2" panose="05020102010507070707" pitchFamily="18" charset="2"/>
              <a:buNone/>
              <a:defRPr/>
            </a:pPr>
            <a:r>
              <a:rPr lang="zh-CN" altLang="en-US" dirty="0" smtClean="0"/>
              <a:t>添加副标题</a:t>
            </a:r>
            <a:endParaRPr lang="zh-CN" altLang="en-US" dirty="0" smtClean="0"/>
          </a:p>
        </p:txBody>
      </p:sp>
      <p:sp>
        <p:nvSpPr>
          <p:cNvPr id="21" name="日期占位符 20"/>
          <p:cNvSpPr>
            <a:spLocks noGrp="1"/>
          </p:cNvSpPr>
          <p:nvPr>
            <p:ph type="dt" sz="half" idx="14"/>
          </p:nvPr>
        </p:nvSpPr>
        <p:spPr/>
        <p:txBody>
          <a:bodyPr/>
          <a:lstStyle/>
          <a:p>
            <a:fld id="{F07EE07A-B1E4-4DEB-8FAE-7B570AB74CAA}" type="datetimeFigureOut">
              <a:rPr lang="zh-CN" altLang="en-US" smtClean="0"/>
            </a:fld>
            <a:endParaRPr lang="zh-CN" altLang="en-US"/>
          </a:p>
        </p:txBody>
      </p:sp>
      <p:sp>
        <p:nvSpPr>
          <p:cNvPr id="22" name="页脚占位符 21"/>
          <p:cNvSpPr>
            <a:spLocks noGrp="1"/>
          </p:cNvSpPr>
          <p:nvPr>
            <p:ph type="ftr" sz="quarter" idx="15"/>
          </p:nvPr>
        </p:nvSpPr>
        <p:spPr/>
        <p:txBody>
          <a:bodyPr/>
          <a:lstStyle/>
          <a:p>
            <a:endParaRPr lang="zh-CN" altLang="en-US"/>
          </a:p>
        </p:txBody>
      </p:sp>
      <p:sp>
        <p:nvSpPr>
          <p:cNvPr id="23" name="灯片编号占位符 22"/>
          <p:cNvSpPr>
            <a:spLocks noGrp="1"/>
          </p:cNvSpPr>
          <p:nvPr>
            <p:ph type="sldNum" sz="quarter" idx="16"/>
          </p:nvPr>
        </p:nvSpPr>
        <p:spPr/>
        <p:txBody>
          <a:bodyPr/>
          <a:lstStyle/>
          <a:p>
            <a:fld id="{4FBD6CFE-61BA-47EB-855C-CA2BD6B4CCA2}" type="slidenum">
              <a:rPr lang="zh-CN" altLang="en-US" smtClean="0"/>
            </a:fld>
            <a:endParaRPr lang="zh-CN" altLang="en-US"/>
          </a:p>
        </p:txBody>
      </p:sp>
      <p:sp>
        <p:nvSpPr>
          <p:cNvPr id="11" name="KSO_Shape"/>
          <p:cNvSpPr/>
          <p:nvPr userDrawn="1">
            <p:custDataLst>
              <p:tags r:id="rId3"/>
            </p:custDataLst>
          </p:nvPr>
        </p:nvSpPr>
        <p:spPr>
          <a:xfrm>
            <a:off x="6950530" y="3981450"/>
            <a:ext cx="228600" cy="212725"/>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12" name="KSO_Shape"/>
          <p:cNvSpPr/>
          <p:nvPr userDrawn="1">
            <p:custDataLst>
              <p:tags r:id="rId4"/>
            </p:custDataLst>
          </p:nvPr>
        </p:nvSpPr>
        <p:spPr>
          <a:xfrm>
            <a:off x="8885648" y="3981450"/>
            <a:ext cx="228600" cy="185738"/>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13" name="KSO_Shape"/>
          <p:cNvSpPr/>
          <p:nvPr userDrawn="1">
            <p:custDataLst>
              <p:tags r:id="rId5"/>
            </p:custDataLst>
          </p:nvPr>
        </p:nvSpPr>
        <p:spPr>
          <a:xfrm>
            <a:off x="2969024" y="3981450"/>
            <a:ext cx="193675" cy="228600"/>
          </a:xfrm>
          <a:custGeom>
            <a:avLst/>
            <a:gdLst/>
            <a:ahLst/>
            <a:cxnLst/>
            <a:rect l="l" t="t" r="r" b="b"/>
            <a:pathLst>
              <a:path w="396520" h="469210">
                <a:moveTo>
                  <a:pt x="327445" y="314600"/>
                </a:moveTo>
                <a:cubicBezTo>
                  <a:pt x="356349" y="319254"/>
                  <a:pt x="385797" y="360745"/>
                  <a:pt x="394054" y="381803"/>
                </a:cubicBezTo>
                <a:cubicBezTo>
                  <a:pt x="402312" y="402860"/>
                  <a:pt x="388098" y="427511"/>
                  <a:pt x="376990" y="440944"/>
                </a:cubicBezTo>
                <a:cubicBezTo>
                  <a:pt x="373700" y="421882"/>
                  <a:pt x="364955" y="401443"/>
                  <a:pt x="352485" y="383463"/>
                </a:cubicBezTo>
                <a:cubicBezTo>
                  <a:pt x="332676" y="354903"/>
                  <a:pt x="307287" y="337803"/>
                  <a:pt x="287162" y="338581"/>
                </a:cubicBezTo>
                <a:cubicBezTo>
                  <a:pt x="300917" y="326499"/>
                  <a:pt x="298542" y="309947"/>
                  <a:pt x="327445" y="314600"/>
                </a:cubicBezTo>
                <a:close/>
                <a:moveTo>
                  <a:pt x="44367" y="9445"/>
                </a:moveTo>
                <a:cubicBezTo>
                  <a:pt x="65307" y="7976"/>
                  <a:pt x="88582" y="48300"/>
                  <a:pt x="98716" y="103893"/>
                </a:cubicBezTo>
                <a:cubicBezTo>
                  <a:pt x="103023" y="127522"/>
                  <a:pt x="104507" y="151694"/>
                  <a:pt x="102812" y="172874"/>
                </a:cubicBezTo>
                <a:cubicBezTo>
                  <a:pt x="96419" y="177933"/>
                  <a:pt x="92462" y="183883"/>
                  <a:pt x="93679" y="191748"/>
                </a:cubicBezTo>
                <a:cubicBezTo>
                  <a:pt x="97962" y="219449"/>
                  <a:pt x="202914" y="329063"/>
                  <a:pt x="240363" y="349244"/>
                </a:cubicBezTo>
                <a:cubicBezTo>
                  <a:pt x="253454" y="356299"/>
                  <a:pt x="265280" y="353652"/>
                  <a:pt x="275564" y="347108"/>
                </a:cubicBezTo>
                <a:lnTo>
                  <a:pt x="275884" y="347663"/>
                </a:lnTo>
                <a:cubicBezTo>
                  <a:pt x="293996" y="337193"/>
                  <a:pt x="324545" y="354625"/>
                  <a:pt x="347507" y="388530"/>
                </a:cubicBezTo>
                <a:cubicBezTo>
                  <a:pt x="360303" y="407426"/>
                  <a:pt x="369015" y="429003"/>
                  <a:pt x="371399" y="448117"/>
                </a:cubicBezTo>
                <a:cubicBezTo>
                  <a:pt x="347296" y="472826"/>
                  <a:pt x="310581" y="469765"/>
                  <a:pt x="288158" y="468159"/>
                </a:cubicBezTo>
                <a:cubicBezTo>
                  <a:pt x="253182" y="465654"/>
                  <a:pt x="-15065" y="364036"/>
                  <a:pt x="664" y="89829"/>
                </a:cubicBezTo>
                <a:cubicBezTo>
                  <a:pt x="3125" y="70964"/>
                  <a:pt x="7079" y="53749"/>
                  <a:pt x="14299" y="39550"/>
                </a:cubicBezTo>
                <a:cubicBezTo>
                  <a:pt x="20978" y="26415"/>
                  <a:pt x="30453" y="15861"/>
                  <a:pt x="44367" y="9445"/>
                </a:cubicBezTo>
                <a:close/>
                <a:moveTo>
                  <a:pt x="85842" y="6"/>
                </a:moveTo>
                <a:cubicBezTo>
                  <a:pt x="147282" y="-938"/>
                  <a:pt x="156451" y="106342"/>
                  <a:pt x="147962" y="128156"/>
                </a:cubicBezTo>
                <a:cubicBezTo>
                  <a:pt x="140696" y="146825"/>
                  <a:pt x="125598" y="157194"/>
                  <a:pt x="109217" y="167957"/>
                </a:cubicBezTo>
                <a:cubicBezTo>
                  <a:pt x="111214" y="147002"/>
                  <a:pt x="109601" y="123749"/>
                  <a:pt x="105273" y="101024"/>
                </a:cubicBezTo>
                <a:cubicBezTo>
                  <a:pt x="95931" y="51971"/>
                  <a:pt x="75887" y="14560"/>
                  <a:pt x="55177" y="5105"/>
                </a:cubicBezTo>
                <a:cubicBezTo>
                  <a:pt x="63799" y="1769"/>
                  <a:pt x="73998" y="188"/>
                  <a:pt x="85842" y="6"/>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5" name="KSO_Shape"/>
          <p:cNvSpPr/>
          <p:nvPr userDrawn="1">
            <p:custDataLst>
              <p:tags r:id="rId6"/>
            </p:custDataLst>
          </p:nvPr>
        </p:nvSpPr>
        <p:spPr>
          <a:xfrm>
            <a:off x="4977907" y="3981450"/>
            <a:ext cx="228600" cy="173038"/>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07EE07A-B1E4-4DEB-8FAE-7B570AB74CA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FBD6CFE-61BA-47EB-855C-CA2BD6B4CCA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673200" y="212400"/>
            <a:ext cx="10954800" cy="795600"/>
          </a:xfrm>
        </p:spPr>
        <p:txBody>
          <a:bodyPr anchor="ctr" anchorCtr="0">
            <a:normAutofit/>
          </a:bodyPr>
          <a:lstStyle>
            <a:lvl1pPr>
              <a:defRPr sz="3200" b="0"/>
            </a:lvl1pPr>
          </a:lstStyle>
          <a:p>
            <a:r>
              <a:rPr lang="zh-CN" altLang="en-US" smtClean="0"/>
              <a:t>单击此处编辑母版标题样式</a:t>
            </a:r>
            <a:endParaRPr lang="en-US" dirty="0"/>
          </a:p>
        </p:txBody>
      </p:sp>
      <p:sp>
        <p:nvSpPr>
          <p:cNvPr id="3" name="KSO_BC1"/>
          <p:cNvSpPr>
            <a:spLocks noGrp="1"/>
          </p:cNvSpPr>
          <p:nvPr>
            <p:ph type="pic" idx="1"/>
          </p:nvPr>
        </p:nvSpPr>
        <p:spPr>
          <a:xfrm>
            <a:off x="3466800" y="1803600"/>
            <a:ext cx="5403600" cy="2836800"/>
          </a:xfrm>
        </p:spPr>
        <p:txBody>
          <a:bodyPr anchor="ctr" anchorCtr="0"/>
          <a:lstStyle>
            <a:lvl1pPr marL="0" indent="0">
              <a:buNone/>
              <a:defRPr sz="2400">
                <a:solidFill>
                  <a:schemeClr val="tx1">
                    <a:lumMod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dirty="0" smtClean="0"/>
              <a:t>单击图标添加图片</a:t>
            </a:r>
            <a:endParaRPr lang="en-US" dirty="0"/>
          </a:p>
        </p:txBody>
      </p:sp>
      <p:sp>
        <p:nvSpPr>
          <p:cNvPr id="4" name="KSO_BC2"/>
          <p:cNvSpPr>
            <a:spLocks noGrp="1"/>
          </p:cNvSpPr>
          <p:nvPr>
            <p:ph type="body" sz="half" idx="2"/>
          </p:nvPr>
        </p:nvSpPr>
        <p:spPr>
          <a:xfrm>
            <a:off x="3841200" y="4986000"/>
            <a:ext cx="4561200" cy="648000"/>
          </a:xfrm>
        </p:spPr>
        <p:txBody>
          <a:bodyPr>
            <a:normAutofit/>
          </a:bodyPr>
          <a:lstStyle>
            <a:lvl1pPr marL="0" indent="0" algn="ctr">
              <a:buNone/>
              <a:defRPr sz="180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cxnSp>
        <p:nvCxnSpPr>
          <p:cNvPr id="9" name="直接连接符 8"/>
          <p:cNvCxnSpPr/>
          <p:nvPr userDrawn="1"/>
        </p:nvCxnSpPr>
        <p:spPr>
          <a:xfrm>
            <a:off x="3574800" y="4798800"/>
            <a:ext cx="515022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日期占位符 4"/>
          <p:cNvSpPr>
            <a:spLocks noGrp="1"/>
          </p:cNvSpPr>
          <p:nvPr>
            <p:ph type="dt" sz="half" idx="10"/>
          </p:nvPr>
        </p:nvSpPr>
        <p:spPr/>
        <p:txBody>
          <a:bodyPr/>
          <a:lstStyle/>
          <a:p>
            <a:fld id="{F07EE07A-B1E4-4DEB-8FAE-7B570AB74CA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BD6CFE-61BA-47EB-855C-CA2BD6B4CCA2}"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452099" y="365125"/>
            <a:ext cx="1215216" cy="6140178"/>
          </a:xfrm>
        </p:spPr>
        <p:txBody>
          <a:bodyPr vert="eaVert"/>
          <a:lstStyle/>
          <a:p>
            <a:r>
              <a:rPr lang="zh-CN" altLang="en-US" smtClean="0"/>
              <a:t>单击此处编辑母版标题样式</a:t>
            </a:r>
            <a:endParaRPr lang="en-US" dirty="0"/>
          </a:p>
        </p:txBody>
      </p:sp>
      <p:sp>
        <p:nvSpPr>
          <p:cNvPr id="3" name="KSO_BC1"/>
          <p:cNvSpPr>
            <a:spLocks noGrp="1"/>
          </p:cNvSpPr>
          <p:nvPr>
            <p:ph type="body" orient="vert" idx="1"/>
          </p:nvPr>
        </p:nvSpPr>
        <p:spPr>
          <a:xfrm>
            <a:off x="509451" y="365125"/>
            <a:ext cx="9851173" cy="6140178"/>
          </a:xfrm>
        </p:spPr>
        <p:txBody>
          <a:bodyPr vert="eaVert">
            <a:normAutofit/>
          </a:bodyPr>
          <a:lstStyle>
            <a:lvl1pPr>
              <a:defRPr sz="2400">
                <a:solidFill>
                  <a:schemeClr val="tx1">
                    <a:lumMod val="50000"/>
                  </a:schemeClr>
                </a:solidFill>
              </a:defRPr>
            </a:lvl1pPr>
            <a:lvl2pPr>
              <a:defRPr sz="1800">
                <a:solidFill>
                  <a:schemeClr val="bg2"/>
                </a:solidFill>
              </a:defRPr>
            </a:lvl2pPr>
            <a:lvl3pPr>
              <a:defRPr sz="2000">
                <a:solidFill>
                  <a:schemeClr val="tx1">
                    <a:lumMod val="50000"/>
                  </a:schemeClr>
                </a:solidFill>
              </a:defRPr>
            </a:lvl3pPr>
            <a:lvl4pPr>
              <a:defRPr sz="1800">
                <a:solidFill>
                  <a:schemeClr val="tx1">
                    <a:lumMod val="50000"/>
                  </a:schemeClr>
                </a:solidFill>
              </a:defRPr>
            </a:lvl4pPr>
            <a:lvl5pPr>
              <a:defRPr sz="1800">
                <a:solidFill>
                  <a:schemeClr val="tx1">
                    <a:lumMod val="50000"/>
                  </a:schemeClr>
                </a:solidFill>
              </a:defRPr>
            </a:lvl5pPr>
            <a:lvl6pPr>
              <a:defRPr sz="1800">
                <a:solidFill>
                  <a:schemeClr val="tx1">
                    <a:lumMod val="50000"/>
                  </a:schemeClr>
                </a:solidFill>
              </a:defRPr>
            </a:lvl6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smtClean="0"/>
          </a:p>
        </p:txBody>
      </p:sp>
      <p:sp>
        <p:nvSpPr>
          <p:cNvPr id="4" name="日期占位符 3"/>
          <p:cNvSpPr>
            <a:spLocks noGrp="1"/>
          </p:cNvSpPr>
          <p:nvPr>
            <p:ph type="dt" sz="half" idx="10"/>
          </p:nvPr>
        </p:nvSpPr>
        <p:spPr/>
        <p:txBody>
          <a:bodyPr/>
          <a:lstStyle/>
          <a:p>
            <a:fld id="{F07EE07A-B1E4-4DEB-8FAE-7B570AB74CA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BD6CFE-61BA-47EB-855C-CA2BD6B4CCA2}"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9.xml"/><Relationship Id="rId12" Type="http://schemas.openxmlformats.org/officeDocument/2006/relationships/tags" Target="../tags/tag8.xml"/><Relationship Id="rId11" Type="http://schemas.openxmlformats.org/officeDocument/2006/relationships/image" Target="../media/image2.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3" name="KSO_BC1"/>
          <p:cNvSpPr>
            <a:spLocks noGrp="1"/>
          </p:cNvSpPr>
          <p:nvPr>
            <p:ph type="body" idx="1"/>
            <p:custDataLst>
              <p:tags r:id="rId12"/>
            </p:custDataLst>
          </p:nvPr>
        </p:nvSpPr>
        <p:spPr>
          <a:xfrm>
            <a:off x="673100" y="1133475"/>
            <a:ext cx="10954459" cy="5100143"/>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smtClean="0"/>
          </a:p>
        </p:txBody>
      </p:sp>
      <p:sp>
        <p:nvSpPr>
          <p:cNvPr id="2" name="KSO_BT1"/>
          <p:cNvSpPr>
            <a:spLocks noGrp="1"/>
          </p:cNvSpPr>
          <p:nvPr>
            <p:ph type="title"/>
            <p:custDataLst>
              <p:tags r:id="rId13"/>
            </p:custDataLst>
          </p:nvPr>
        </p:nvSpPr>
        <p:spPr>
          <a:xfrm>
            <a:off x="673101" y="213919"/>
            <a:ext cx="10954459" cy="796011"/>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EE07A-B1E4-4DEB-8FAE-7B570AB74CA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D6CFE-61BA-47EB-855C-CA2BD6B4CCA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txStyles>
    <p:titleStyle>
      <a:lvl1pPr algn="l" defTabSz="685800" rtl="0" eaLnBrk="1" latinLnBrk="0" hangingPunct="1">
        <a:lnSpc>
          <a:spcPct val="90000"/>
        </a:lnSpc>
        <a:spcBef>
          <a:spcPct val="0"/>
        </a:spcBef>
        <a:buNone/>
        <a:defRPr sz="3200" b="1" i="0" kern="1200" baseline="0">
          <a:solidFill>
            <a:schemeClr val="accent1"/>
          </a:solidFill>
          <a:effectLst/>
          <a:latin typeface="+mj-lt"/>
          <a:ea typeface="+mj-ea"/>
          <a:cs typeface="+mj-cs"/>
        </a:defRPr>
      </a:lvl1pPr>
    </p:titleStyle>
    <p:bodyStyle>
      <a:lvl1pPr marL="361950" indent="-361950" algn="just" defTabSz="685800" rtl="0" eaLnBrk="1" latinLnBrk="0" hangingPunct="1">
        <a:lnSpc>
          <a:spcPct val="110000"/>
        </a:lnSpc>
        <a:spcBef>
          <a:spcPts val="1200"/>
        </a:spcBef>
        <a:spcAft>
          <a:spcPts val="0"/>
        </a:spcAft>
        <a:buClr>
          <a:schemeClr val="accent1"/>
        </a:buClr>
        <a:buSzPct val="50000"/>
        <a:buFont typeface="Wingdings 2" panose="05020102010507070707" pitchFamily="18" charset="2"/>
        <a:buChar char=""/>
        <a:defRPr lang="zh-CN" altLang="en-US" sz="2400" kern="1200" baseline="0" dirty="0" smtClean="0">
          <a:solidFill>
            <a:schemeClr val="tx1">
              <a:lumMod val="50000"/>
            </a:schemeClr>
          </a:solidFill>
          <a:latin typeface="+mn-lt"/>
          <a:ea typeface="+mn-ea"/>
          <a:cs typeface="+mn-cs"/>
        </a:defRPr>
      </a:lvl1pPr>
      <a:lvl2pPr marL="0" indent="0" algn="just"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slide" Target="slide7.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slide" Target="slide9.xml"/><Relationship Id="rId3" Type="http://schemas.openxmlformats.org/officeDocument/2006/relationships/tags" Target="../tags/tag66.xml"/><Relationship Id="rId21" Type="http://schemas.openxmlformats.org/officeDocument/2006/relationships/notesSlide" Target="../notesSlides/notesSlide10.xml"/><Relationship Id="rId20" Type="http://schemas.openxmlformats.org/officeDocument/2006/relationships/slideLayout" Target="../slideLayouts/slideLayout2.xml"/><Relationship Id="rId2" Type="http://schemas.openxmlformats.org/officeDocument/2006/relationships/tags" Target="../tags/tag65.xml"/><Relationship Id="rId19" Type="http://schemas.openxmlformats.org/officeDocument/2006/relationships/tags" Target="../tags/tag78.xml"/><Relationship Id="rId18" Type="http://schemas.openxmlformats.org/officeDocument/2006/relationships/tags" Target="../tags/tag77.xml"/><Relationship Id="rId17" Type="http://schemas.openxmlformats.org/officeDocument/2006/relationships/tags" Target="../tags/tag76.xml"/><Relationship Id="rId16" Type="http://schemas.openxmlformats.org/officeDocument/2006/relationships/tags" Target="../tags/tag75.xml"/><Relationship Id="rId15" Type="http://schemas.openxmlformats.org/officeDocument/2006/relationships/tags" Target="../tags/tag74.xml"/><Relationship Id="rId14" Type="http://schemas.openxmlformats.org/officeDocument/2006/relationships/tags" Target="../tags/tag73.xml"/><Relationship Id="rId13" Type="http://schemas.openxmlformats.org/officeDocument/2006/relationships/slide" Target="slide8.xml"/><Relationship Id="rId12" Type="http://schemas.openxmlformats.org/officeDocument/2006/relationships/tags" Target="../tags/tag72.xml"/><Relationship Id="rId11" Type="http://schemas.openxmlformats.org/officeDocument/2006/relationships/tags" Target="../tags/tag71.xml"/><Relationship Id="rId10" Type="http://schemas.openxmlformats.org/officeDocument/2006/relationships/slide" Target="slide10.xml"/><Relationship Id="rId1" Type="http://schemas.openxmlformats.org/officeDocument/2006/relationships/slide" Target="slide12.xml"/></Relationships>
</file>

<file path=ppt/slides/_rels/slide11.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slide" Target="slide7.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slide" Target="slide9.xml"/><Relationship Id="rId3" Type="http://schemas.openxmlformats.org/officeDocument/2006/relationships/tags" Target="../tags/tag80.xml"/><Relationship Id="rId24" Type="http://schemas.openxmlformats.org/officeDocument/2006/relationships/notesSlide" Target="../notesSlides/notesSlide11.xml"/><Relationship Id="rId23" Type="http://schemas.openxmlformats.org/officeDocument/2006/relationships/slideLayout" Target="../slideLayouts/slideLayout2.xml"/><Relationship Id="rId22" Type="http://schemas.openxmlformats.org/officeDocument/2006/relationships/tags" Target="../tags/tag94.xml"/><Relationship Id="rId21" Type="http://schemas.openxmlformats.org/officeDocument/2006/relationships/tags" Target="../tags/tag93.xml"/><Relationship Id="rId20" Type="http://schemas.openxmlformats.org/officeDocument/2006/relationships/tags" Target="../tags/tag92.xml"/><Relationship Id="rId2" Type="http://schemas.openxmlformats.org/officeDocument/2006/relationships/tags" Target="../tags/tag79.xml"/><Relationship Id="rId19" Type="http://schemas.openxmlformats.org/officeDocument/2006/relationships/tags" Target="../tags/tag91.xml"/><Relationship Id="rId18" Type="http://schemas.openxmlformats.org/officeDocument/2006/relationships/tags" Target="../tags/tag90.xml"/><Relationship Id="rId17" Type="http://schemas.openxmlformats.org/officeDocument/2006/relationships/tags" Target="../tags/tag89.xml"/><Relationship Id="rId16" Type="http://schemas.openxmlformats.org/officeDocument/2006/relationships/slide" Target="slide17.xml"/><Relationship Id="rId15" Type="http://schemas.openxmlformats.org/officeDocument/2006/relationships/tags" Target="../tags/tag88.xml"/><Relationship Id="rId14" Type="http://schemas.openxmlformats.org/officeDocument/2006/relationships/tags" Target="../tags/tag87.xml"/><Relationship Id="rId13" Type="http://schemas.openxmlformats.org/officeDocument/2006/relationships/slide" Target="slide8.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slide" Target="slide10.xml"/><Relationship Id="rId1" Type="http://schemas.openxmlformats.org/officeDocument/2006/relationships/slide" Target="slide12.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3.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2.xml"/><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s>
</file>

<file path=ppt/slides/_rels/slide14.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4" Type="http://schemas.openxmlformats.org/officeDocument/2006/relationships/notesSlide" Target="../notesSlides/notesSlide14.xml"/><Relationship Id="rId13" Type="http://schemas.openxmlformats.org/officeDocument/2006/relationships/slideLayout" Target="../slideLayouts/slideLayout2.xml"/><Relationship Id="rId12" Type="http://schemas.openxmlformats.org/officeDocument/2006/relationships/tags" Target="../tags/tag116.xml"/><Relationship Id="rId11" Type="http://schemas.openxmlformats.org/officeDocument/2006/relationships/tags" Target="../tags/tag115.xml"/><Relationship Id="rId10" Type="http://schemas.openxmlformats.org/officeDocument/2006/relationships/tags" Target="../tags/tag114.xml"/><Relationship Id="rId1" Type="http://schemas.openxmlformats.org/officeDocument/2006/relationships/tags" Target="../tags/tag105.xml"/></Relationships>
</file>

<file path=ppt/slides/_rels/slide15.xml.rels><?xml version="1.0" encoding="UTF-8" standalone="yes"?>
<Relationships xmlns="http://schemas.openxmlformats.org/package/2006/relationships"><Relationship Id="rId9" Type="http://schemas.openxmlformats.org/officeDocument/2006/relationships/tags" Target="../tags/tag125.xml"/><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tags" Target="../tags/tag118.xml"/><Relationship Id="rId18" Type="http://schemas.openxmlformats.org/officeDocument/2006/relationships/notesSlide" Target="../notesSlides/notesSlide15.xml"/><Relationship Id="rId17" Type="http://schemas.openxmlformats.org/officeDocument/2006/relationships/slideLayout" Target="../slideLayouts/slideLayout2.xml"/><Relationship Id="rId16" Type="http://schemas.openxmlformats.org/officeDocument/2006/relationships/tags" Target="../tags/tag132.xml"/><Relationship Id="rId15" Type="http://schemas.openxmlformats.org/officeDocument/2006/relationships/tags" Target="../tags/tag131.xml"/><Relationship Id="rId14" Type="http://schemas.openxmlformats.org/officeDocument/2006/relationships/tags" Target="../tags/tag130.xml"/><Relationship Id="rId13" Type="http://schemas.openxmlformats.org/officeDocument/2006/relationships/tags" Target="../tags/tag129.xml"/><Relationship Id="rId12" Type="http://schemas.openxmlformats.org/officeDocument/2006/relationships/tags" Target="../tags/tag128.xml"/><Relationship Id="rId11" Type="http://schemas.openxmlformats.org/officeDocument/2006/relationships/tags" Target="../tags/tag127.xml"/><Relationship Id="rId10" Type="http://schemas.openxmlformats.org/officeDocument/2006/relationships/tags" Target="../tags/tag126.xml"/><Relationship Id="rId1" Type="http://schemas.openxmlformats.org/officeDocument/2006/relationships/tags" Target="../tags/tag117.xml"/></Relationships>
</file>

<file path=ppt/slides/_rels/slide16.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2" Type="http://schemas.openxmlformats.org/officeDocument/2006/relationships/notesSlide" Target="../notesSlides/notesSlide16.xml"/><Relationship Id="rId21" Type="http://schemas.openxmlformats.org/officeDocument/2006/relationships/slideLayout" Target="../slideLayouts/slideLayout2.xml"/><Relationship Id="rId20" Type="http://schemas.openxmlformats.org/officeDocument/2006/relationships/tags" Target="../tags/tag152.xml"/><Relationship Id="rId2" Type="http://schemas.openxmlformats.org/officeDocument/2006/relationships/tags" Target="../tags/tag134.xml"/><Relationship Id="rId19" Type="http://schemas.openxmlformats.org/officeDocument/2006/relationships/tags" Target="../tags/tag151.xml"/><Relationship Id="rId18" Type="http://schemas.openxmlformats.org/officeDocument/2006/relationships/tags" Target="../tags/tag150.xml"/><Relationship Id="rId17" Type="http://schemas.openxmlformats.org/officeDocument/2006/relationships/tags" Target="../tags/tag149.xml"/><Relationship Id="rId16" Type="http://schemas.openxmlformats.org/officeDocument/2006/relationships/tags" Target="../tags/tag148.xml"/><Relationship Id="rId15" Type="http://schemas.openxmlformats.org/officeDocument/2006/relationships/tags" Target="../tags/tag147.xml"/><Relationship Id="rId14" Type="http://schemas.openxmlformats.org/officeDocument/2006/relationships/tags" Target="../tags/tag146.xml"/><Relationship Id="rId13" Type="http://schemas.openxmlformats.org/officeDocument/2006/relationships/tags" Target="../tags/tag145.xml"/><Relationship Id="rId12" Type="http://schemas.openxmlformats.org/officeDocument/2006/relationships/tags" Target="../tags/tag144.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tags" Target="../tags/tag133.xml"/></Relationships>
</file>

<file path=ppt/slides/_rels/slide17.xml.rels><?xml version="1.0" encoding="UTF-8" standalone="yes"?>
<Relationships xmlns="http://schemas.openxmlformats.org/package/2006/relationships"><Relationship Id="rId9" Type="http://schemas.openxmlformats.org/officeDocument/2006/relationships/tags" Target="../tags/tag161.xml"/><Relationship Id="rId8" Type="http://schemas.openxmlformats.org/officeDocument/2006/relationships/tags" Target="../tags/tag160.xml"/><Relationship Id="rId7" Type="http://schemas.openxmlformats.org/officeDocument/2006/relationships/tags" Target="../tags/tag159.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tags" Target="../tags/tag155.xml"/><Relationship Id="rId26" Type="http://schemas.openxmlformats.org/officeDocument/2006/relationships/notesSlide" Target="../notesSlides/notesSlide17.xml"/><Relationship Id="rId25" Type="http://schemas.openxmlformats.org/officeDocument/2006/relationships/slideLayout" Target="../slideLayouts/slideLayout2.xml"/><Relationship Id="rId24" Type="http://schemas.openxmlformats.org/officeDocument/2006/relationships/tags" Target="../tags/tag176.xml"/><Relationship Id="rId23" Type="http://schemas.openxmlformats.org/officeDocument/2006/relationships/tags" Target="../tags/tag175.xml"/><Relationship Id="rId22" Type="http://schemas.openxmlformats.org/officeDocument/2006/relationships/tags" Target="../tags/tag174.xml"/><Relationship Id="rId21" Type="http://schemas.openxmlformats.org/officeDocument/2006/relationships/tags" Target="../tags/tag173.xml"/><Relationship Id="rId20" Type="http://schemas.openxmlformats.org/officeDocument/2006/relationships/tags" Target="../tags/tag172.xml"/><Relationship Id="rId2" Type="http://schemas.openxmlformats.org/officeDocument/2006/relationships/tags" Target="../tags/tag154.xml"/><Relationship Id="rId19" Type="http://schemas.openxmlformats.org/officeDocument/2006/relationships/tags" Target="../tags/tag171.xml"/><Relationship Id="rId18" Type="http://schemas.openxmlformats.org/officeDocument/2006/relationships/tags" Target="../tags/tag170.xml"/><Relationship Id="rId17" Type="http://schemas.openxmlformats.org/officeDocument/2006/relationships/tags" Target="../tags/tag169.xml"/><Relationship Id="rId16" Type="http://schemas.openxmlformats.org/officeDocument/2006/relationships/tags" Target="../tags/tag168.xml"/><Relationship Id="rId15" Type="http://schemas.openxmlformats.org/officeDocument/2006/relationships/tags" Target="../tags/tag167.xml"/><Relationship Id="rId14" Type="http://schemas.openxmlformats.org/officeDocument/2006/relationships/tags" Target="../tags/tag166.xml"/><Relationship Id="rId13" Type="http://schemas.openxmlformats.org/officeDocument/2006/relationships/tags" Target="../tags/tag165.xml"/><Relationship Id="rId12" Type="http://schemas.openxmlformats.org/officeDocument/2006/relationships/tags" Target="../tags/tag164.xml"/><Relationship Id="rId11" Type="http://schemas.openxmlformats.org/officeDocument/2006/relationships/tags" Target="../tags/tag163.xml"/><Relationship Id="rId10" Type="http://schemas.openxmlformats.org/officeDocument/2006/relationships/tags" Target="../tags/tag162.xml"/><Relationship Id="rId1" Type="http://schemas.openxmlformats.org/officeDocument/2006/relationships/tags" Target="../tags/tag153.xml"/></Relationships>
</file>

<file path=ppt/slides/_rels/slide18.xml.rels><?xml version="1.0" encoding="UTF-8" standalone="yes"?>
<Relationships xmlns="http://schemas.openxmlformats.org/package/2006/relationships"><Relationship Id="rId9" Type="http://schemas.openxmlformats.org/officeDocument/2006/relationships/tags" Target="../tags/tag185.xml"/><Relationship Id="rId8" Type="http://schemas.openxmlformats.org/officeDocument/2006/relationships/tags" Target="../tags/tag184.xml"/><Relationship Id="rId7" Type="http://schemas.openxmlformats.org/officeDocument/2006/relationships/tags" Target="../tags/tag183.x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tags" Target="../tags/tag180.xml"/><Relationship Id="rId30" Type="http://schemas.openxmlformats.org/officeDocument/2006/relationships/notesSlide" Target="../notesSlides/notesSlide18.xml"/><Relationship Id="rId3" Type="http://schemas.openxmlformats.org/officeDocument/2006/relationships/tags" Target="../tags/tag179.xml"/><Relationship Id="rId29" Type="http://schemas.openxmlformats.org/officeDocument/2006/relationships/slideLayout" Target="../slideLayouts/slideLayout2.xml"/><Relationship Id="rId28" Type="http://schemas.openxmlformats.org/officeDocument/2006/relationships/tags" Target="../tags/tag204.xml"/><Relationship Id="rId27" Type="http://schemas.openxmlformats.org/officeDocument/2006/relationships/tags" Target="../tags/tag203.xml"/><Relationship Id="rId26" Type="http://schemas.openxmlformats.org/officeDocument/2006/relationships/tags" Target="../tags/tag202.xml"/><Relationship Id="rId25" Type="http://schemas.openxmlformats.org/officeDocument/2006/relationships/tags" Target="../tags/tag201.xml"/><Relationship Id="rId24" Type="http://schemas.openxmlformats.org/officeDocument/2006/relationships/tags" Target="../tags/tag200.xml"/><Relationship Id="rId23" Type="http://schemas.openxmlformats.org/officeDocument/2006/relationships/tags" Target="../tags/tag199.xml"/><Relationship Id="rId22" Type="http://schemas.openxmlformats.org/officeDocument/2006/relationships/tags" Target="../tags/tag198.xml"/><Relationship Id="rId21" Type="http://schemas.openxmlformats.org/officeDocument/2006/relationships/tags" Target="../tags/tag197.xml"/><Relationship Id="rId20" Type="http://schemas.openxmlformats.org/officeDocument/2006/relationships/tags" Target="../tags/tag196.xml"/><Relationship Id="rId2" Type="http://schemas.openxmlformats.org/officeDocument/2006/relationships/tags" Target="../tags/tag178.xml"/><Relationship Id="rId19" Type="http://schemas.openxmlformats.org/officeDocument/2006/relationships/tags" Target="../tags/tag195.xml"/><Relationship Id="rId18" Type="http://schemas.openxmlformats.org/officeDocument/2006/relationships/tags" Target="../tags/tag194.xml"/><Relationship Id="rId17" Type="http://schemas.openxmlformats.org/officeDocument/2006/relationships/tags" Target="../tags/tag193.xml"/><Relationship Id="rId16" Type="http://schemas.openxmlformats.org/officeDocument/2006/relationships/tags" Target="../tags/tag192.xml"/><Relationship Id="rId15" Type="http://schemas.openxmlformats.org/officeDocument/2006/relationships/tags" Target="../tags/tag191.xml"/><Relationship Id="rId14" Type="http://schemas.openxmlformats.org/officeDocument/2006/relationships/tags" Target="../tags/tag190.xml"/><Relationship Id="rId13" Type="http://schemas.openxmlformats.org/officeDocument/2006/relationships/tags" Target="../tags/tag189.xml"/><Relationship Id="rId12" Type="http://schemas.openxmlformats.org/officeDocument/2006/relationships/tags" Target="../tags/tag188.xml"/><Relationship Id="rId11" Type="http://schemas.openxmlformats.org/officeDocument/2006/relationships/tags" Target="../tags/tag187.xml"/><Relationship Id="rId10" Type="http://schemas.openxmlformats.org/officeDocument/2006/relationships/tags" Target="../tags/tag186.xml"/><Relationship Id="rId1" Type="http://schemas.openxmlformats.org/officeDocument/2006/relationships/tags" Target="../tags/tag177.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208.xml"/><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tags" Target="../tags/tag205.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9" Type="http://schemas.openxmlformats.org/officeDocument/2006/relationships/notesSlide" Target="../notesSlides/notesSlide20.xml"/><Relationship Id="rId8" Type="http://schemas.openxmlformats.org/officeDocument/2006/relationships/slideLayout" Target="../slideLayouts/slideLayout2.xml"/><Relationship Id="rId7" Type="http://schemas.openxmlformats.org/officeDocument/2006/relationships/tags" Target="../tags/tag215.xml"/><Relationship Id="rId6" Type="http://schemas.openxmlformats.org/officeDocument/2006/relationships/tags" Target="../tags/tag214.xml"/><Relationship Id="rId5" Type="http://schemas.openxmlformats.org/officeDocument/2006/relationships/tags" Target="../tags/tag213.xml"/><Relationship Id="rId4" Type="http://schemas.openxmlformats.org/officeDocument/2006/relationships/tags" Target="../tags/tag212.xml"/><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tags" Target="../tags/tag209.xml"/></Relationships>
</file>

<file path=ppt/slides/_rels/slide21.xml.rels><?xml version="1.0" encoding="UTF-8" standalone="yes"?>
<Relationships xmlns="http://schemas.openxmlformats.org/package/2006/relationships"><Relationship Id="rId9" Type="http://schemas.openxmlformats.org/officeDocument/2006/relationships/tags" Target="../tags/tag224.xml"/><Relationship Id="rId8" Type="http://schemas.openxmlformats.org/officeDocument/2006/relationships/tags" Target="../tags/tag223.xml"/><Relationship Id="rId7" Type="http://schemas.openxmlformats.org/officeDocument/2006/relationships/tags" Target="../tags/tag222.xml"/><Relationship Id="rId6" Type="http://schemas.openxmlformats.org/officeDocument/2006/relationships/tags" Target="../tags/tag221.xml"/><Relationship Id="rId5" Type="http://schemas.openxmlformats.org/officeDocument/2006/relationships/tags" Target="../tags/tag220.xml"/><Relationship Id="rId4" Type="http://schemas.openxmlformats.org/officeDocument/2006/relationships/tags" Target="../tags/tag219.xml"/><Relationship Id="rId3" Type="http://schemas.openxmlformats.org/officeDocument/2006/relationships/tags" Target="../tags/tag218.xml"/><Relationship Id="rId2" Type="http://schemas.openxmlformats.org/officeDocument/2006/relationships/tags" Target="../tags/tag217.xml"/><Relationship Id="rId12" Type="http://schemas.openxmlformats.org/officeDocument/2006/relationships/notesSlide" Target="../notesSlides/notesSlide21.xml"/><Relationship Id="rId11" Type="http://schemas.openxmlformats.org/officeDocument/2006/relationships/slideLayout" Target="../slideLayouts/slideLayout2.xml"/><Relationship Id="rId10" Type="http://schemas.openxmlformats.org/officeDocument/2006/relationships/tags" Target="../tags/tag225.xml"/><Relationship Id="rId1" Type="http://schemas.openxmlformats.org/officeDocument/2006/relationships/tags" Target="../tags/tag216.xml"/></Relationships>
</file>

<file path=ppt/slides/_rels/slide22.xml.rels><?xml version="1.0" encoding="UTF-8" standalone="yes"?>
<Relationships xmlns="http://schemas.openxmlformats.org/package/2006/relationships"><Relationship Id="rId9" Type="http://schemas.openxmlformats.org/officeDocument/2006/relationships/tags" Target="../tags/tag234.xml"/><Relationship Id="rId8" Type="http://schemas.openxmlformats.org/officeDocument/2006/relationships/tags" Target="../tags/tag233.xml"/><Relationship Id="rId7" Type="http://schemas.openxmlformats.org/officeDocument/2006/relationships/tags" Target="../tags/tag232.xml"/><Relationship Id="rId6" Type="http://schemas.openxmlformats.org/officeDocument/2006/relationships/tags" Target="../tags/tag231.xml"/><Relationship Id="rId5" Type="http://schemas.openxmlformats.org/officeDocument/2006/relationships/tags" Target="../tags/tag230.xml"/><Relationship Id="rId4" Type="http://schemas.openxmlformats.org/officeDocument/2006/relationships/tags" Target="../tags/tag229.xml"/><Relationship Id="rId3" Type="http://schemas.openxmlformats.org/officeDocument/2006/relationships/tags" Target="../tags/tag228.xml"/><Relationship Id="rId2" Type="http://schemas.openxmlformats.org/officeDocument/2006/relationships/tags" Target="../tags/tag227.xml"/><Relationship Id="rId15" Type="http://schemas.openxmlformats.org/officeDocument/2006/relationships/notesSlide" Target="../notesSlides/notesSlide22.xml"/><Relationship Id="rId14" Type="http://schemas.openxmlformats.org/officeDocument/2006/relationships/slideLayout" Target="../slideLayouts/slideLayout2.xml"/><Relationship Id="rId13" Type="http://schemas.openxmlformats.org/officeDocument/2006/relationships/tags" Target="../tags/tag238.xml"/><Relationship Id="rId12" Type="http://schemas.openxmlformats.org/officeDocument/2006/relationships/tags" Target="../tags/tag237.xml"/><Relationship Id="rId11" Type="http://schemas.openxmlformats.org/officeDocument/2006/relationships/tags" Target="../tags/tag236.xml"/><Relationship Id="rId10" Type="http://schemas.openxmlformats.org/officeDocument/2006/relationships/tags" Target="../tags/tag235.xml"/><Relationship Id="rId1" Type="http://schemas.openxmlformats.org/officeDocument/2006/relationships/tags" Target="../tags/tag226.xml"/></Relationships>
</file>

<file path=ppt/slides/_rels/slide23.xml.rels><?xml version="1.0" encoding="UTF-8" standalone="yes"?>
<Relationships xmlns="http://schemas.openxmlformats.org/package/2006/relationships"><Relationship Id="rId9" Type="http://schemas.openxmlformats.org/officeDocument/2006/relationships/tags" Target="../tags/tag247.xml"/><Relationship Id="rId8" Type="http://schemas.openxmlformats.org/officeDocument/2006/relationships/tags" Target="../tags/tag246.xml"/><Relationship Id="rId7" Type="http://schemas.openxmlformats.org/officeDocument/2006/relationships/tags" Target="../tags/tag245.xml"/><Relationship Id="rId6" Type="http://schemas.openxmlformats.org/officeDocument/2006/relationships/tags" Target="../tags/tag244.xml"/><Relationship Id="rId5" Type="http://schemas.openxmlformats.org/officeDocument/2006/relationships/tags" Target="../tags/tag243.xml"/><Relationship Id="rId4" Type="http://schemas.openxmlformats.org/officeDocument/2006/relationships/tags" Target="../tags/tag242.xml"/><Relationship Id="rId3" Type="http://schemas.openxmlformats.org/officeDocument/2006/relationships/tags" Target="../tags/tag241.xml"/><Relationship Id="rId2" Type="http://schemas.openxmlformats.org/officeDocument/2006/relationships/tags" Target="../tags/tag240.xml"/><Relationship Id="rId18" Type="http://schemas.openxmlformats.org/officeDocument/2006/relationships/notesSlide" Target="../notesSlides/notesSlide23.xml"/><Relationship Id="rId17" Type="http://schemas.openxmlformats.org/officeDocument/2006/relationships/slideLayout" Target="../slideLayouts/slideLayout2.xml"/><Relationship Id="rId16" Type="http://schemas.openxmlformats.org/officeDocument/2006/relationships/tags" Target="../tags/tag254.xml"/><Relationship Id="rId15" Type="http://schemas.openxmlformats.org/officeDocument/2006/relationships/tags" Target="../tags/tag253.xml"/><Relationship Id="rId14" Type="http://schemas.openxmlformats.org/officeDocument/2006/relationships/tags" Target="../tags/tag252.xml"/><Relationship Id="rId13" Type="http://schemas.openxmlformats.org/officeDocument/2006/relationships/tags" Target="../tags/tag251.xml"/><Relationship Id="rId12" Type="http://schemas.openxmlformats.org/officeDocument/2006/relationships/tags" Target="../tags/tag250.xml"/><Relationship Id="rId11" Type="http://schemas.openxmlformats.org/officeDocument/2006/relationships/tags" Target="../tags/tag249.xml"/><Relationship Id="rId10" Type="http://schemas.openxmlformats.org/officeDocument/2006/relationships/tags" Target="../tags/tag248.xml"/><Relationship Id="rId1" Type="http://schemas.openxmlformats.org/officeDocument/2006/relationships/tags" Target="../tags/tag239.xml"/></Relationships>
</file>

<file path=ppt/slides/_rels/slide24.xml.rels><?xml version="1.0" encoding="UTF-8" standalone="yes"?>
<Relationships xmlns="http://schemas.openxmlformats.org/package/2006/relationships"><Relationship Id="rId9" Type="http://schemas.openxmlformats.org/officeDocument/2006/relationships/tags" Target="../tags/tag263.xml"/><Relationship Id="rId8" Type="http://schemas.openxmlformats.org/officeDocument/2006/relationships/tags" Target="../tags/tag262.xml"/><Relationship Id="rId7" Type="http://schemas.openxmlformats.org/officeDocument/2006/relationships/tags" Target="../tags/tag261.xml"/><Relationship Id="rId6" Type="http://schemas.openxmlformats.org/officeDocument/2006/relationships/tags" Target="../tags/tag260.xml"/><Relationship Id="rId5" Type="http://schemas.openxmlformats.org/officeDocument/2006/relationships/tags" Target="../tags/tag259.xml"/><Relationship Id="rId4" Type="http://schemas.openxmlformats.org/officeDocument/2006/relationships/tags" Target="../tags/tag258.xml"/><Relationship Id="rId3" Type="http://schemas.openxmlformats.org/officeDocument/2006/relationships/tags" Target="../tags/tag257.xml"/><Relationship Id="rId21" Type="http://schemas.openxmlformats.org/officeDocument/2006/relationships/notesSlide" Target="../notesSlides/notesSlide24.xml"/><Relationship Id="rId20" Type="http://schemas.openxmlformats.org/officeDocument/2006/relationships/slideLayout" Target="../slideLayouts/slideLayout2.xml"/><Relationship Id="rId2" Type="http://schemas.openxmlformats.org/officeDocument/2006/relationships/tags" Target="../tags/tag256.xml"/><Relationship Id="rId19" Type="http://schemas.openxmlformats.org/officeDocument/2006/relationships/tags" Target="../tags/tag273.xml"/><Relationship Id="rId18" Type="http://schemas.openxmlformats.org/officeDocument/2006/relationships/tags" Target="../tags/tag272.xml"/><Relationship Id="rId17" Type="http://schemas.openxmlformats.org/officeDocument/2006/relationships/tags" Target="../tags/tag271.xml"/><Relationship Id="rId16" Type="http://schemas.openxmlformats.org/officeDocument/2006/relationships/tags" Target="../tags/tag270.xml"/><Relationship Id="rId15" Type="http://schemas.openxmlformats.org/officeDocument/2006/relationships/tags" Target="../tags/tag269.xml"/><Relationship Id="rId14" Type="http://schemas.openxmlformats.org/officeDocument/2006/relationships/tags" Target="../tags/tag268.xml"/><Relationship Id="rId13" Type="http://schemas.openxmlformats.org/officeDocument/2006/relationships/tags" Target="../tags/tag267.xml"/><Relationship Id="rId12" Type="http://schemas.openxmlformats.org/officeDocument/2006/relationships/tags" Target="../tags/tag266.xml"/><Relationship Id="rId11" Type="http://schemas.openxmlformats.org/officeDocument/2006/relationships/tags" Target="../tags/tag265.xml"/><Relationship Id="rId10" Type="http://schemas.openxmlformats.org/officeDocument/2006/relationships/tags" Target="../tags/tag264.xml"/><Relationship Id="rId1" Type="http://schemas.openxmlformats.org/officeDocument/2006/relationships/tags" Target="../tags/tag255.xml"/></Relationships>
</file>

<file path=ppt/slides/_rels/slide25.xml.rels><?xml version="1.0" encoding="UTF-8" standalone="yes"?>
<Relationships xmlns="http://schemas.openxmlformats.org/package/2006/relationships"><Relationship Id="rId9" Type="http://schemas.openxmlformats.org/officeDocument/2006/relationships/notesSlide" Target="../notesSlides/notesSlide25.xml"/><Relationship Id="rId8" Type="http://schemas.openxmlformats.org/officeDocument/2006/relationships/slideLayout" Target="../slideLayouts/slideLayout2.xml"/><Relationship Id="rId7" Type="http://schemas.openxmlformats.org/officeDocument/2006/relationships/tags" Target="../tags/tag278.xml"/><Relationship Id="rId6" Type="http://schemas.openxmlformats.org/officeDocument/2006/relationships/tags" Target="../tags/tag277.xml"/><Relationship Id="rId5" Type="http://schemas.openxmlformats.org/officeDocument/2006/relationships/tags" Target="../tags/tag276.xml"/><Relationship Id="rId4" Type="http://schemas.openxmlformats.org/officeDocument/2006/relationships/image" Target="../media/image5.jpeg"/><Relationship Id="rId3" Type="http://schemas.openxmlformats.org/officeDocument/2006/relationships/tags" Target="../tags/tag275.xml"/><Relationship Id="rId2" Type="http://schemas.openxmlformats.org/officeDocument/2006/relationships/image" Target="../media/image3.jpeg"/><Relationship Id="rId1" Type="http://schemas.openxmlformats.org/officeDocument/2006/relationships/tags" Target="../tags/tag274.xml"/></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6.xml"/><Relationship Id="rId7" Type="http://schemas.openxmlformats.org/officeDocument/2006/relationships/slideLayout" Target="../slideLayouts/slideLayout8.xml"/><Relationship Id="rId6" Type="http://schemas.openxmlformats.org/officeDocument/2006/relationships/tags" Target="../tags/tag283.xml"/><Relationship Id="rId5" Type="http://schemas.openxmlformats.org/officeDocument/2006/relationships/tags" Target="../tags/tag282.xml"/><Relationship Id="rId4" Type="http://schemas.openxmlformats.org/officeDocument/2006/relationships/tags" Target="../tags/tag281.xml"/><Relationship Id="rId3" Type="http://schemas.openxmlformats.org/officeDocument/2006/relationships/image" Target="../media/image4.png"/><Relationship Id="rId2" Type="http://schemas.openxmlformats.org/officeDocument/2006/relationships/tags" Target="../tags/tag280.xml"/><Relationship Id="rId1" Type="http://schemas.openxmlformats.org/officeDocument/2006/relationships/tags" Target="../tags/tag279.xml"/></Relationships>
</file>

<file path=ppt/slides/_rels/slide27.xml.rels><?xml version="1.0" encoding="UTF-8" standalone="yes"?>
<Relationships xmlns="http://schemas.openxmlformats.org/package/2006/relationships"><Relationship Id="rId9" Type="http://schemas.openxmlformats.org/officeDocument/2006/relationships/notesSlide" Target="../notesSlides/notesSlide27.xml"/><Relationship Id="rId8" Type="http://schemas.openxmlformats.org/officeDocument/2006/relationships/slideLayout" Target="../slideLayouts/slideLayout6.xml"/><Relationship Id="rId7" Type="http://schemas.openxmlformats.org/officeDocument/2006/relationships/tags" Target="../tags/tag289.xml"/><Relationship Id="rId6" Type="http://schemas.openxmlformats.org/officeDocument/2006/relationships/tags" Target="../tags/tag288.xml"/><Relationship Id="rId5" Type="http://schemas.openxmlformats.org/officeDocument/2006/relationships/tags" Target="../tags/tag287.xml"/><Relationship Id="rId4" Type="http://schemas.openxmlformats.org/officeDocument/2006/relationships/tags" Target="../tags/tag286.xml"/><Relationship Id="rId3" Type="http://schemas.openxmlformats.org/officeDocument/2006/relationships/tags" Target="../tags/tag285.xml"/><Relationship Id="rId2" Type="http://schemas.openxmlformats.org/officeDocument/2006/relationships/image" Target="../media/image6.png"/><Relationship Id="rId1" Type="http://schemas.openxmlformats.org/officeDocument/2006/relationships/tags" Target="../tags/tag284.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4.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7.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image" Target="../media/image3.jpeg"/><Relationship Id="rId1" Type="http://schemas.openxmlformats.org/officeDocument/2006/relationships/tags" Target="../tags/tag20.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7.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image" Target="../media/image4.png"/><Relationship Id="rId1" Type="http://schemas.openxmlformats.org/officeDocument/2006/relationships/tags" Target="../tags/tag24.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slide" Target="slide12.xml"/><Relationship Id="rId10" Type="http://schemas.openxmlformats.org/officeDocument/2006/relationships/notesSlide" Target="../notesSlides/notesSlide6.xml"/><Relationship Id="rId1" Type="http://schemas.openxmlformats.org/officeDocument/2006/relationships/tags" Target="../tags/tag28.xml"/></Relationships>
</file>

<file path=ppt/slides/_rels/slide7.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slide" Target="slide10.xml"/><Relationship Id="rId3" Type="http://schemas.openxmlformats.org/officeDocument/2006/relationships/tags" Target="../tags/tag36.xml"/><Relationship Id="rId2" Type="http://schemas.openxmlformats.org/officeDocument/2006/relationships/tags" Target="../tags/tag35.xml"/><Relationship Id="rId12" Type="http://schemas.openxmlformats.org/officeDocument/2006/relationships/notesSlide" Target="../notesSlides/notesSlide7.xml"/><Relationship Id="rId11" Type="http://schemas.openxmlformats.org/officeDocument/2006/relationships/slideLayout" Target="../slideLayouts/slideLayout2.xml"/><Relationship Id="rId10" Type="http://schemas.openxmlformats.org/officeDocument/2006/relationships/tags" Target="../tags/tag42.xml"/><Relationship Id="rId1" Type="http://schemas.openxmlformats.org/officeDocument/2006/relationships/slide" Target="slide12.xml"/></Relationships>
</file>

<file path=ppt/slides/_rels/slide8.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slide" Target="slide10.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slide" Target="slide9.xml"/><Relationship Id="rId3" Type="http://schemas.openxmlformats.org/officeDocument/2006/relationships/tags" Target="../tags/tag44.xml"/><Relationship Id="rId2" Type="http://schemas.openxmlformats.org/officeDocument/2006/relationships/tags" Target="../tags/tag43.xml"/><Relationship Id="rId15" Type="http://schemas.openxmlformats.org/officeDocument/2006/relationships/notesSlide" Target="../notesSlides/notesSlide8.xml"/><Relationship Id="rId14" Type="http://schemas.openxmlformats.org/officeDocument/2006/relationships/slideLayout" Target="../slideLayouts/slideLayout2.xml"/><Relationship Id="rId13" Type="http://schemas.openxmlformats.org/officeDocument/2006/relationships/tags" Target="../tags/tag52.xml"/><Relationship Id="rId12" Type="http://schemas.openxmlformats.org/officeDocument/2006/relationships/tags" Target="../tags/tag51.xml"/><Relationship Id="rId11" Type="http://schemas.openxmlformats.org/officeDocument/2006/relationships/tags" Target="../tags/tag50.xml"/><Relationship Id="rId10" Type="http://schemas.openxmlformats.org/officeDocument/2006/relationships/tags" Target="../tags/tag49.xml"/><Relationship Id="rId1" Type="http://schemas.openxmlformats.org/officeDocument/2006/relationships/slide" Target="slide12.xml"/></Relationships>
</file>

<file path=ppt/slides/_rels/slide9.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slide" Target="slide10.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slide" Target="slide9.xml"/><Relationship Id="rId3" Type="http://schemas.openxmlformats.org/officeDocument/2006/relationships/tags" Target="../tags/tag54.xml"/><Relationship Id="rId2" Type="http://schemas.openxmlformats.org/officeDocument/2006/relationships/tags" Target="../tags/tag53.xml"/><Relationship Id="rId18" Type="http://schemas.openxmlformats.org/officeDocument/2006/relationships/notesSlide" Target="../notesSlides/notesSlide9.xml"/><Relationship Id="rId17" Type="http://schemas.openxmlformats.org/officeDocument/2006/relationships/slideLayout" Target="../slideLayouts/slideLayout2.xml"/><Relationship Id="rId16" Type="http://schemas.openxmlformats.org/officeDocument/2006/relationships/tags" Target="../tags/tag64.xml"/><Relationship Id="rId15" Type="http://schemas.openxmlformats.org/officeDocument/2006/relationships/tags" Target="../tags/tag63.xml"/><Relationship Id="rId14" Type="http://schemas.openxmlformats.org/officeDocument/2006/relationships/tags" Target="../tags/tag62.xml"/><Relationship Id="rId13" Type="http://schemas.openxmlformats.org/officeDocument/2006/relationships/tags" Target="../tags/tag61.xml"/><Relationship Id="rId12" Type="http://schemas.openxmlformats.org/officeDocument/2006/relationships/tags" Target="../tags/tag60.xml"/><Relationship Id="rId11" Type="http://schemas.openxmlformats.org/officeDocument/2006/relationships/tags" Target="../tags/tag59.xml"/><Relationship Id="rId10" Type="http://schemas.openxmlformats.org/officeDocument/2006/relationships/slide" Target="slide8.xml"/><Relationship Id="rId1"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lstStyle/>
          <a:p>
            <a:r>
              <a:rPr lang="en-US" altLang="zh-CN" dirty="0" smtClean="0"/>
              <a:t>LOREM IPSUM DOLOR LO</a:t>
            </a:r>
            <a:endParaRPr lang="zh-CN" altLang="en-US" dirty="0"/>
          </a:p>
        </p:txBody>
      </p:sp>
      <p:sp>
        <p:nvSpPr>
          <p:cNvPr id="3" name="副标题 2"/>
          <p:cNvSpPr>
            <a:spLocks noGrp="1"/>
          </p:cNvSpPr>
          <p:nvPr>
            <p:ph type="subTitle" idx="1"/>
            <p:custDataLst>
              <p:tags r:id="rId2"/>
            </p:custDataLst>
          </p:nvPr>
        </p:nvSpPr>
        <p:spPr/>
        <p:txBody>
          <a:bodyPr/>
          <a:lstStyle/>
          <a:p>
            <a:r>
              <a:rPr lang="en-US" altLang="zh-CN" smtClean="0"/>
              <a:t>LOREM IPSUM DOLOR</a:t>
            </a:r>
            <a:endParaRPr lang="zh-CN" altLang="en-US" dirty="0"/>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Entry_1">
            <a:hlinkClick r:id="rId1" action="ppaction://hlinksldjump"/>
          </p:cNvPr>
          <p:cNvSpPr/>
          <p:nvPr>
            <p:custDataLst>
              <p:tags r:id="rId2"/>
            </p:custDataLst>
          </p:nvPr>
        </p:nvSpPr>
        <p:spPr>
          <a:xfrm>
            <a:off x="4059350" y="1303520"/>
            <a:ext cx="2926558" cy="93041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0" rIns="0" bIns="108000" numCol="1" spcCol="0" rtlCol="0" fromWordArt="0" anchor="b" anchorCtr="0" forceAA="0" compatLnSpc="1">
            <a:normAutofit/>
          </a:bodyPr>
          <a:lstStyle/>
          <a:p>
            <a:r>
              <a:rPr lang="da-DK" altLang="zh-CN" smtClean="0">
                <a:solidFill>
                  <a:schemeClr val="tx1"/>
                </a:solidFill>
              </a:rPr>
              <a:t>LOREM IPSUM DOLOR LOREM </a:t>
            </a:r>
            <a:endParaRPr lang="zh-CN" altLang="en-US" dirty="0">
              <a:solidFill>
                <a:schemeClr val="tx1"/>
              </a:solidFill>
            </a:endParaRPr>
          </a:p>
        </p:txBody>
      </p:sp>
      <p:sp>
        <p:nvSpPr>
          <p:cNvPr id="42" name="MH_Number_1">
            <a:hlinkClick r:id="rId1" action="ppaction://hlinksldjump"/>
          </p:cNvPr>
          <p:cNvSpPr txBox="1">
            <a:spLocks noChangeArrowheads="1"/>
          </p:cNvSpPr>
          <p:nvPr>
            <p:custDataLst>
              <p:tags r:id="rId3"/>
            </p:custDataLst>
          </p:nvPr>
        </p:nvSpPr>
        <p:spPr bwMode="auto">
          <a:xfrm flipH="1">
            <a:off x="4032951" y="1714882"/>
            <a:ext cx="608521" cy="397883"/>
          </a:xfrm>
          <a:custGeom>
            <a:avLst/>
            <a:gdLst/>
            <a:ahLst/>
            <a:cxnLst/>
            <a:rect l="l" t="t" r="r" b="b"/>
            <a:pathLst>
              <a:path w="608521" h="397883">
                <a:moveTo>
                  <a:pt x="427446" y="28538"/>
                </a:moveTo>
                <a:cubicBezTo>
                  <a:pt x="429890" y="28538"/>
                  <a:pt x="432098" y="28602"/>
                  <a:pt x="434070" y="28731"/>
                </a:cubicBezTo>
                <a:lnTo>
                  <a:pt x="435373" y="198397"/>
                </a:lnTo>
                <a:lnTo>
                  <a:pt x="434349" y="342548"/>
                </a:lnTo>
                <a:lnTo>
                  <a:pt x="434169" y="368942"/>
                </a:lnTo>
                <a:cubicBezTo>
                  <a:pt x="405805" y="369248"/>
                  <a:pt x="380604" y="361360"/>
                  <a:pt x="358567" y="345279"/>
                </a:cubicBezTo>
                <a:cubicBezTo>
                  <a:pt x="338192" y="326077"/>
                  <a:pt x="322941" y="304467"/>
                  <a:pt x="312814" y="280450"/>
                </a:cubicBezTo>
                <a:cubicBezTo>
                  <a:pt x="302687" y="256432"/>
                  <a:pt x="297624" y="229350"/>
                  <a:pt x="297624" y="199203"/>
                </a:cubicBezTo>
                <a:cubicBezTo>
                  <a:pt x="297624" y="146178"/>
                  <a:pt x="311245" y="104109"/>
                  <a:pt x="338488" y="72995"/>
                </a:cubicBezTo>
                <a:cubicBezTo>
                  <a:pt x="350567" y="59164"/>
                  <a:pt x="364582" y="48296"/>
                  <a:pt x="380532" y="40393"/>
                </a:cubicBezTo>
                <a:cubicBezTo>
                  <a:pt x="396481" y="32490"/>
                  <a:pt x="412119" y="28538"/>
                  <a:pt x="427446" y="28538"/>
                </a:cubicBezTo>
                <a:close/>
                <a:moveTo>
                  <a:pt x="0" y="3567"/>
                </a:moveTo>
                <a:lnTo>
                  <a:pt x="2285" y="162691"/>
                </a:lnTo>
                <a:lnTo>
                  <a:pt x="0" y="378851"/>
                </a:lnTo>
                <a:lnTo>
                  <a:pt x="0" y="387730"/>
                </a:lnTo>
                <a:lnTo>
                  <a:pt x="166562" y="387730"/>
                </a:lnTo>
                <a:lnTo>
                  <a:pt x="166562" y="373367"/>
                </a:lnTo>
                <a:lnTo>
                  <a:pt x="164367" y="159561"/>
                </a:lnTo>
                <a:lnTo>
                  <a:pt x="163826" y="80490"/>
                </a:lnTo>
                <a:lnTo>
                  <a:pt x="163826" y="76691"/>
                </a:lnTo>
                <a:lnTo>
                  <a:pt x="201312" y="88349"/>
                </a:lnTo>
                <a:cubicBezTo>
                  <a:pt x="205343" y="89818"/>
                  <a:pt x="209186" y="90553"/>
                  <a:pt x="212841" y="90553"/>
                </a:cubicBezTo>
                <a:cubicBezTo>
                  <a:pt x="221868" y="90553"/>
                  <a:pt x="226381" y="85667"/>
                  <a:pt x="226381" y="75894"/>
                </a:cubicBezTo>
                <a:cubicBezTo>
                  <a:pt x="226381" y="69285"/>
                  <a:pt x="224433" y="64847"/>
                  <a:pt x="220535" y="62579"/>
                </a:cubicBezTo>
                <a:cubicBezTo>
                  <a:pt x="216638" y="60311"/>
                  <a:pt x="205335" y="57347"/>
                  <a:pt x="186628" y="53689"/>
                </a:cubicBezTo>
                <a:lnTo>
                  <a:pt x="126349" y="36431"/>
                </a:lnTo>
                <a:lnTo>
                  <a:pt x="103479" y="30335"/>
                </a:lnTo>
                <a:close/>
                <a:moveTo>
                  <a:pt x="428736" y="0"/>
                </a:moveTo>
                <a:cubicBezTo>
                  <a:pt x="384715" y="0"/>
                  <a:pt x="346729" y="19431"/>
                  <a:pt x="314778" y="58293"/>
                </a:cubicBezTo>
                <a:cubicBezTo>
                  <a:pt x="283951" y="95801"/>
                  <a:pt x="268537" y="143491"/>
                  <a:pt x="268537" y="201364"/>
                </a:cubicBezTo>
                <a:cubicBezTo>
                  <a:pt x="268537" y="261452"/>
                  <a:pt x="289735" y="311173"/>
                  <a:pt x="332130" y="350527"/>
                </a:cubicBezTo>
                <a:cubicBezTo>
                  <a:pt x="356940" y="382098"/>
                  <a:pt x="391063" y="397883"/>
                  <a:pt x="434499" y="397883"/>
                </a:cubicBezTo>
                <a:cubicBezTo>
                  <a:pt x="464206" y="397883"/>
                  <a:pt x="493003" y="389255"/>
                  <a:pt x="520892" y="371999"/>
                </a:cubicBezTo>
                <a:cubicBezTo>
                  <a:pt x="550153" y="356150"/>
                  <a:pt x="572920" y="331103"/>
                  <a:pt x="589193" y="296860"/>
                </a:cubicBezTo>
                <a:cubicBezTo>
                  <a:pt x="602078" y="269769"/>
                  <a:pt x="608521" y="237129"/>
                  <a:pt x="608521" y="198942"/>
                </a:cubicBezTo>
                <a:cubicBezTo>
                  <a:pt x="608521" y="137398"/>
                  <a:pt x="591318" y="91425"/>
                  <a:pt x="556912" y="61020"/>
                </a:cubicBezTo>
                <a:cubicBezTo>
                  <a:pt x="540236" y="38574"/>
                  <a:pt x="521384" y="22853"/>
                  <a:pt x="500355" y="13858"/>
                </a:cubicBezTo>
                <a:cubicBezTo>
                  <a:pt x="479326" y="4862"/>
                  <a:pt x="455453" y="243"/>
                  <a:pt x="428736"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000" b="1">
              <a:solidFill>
                <a:srgbClr val="FAA306"/>
              </a:solidFill>
              <a:latin typeface="+mn-lt"/>
              <a:ea typeface="+mn-ea"/>
            </a:endParaRPr>
          </a:p>
        </p:txBody>
      </p:sp>
      <p:sp>
        <p:nvSpPr>
          <p:cNvPr id="10" name="MH_Entry_3">
            <a:hlinkClick r:id="rId4" action="ppaction://hlinksldjump"/>
          </p:cNvPr>
          <p:cNvSpPr/>
          <p:nvPr>
            <p:custDataLst>
              <p:tags r:id="rId5"/>
            </p:custDataLst>
          </p:nvPr>
        </p:nvSpPr>
        <p:spPr>
          <a:xfrm>
            <a:off x="4059350" y="2964497"/>
            <a:ext cx="2926558" cy="93041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0" rIns="0" bIns="108000" numCol="1" spcCol="0" rtlCol="0" fromWordArt="0" anchor="b" anchorCtr="0" forceAA="0" compatLnSpc="1">
            <a:normAutofit/>
          </a:bodyPr>
          <a:lstStyle/>
          <a:p>
            <a:r>
              <a:rPr lang="da-DK" altLang="zh-CN" smtClean="0">
                <a:solidFill>
                  <a:schemeClr val="tx1"/>
                </a:solidFill>
              </a:rPr>
              <a:t>LOREM IPSUM DOLOR LOREM </a:t>
            </a:r>
            <a:endParaRPr lang="zh-CN" altLang="en-US" dirty="0">
              <a:solidFill>
                <a:schemeClr val="tx1"/>
              </a:solidFill>
            </a:endParaRPr>
          </a:p>
        </p:txBody>
      </p:sp>
      <p:sp>
        <p:nvSpPr>
          <p:cNvPr id="44" name="MH_Number_3">
            <a:hlinkClick r:id="rId4" action="ppaction://hlinksldjump"/>
          </p:cNvPr>
          <p:cNvSpPr txBox="1">
            <a:spLocks noChangeArrowheads="1"/>
          </p:cNvSpPr>
          <p:nvPr>
            <p:custDataLst>
              <p:tags r:id="rId6"/>
            </p:custDataLst>
          </p:nvPr>
        </p:nvSpPr>
        <p:spPr bwMode="auto">
          <a:xfrm flipH="1">
            <a:off x="4023424" y="3375768"/>
            <a:ext cx="698562" cy="397883"/>
          </a:xfrm>
          <a:custGeom>
            <a:avLst/>
            <a:gdLst/>
            <a:ahLst/>
            <a:cxnLst/>
            <a:rect l="l" t="t" r="r" b="b"/>
            <a:pathLst>
              <a:path w="698562" h="397883">
                <a:moveTo>
                  <a:pt x="517487" y="28538"/>
                </a:moveTo>
                <a:cubicBezTo>
                  <a:pt x="519931" y="28538"/>
                  <a:pt x="522139" y="28602"/>
                  <a:pt x="524111" y="28731"/>
                </a:cubicBezTo>
                <a:lnTo>
                  <a:pt x="525414" y="198397"/>
                </a:lnTo>
                <a:lnTo>
                  <a:pt x="524390" y="342548"/>
                </a:lnTo>
                <a:lnTo>
                  <a:pt x="524210" y="368942"/>
                </a:lnTo>
                <a:cubicBezTo>
                  <a:pt x="495846" y="369248"/>
                  <a:pt x="470645" y="361360"/>
                  <a:pt x="448608" y="345279"/>
                </a:cubicBezTo>
                <a:cubicBezTo>
                  <a:pt x="428233" y="326077"/>
                  <a:pt x="412982" y="304467"/>
                  <a:pt x="402855" y="280450"/>
                </a:cubicBezTo>
                <a:cubicBezTo>
                  <a:pt x="392728" y="256432"/>
                  <a:pt x="387665" y="229350"/>
                  <a:pt x="387665" y="199203"/>
                </a:cubicBezTo>
                <a:cubicBezTo>
                  <a:pt x="387665" y="146178"/>
                  <a:pt x="401286" y="104109"/>
                  <a:pt x="428529" y="72995"/>
                </a:cubicBezTo>
                <a:cubicBezTo>
                  <a:pt x="440608" y="59164"/>
                  <a:pt x="454623" y="48296"/>
                  <a:pt x="470573" y="40393"/>
                </a:cubicBezTo>
                <a:cubicBezTo>
                  <a:pt x="486522" y="32490"/>
                  <a:pt x="502160" y="28538"/>
                  <a:pt x="517487" y="28538"/>
                </a:cubicBezTo>
                <a:close/>
                <a:moveTo>
                  <a:pt x="160169" y="0"/>
                </a:moveTo>
                <a:cubicBezTo>
                  <a:pt x="121764" y="0"/>
                  <a:pt x="90679" y="6992"/>
                  <a:pt x="66915" y="20975"/>
                </a:cubicBezTo>
                <a:cubicBezTo>
                  <a:pt x="50454" y="29527"/>
                  <a:pt x="38296" y="40464"/>
                  <a:pt x="30441" y="53785"/>
                </a:cubicBezTo>
                <a:cubicBezTo>
                  <a:pt x="22586" y="67107"/>
                  <a:pt x="18659" y="81752"/>
                  <a:pt x="18659" y="97722"/>
                </a:cubicBezTo>
                <a:cubicBezTo>
                  <a:pt x="18659" y="124799"/>
                  <a:pt x="29596" y="146274"/>
                  <a:pt x="51471" y="162146"/>
                </a:cubicBezTo>
                <a:cubicBezTo>
                  <a:pt x="66176" y="172792"/>
                  <a:pt x="83230" y="180359"/>
                  <a:pt x="102636" y="184847"/>
                </a:cubicBezTo>
                <a:lnTo>
                  <a:pt x="115970" y="187133"/>
                </a:lnTo>
                <a:lnTo>
                  <a:pt x="106823" y="187623"/>
                </a:lnTo>
                <a:cubicBezTo>
                  <a:pt x="72660" y="191850"/>
                  <a:pt x="45755" y="202952"/>
                  <a:pt x="26106" y="220928"/>
                </a:cubicBezTo>
                <a:cubicBezTo>
                  <a:pt x="8702" y="236792"/>
                  <a:pt x="0" y="256889"/>
                  <a:pt x="0" y="281219"/>
                </a:cubicBezTo>
                <a:cubicBezTo>
                  <a:pt x="0" y="304406"/>
                  <a:pt x="8190" y="325437"/>
                  <a:pt x="24571" y="344310"/>
                </a:cubicBezTo>
                <a:cubicBezTo>
                  <a:pt x="55422" y="380025"/>
                  <a:pt x="105992" y="397883"/>
                  <a:pt x="176282" y="397883"/>
                </a:cubicBezTo>
                <a:cubicBezTo>
                  <a:pt x="229664" y="397883"/>
                  <a:pt x="272112" y="387291"/>
                  <a:pt x="303626" y="366108"/>
                </a:cubicBezTo>
                <a:cubicBezTo>
                  <a:pt x="325486" y="351602"/>
                  <a:pt x="336417" y="337423"/>
                  <a:pt x="336417" y="323572"/>
                </a:cubicBezTo>
                <a:cubicBezTo>
                  <a:pt x="336417" y="318890"/>
                  <a:pt x="334747" y="315012"/>
                  <a:pt x="331409" y="311940"/>
                </a:cubicBezTo>
                <a:cubicBezTo>
                  <a:pt x="328070" y="308867"/>
                  <a:pt x="324147" y="307330"/>
                  <a:pt x="319640" y="307330"/>
                </a:cubicBezTo>
                <a:cubicBezTo>
                  <a:pt x="314086" y="307330"/>
                  <a:pt x="309950" y="308687"/>
                  <a:pt x="307234" y="311399"/>
                </a:cubicBezTo>
                <a:cubicBezTo>
                  <a:pt x="304517" y="314112"/>
                  <a:pt x="300839" y="319456"/>
                  <a:pt x="296200" y="327430"/>
                </a:cubicBezTo>
                <a:cubicBezTo>
                  <a:pt x="290580" y="337663"/>
                  <a:pt x="280949" y="345898"/>
                  <a:pt x="267306" y="352135"/>
                </a:cubicBezTo>
                <a:cubicBezTo>
                  <a:pt x="242427" y="363606"/>
                  <a:pt x="214032" y="369341"/>
                  <a:pt x="182121" y="369341"/>
                </a:cubicBezTo>
                <a:lnTo>
                  <a:pt x="179184" y="369277"/>
                </a:lnTo>
                <a:lnTo>
                  <a:pt x="179184" y="200588"/>
                </a:lnTo>
                <a:lnTo>
                  <a:pt x="214213" y="200588"/>
                </a:lnTo>
                <a:cubicBezTo>
                  <a:pt x="223998" y="200588"/>
                  <a:pt x="230713" y="199780"/>
                  <a:pt x="234358" y="198163"/>
                </a:cubicBezTo>
                <a:cubicBezTo>
                  <a:pt x="238004" y="196547"/>
                  <a:pt x="239827" y="192552"/>
                  <a:pt x="239827" y="186178"/>
                </a:cubicBezTo>
                <a:cubicBezTo>
                  <a:pt x="239827" y="179586"/>
                  <a:pt x="237988" y="175401"/>
                  <a:pt x="234309" y="173622"/>
                </a:cubicBezTo>
                <a:cubicBezTo>
                  <a:pt x="230630" y="171842"/>
                  <a:pt x="223843" y="170953"/>
                  <a:pt x="213948" y="170953"/>
                </a:cubicBezTo>
                <a:lnTo>
                  <a:pt x="179184" y="170953"/>
                </a:lnTo>
                <a:lnTo>
                  <a:pt x="179184" y="29293"/>
                </a:lnTo>
                <a:cubicBezTo>
                  <a:pt x="217135" y="28801"/>
                  <a:pt x="247206" y="40972"/>
                  <a:pt x="269398" y="65805"/>
                </a:cubicBezTo>
                <a:cubicBezTo>
                  <a:pt x="277476" y="74255"/>
                  <a:pt x="284705" y="78479"/>
                  <a:pt x="291085" y="78479"/>
                </a:cubicBezTo>
                <a:cubicBezTo>
                  <a:pt x="295601" y="78479"/>
                  <a:pt x="299346" y="76602"/>
                  <a:pt x="302320" y="72848"/>
                </a:cubicBezTo>
                <a:cubicBezTo>
                  <a:pt x="305294" y="69093"/>
                  <a:pt x="306781" y="64838"/>
                  <a:pt x="306781" y="60081"/>
                </a:cubicBezTo>
                <a:cubicBezTo>
                  <a:pt x="306781" y="51309"/>
                  <a:pt x="298723" y="41546"/>
                  <a:pt x="282608" y="30793"/>
                </a:cubicBezTo>
                <a:cubicBezTo>
                  <a:pt x="252107" y="10265"/>
                  <a:pt x="211294" y="0"/>
                  <a:pt x="160169" y="0"/>
                </a:cubicBezTo>
                <a:close/>
                <a:moveTo>
                  <a:pt x="518777" y="0"/>
                </a:moveTo>
                <a:cubicBezTo>
                  <a:pt x="474756" y="0"/>
                  <a:pt x="436770" y="19431"/>
                  <a:pt x="404819" y="58294"/>
                </a:cubicBezTo>
                <a:cubicBezTo>
                  <a:pt x="373992" y="95801"/>
                  <a:pt x="358578" y="143491"/>
                  <a:pt x="358578" y="201364"/>
                </a:cubicBezTo>
                <a:cubicBezTo>
                  <a:pt x="358578" y="261452"/>
                  <a:pt x="379776" y="311173"/>
                  <a:pt x="422171" y="350527"/>
                </a:cubicBezTo>
                <a:cubicBezTo>
                  <a:pt x="446981" y="382098"/>
                  <a:pt x="481104" y="397883"/>
                  <a:pt x="524540" y="397883"/>
                </a:cubicBezTo>
                <a:cubicBezTo>
                  <a:pt x="554247" y="397883"/>
                  <a:pt x="583044" y="389255"/>
                  <a:pt x="610933" y="371999"/>
                </a:cubicBezTo>
                <a:cubicBezTo>
                  <a:pt x="640194" y="356150"/>
                  <a:pt x="662961" y="331103"/>
                  <a:pt x="679234" y="296860"/>
                </a:cubicBezTo>
                <a:cubicBezTo>
                  <a:pt x="692119" y="269769"/>
                  <a:pt x="698562" y="237129"/>
                  <a:pt x="698562" y="198942"/>
                </a:cubicBezTo>
                <a:cubicBezTo>
                  <a:pt x="698562" y="137398"/>
                  <a:pt x="681359" y="91425"/>
                  <a:pt x="646953" y="61020"/>
                </a:cubicBezTo>
                <a:cubicBezTo>
                  <a:pt x="630277" y="38574"/>
                  <a:pt x="611425" y="22853"/>
                  <a:pt x="590396" y="13858"/>
                </a:cubicBezTo>
                <a:cubicBezTo>
                  <a:pt x="569367" y="4862"/>
                  <a:pt x="545494" y="243"/>
                  <a:pt x="518777"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000" b="1">
              <a:solidFill>
                <a:srgbClr val="FAA306"/>
              </a:solidFill>
              <a:latin typeface="+mn-lt"/>
              <a:ea typeface="+mn-ea"/>
            </a:endParaRPr>
          </a:p>
        </p:txBody>
      </p:sp>
      <p:sp>
        <p:nvSpPr>
          <p:cNvPr id="13" name="MH_Entry_5">
            <a:hlinkClick r:id="rId7" action="ppaction://hlinksldjump"/>
          </p:cNvPr>
          <p:cNvSpPr/>
          <p:nvPr>
            <p:custDataLst>
              <p:tags r:id="rId8"/>
            </p:custDataLst>
          </p:nvPr>
        </p:nvSpPr>
        <p:spPr>
          <a:xfrm>
            <a:off x="4059350" y="4625474"/>
            <a:ext cx="2926558" cy="93041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0" rIns="0" bIns="108000" numCol="1" spcCol="0" rtlCol="0" fromWordArt="0" anchor="b" anchorCtr="0" forceAA="0" compatLnSpc="1">
            <a:normAutofit/>
          </a:bodyPr>
          <a:lstStyle/>
          <a:p>
            <a:r>
              <a:rPr lang="da-DK" altLang="zh-CN" dirty="0" smtClean="0">
                <a:solidFill>
                  <a:schemeClr val="tx1"/>
                </a:solidFill>
              </a:rPr>
              <a:t>LOREM IPSUM DOLOR LOREM </a:t>
            </a:r>
            <a:endParaRPr lang="zh-CN" altLang="en-US" dirty="0">
              <a:solidFill>
                <a:schemeClr val="tx1"/>
              </a:solidFill>
            </a:endParaRPr>
          </a:p>
        </p:txBody>
      </p:sp>
      <p:sp>
        <p:nvSpPr>
          <p:cNvPr id="45" name="MH_Number_5">
            <a:hlinkClick r:id="rId7" action="ppaction://hlinksldjump"/>
          </p:cNvPr>
          <p:cNvSpPr txBox="1">
            <a:spLocks noChangeArrowheads="1"/>
          </p:cNvSpPr>
          <p:nvPr>
            <p:custDataLst>
              <p:tags r:id="rId9"/>
            </p:custDataLst>
          </p:nvPr>
        </p:nvSpPr>
        <p:spPr bwMode="auto">
          <a:xfrm flipH="1">
            <a:off x="4023426" y="5036654"/>
            <a:ext cx="700483" cy="398157"/>
          </a:xfrm>
          <a:custGeom>
            <a:avLst/>
            <a:gdLst/>
            <a:ahLst/>
            <a:cxnLst/>
            <a:rect l="l" t="t" r="r" b="b"/>
            <a:pathLst>
              <a:path w="700483" h="398157">
                <a:moveTo>
                  <a:pt x="519408" y="28538"/>
                </a:moveTo>
                <a:cubicBezTo>
                  <a:pt x="521852" y="28538"/>
                  <a:pt x="524060" y="28602"/>
                  <a:pt x="526032" y="28731"/>
                </a:cubicBezTo>
                <a:lnTo>
                  <a:pt x="527335" y="198397"/>
                </a:lnTo>
                <a:lnTo>
                  <a:pt x="526311" y="342548"/>
                </a:lnTo>
                <a:lnTo>
                  <a:pt x="526131" y="368942"/>
                </a:lnTo>
                <a:cubicBezTo>
                  <a:pt x="497767" y="369248"/>
                  <a:pt x="472566" y="361360"/>
                  <a:pt x="450529" y="345279"/>
                </a:cubicBezTo>
                <a:cubicBezTo>
                  <a:pt x="430154" y="326077"/>
                  <a:pt x="414903" y="304467"/>
                  <a:pt x="404776" y="280450"/>
                </a:cubicBezTo>
                <a:cubicBezTo>
                  <a:pt x="394649" y="256432"/>
                  <a:pt x="389586" y="229350"/>
                  <a:pt x="389586" y="199203"/>
                </a:cubicBezTo>
                <a:cubicBezTo>
                  <a:pt x="389586" y="146178"/>
                  <a:pt x="403207" y="104109"/>
                  <a:pt x="430450" y="72995"/>
                </a:cubicBezTo>
                <a:cubicBezTo>
                  <a:pt x="442529" y="59164"/>
                  <a:pt x="456544" y="48296"/>
                  <a:pt x="472494" y="40393"/>
                </a:cubicBezTo>
                <a:cubicBezTo>
                  <a:pt x="488443" y="32490"/>
                  <a:pt x="504081" y="28538"/>
                  <a:pt x="519408" y="28538"/>
                </a:cubicBezTo>
                <a:close/>
                <a:moveTo>
                  <a:pt x="51549" y="9604"/>
                </a:moveTo>
                <a:cubicBezTo>
                  <a:pt x="42794" y="9604"/>
                  <a:pt x="38416" y="13629"/>
                  <a:pt x="38416" y="21678"/>
                </a:cubicBezTo>
                <a:cubicBezTo>
                  <a:pt x="38416" y="27966"/>
                  <a:pt x="40520" y="33380"/>
                  <a:pt x="44727" y="37919"/>
                </a:cubicBezTo>
                <a:cubicBezTo>
                  <a:pt x="48935" y="42458"/>
                  <a:pt x="54130" y="44728"/>
                  <a:pt x="60312" y="44728"/>
                </a:cubicBezTo>
                <a:cubicBezTo>
                  <a:pt x="63940" y="44728"/>
                  <a:pt x="68430" y="44445"/>
                  <a:pt x="73784" y="43879"/>
                </a:cubicBezTo>
                <a:cubicBezTo>
                  <a:pt x="115064" y="41701"/>
                  <a:pt x="165897" y="40429"/>
                  <a:pt x="226283" y="40063"/>
                </a:cubicBezTo>
                <a:lnTo>
                  <a:pt x="227458" y="40063"/>
                </a:lnTo>
                <a:lnTo>
                  <a:pt x="249389" y="98909"/>
                </a:lnTo>
                <a:cubicBezTo>
                  <a:pt x="236800" y="93521"/>
                  <a:pt x="217468" y="90827"/>
                  <a:pt x="191391" y="90827"/>
                </a:cubicBezTo>
                <a:cubicBezTo>
                  <a:pt x="160658" y="90827"/>
                  <a:pt x="132019" y="95065"/>
                  <a:pt x="105473" y="103540"/>
                </a:cubicBezTo>
                <a:cubicBezTo>
                  <a:pt x="68037" y="115453"/>
                  <a:pt x="40384" y="134903"/>
                  <a:pt x="22514" y="161889"/>
                </a:cubicBezTo>
                <a:cubicBezTo>
                  <a:pt x="7504" y="184581"/>
                  <a:pt x="0" y="210681"/>
                  <a:pt x="0" y="240188"/>
                </a:cubicBezTo>
                <a:cubicBezTo>
                  <a:pt x="0" y="269131"/>
                  <a:pt x="7567" y="295831"/>
                  <a:pt x="22702" y="320287"/>
                </a:cubicBezTo>
                <a:cubicBezTo>
                  <a:pt x="54616" y="372201"/>
                  <a:pt x="105040" y="398157"/>
                  <a:pt x="173975" y="398157"/>
                </a:cubicBezTo>
                <a:cubicBezTo>
                  <a:pt x="220909" y="398157"/>
                  <a:pt x="259940" y="385476"/>
                  <a:pt x="291068" y="360114"/>
                </a:cubicBezTo>
                <a:cubicBezTo>
                  <a:pt x="319654" y="336810"/>
                  <a:pt x="333947" y="305351"/>
                  <a:pt x="333947" y="265737"/>
                </a:cubicBezTo>
                <a:cubicBezTo>
                  <a:pt x="333947" y="240392"/>
                  <a:pt x="327610" y="218476"/>
                  <a:pt x="314936" y="199988"/>
                </a:cubicBezTo>
                <a:cubicBezTo>
                  <a:pt x="307879" y="189961"/>
                  <a:pt x="300702" y="184947"/>
                  <a:pt x="293404" y="184947"/>
                </a:cubicBezTo>
                <a:cubicBezTo>
                  <a:pt x="288842" y="184947"/>
                  <a:pt x="284809" y="186889"/>
                  <a:pt x="281305" y="190772"/>
                </a:cubicBezTo>
                <a:cubicBezTo>
                  <a:pt x="277801" y="194655"/>
                  <a:pt x="276048" y="198754"/>
                  <a:pt x="276048" y="203071"/>
                </a:cubicBezTo>
                <a:cubicBezTo>
                  <a:pt x="276048" y="206352"/>
                  <a:pt x="276873" y="209070"/>
                  <a:pt x="278522" y="211223"/>
                </a:cubicBezTo>
                <a:cubicBezTo>
                  <a:pt x="280172" y="213377"/>
                  <a:pt x="285409" y="218671"/>
                  <a:pt x="294236" y="227106"/>
                </a:cubicBezTo>
                <a:cubicBezTo>
                  <a:pt x="301319" y="235636"/>
                  <a:pt x="304861" y="249219"/>
                  <a:pt x="304861" y="267855"/>
                </a:cubicBezTo>
                <a:cubicBezTo>
                  <a:pt x="304861" y="288773"/>
                  <a:pt x="299766" y="306387"/>
                  <a:pt x="289576" y="320699"/>
                </a:cubicBezTo>
                <a:cubicBezTo>
                  <a:pt x="276742" y="337735"/>
                  <a:pt x="258522" y="350782"/>
                  <a:pt x="234918" y="359840"/>
                </a:cubicBezTo>
                <a:cubicBezTo>
                  <a:pt x="217196" y="366543"/>
                  <a:pt x="200278" y="369894"/>
                  <a:pt x="184162" y="369894"/>
                </a:cubicBezTo>
                <a:cubicBezTo>
                  <a:pt x="182064" y="369894"/>
                  <a:pt x="179948" y="369800"/>
                  <a:pt x="177813" y="369611"/>
                </a:cubicBezTo>
                <a:lnTo>
                  <a:pt x="177813" y="120103"/>
                </a:lnTo>
                <a:cubicBezTo>
                  <a:pt x="182340" y="119794"/>
                  <a:pt x="187146" y="119640"/>
                  <a:pt x="192231" y="119640"/>
                </a:cubicBezTo>
                <a:cubicBezTo>
                  <a:pt x="223253" y="119640"/>
                  <a:pt x="246437" y="126107"/>
                  <a:pt x="261784" y="139041"/>
                </a:cubicBezTo>
                <a:cubicBezTo>
                  <a:pt x="266380" y="142754"/>
                  <a:pt x="270279" y="144610"/>
                  <a:pt x="273480" y="144610"/>
                </a:cubicBezTo>
                <a:cubicBezTo>
                  <a:pt x="276922" y="144610"/>
                  <a:pt x="280177" y="143009"/>
                  <a:pt x="283245" y="139806"/>
                </a:cubicBezTo>
                <a:cubicBezTo>
                  <a:pt x="286313" y="136603"/>
                  <a:pt x="287848" y="133325"/>
                  <a:pt x="287848" y="129972"/>
                </a:cubicBezTo>
                <a:cubicBezTo>
                  <a:pt x="287848" y="128075"/>
                  <a:pt x="287265" y="125728"/>
                  <a:pt x="286098" y="122932"/>
                </a:cubicBezTo>
                <a:lnTo>
                  <a:pt x="283016" y="114452"/>
                </a:lnTo>
                <a:lnTo>
                  <a:pt x="278432" y="103471"/>
                </a:lnTo>
                <a:cubicBezTo>
                  <a:pt x="273230" y="89059"/>
                  <a:pt x="267132" y="71473"/>
                  <a:pt x="260137" y="50713"/>
                </a:cubicBezTo>
                <a:lnTo>
                  <a:pt x="247322" y="10183"/>
                </a:lnTo>
                <a:lnTo>
                  <a:pt x="167552" y="11251"/>
                </a:lnTo>
                <a:lnTo>
                  <a:pt x="124158" y="11534"/>
                </a:lnTo>
                <a:lnTo>
                  <a:pt x="66152" y="10020"/>
                </a:lnTo>
                <a:close/>
                <a:moveTo>
                  <a:pt x="520698" y="0"/>
                </a:moveTo>
                <a:cubicBezTo>
                  <a:pt x="476677" y="0"/>
                  <a:pt x="438691" y="19431"/>
                  <a:pt x="406740" y="58294"/>
                </a:cubicBezTo>
                <a:cubicBezTo>
                  <a:pt x="375913" y="95801"/>
                  <a:pt x="360499" y="143491"/>
                  <a:pt x="360499" y="201364"/>
                </a:cubicBezTo>
                <a:cubicBezTo>
                  <a:pt x="360499" y="261452"/>
                  <a:pt x="381697" y="311173"/>
                  <a:pt x="424092" y="350527"/>
                </a:cubicBezTo>
                <a:cubicBezTo>
                  <a:pt x="448902" y="382098"/>
                  <a:pt x="483025" y="397883"/>
                  <a:pt x="526461" y="397883"/>
                </a:cubicBezTo>
                <a:cubicBezTo>
                  <a:pt x="556168" y="397883"/>
                  <a:pt x="584965" y="389255"/>
                  <a:pt x="612854" y="371999"/>
                </a:cubicBezTo>
                <a:cubicBezTo>
                  <a:pt x="642115" y="356150"/>
                  <a:pt x="664882" y="331103"/>
                  <a:pt x="681155" y="296860"/>
                </a:cubicBezTo>
                <a:cubicBezTo>
                  <a:pt x="694040" y="269769"/>
                  <a:pt x="700483" y="237129"/>
                  <a:pt x="700483" y="198942"/>
                </a:cubicBezTo>
                <a:cubicBezTo>
                  <a:pt x="700483" y="137398"/>
                  <a:pt x="683280" y="91425"/>
                  <a:pt x="648874" y="61020"/>
                </a:cubicBezTo>
                <a:cubicBezTo>
                  <a:pt x="632198" y="38574"/>
                  <a:pt x="613346" y="22853"/>
                  <a:pt x="592317" y="13858"/>
                </a:cubicBezTo>
                <a:cubicBezTo>
                  <a:pt x="571288" y="4862"/>
                  <a:pt x="547415" y="243"/>
                  <a:pt x="520698"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000" b="1">
              <a:solidFill>
                <a:srgbClr val="FAA306"/>
              </a:solidFill>
              <a:latin typeface="+mn-lt"/>
              <a:ea typeface="+mn-ea"/>
            </a:endParaRPr>
          </a:p>
        </p:txBody>
      </p:sp>
      <p:sp>
        <p:nvSpPr>
          <p:cNvPr id="22" name="MH_Entry_2">
            <a:hlinkClick r:id="rId10" action="ppaction://hlinksldjump"/>
          </p:cNvPr>
          <p:cNvSpPr/>
          <p:nvPr>
            <p:custDataLst>
              <p:tags r:id="rId11"/>
            </p:custDataLst>
          </p:nvPr>
        </p:nvSpPr>
        <p:spPr>
          <a:xfrm>
            <a:off x="7822815" y="2133303"/>
            <a:ext cx="2926558" cy="93041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0" rIns="0" bIns="108000" numCol="1" spcCol="0" rtlCol="0" fromWordArt="0" anchor="b" anchorCtr="0" forceAA="0" compatLnSpc="1">
            <a:normAutofit/>
          </a:bodyPr>
          <a:lstStyle/>
          <a:p>
            <a:r>
              <a:rPr lang="da-DK" altLang="zh-CN" smtClean="0">
                <a:solidFill>
                  <a:schemeClr val="tx1"/>
                </a:solidFill>
              </a:rPr>
              <a:t>LOREM IPSUM DOLOR LOREM </a:t>
            </a:r>
            <a:endParaRPr lang="zh-CN" altLang="en-US" dirty="0">
              <a:solidFill>
                <a:schemeClr val="tx1"/>
              </a:solidFill>
            </a:endParaRPr>
          </a:p>
        </p:txBody>
      </p:sp>
      <p:sp>
        <p:nvSpPr>
          <p:cNvPr id="43" name="MH_Number_2">
            <a:hlinkClick r:id="rId10" action="ppaction://hlinksldjump"/>
          </p:cNvPr>
          <p:cNvSpPr txBox="1">
            <a:spLocks noChangeArrowheads="1"/>
          </p:cNvSpPr>
          <p:nvPr>
            <p:custDataLst>
              <p:tags r:id="rId12"/>
            </p:custDataLst>
          </p:nvPr>
        </p:nvSpPr>
        <p:spPr bwMode="auto">
          <a:xfrm flipH="1">
            <a:off x="7786891" y="2544665"/>
            <a:ext cx="705971" cy="397883"/>
          </a:xfrm>
          <a:custGeom>
            <a:avLst/>
            <a:gdLst/>
            <a:ahLst/>
            <a:cxnLst/>
            <a:rect l="l" t="t" r="r" b="b"/>
            <a:pathLst>
              <a:path w="705971" h="397883">
                <a:moveTo>
                  <a:pt x="524896" y="28538"/>
                </a:moveTo>
                <a:cubicBezTo>
                  <a:pt x="527340" y="28538"/>
                  <a:pt x="529548" y="28602"/>
                  <a:pt x="531520" y="28731"/>
                </a:cubicBezTo>
                <a:lnTo>
                  <a:pt x="532823" y="198397"/>
                </a:lnTo>
                <a:lnTo>
                  <a:pt x="531799" y="342548"/>
                </a:lnTo>
                <a:lnTo>
                  <a:pt x="531619" y="368942"/>
                </a:lnTo>
                <a:cubicBezTo>
                  <a:pt x="503255" y="369248"/>
                  <a:pt x="478055" y="361360"/>
                  <a:pt x="456017" y="345279"/>
                </a:cubicBezTo>
                <a:cubicBezTo>
                  <a:pt x="435642" y="326077"/>
                  <a:pt x="420392" y="304467"/>
                  <a:pt x="410264" y="280450"/>
                </a:cubicBezTo>
                <a:cubicBezTo>
                  <a:pt x="400137" y="256432"/>
                  <a:pt x="395074" y="229350"/>
                  <a:pt x="395074" y="199203"/>
                </a:cubicBezTo>
                <a:cubicBezTo>
                  <a:pt x="395074" y="146178"/>
                  <a:pt x="408695" y="104109"/>
                  <a:pt x="435938" y="72995"/>
                </a:cubicBezTo>
                <a:cubicBezTo>
                  <a:pt x="448018" y="59164"/>
                  <a:pt x="462032" y="48296"/>
                  <a:pt x="477982" y="40393"/>
                </a:cubicBezTo>
                <a:cubicBezTo>
                  <a:pt x="493931" y="32490"/>
                  <a:pt x="509569" y="28538"/>
                  <a:pt x="524896" y="28538"/>
                </a:cubicBezTo>
                <a:close/>
                <a:moveTo>
                  <a:pt x="156139" y="0"/>
                </a:moveTo>
                <a:cubicBezTo>
                  <a:pt x="119294" y="0"/>
                  <a:pt x="87550" y="6477"/>
                  <a:pt x="60904" y="19431"/>
                </a:cubicBezTo>
                <a:cubicBezTo>
                  <a:pt x="40816" y="29101"/>
                  <a:pt x="25196" y="43269"/>
                  <a:pt x="14046" y="61934"/>
                </a:cubicBezTo>
                <a:cubicBezTo>
                  <a:pt x="4865" y="77374"/>
                  <a:pt x="274" y="94610"/>
                  <a:pt x="274" y="113641"/>
                </a:cubicBezTo>
                <a:cubicBezTo>
                  <a:pt x="274" y="128393"/>
                  <a:pt x="2918" y="143232"/>
                  <a:pt x="8206" y="158156"/>
                </a:cubicBezTo>
                <a:cubicBezTo>
                  <a:pt x="13494" y="173081"/>
                  <a:pt x="22246" y="190934"/>
                  <a:pt x="34463" y="211714"/>
                </a:cubicBezTo>
                <a:cubicBezTo>
                  <a:pt x="55489" y="247155"/>
                  <a:pt x="80269" y="284521"/>
                  <a:pt x="108804" y="323812"/>
                </a:cubicBezTo>
                <a:lnTo>
                  <a:pt x="139636" y="359467"/>
                </a:lnTo>
                <a:lnTo>
                  <a:pt x="135528" y="359467"/>
                </a:lnTo>
                <a:cubicBezTo>
                  <a:pt x="86768" y="359284"/>
                  <a:pt x="51786" y="357820"/>
                  <a:pt x="30583" y="355076"/>
                </a:cubicBezTo>
                <a:cubicBezTo>
                  <a:pt x="23605" y="353796"/>
                  <a:pt x="18202" y="353155"/>
                  <a:pt x="14372" y="353155"/>
                </a:cubicBezTo>
                <a:cubicBezTo>
                  <a:pt x="4790" y="353155"/>
                  <a:pt x="0" y="358059"/>
                  <a:pt x="0" y="367866"/>
                </a:cubicBezTo>
                <a:cubicBezTo>
                  <a:pt x="0" y="377467"/>
                  <a:pt x="3851" y="383380"/>
                  <a:pt x="11555" y="385603"/>
                </a:cubicBezTo>
                <a:cubicBezTo>
                  <a:pt x="16059" y="387021"/>
                  <a:pt x="22648" y="387730"/>
                  <a:pt x="31320" y="387730"/>
                </a:cubicBezTo>
                <a:lnTo>
                  <a:pt x="342179" y="387730"/>
                </a:lnTo>
                <a:cubicBezTo>
                  <a:pt x="309771" y="343766"/>
                  <a:pt x="282668" y="307363"/>
                  <a:pt x="260868" y="278522"/>
                </a:cubicBezTo>
                <a:cubicBezTo>
                  <a:pt x="239069" y="249682"/>
                  <a:pt x="216392" y="217762"/>
                  <a:pt x="192836" y="182765"/>
                </a:cubicBezTo>
                <a:cubicBezTo>
                  <a:pt x="166916" y="144131"/>
                  <a:pt x="148877" y="115541"/>
                  <a:pt x="138718" y="96993"/>
                </a:cubicBezTo>
                <a:cubicBezTo>
                  <a:pt x="128560" y="78445"/>
                  <a:pt x="123481" y="65005"/>
                  <a:pt x="123481" y="56673"/>
                </a:cubicBezTo>
                <a:cubicBezTo>
                  <a:pt x="123481" y="47746"/>
                  <a:pt x="126968" y="41008"/>
                  <a:pt x="133944" y="36459"/>
                </a:cubicBezTo>
                <a:cubicBezTo>
                  <a:pt x="140920" y="31910"/>
                  <a:pt x="152177" y="29636"/>
                  <a:pt x="167715" y="29636"/>
                </a:cubicBezTo>
                <a:cubicBezTo>
                  <a:pt x="183779" y="29636"/>
                  <a:pt x="200244" y="32319"/>
                  <a:pt x="217110" y="37685"/>
                </a:cubicBezTo>
                <a:cubicBezTo>
                  <a:pt x="233976" y="43052"/>
                  <a:pt x="251145" y="50500"/>
                  <a:pt x="268618" y="60030"/>
                </a:cubicBezTo>
                <a:cubicBezTo>
                  <a:pt x="273715" y="67670"/>
                  <a:pt x="279474" y="77293"/>
                  <a:pt x="285897" y="88898"/>
                </a:cubicBezTo>
                <a:cubicBezTo>
                  <a:pt x="292320" y="100503"/>
                  <a:pt x="295531" y="112005"/>
                  <a:pt x="295531" y="123404"/>
                </a:cubicBezTo>
                <a:cubicBezTo>
                  <a:pt x="295531" y="131181"/>
                  <a:pt x="294533" y="137681"/>
                  <a:pt x="292538" y="142901"/>
                </a:cubicBezTo>
                <a:cubicBezTo>
                  <a:pt x="290543" y="148122"/>
                  <a:pt x="285937" y="155966"/>
                  <a:pt x="278720" y="166434"/>
                </a:cubicBezTo>
                <a:cubicBezTo>
                  <a:pt x="276207" y="170372"/>
                  <a:pt x="274951" y="174051"/>
                  <a:pt x="274951" y="177470"/>
                </a:cubicBezTo>
                <a:cubicBezTo>
                  <a:pt x="274951" y="181694"/>
                  <a:pt x="276580" y="185369"/>
                  <a:pt x="279839" y="188493"/>
                </a:cubicBezTo>
                <a:cubicBezTo>
                  <a:pt x="283097" y="191617"/>
                  <a:pt x="286794" y="193179"/>
                  <a:pt x="290930" y="193179"/>
                </a:cubicBezTo>
                <a:cubicBezTo>
                  <a:pt x="300423" y="193179"/>
                  <a:pt x="308639" y="185983"/>
                  <a:pt x="315579" y="171589"/>
                </a:cubicBezTo>
                <a:cubicBezTo>
                  <a:pt x="322520" y="157196"/>
                  <a:pt x="325990" y="142289"/>
                  <a:pt x="325990" y="126868"/>
                </a:cubicBezTo>
                <a:cubicBezTo>
                  <a:pt x="325990" y="105619"/>
                  <a:pt x="319607" y="85511"/>
                  <a:pt x="306841" y="66543"/>
                </a:cubicBezTo>
                <a:cubicBezTo>
                  <a:pt x="292450" y="45039"/>
                  <a:pt x="272205" y="28573"/>
                  <a:pt x="246109" y="17144"/>
                </a:cubicBezTo>
                <a:cubicBezTo>
                  <a:pt x="220012" y="5715"/>
                  <a:pt x="190022" y="0"/>
                  <a:pt x="156139" y="0"/>
                </a:cubicBezTo>
                <a:close/>
                <a:moveTo>
                  <a:pt x="526186" y="0"/>
                </a:moveTo>
                <a:cubicBezTo>
                  <a:pt x="482165" y="0"/>
                  <a:pt x="444179" y="19431"/>
                  <a:pt x="412228" y="58293"/>
                </a:cubicBezTo>
                <a:cubicBezTo>
                  <a:pt x="381401" y="95801"/>
                  <a:pt x="365987" y="143491"/>
                  <a:pt x="365987" y="201364"/>
                </a:cubicBezTo>
                <a:cubicBezTo>
                  <a:pt x="365987" y="261452"/>
                  <a:pt x="387185" y="311173"/>
                  <a:pt x="429580" y="350527"/>
                </a:cubicBezTo>
                <a:cubicBezTo>
                  <a:pt x="454390" y="382098"/>
                  <a:pt x="488513" y="397883"/>
                  <a:pt x="531949" y="397883"/>
                </a:cubicBezTo>
                <a:cubicBezTo>
                  <a:pt x="561656" y="397883"/>
                  <a:pt x="590454" y="389255"/>
                  <a:pt x="618343" y="371999"/>
                </a:cubicBezTo>
                <a:cubicBezTo>
                  <a:pt x="647603" y="356150"/>
                  <a:pt x="670370" y="331103"/>
                  <a:pt x="686643" y="296860"/>
                </a:cubicBezTo>
                <a:cubicBezTo>
                  <a:pt x="699528" y="269769"/>
                  <a:pt x="705971" y="237129"/>
                  <a:pt x="705971" y="198942"/>
                </a:cubicBezTo>
                <a:cubicBezTo>
                  <a:pt x="705971" y="137398"/>
                  <a:pt x="688768" y="91425"/>
                  <a:pt x="654362" y="61020"/>
                </a:cubicBezTo>
                <a:cubicBezTo>
                  <a:pt x="637686" y="38574"/>
                  <a:pt x="618834" y="22853"/>
                  <a:pt x="597805" y="13858"/>
                </a:cubicBezTo>
                <a:cubicBezTo>
                  <a:pt x="576776" y="4862"/>
                  <a:pt x="552903" y="243"/>
                  <a:pt x="526186"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000" b="1">
              <a:solidFill>
                <a:srgbClr val="FAA306"/>
              </a:solidFill>
              <a:latin typeface="+mn-lt"/>
              <a:ea typeface="+mn-ea"/>
            </a:endParaRPr>
          </a:p>
        </p:txBody>
      </p:sp>
      <p:sp>
        <p:nvSpPr>
          <p:cNvPr id="25" name="MH_Entry_4">
            <a:hlinkClick r:id="rId13" action="ppaction://hlinksldjump"/>
          </p:cNvPr>
          <p:cNvSpPr/>
          <p:nvPr>
            <p:custDataLst>
              <p:tags r:id="rId14"/>
            </p:custDataLst>
          </p:nvPr>
        </p:nvSpPr>
        <p:spPr>
          <a:xfrm>
            <a:off x="7822815" y="3794280"/>
            <a:ext cx="2926558" cy="93041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0" rIns="0" bIns="108000" numCol="1" spcCol="0" rtlCol="0" fromWordArt="0" anchor="b" anchorCtr="0" forceAA="0" compatLnSpc="1">
            <a:normAutofit/>
          </a:bodyPr>
          <a:lstStyle/>
          <a:p>
            <a:r>
              <a:rPr lang="da-DK" altLang="zh-CN" smtClean="0">
                <a:solidFill>
                  <a:schemeClr val="tx1"/>
                </a:solidFill>
              </a:rPr>
              <a:t>LOREM IPSUM DOLOR LOREM </a:t>
            </a:r>
            <a:endParaRPr lang="zh-CN" altLang="en-US" dirty="0">
              <a:solidFill>
                <a:schemeClr val="tx1"/>
              </a:solidFill>
            </a:endParaRPr>
          </a:p>
        </p:txBody>
      </p:sp>
      <p:sp>
        <p:nvSpPr>
          <p:cNvPr id="46" name="MH_Number_4">
            <a:hlinkClick r:id="rId13" action="ppaction://hlinksldjump"/>
          </p:cNvPr>
          <p:cNvSpPr txBox="1">
            <a:spLocks noChangeArrowheads="1"/>
          </p:cNvSpPr>
          <p:nvPr>
            <p:custDataLst>
              <p:tags r:id="rId15"/>
            </p:custDataLst>
          </p:nvPr>
        </p:nvSpPr>
        <p:spPr bwMode="auto">
          <a:xfrm flipH="1">
            <a:off x="7786859" y="4199102"/>
            <a:ext cx="709069" cy="417502"/>
          </a:xfrm>
          <a:custGeom>
            <a:avLst/>
            <a:gdLst/>
            <a:ahLst/>
            <a:cxnLst/>
            <a:rect l="l" t="t" r="r" b="b"/>
            <a:pathLst>
              <a:path w="709069" h="417502">
                <a:moveTo>
                  <a:pt x="217053" y="199798"/>
                </a:moveTo>
                <a:lnTo>
                  <a:pt x="313389" y="304757"/>
                </a:lnTo>
                <a:cubicBezTo>
                  <a:pt x="301127" y="305086"/>
                  <a:pt x="284045" y="305250"/>
                  <a:pt x="262144" y="305250"/>
                </a:cubicBezTo>
                <a:lnTo>
                  <a:pt x="217053" y="304847"/>
                </a:lnTo>
                <a:close/>
                <a:moveTo>
                  <a:pt x="527994" y="48157"/>
                </a:moveTo>
                <a:cubicBezTo>
                  <a:pt x="530438" y="48157"/>
                  <a:pt x="532646" y="48221"/>
                  <a:pt x="534618" y="48350"/>
                </a:cubicBezTo>
                <a:lnTo>
                  <a:pt x="535921" y="218016"/>
                </a:lnTo>
                <a:lnTo>
                  <a:pt x="534897" y="362167"/>
                </a:lnTo>
                <a:lnTo>
                  <a:pt x="534717" y="388561"/>
                </a:lnTo>
                <a:cubicBezTo>
                  <a:pt x="506353" y="388867"/>
                  <a:pt x="481153" y="380979"/>
                  <a:pt x="459115" y="364898"/>
                </a:cubicBezTo>
                <a:cubicBezTo>
                  <a:pt x="438740" y="345696"/>
                  <a:pt x="423490" y="324086"/>
                  <a:pt x="413362" y="300069"/>
                </a:cubicBezTo>
                <a:cubicBezTo>
                  <a:pt x="403235" y="276051"/>
                  <a:pt x="398172" y="248969"/>
                  <a:pt x="398172" y="218822"/>
                </a:cubicBezTo>
                <a:cubicBezTo>
                  <a:pt x="398172" y="165797"/>
                  <a:pt x="411793" y="123728"/>
                  <a:pt x="439036" y="92614"/>
                </a:cubicBezTo>
                <a:cubicBezTo>
                  <a:pt x="451116" y="78783"/>
                  <a:pt x="465130" y="67915"/>
                  <a:pt x="481080" y="60012"/>
                </a:cubicBezTo>
                <a:cubicBezTo>
                  <a:pt x="497029" y="52109"/>
                  <a:pt x="512667" y="48157"/>
                  <a:pt x="527994" y="48157"/>
                </a:cubicBezTo>
                <a:close/>
                <a:moveTo>
                  <a:pt x="529284" y="19619"/>
                </a:moveTo>
                <a:cubicBezTo>
                  <a:pt x="485263" y="19619"/>
                  <a:pt x="447277" y="39050"/>
                  <a:pt x="415326" y="77913"/>
                </a:cubicBezTo>
                <a:cubicBezTo>
                  <a:pt x="384499" y="115420"/>
                  <a:pt x="369085" y="163110"/>
                  <a:pt x="369085" y="220983"/>
                </a:cubicBezTo>
                <a:cubicBezTo>
                  <a:pt x="369085" y="281071"/>
                  <a:pt x="390283" y="330792"/>
                  <a:pt x="432678" y="370146"/>
                </a:cubicBezTo>
                <a:cubicBezTo>
                  <a:pt x="457488" y="401717"/>
                  <a:pt x="491611" y="417502"/>
                  <a:pt x="535047" y="417502"/>
                </a:cubicBezTo>
                <a:cubicBezTo>
                  <a:pt x="564754" y="417502"/>
                  <a:pt x="593552" y="408874"/>
                  <a:pt x="621441" y="391618"/>
                </a:cubicBezTo>
                <a:cubicBezTo>
                  <a:pt x="650701" y="375769"/>
                  <a:pt x="673468" y="350722"/>
                  <a:pt x="689741" y="316479"/>
                </a:cubicBezTo>
                <a:cubicBezTo>
                  <a:pt x="702626" y="289388"/>
                  <a:pt x="709069" y="256748"/>
                  <a:pt x="709069" y="218561"/>
                </a:cubicBezTo>
                <a:cubicBezTo>
                  <a:pt x="709069" y="157017"/>
                  <a:pt x="691866" y="111044"/>
                  <a:pt x="657460" y="80639"/>
                </a:cubicBezTo>
                <a:cubicBezTo>
                  <a:pt x="640784" y="58193"/>
                  <a:pt x="621932" y="42472"/>
                  <a:pt x="600903" y="33477"/>
                </a:cubicBezTo>
                <a:cubicBezTo>
                  <a:pt x="579874" y="24481"/>
                  <a:pt x="556001" y="19862"/>
                  <a:pt x="529284" y="19619"/>
                </a:cubicBezTo>
                <a:close/>
                <a:moveTo>
                  <a:pt x="54881" y="0"/>
                </a:moveTo>
                <a:lnTo>
                  <a:pt x="55241" y="24953"/>
                </a:lnTo>
                <a:lnTo>
                  <a:pt x="55957" y="110090"/>
                </a:lnTo>
                <a:lnTo>
                  <a:pt x="56523" y="231157"/>
                </a:lnTo>
                <a:lnTo>
                  <a:pt x="55828" y="304103"/>
                </a:lnTo>
                <a:lnTo>
                  <a:pt x="52402" y="303209"/>
                </a:lnTo>
                <a:lnTo>
                  <a:pt x="22733" y="302107"/>
                </a:lnTo>
                <a:lnTo>
                  <a:pt x="13566" y="301473"/>
                </a:lnTo>
                <a:cubicBezTo>
                  <a:pt x="4522" y="301473"/>
                  <a:pt x="0" y="306724"/>
                  <a:pt x="0" y="317225"/>
                </a:cubicBezTo>
                <a:cubicBezTo>
                  <a:pt x="0" y="326140"/>
                  <a:pt x="3843" y="331193"/>
                  <a:pt x="11529" y="332382"/>
                </a:cubicBezTo>
                <a:cubicBezTo>
                  <a:pt x="12701" y="332776"/>
                  <a:pt x="19749" y="333069"/>
                  <a:pt x="32671" y="333261"/>
                </a:cubicBezTo>
                <a:lnTo>
                  <a:pt x="55429" y="333261"/>
                </a:lnTo>
                <a:lnTo>
                  <a:pt x="55429" y="407349"/>
                </a:lnTo>
                <a:lnTo>
                  <a:pt x="218150" y="407349"/>
                </a:lnTo>
                <a:lnTo>
                  <a:pt x="217327" y="364298"/>
                </a:lnTo>
                <a:lnTo>
                  <a:pt x="217054" y="334371"/>
                </a:lnTo>
                <a:lnTo>
                  <a:pt x="218909" y="334371"/>
                </a:lnTo>
                <a:lnTo>
                  <a:pt x="244639" y="334101"/>
                </a:lnTo>
                <a:lnTo>
                  <a:pt x="304561" y="334907"/>
                </a:lnTo>
                <a:lnTo>
                  <a:pt x="320472" y="335177"/>
                </a:lnTo>
                <a:cubicBezTo>
                  <a:pt x="330959" y="335177"/>
                  <a:pt x="338708" y="334011"/>
                  <a:pt x="343719" y="331679"/>
                </a:cubicBezTo>
                <a:cubicBezTo>
                  <a:pt x="348730" y="329346"/>
                  <a:pt x="351235" y="324721"/>
                  <a:pt x="351235" y="317804"/>
                </a:cubicBezTo>
                <a:cubicBezTo>
                  <a:pt x="351235" y="313271"/>
                  <a:pt x="349324" y="308592"/>
                  <a:pt x="345501" y="303769"/>
                </a:cubicBezTo>
                <a:cubicBezTo>
                  <a:pt x="341677" y="298945"/>
                  <a:pt x="331895" y="288107"/>
                  <a:pt x="316155" y="271254"/>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000" b="1">
              <a:solidFill>
                <a:srgbClr val="FAA306"/>
              </a:solidFill>
              <a:latin typeface="+mn-lt"/>
              <a:ea typeface="+mn-ea"/>
            </a:endParaRPr>
          </a:p>
        </p:txBody>
      </p:sp>
      <p:sp>
        <p:nvSpPr>
          <p:cNvPr id="15" name="MH_Others_11"/>
          <p:cNvSpPr/>
          <p:nvPr>
            <p:custDataLst>
              <p:tags r:id="rId16"/>
            </p:custDataLst>
          </p:nvPr>
        </p:nvSpPr>
        <p:spPr>
          <a:xfrm>
            <a:off x="2522821" y="0"/>
            <a:ext cx="349407"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16" name="MH_Others_12"/>
          <p:cNvCxnSpPr/>
          <p:nvPr>
            <p:custDataLst>
              <p:tags r:id="rId17"/>
            </p:custDataLst>
          </p:nvPr>
        </p:nvCxnSpPr>
        <p:spPr>
          <a:xfrm>
            <a:off x="2934548" y="0"/>
            <a:ext cx="0" cy="68580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Freeform 5"/>
          <p:cNvSpPr>
            <a:spLocks noEditPoints="1"/>
          </p:cNvSpPr>
          <p:nvPr>
            <p:custDataLst>
              <p:tags r:id="rId18"/>
            </p:custDataLst>
          </p:nvPr>
        </p:nvSpPr>
        <p:spPr bwMode="auto">
          <a:xfrm>
            <a:off x="1935806" y="698500"/>
            <a:ext cx="585788" cy="3403600"/>
          </a:xfrm>
          <a:custGeom>
            <a:avLst/>
            <a:gdLst>
              <a:gd name="T0" fmla="*/ 677 w 738"/>
              <a:gd name="T1" fmla="*/ 3461 h 4288"/>
              <a:gd name="T2" fmla="*/ 367 w 738"/>
              <a:gd name="T3" fmla="*/ 3284 h 4288"/>
              <a:gd name="T4" fmla="*/ 75 w 738"/>
              <a:gd name="T5" fmla="*/ 3418 h 4288"/>
              <a:gd name="T6" fmla="*/ 31 w 738"/>
              <a:gd name="T7" fmla="*/ 459 h 4288"/>
              <a:gd name="T8" fmla="*/ 81 w 738"/>
              <a:gd name="T9" fmla="*/ 572 h 4288"/>
              <a:gd name="T10" fmla="*/ 85 w 738"/>
              <a:gd name="T11" fmla="*/ 877 h 4288"/>
              <a:gd name="T12" fmla="*/ 29 w 738"/>
              <a:gd name="T13" fmla="*/ 894 h 4288"/>
              <a:gd name="T14" fmla="*/ 29 w 738"/>
              <a:gd name="T15" fmla="*/ 1620 h 4288"/>
              <a:gd name="T16" fmla="*/ 81 w 738"/>
              <a:gd name="T17" fmla="*/ 1610 h 4288"/>
              <a:gd name="T18" fmla="*/ 213 w 738"/>
              <a:gd name="T19" fmla="*/ 1589 h 4288"/>
              <a:gd name="T20" fmla="*/ 267 w 738"/>
              <a:gd name="T21" fmla="*/ 1777 h 4288"/>
              <a:gd name="T22" fmla="*/ 663 w 738"/>
              <a:gd name="T23" fmla="*/ 1576 h 4288"/>
              <a:gd name="T24" fmla="*/ 709 w 738"/>
              <a:gd name="T25" fmla="*/ 1603 h 4288"/>
              <a:gd name="T26" fmla="*/ 27 w 738"/>
              <a:gd name="T27" fmla="*/ 2150 h 4288"/>
              <a:gd name="T28" fmla="*/ 83 w 738"/>
              <a:gd name="T29" fmla="*/ 2119 h 4288"/>
              <a:gd name="T30" fmla="*/ 183 w 738"/>
              <a:gd name="T31" fmla="*/ 2440 h 4288"/>
              <a:gd name="T32" fmla="*/ 46 w 738"/>
              <a:gd name="T33" fmla="*/ 2568 h 4288"/>
              <a:gd name="T34" fmla="*/ 8 w 738"/>
              <a:gd name="T35" fmla="*/ 175 h 4288"/>
              <a:gd name="T36" fmla="*/ 115 w 738"/>
              <a:gd name="T37" fmla="*/ 31 h 4288"/>
              <a:gd name="T38" fmla="*/ 75 w 738"/>
              <a:gd name="T39" fmla="*/ 111 h 4288"/>
              <a:gd name="T40" fmla="*/ 106 w 738"/>
              <a:gd name="T41" fmla="*/ 188 h 4288"/>
              <a:gd name="T42" fmla="*/ 331 w 738"/>
              <a:gd name="T43" fmla="*/ 65 h 4288"/>
              <a:gd name="T44" fmla="*/ 548 w 738"/>
              <a:gd name="T45" fmla="*/ 0 h 4288"/>
              <a:gd name="T46" fmla="*/ 726 w 738"/>
              <a:gd name="T47" fmla="*/ 157 h 4288"/>
              <a:gd name="T48" fmla="*/ 603 w 738"/>
              <a:gd name="T49" fmla="*/ 365 h 4288"/>
              <a:gd name="T50" fmla="*/ 642 w 738"/>
              <a:gd name="T51" fmla="*/ 288 h 4288"/>
              <a:gd name="T52" fmla="*/ 653 w 738"/>
              <a:gd name="T53" fmla="*/ 175 h 4288"/>
              <a:gd name="T54" fmla="*/ 379 w 738"/>
              <a:gd name="T55" fmla="*/ 319 h 4288"/>
              <a:gd name="T56" fmla="*/ 65 w 738"/>
              <a:gd name="T57" fmla="*/ 305 h 4288"/>
              <a:gd name="T58" fmla="*/ 27 w 738"/>
              <a:gd name="T59" fmla="*/ 3415 h 4288"/>
              <a:gd name="T60" fmla="*/ 208 w 738"/>
              <a:gd name="T61" fmla="*/ 3280 h 4288"/>
              <a:gd name="T62" fmla="*/ 575 w 738"/>
              <a:gd name="T63" fmla="*/ 3292 h 4288"/>
              <a:gd name="T64" fmla="*/ 719 w 738"/>
              <a:gd name="T65" fmla="*/ 3551 h 4288"/>
              <a:gd name="T66" fmla="*/ 527 w 738"/>
              <a:gd name="T67" fmla="*/ 3703 h 4288"/>
              <a:gd name="T68" fmla="*/ 194 w 738"/>
              <a:gd name="T69" fmla="*/ 3701 h 4288"/>
              <a:gd name="T70" fmla="*/ 8 w 738"/>
              <a:gd name="T71" fmla="*/ 3490 h 4288"/>
              <a:gd name="T72" fmla="*/ 106 w 738"/>
              <a:gd name="T73" fmla="*/ 3885 h 4288"/>
              <a:gd name="T74" fmla="*/ 200 w 738"/>
              <a:gd name="T75" fmla="*/ 3871 h 4288"/>
              <a:gd name="T76" fmla="*/ 65 w 738"/>
              <a:gd name="T77" fmla="*/ 4004 h 4288"/>
              <a:gd name="T78" fmla="*/ 677 w 738"/>
              <a:gd name="T79" fmla="*/ 4015 h 4288"/>
              <a:gd name="T80" fmla="*/ 500 w 738"/>
              <a:gd name="T81" fmla="*/ 3862 h 4288"/>
              <a:gd name="T82" fmla="*/ 534 w 738"/>
              <a:gd name="T83" fmla="*/ 3835 h 4288"/>
              <a:gd name="T84" fmla="*/ 726 w 738"/>
              <a:gd name="T85" fmla="*/ 4017 h 4288"/>
              <a:gd name="T86" fmla="*/ 550 w 738"/>
              <a:gd name="T87" fmla="*/ 4255 h 4288"/>
              <a:gd name="T88" fmla="*/ 140 w 738"/>
              <a:gd name="T89" fmla="*/ 4234 h 4288"/>
              <a:gd name="T90" fmla="*/ 0 w 738"/>
              <a:gd name="T91" fmla="*/ 1461 h 4288"/>
              <a:gd name="T92" fmla="*/ 279 w 738"/>
              <a:gd name="T93" fmla="*/ 1060 h 4288"/>
              <a:gd name="T94" fmla="*/ 29 w 738"/>
              <a:gd name="T95" fmla="*/ 1029 h 4288"/>
              <a:gd name="T96" fmla="*/ 738 w 738"/>
              <a:gd name="T97" fmla="*/ 1025 h 4288"/>
              <a:gd name="T98" fmla="*/ 404 w 738"/>
              <a:gd name="T99" fmla="*/ 1424 h 4288"/>
              <a:gd name="T100" fmla="*/ 700 w 738"/>
              <a:gd name="T101" fmla="*/ 1459 h 4288"/>
              <a:gd name="T102" fmla="*/ 69 w 738"/>
              <a:gd name="T103" fmla="*/ 3042 h 4288"/>
              <a:gd name="T104" fmla="*/ 92 w 738"/>
              <a:gd name="T105" fmla="*/ 2722 h 4288"/>
              <a:gd name="T106" fmla="*/ 58 w 738"/>
              <a:gd name="T107" fmla="*/ 2683 h 4288"/>
              <a:gd name="T108" fmla="*/ 661 w 738"/>
              <a:gd name="T109" fmla="*/ 2774 h 4288"/>
              <a:gd name="T110" fmla="*/ 698 w 738"/>
              <a:gd name="T111" fmla="*/ 3081 h 4288"/>
              <a:gd name="T112" fmla="*/ 650 w 738"/>
              <a:gd name="T113" fmla="*/ 3119 h 4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8" h="4288">
                <a:moveTo>
                  <a:pt x="58" y="3493"/>
                </a:moveTo>
                <a:lnTo>
                  <a:pt x="58" y="3503"/>
                </a:lnTo>
                <a:lnTo>
                  <a:pt x="58" y="3509"/>
                </a:lnTo>
                <a:lnTo>
                  <a:pt x="365" y="3511"/>
                </a:lnTo>
                <a:lnTo>
                  <a:pt x="628" y="3509"/>
                </a:lnTo>
                <a:lnTo>
                  <a:pt x="680" y="3509"/>
                </a:lnTo>
                <a:lnTo>
                  <a:pt x="680" y="3503"/>
                </a:lnTo>
                <a:lnTo>
                  <a:pt x="680" y="3495"/>
                </a:lnTo>
                <a:lnTo>
                  <a:pt x="677" y="3461"/>
                </a:lnTo>
                <a:lnTo>
                  <a:pt x="667" y="3430"/>
                </a:lnTo>
                <a:lnTo>
                  <a:pt x="650" y="3399"/>
                </a:lnTo>
                <a:lnTo>
                  <a:pt x="623" y="3372"/>
                </a:lnTo>
                <a:lnTo>
                  <a:pt x="596" y="3347"/>
                </a:lnTo>
                <a:lnTo>
                  <a:pt x="561" y="3328"/>
                </a:lnTo>
                <a:lnTo>
                  <a:pt x="525" y="3309"/>
                </a:lnTo>
                <a:lnTo>
                  <a:pt x="482" y="3294"/>
                </a:lnTo>
                <a:lnTo>
                  <a:pt x="427" y="3288"/>
                </a:lnTo>
                <a:lnTo>
                  <a:pt x="367" y="3284"/>
                </a:lnTo>
                <a:lnTo>
                  <a:pt x="329" y="3286"/>
                </a:lnTo>
                <a:lnTo>
                  <a:pt x="288" y="3292"/>
                </a:lnTo>
                <a:lnTo>
                  <a:pt x="252" y="3299"/>
                </a:lnTo>
                <a:lnTo>
                  <a:pt x="215" y="3311"/>
                </a:lnTo>
                <a:lnTo>
                  <a:pt x="175" y="3328"/>
                </a:lnTo>
                <a:lnTo>
                  <a:pt x="140" y="3347"/>
                </a:lnTo>
                <a:lnTo>
                  <a:pt x="111" y="3369"/>
                </a:lnTo>
                <a:lnTo>
                  <a:pt x="88" y="3392"/>
                </a:lnTo>
                <a:lnTo>
                  <a:pt x="75" y="3418"/>
                </a:lnTo>
                <a:lnTo>
                  <a:pt x="65" y="3443"/>
                </a:lnTo>
                <a:lnTo>
                  <a:pt x="60" y="3468"/>
                </a:lnTo>
                <a:lnTo>
                  <a:pt x="58" y="3493"/>
                </a:lnTo>
                <a:lnTo>
                  <a:pt x="58" y="3493"/>
                </a:lnTo>
                <a:close/>
                <a:moveTo>
                  <a:pt x="27" y="873"/>
                </a:moveTo>
                <a:lnTo>
                  <a:pt x="27" y="491"/>
                </a:lnTo>
                <a:lnTo>
                  <a:pt x="29" y="478"/>
                </a:lnTo>
                <a:lnTo>
                  <a:pt x="29" y="466"/>
                </a:lnTo>
                <a:lnTo>
                  <a:pt x="31" y="459"/>
                </a:lnTo>
                <a:lnTo>
                  <a:pt x="33" y="455"/>
                </a:lnTo>
                <a:lnTo>
                  <a:pt x="42" y="449"/>
                </a:lnTo>
                <a:lnTo>
                  <a:pt x="58" y="447"/>
                </a:lnTo>
                <a:lnTo>
                  <a:pt x="69" y="447"/>
                </a:lnTo>
                <a:lnTo>
                  <a:pt x="77" y="453"/>
                </a:lnTo>
                <a:lnTo>
                  <a:pt x="83" y="461"/>
                </a:lnTo>
                <a:lnTo>
                  <a:pt x="85" y="470"/>
                </a:lnTo>
                <a:lnTo>
                  <a:pt x="83" y="497"/>
                </a:lnTo>
                <a:lnTo>
                  <a:pt x="81" y="572"/>
                </a:lnTo>
                <a:lnTo>
                  <a:pt x="223" y="572"/>
                </a:lnTo>
                <a:lnTo>
                  <a:pt x="356" y="574"/>
                </a:lnTo>
                <a:lnTo>
                  <a:pt x="709" y="572"/>
                </a:lnTo>
                <a:lnTo>
                  <a:pt x="709" y="781"/>
                </a:lnTo>
                <a:lnTo>
                  <a:pt x="313" y="779"/>
                </a:lnTo>
                <a:lnTo>
                  <a:pt x="183" y="781"/>
                </a:lnTo>
                <a:lnTo>
                  <a:pt x="81" y="781"/>
                </a:lnTo>
                <a:lnTo>
                  <a:pt x="83" y="818"/>
                </a:lnTo>
                <a:lnTo>
                  <a:pt x="85" y="877"/>
                </a:lnTo>
                <a:lnTo>
                  <a:pt x="85" y="887"/>
                </a:lnTo>
                <a:lnTo>
                  <a:pt x="83" y="896"/>
                </a:lnTo>
                <a:lnTo>
                  <a:pt x="77" y="904"/>
                </a:lnTo>
                <a:lnTo>
                  <a:pt x="69" y="908"/>
                </a:lnTo>
                <a:lnTo>
                  <a:pt x="58" y="910"/>
                </a:lnTo>
                <a:lnTo>
                  <a:pt x="46" y="908"/>
                </a:lnTo>
                <a:lnTo>
                  <a:pt x="38" y="906"/>
                </a:lnTo>
                <a:lnTo>
                  <a:pt x="33" y="902"/>
                </a:lnTo>
                <a:lnTo>
                  <a:pt x="29" y="894"/>
                </a:lnTo>
                <a:lnTo>
                  <a:pt x="29" y="893"/>
                </a:lnTo>
                <a:lnTo>
                  <a:pt x="29" y="889"/>
                </a:lnTo>
                <a:lnTo>
                  <a:pt x="29" y="883"/>
                </a:lnTo>
                <a:lnTo>
                  <a:pt x="27" y="873"/>
                </a:lnTo>
                <a:lnTo>
                  <a:pt x="27" y="873"/>
                </a:lnTo>
                <a:close/>
                <a:moveTo>
                  <a:pt x="27" y="1987"/>
                </a:moveTo>
                <a:lnTo>
                  <a:pt x="27" y="1639"/>
                </a:lnTo>
                <a:lnTo>
                  <a:pt x="29" y="1628"/>
                </a:lnTo>
                <a:lnTo>
                  <a:pt x="29" y="1620"/>
                </a:lnTo>
                <a:lnTo>
                  <a:pt x="29" y="1614"/>
                </a:lnTo>
                <a:lnTo>
                  <a:pt x="31" y="1610"/>
                </a:lnTo>
                <a:lnTo>
                  <a:pt x="35" y="1605"/>
                </a:lnTo>
                <a:lnTo>
                  <a:pt x="38" y="1601"/>
                </a:lnTo>
                <a:lnTo>
                  <a:pt x="46" y="1599"/>
                </a:lnTo>
                <a:lnTo>
                  <a:pt x="56" y="1599"/>
                </a:lnTo>
                <a:lnTo>
                  <a:pt x="67" y="1601"/>
                </a:lnTo>
                <a:lnTo>
                  <a:pt x="75" y="1605"/>
                </a:lnTo>
                <a:lnTo>
                  <a:pt x="81" y="1610"/>
                </a:lnTo>
                <a:lnTo>
                  <a:pt x="83" y="1620"/>
                </a:lnTo>
                <a:lnTo>
                  <a:pt x="83" y="1622"/>
                </a:lnTo>
                <a:lnTo>
                  <a:pt x="79" y="1775"/>
                </a:lnTo>
                <a:lnTo>
                  <a:pt x="209" y="1777"/>
                </a:lnTo>
                <a:lnTo>
                  <a:pt x="211" y="1749"/>
                </a:lnTo>
                <a:lnTo>
                  <a:pt x="208" y="1637"/>
                </a:lnTo>
                <a:lnTo>
                  <a:pt x="208" y="1605"/>
                </a:lnTo>
                <a:lnTo>
                  <a:pt x="208" y="1597"/>
                </a:lnTo>
                <a:lnTo>
                  <a:pt x="213" y="1589"/>
                </a:lnTo>
                <a:lnTo>
                  <a:pt x="221" y="1585"/>
                </a:lnTo>
                <a:lnTo>
                  <a:pt x="234" y="1584"/>
                </a:lnTo>
                <a:lnTo>
                  <a:pt x="248" y="1585"/>
                </a:lnTo>
                <a:lnTo>
                  <a:pt x="256" y="1591"/>
                </a:lnTo>
                <a:lnTo>
                  <a:pt x="261" y="1599"/>
                </a:lnTo>
                <a:lnTo>
                  <a:pt x="263" y="1612"/>
                </a:lnTo>
                <a:lnTo>
                  <a:pt x="261" y="1637"/>
                </a:lnTo>
                <a:lnTo>
                  <a:pt x="261" y="1777"/>
                </a:lnTo>
                <a:lnTo>
                  <a:pt x="267" y="1777"/>
                </a:lnTo>
                <a:lnTo>
                  <a:pt x="277" y="1777"/>
                </a:lnTo>
                <a:lnTo>
                  <a:pt x="288" y="1777"/>
                </a:lnTo>
                <a:lnTo>
                  <a:pt x="306" y="1777"/>
                </a:lnTo>
                <a:lnTo>
                  <a:pt x="344" y="1777"/>
                </a:lnTo>
                <a:lnTo>
                  <a:pt x="659" y="1775"/>
                </a:lnTo>
                <a:lnTo>
                  <a:pt x="657" y="1674"/>
                </a:lnTo>
                <a:lnTo>
                  <a:pt x="655" y="1589"/>
                </a:lnTo>
                <a:lnTo>
                  <a:pt x="657" y="1582"/>
                </a:lnTo>
                <a:lnTo>
                  <a:pt x="663" y="1576"/>
                </a:lnTo>
                <a:lnTo>
                  <a:pt x="671" y="1572"/>
                </a:lnTo>
                <a:lnTo>
                  <a:pt x="682" y="1570"/>
                </a:lnTo>
                <a:lnTo>
                  <a:pt x="694" y="1572"/>
                </a:lnTo>
                <a:lnTo>
                  <a:pt x="701" y="1576"/>
                </a:lnTo>
                <a:lnTo>
                  <a:pt x="705" y="1580"/>
                </a:lnTo>
                <a:lnTo>
                  <a:pt x="709" y="1587"/>
                </a:lnTo>
                <a:lnTo>
                  <a:pt x="709" y="1589"/>
                </a:lnTo>
                <a:lnTo>
                  <a:pt x="709" y="1595"/>
                </a:lnTo>
                <a:lnTo>
                  <a:pt x="709" y="1603"/>
                </a:lnTo>
                <a:lnTo>
                  <a:pt x="709" y="1614"/>
                </a:lnTo>
                <a:lnTo>
                  <a:pt x="709" y="1985"/>
                </a:lnTo>
                <a:lnTo>
                  <a:pt x="675" y="1985"/>
                </a:lnTo>
                <a:lnTo>
                  <a:pt x="513" y="1985"/>
                </a:lnTo>
                <a:lnTo>
                  <a:pt x="340" y="1983"/>
                </a:lnTo>
                <a:lnTo>
                  <a:pt x="27" y="1987"/>
                </a:lnTo>
                <a:lnTo>
                  <a:pt x="27" y="1987"/>
                </a:lnTo>
                <a:close/>
                <a:moveTo>
                  <a:pt x="27" y="2534"/>
                </a:moveTo>
                <a:lnTo>
                  <a:pt x="27" y="2150"/>
                </a:lnTo>
                <a:lnTo>
                  <a:pt x="29" y="2136"/>
                </a:lnTo>
                <a:lnTo>
                  <a:pt x="29" y="2127"/>
                </a:lnTo>
                <a:lnTo>
                  <a:pt x="31" y="2119"/>
                </a:lnTo>
                <a:lnTo>
                  <a:pt x="33" y="2113"/>
                </a:lnTo>
                <a:lnTo>
                  <a:pt x="42" y="2108"/>
                </a:lnTo>
                <a:lnTo>
                  <a:pt x="58" y="2106"/>
                </a:lnTo>
                <a:lnTo>
                  <a:pt x="69" y="2108"/>
                </a:lnTo>
                <a:lnTo>
                  <a:pt x="77" y="2111"/>
                </a:lnTo>
                <a:lnTo>
                  <a:pt x="83" y="2119"/>
                </a:lnTo>
                <a:lnTo>
                  <a:pt x="85" y="2131"/>
                </a:lnTo>
                <a:lnTo>
                  <a:pt x="83" y="2157"/>
                </a:lnTo>
                <a:lnTo>
                  <a:pt x="81" y="2230"/>
                </a:lnTo>
                <a:lnTo>
                  <a:pt x="223" y="2232"/>
                </a:lnTo>
                <a:lnTo>
                  <a:pt x="356" y="2232"/>
                </a:lnTo>
                <a:lnTo>
                  <a:pt x="709" y="2232"/>
                </a:lnTo>
                <a:lnTo>
                  <a:pt x="709" y="2442"/>
                </a:lnTo>
                <a:lnTo>
                  <a:pt x="313" y="2440"/>
                </a:lnTo>
                <a:lnTo>
                  <a:pt x="183" y="2440"/>
                </a:lnTo>
                <a:lnTo>
                  <a:pt x="81" y="2442"/>
                </a:lnTo>
                <a:lnTo>
                  <a:pt x="83" y="2478"/>
                </a:lnTo>
                <a:lnTo>
                  <a:pt x="85" y="2537"/>
                </a:lnTo>
                <a:lnTo>
                  <a:pt x="85" y="2547"/>
                </a:lnTo>
                <a:lnTo>
                  <a:pt x="83" y="2557"/>
                </a:lnTo>
                <a:lnTo>
                  <a:pt x="77" y="2562"/>
                </a:lnTo>
                <a:lnTo>
                  <a:pt x="69" y="2568"/>
                </a:lnTo>
                <a:lnTo>
                  <a:pt x="58" y="2568"/>
                </a:lnTo>
                <a:lnTo>
                  <a:pt x="46" y="2568"/>
                </a:lnTo>
                <a:lnTo>
                  <a:pt x="38" y="2566"/>
                </a:lnTo>
                <a:lnTo>
                  <a:pt x="33" y="2561"/>
                </a:lnTo>
                <a:lnTo>
                  <a:pt x="29" y="2555"/>
                </a:lnTo>
                <a:lnTo>
                  <a:pt x="29" y="2553"/>
                </a:lnTo>
                <a:lnTo>
                  <a:pt x="29" y="2549"/>
                </a:lnTo>
                <a:lnTo>
                  <a:pt x="29" y="2541"/>
                </a:lnTo>
                <a:lnTo>
                  <a:pt x="27" y="2534"/>
                </a:lnTo>
                <a:lnTo>
                  <a:pt x="27" y="2534"/>
                </a:lnTo>
                <a:close/>
                <a:moveTo>
                  <a:pt x="8" y="175"/>
                </a:moveTo>
                <a:lnTo>
                  <a:pt x="10" y="148"/>
                </a:lnTo>
                <a:lnTo>
                  <a:pt x="17" y="121"/>
                </a:lnTo>
                <a:lnTo>
                  <a:pt x="29" y="96"/>
                </a:lnTo>
                <a:lnTo>
                  <a:pt x="44" y="71"/>
                </a:lnTo>
                <a:lnTo>
                  <a:pt x="56" y="56"/>
                </a:lnTo>
                <a:lnTo>
                  <a:pt x="73" y="42"/>
                </a:lnTo>
                <a:lnTo>
                  <a:pt x="90" y="33"/>
                </a:lnTo>
                <a:lnTo>
                  <a:pt x="108" y="29"/>
                </a:lnTo>
                <a:lnTo>
                  <a:pt x="115" y="31"/>
                </a:lnTo>
                <a:lnTo>
                  <a:pt x="123" y="35"/>
                </a:lnTo>
                <a:lnTo>
                  <a:pt x="129" y="40"/>
                </a:lnTo>
                <a:lnTo>
                  <a:pt x="131" y="46"/>
                </a:lnTo>
                <a:lnTo>
                  <a:pt x="131" y="52"/>
                </a:lnTo>
                <a:lnTo>
                  <a:pt x="127" y="56"/>
                </a:lnTo>
                <a:lnTo>
                  <a:pt x="121" y="61"/>
                </a:lnTo>
                <a:lnTo>
                  <a:pt x="113" y="67"/>
                </a:lnTo>
                <a:lnTo>
                  <a:pt x="92" y="86"/>
                </a:lnTo>
                <a:lnTo>
                  <a:pt x="75" y="111"/>
                </a:lnTo>
                <a:lnTo>
                  <a:pt x="67" y="125"/>
                </a:lnTo>
                <a:lnTo>
                  <a:pt x="63" y="136"/>
                </a:lnTo>
                <a:lnTo>
                  <a:pt x="60" y="150"/>
                </a:lnTo>
                <a:lnTo>
                  <a:pt x="60" y="163"/>
                </a:lnTo>
                <a:lnTo>
                  <a:pt x="62" y="175"/>
                </a:lnTo>
                <a:lnTo>
                  <a:pt x="67" y="184"/>
                </a:lnTo>
                <a:lnTo>
                  <a:pt x="77" y="190"/>
                </a:lnTo>
                <a:lnTo>
                  <a:pt x="86" y="192"/>
                </a:lnTo>
                <a:lnTo>
                  <a:pt x="106" y="188"/>
                </a:lnTo>
                <a:lnTo>
                  <a:pt x="131" y="180"/>
                </a:lnTo>
                <a:lnTo>
                  <a:pt x="146" y="173"/>
                </a:lnTo>
                <a:lnTo>
                  <a:pt x="161" y="167"/>
                </a:lnTo>
                <a:lnTo>
                  <a:pt x="181" y="157"/>
                </a:lnTo>
                <a:lnTo>
                  <a:pt x="202" y="148"/>
                </a:lnTo>
                <a:lnTo>
                  <a:pt x="238" y="123"/>
                </a:lnTo>
                <a:lnTo>
                  <a:pt x="273" y="102"/>
                </a:lnTo>
                <a:lnTo>
                  <a:pt x="304" y="83"/>
                </a:lnTo>
                <a:lnTo>
                  <a:pt x="331" y="65"/>
                </a:lnTo>
                <a:lnTo>
                  <a:pt x="356" y="52"/>
                </a:lnTo>
                <a:lnTo>
                  <a:pt x="375" y="42"/>
                </a:lnTo>
                <a:lnTo>
                  <a:pt x="392" y="35"/>
                </a:lnTo>
                <a:lnTo>
                  <a:pt x="406" y="29"/>
                </a:lnTo>
                <a:lnTo>
                  <a:pt x="438" y="15"/>
                </a:lnTo>
                <a:lnTo>
                  <a:pt x="467" y="8"/>
                </a:lnTo>
                <a:lnTo>
                  <a:pt x="496" y="2"/>
                </a:lnTo>
                <a:lnTo>
                  <a:pt x="525" y="0"/>
                </a:lnTo>
                <a:lnTo>
                  <a:pt x="548" y="0"/>
                </a:lnTo>
                <a:lnTo>
                  <a:pt x="569" y="4"/>
                </a:lnTo>
                <a:lnTo>
                  <a:pt x="592" y="10"/>
                </a:lnTo>
                <a:lnTo>
                  <a:pt x="611" y="15"/>
                </a:lnTo>
                <a:lnTo>
                  <a:pt x="632" y="25"/>
                </a:lnTo>
                <a:lnTo>
                  <a:pt x="650" y="36"/>
                </a:lnTo>
                <a:lnTo>
                  <a:pt x="680" y="61"/>
                </a:lnTo>
                <a:lnTo>
                  <a:pt x="701" y="90"/>
                </a:lnTo>
                <a:lnTo>
                  <a:pt x="717" y="123"/>
                </a:lnTo>
                <a:lnTo>
                  <a:pt x="726" y="157"/>
                </a:lnTo>
                <a:lnTo>
                  <a:pt x="730" y="196"/>
                </a:lnTo>
                <a:lnTo>
                  <a:pt x="726" y="230"/>
                </a:lnTo>
                <a:lnTo>
                  <a:pt x="715" y="265"/>
                </a:lnTo>
                <a:lnTo>
                  <a:pt x="698" y="296"/>
                </a:lnTo>
                <a:lnTo>
                  <a:pt x="673" y="324"/>
                </a:lnTo>
                <a:lnTo>
                  <a:pt x="653" y="342"/>
                </a:lnTo>
                <a:lnTo>
                  <a:pt x="634" y="353"/>
                </a:lnTo>
                <a:lnTo>
                  <a:pt x="619" y="361"/>
                </a:lnTo>
                <a:lnTo>
                  <a:pt x="603" y="365"/>
                </a:lnTo>
                <a:lnTo>
                  <a:pt x="594" y="363"/>
                </a:lnTo>
                <a:lnTo>
                  <a:pt x="586" y="359"/>
                </a:lnTo>
                <a:lnTo>
                  <a:pt x="580" y="353"/>
                </a:lnTo>
                <a:lnTo>
                  <a:pt x="577" y="345"/>
                </a:lnTo>
                <a:lnTo>
                  <a:pt x="580" y="338"/>
                </a:lnTo>
                <a:lnTo>
                  <a:pt x="590" y="330"/>
                </a:lnTo>
                <a:lnTo>
                  <a:pt x="609" y="317"/>
                </a:lnTo>
                <a:lnTo>
                  <a:pt x="628" y="303"/>
                </a:lnTo>
                <a:lnTo>
                  <a:pt x="642" y="288"/>
                </a:lnTo>
                <a:lnTo>
                  <a:pt x="655" y="271"/>
                </a:lnTo>
                <a:lnTo>
                  <a:pt x="665" y="253"/>
                </a:lnTo>
                <a:lnTo>
                  <a:pt x="673" y="238"/>
                </a:lnTo>
                <a:lnTo>
                  <a:pt x="677" y="221"/>
                </a:lnTo>
                <a:lnTo>
                  <a:pt x="678" y="205"/>
                </a:lnTo>
                <a:lnTo>
                  <a:pt x="677" y="192"/>
                </a:lnTo>
                <a:lnTo>
                  <a:pt x="673" y="182"/>
                </a:lnTo>
                <a:lnTo>
                  <a:pt x="665" y="177"/>
                </a:lnTo>
                <a:lnTo>
                  <a:pt x="653" y="175"/>
                </a:lnTo>
                <a:lnTo>
                  <a:pt x="634" y="177"/>
                </a:lnTo>
                <a:lnTo>
                  <a:pt x="609" y="186"/>
                </a:lnTo>
                <a:lnTo>
                  <a:pt x="594" y="194"/>
                </a:lnTo>
                <a:lnTo>
                  <a:pt x="569" y="207"/>
                </a:lnTo>
                <a:lnTo>
                  <a:pt x="540" y="226"/>
                </a:lnTo>
                <a:lnTo>
                  <a:pt x="504" y="248"/>
                </a:lnTo>
                <a:lnTo>
                  <a:pt x="455" y="276"/>
                </a:lnTo>
                <a:lnTo>
                  <a:pt x="413" y="301"/>
                </a:lnTo>
                <a:lnTo>
                  <a:pt x="379" y="319"/>
                </a:lnTo>
                <a:lnTo>
                  <a:pt x="350" y="332"/>
                </a:lnTo>
                <a:lnTo>
                  <a:pt x="315" y="345"/>
                </a:lnTo>
                <a:lnTo>
                  <a:pt x="283" y="353"/>
                </a:lnTo>
                <a:lnTo>
                  <a:pt x="252" y="359"/>
                </a:lnTo>
                <a:lnTo>
                  <a:pt x="219" y="361"/>
                </a:lnTo>
                <a:lnTo>
                  <a:pt x="175" y="357"/>
                </a:lnTo>
                <a:lnTo>
                  <a:pt x="135" y="347"/>
                </a:lnTo>
                <a:lnTo>
                  <a:pt x="98" y="330"/>
                </a:lnTo>
                <a:lnTo>
                  <a:pt x="65" y="305"/>
                </a:lnTo>
                <a:lnTo>
                  <a:pt x="40" y="278"/>
                </a:lnTo>
                <a:lnTo>
                  <a:pt x="21" y="246"/>
                </a:lnTo>
                <a:lnTo>
                  <a:pt x="12" y="211"/>
                </a:lnTo>
                <a:lnTo>
                  <a:pt x="8" y="175"/>
                </a:lnTo>
                <a:lnTo>
                  <a:pt x="8" y="175"/>
                </a:lnTo>
                <a:close/>
                <a:moveTo>
                  <a:pt x="8" y="3490"/>
                </a:moveTo>
                <a:lnTo>
                  <a:pt x="10" y="3465"/>
                </a:lnTo>
                <a:lnTo>
                  <a:pt x="15" y="3440"/>
                </a:lnTo>
                <a:lnTo>
                  <a:pt x="27" y="3415"/>
                </a:lnTo>
                <a:lnTo>
                  <a:pt x="40" y="3390"/>
                </a:lnTo>
                <a:lnTo>
                  <a:pt x="54" y="3372"/>
                </a:lnTo>
                <a:lnTo>
                  <a:pt x="69" y="3355"/>
                </a:lnTo>
                <a:lnTo>
                  <a:pt x="88" y="3340"/>
                </a:lnTo>
                <a:lnTo>
                  <a:pt x="108" y="3326"/>
                </a:lnTo>
                <a:lnTo>
                  <a:pt x="129" y="3313"/>
                </a:lnTo>
                <a:lnTo>
                  <a:pt x="154" y="3301"/>
                </a:lnTo>
                <a:lnTo>
                  <a:pt x="179" y="3290"/>
                </a:lnTo>
                <a:lnTo>
                  <a:pt x="208" y="3280"/>
                </a:lnTo>
                <a:lnTo>
                  <a:pt x="244" y="3267"/>
                </a:lnTo>
                <a:lnTo>
                  <a:pt x="283" y="3257"/>
                </a:lnTo>
                <a:lnTo>
                  <a:pt x="327" y="3252"/>
                </a:lnTo>
                <a:lnTo>
                  <a:pt x="373" y="3250"/>
                </a:lnTo>
                <a:lnTo>
                  <a:pt x="411" y="3252"/>
                </a:lnTo>
                <a:lnTo>
                  <a:pt x="450" y="3255"/>
                </a:lnTo>
                <a:lnTo>
                  <a:pt x="486" y="3263"/>
                </a:lnTo>
                <a:lnTo>
                  <a:pt x="523" y="3273"/>
                </a:lnTo>
                <a:lnTo>
                  <a:pt x="575" y="3292"/>
                </a:lnTo>
                <a:lnTo>
                  <a:pt x="619" y="3317"/>
                </a:lnTo>
                <a:lnTo>
                  <a:pt x="657" y="3346"/>
                </a:lnTo>
                <a:lnTo>
                  <a:pt x="688" y="3380"/>
                </a:lnTo>
                <a:lnTo>
                  <a:pt x="707" y="3407"/>
                </a:lnTo>
                <a:lnTo>
                  <a:pt x="719" y="3434"/>
                </a:lnTo>
                <a:lnTo>
                  <a:pt x="726" y="3461"/>
                </a:lnTo>
                <a:lnTo>
                  <a:pt x="730" y="3490"/>
                </a:lnTo>
                <a:lnTo>
                  <a:pt x="726" y="3520"/>
                </a:lnTo>
                <a:lnTo>
                  <a:pt x="719" y="3551"/>
                </a:lnTo>
                <a:lnTo>
                  <a:pt x="703" y="3580"/>
                </a:lnTo>
                <a:lnTo>
                  <a:pt x="682" y="3607"/>
                </a:lnTo>
                <a:lnTo>
                  <a:pt x="667" y="3624"/>
                </a:lnTo>
                <a:lnTo>
                  <a:pt x="648" y="3641"/>
                </a:lnTo>
                <a:lnTo>
                  <a:pt x="628" y="3655"/>
                </a:lnTo>
                <a:lnTo>
                  <a:pt x="605" y="3670"/>
                </a:lnTo>
                <a:lnTo>
                  <a:pt x="580" y="3681"/>
                </a:lnTo>
                <a:lnTo>
                  <a:pt x="554" y="3693"/>
                </a:lnTo>
                <a:lnTo>
                  <a:pt x="527" y="3703"/>
                </a:lnTo>
                <a:lnTo>
                  <a:pt x="496" y="3710"/>
                </a:lnTo>
                <a:lnTo>
                  <a:pt x="467" y="3720"/>
                </a:lnTo>
                <a:lnTo>
                  <a:pt x="436" y="3726"/>
                </a:lnTo>
                <a:lnTo>
                  <a:pt x="404" y="3729"/>
                </a:lnTo>
                <a:lnTo>
                  <a:pt x="367" y="3729"/>
                </a:lnTo>
                <a:lnTo>
                  <a:pt x="323" y="3728"/>
                </a:lnTo>
                <a:lnTo>
                  <a:pt x="279" y="3722"/>
                </a:lnTo>
                <a:lnTo>
                  <a:pt x="236" y="3712"/>
                </a:lnTo>
                <a:lnTo>
                  <a:pt x="194" y="3701"/>
                </a:lnTo>
                <a:lnTo>
                  <a:pt x="146" y="3680"/>
                </a:lnTo>
                <a:lnTo>
                  <a:pt x="106" y="3655"/>
                </a:lnTo>
                <a:lnTo>
                  <a:pt x="71" y="3626"/>
                </a:lnTo>
                <a:lnTo>
                  <a:pt x="42" y="3591"/>
                </a:lnTo>
                <a:lnTo>
                  <a:pt x="27" y="3568"/>
                </a:lnTo>
                <a:lnTo>
                  <a:pt x="15" y="3543"/>
                </a:lnTo>
                <a:lnTo>
                  <a:pt x="10" y="3516"/>
                </a:lnTo>
                <a:lnTo>
                  <a:pt x="8" y="3490"/>
                </a:lnTo>
                <a:lnTo>
                  <a:pt x="8" y="3490"/>
                </a:lnTo>
                <a:close/>
                <a:moveTo>
                  <a:pt x="8" y="4048"/>
                </a:moveTo>
                <a:lnTo>
                  <a:pt x="10" y="4025"/>
                </a:lnTo>
                <a:lnTo>
                  <a:pt x="13" y="4004"/>
                </a:lnTo>
                <a:lnTo>
                  <a:pt x="21" y="3981"/>
                </a:lnTo>
                <a:lnTo>
                  <a:pt x="33" y="3960"/>
                </a:lnTo>
                <a:lnTo>
                  <a:pt x="46" y="3941"/>
                </a:lnTo>
                <a:lnTo>
                  <a:pt x="62" y="3921"/>
                </a:lnTo>
                <a:lnTo>
                  <a:pt x="83" y="3902"/>
                </a:lnTo>
                <a:lnTo>
                  <a:pt x="106" y="3885"/>
                </a:lnTo>
                <a:lnTo>
                  <a:pt x="127" y="3870"/>
                </a:lnTo>
                <a:lnTo>
                  <a:pt x="148" y="3858"/>
                </a:lnTo>
                <a:lnTo>
                  <a:pt x="163" y="3852"/>
                </a:lnTo>
                <a:lnTo>
                  <a:pt x="177" y="3850"/>
                </a:lnTo>
                <a:lnTo>
                  <a:pt x="186" y="3852"/>
                </a:lnTo>
                <a:lnTo>
                  <a:pt x="194" y="3856"/>
                </a:lnTo>
                <a:lnTo>
                  <a:pt x="200" y="3862"/>
                </a:lnTo>
                <a:lnTo>
                  <a:pt x="202" y="3868"/>
                </a:lnTo>
                <a:lnTo>
                  <a:pt x="200" y="3871"/>
                </a:lnTo>
                <a:lnTo>
                  <a:pt x="196" y="3877"/>
                </a:lnTo>
                <a:lnTo>
                  <a:pt x="188" y="3883"/>
                </a:lnTo>
                <a:lnTo>
                  <a:pt x="179" y="3889"/>
                </a:lnTo>
                <a:lnTo>
                  <a:pt x="152" y="3902"/>
                </a:lnTo>
                <a:lnTo>
                  <a:pt x="129" y="3919"/>
                </a:lnTo>
                <a:lnTo>
                  <a:pt x="108" y="3937"/>
                </a:lnTo>
                <a:lnTo>
                  <a:pt x="90" y="3958"/>
                </a:lnTo>
                <a:lnTo>
                  <a:pt x="75" y="3981"/>
                </a:lnTo>
                <a:lnTo>
                  <a:pt x="65" y="4004"/>
                </a:lnTo>
                <a:lnTo>
                  <a:pt x="60" y="4027"/>
                </a:lnTo>
                <a:lnTo>
                  <a:pt x="58" y="4052"/>
                </a:lnTo>
                <a:lnTo>
                  <a:pt x="58" y="4060"/>
                </a:lnTo>
                <a:lnTo>
                  <a:pt x="58" y="4067"/>
                </a:lnTo>
                <a:lnTo>
                  <a:pt x="394" y="4069"/>
                </a:lnTo>
                <a:lnTo>
                  <a:pt x="678" y="4067"/>
                </a:lnTo>
                <a:lnTo>
                  <a:pt x="680" y="4046"/>
                </a:lnTo>
                <a:lnTo>
                  <a:pt x="678" y="4031"/>
                </a:lnTo>
                <a:lnTo>
                  <a:pt x="677" y="4015"/>
                </a:lnTo>
                <a:lnTo>
                  <a:pt x="671" y="4000"/>
                </a:lnTo>
                <a:lnTo>
                  <a:pt x="663" y="3983"/>
                </a:lnTo>
                <a:lnTo>
                  <a:pt x="644" y="3954"/>
                </a:lnTo>
                <a:lnTo>
                  <a:pt x="619" y="3927"/>
                </a:lnTo>
                <a:lnTo>
                  <a:pt x="598" y="3912"/>
                </a:lnTo>
                <a:lnTo>
                  <a:pt x="571" y="3895"/>
                </a:lnTo>
                <a:lnTo>
                  <a:pt x="540" y="3879"/>
                </a:lnTo>
                <a:lnTo>
                  <a:pt x="511" y="3868"/>
                </a:lnTo>
                <a:lnTo>
                  <a:pt x="500" y="3862"/>
                </a:lnTo>
                <a:lnTo>
                  <a:pt x="494" y="3858"/>
                </a:lnTo>
                <a:lnTo>
                  <a:pt x="490" y="3854"/>
                </a:lnTo>
                <a:lnTo>
                  <a:pt x="488" y="3848"/>
                </a:lnTo>
                <a:lnTo>
                  <a:pt x="490" y="3841"/>
                </a:lnTo>
                <a:lnTo>
                  <a:pt x="494" y="3835"/>
                </a:lnTo>
                <a:lnTo>
                  <a:pt x="502" y="3831"/>
                </a:lnTo>
                <a:lnTo>
                  <a:pt x="511" y="3831"/>
                </a:lnTo>
                <a:lnTo>
                  <a:pt x="521" y="3831"/>
                </a:lnTo>
                <a:lnTo>
                  <a:pt x="534" y="3835"/>
                </a:lnTo>
                <a:lnTo>
                  <a:pt x="548" y="3841"/>
                </a:lnTo>
                <a:lnTo>
                  <a:pt x="565" y="3847"/>
                </a:lnTo>
                <a:lnTo>
                  <a:pt x="600" y="3864"/>
                </a:lnTo>
                <a:lnTo>
                  <a:pt x="630" y="3883"/>
                </a:lnTo>
                <a:lnTo>
                  <a:pt x="659" y="3906"/>
                </a:lnTo>
                <a:lnTo>
                  <a:pt x="682" y="3929"/>
                </a:lnTo>
                <a:lnTo>
                  <a:pt x="701" y="3956"/>
                </a:lnTo>
                <a:lnTo>
                  <a:pt x="715" y="3983"/>
                </a:lnTo>
                <a:lnTo>
                  <a:pt x="726" y="4017"/>
                </a:lnTo>
                <a:lnTo>
                  <a:pt x="730" y="4048"/>
                </a:lnTo>
                <a:lnTo>
                  <a:pt x="728" y="4073"/>
                </a:lnTo>
                <a:lnTo>
                  <a:pt x="721" y="4096"/>
                </a:lnTo>
                <a:lnTo>
                  <a:pt x="709" y="4121"/>
                </a:lnTo>
                <a:lnTo>
                  <a:pt x="694" y="4146"/>
                </a:lnTo>
                <a:lnTo>
                  <a:pt x="669" y="4179"/>
                </a:lnTo>
                <a:lnTo>
                  <a:pt x="638" y="4209"/>
                </a:lnTo>
                <a:lnTo>
                  <a:pt x="598" y="4234"/>
                </a:lnTo>
                <a:lnTo>
                  <a:pt x="550" y="4255"/>
                </a:lnTo>
                <a:lnTo>
                  <a:pt x="505" y="4269"/>
                </a:lnTo>
                <a:lnTo>
                  <a:pt x="461" y="4280"/>
                </a:lnTo>
                <a:lnTo>
                  <a:pt x="415" y="4286"/>
                </a:lnTo>
                <a:lnTo>
                  <a:pt x="369" y="4288"/>
                </a:lnTo>
                <a:lnTo>
                  <a:pt x="321" y="4286"/>
                </a:lnTo>
                <a:lnTo>
                  <a:pt x="273" y="4278"/>
                </a:lnTo>
                <a:lnTo>
                  <a:pt x="229" y="4269"/>
                </a:lnTo>
                <a:lnTo>
                  <a:pt x="185" y="4253"/>
                </a:lnTo>
                <a:lnTo>
                  <a:pt x="140" y="4234"/>
                </a:lnTo>
                <a:lnTo>
                  <a:pt x="104" y="4211"/>
                </a:lnTo>
                <a:lnTo>
                  <a:pt x="71" y="4186"/>
                </a:lnTo>
                <a:lnTo>
                  <a:pt x="46" y="4156"/>
                </a:lnTo>
                <a:lnTo>
                  <a:pt x="29" y="4131"/>
                </a:lnTo>
                <a:lnTo>
                  <a:pt x="17" y="4104"/>
                </a:lnTo>
                <a:lnTo>
                  <a:pt x="10" y="4077"/>
                </a:lnTo>
                <a:lnTo>
                  <a:pt x="8" y="4048"/>
                </a:lnTo>
                <a:lnTo>
                  <a:pt x="8" y="4048"/>
                </a:lnTo>
                <a:close/>
                <a:moveTo>
                  <a:pt x="0" y="1461"/>
                </a:moveTo>
                <a:lnTo>
                  <a:pt x="33" y="1424"/>
                </a:lnTo>
                <a:lnTo>
                  <a:pt x="69" y="1384"/>
                </a:lnTo>
                <a:lnTo>
                  <a:pt x="108" y="1338"/>
                </a:lnTo>
                <a:lnTo>
                  <a:pt x="150" y="1290"/>
                </a:lnTo>
                <a:lnTo>
                  <a:pt x="194" y="1238"/>
                </a:lnTo>
                <a:lnTo>
                  <a:pt x="244" y="1182"/>
                </a:lnTo>
                <a:lnTo>
                  <a:pt x="294" y="1123"/>
                </a:lnTo>
                <a:lnTo>
                  <a:pt x="350" y="1060"/>
                </a:lnTo>
                <a:lnTo>
                  <a:pt x="279" y="1060"/>
                </a:lnTo>
                <a:lnTo>
                  <a:pt x="150" y="1061"/>
                </a:lnTo>
                <a:lnTo>
                  <a:pt x="92" y="1061"/>
                </a:lnTo>
                <a:lnTo>
                  <a:pt x="54" y="1061"/>
                </a:lnTo>
                <a:lnTo>
                  <a:pt x="38" y="1060"/>
                </a:lnTo>
                <a:lnTo>
                  <a:pt x="27" y="1058"/>
                </a:lnTo>
                <a:lnTo>
                  <a:pt x="21" y="1052"/>
                </a:lnTo>
                <a:lnTo>
                  <a:pt x="19" y="1042"/>
                </a:lnTo>
                <a:lnTo>
                  <a:pt x="21" y="1035"/>
                </a:lnTo>
                <a:lnTo>
                  <a:pt x="29" y="1029"/>
                </a:lnTo>
                <a:lnTo>
                  <a:pt x="40" y="1025"/>
                </a:lnTo>
                <a:lnTo>
                  <a:pt x="58" y="1023"/>
                </a:lnTo>
                <a:lnTo>
                  <a:pt x="62" y="1023"/>
                </a:lnTo>
                <a:lnTo>
                  <a:pt x="73" y="1023"/>
                </a:lnTo>
                <a:lnTo>
                  <a:pt x="88" y="1023"/>
                </a:lnTo>
                <a:lnTo>
                  <a:pt x="261" y="1025"/>
                </a:lnTo>
                <a:lnTo>
                  <a:pt x="411" y="1027"/>
                </a:lnTo>
                <a:lnTo>
                  <a:pt x="569" y="1025"/>
                </a:lnTo>
                <a:lnTo>
                  <a:pt x="738" y="1025"/>
                </a:lnTo>
                <a:lnTo>
                  <a:pt x="701" y="1065"/>
                </a:lnTo>
                <a:lnTo>
                  <a:pt x="661" y="1113"/>
                </a:lnTo>
                <a:lnTo>
                  <a:pt x="615" y="1167"/>
                </a:lnTo>
                <a:lnTo>
                  <a:pt x="563" y="1228"/>
                </a:lnTo>
                <a:lnTo>
                  <a:pt x="511" y="1288"/>
                </a:lnTo>
                <a:lnTo>
                  <a:pt x="465" y="1342"/>
                </a:lnTo>
                <a:lnTo>
                  <a:pt x="425" y="1386"/>
                </a:lnTo>
                <a:lnTo>
                  <a:pt x="390" y="1424"/>
                </a:lnTo>
                <a:lnTo>
                  <a:pt x="404" y="1424"/>
                </a:lnTo>
                <a:lnTo>
                  <a:pt x="655" y="1420"/>
                </a:lnTo>
                <a:lnTo>
                  <a:pt x="698" y="1420"/>
                </a:lnTo>
                <a:lnTo>
                  <a:pt x="707" y="1422"/>
                </a:lnTo>
                <a:lnTo>
                  <a:pt x="715" y="1426"/>
                </a:lnTo>
                <a:lnTo>
                  <a:pt x="719" y="1432"/>
                </a:lnTo>
                <a:lnTo>
                  <a:pt x="719" y="1440"/>
                </a:lnTo>
                <a:lnTo>
                  <a:pt x="717" y="1449"/>
                </a:lnTo>
                <a:lnTo>
                  <a:pt x="711" y="1455"/>
                </a:lnTo>
                <a:lnTo>
                  <a:pt x="700" y="1459"/>
                </a:lnTo>
                <a:lnTo>
                  <a:pt x="684" y="1461"/>
                </a:lnTo>
                <a:lnTo>
                  <a:pt x="650" y="1461"/>
                </a:lnTo>
                <a:lnTo>
                  <a:pt x="596" y="1459"/>
                </a:lnTo>
                <a:lnTo>
                  <a:pt x="346" y="1459"/>
                </a:lnTo>
                <a:lnTo>
                  <a:pt x="0" y="1461"/>
                </a:lnTo>
                <a:lnTo>
                  <a:pt x="0" y="1461"/>
                </a:lnTo>
                <a:close/>
                <a:moveTo>
                  <a:pt x="0" y="3121"/>
                </a:moveTo>
                <a:lnTo>
                  <a:pt x="33" y="3083"/>
                </a:lnTo>
                <a:lnTo>
                  <a:pt x="69" y="3042"/>
                </a:lnTo>
                <a:lnTo>
                  <a:pt x="108" y="2998"/>
                </a:lnTo>
                <a:lnTo>
                  <a:pt x="150" y="2950"/>
                </a:lnTo>
                <a:lnTo>
                  <a:pt x="194" y="2898"/>
                </a:lnTo>
                <a:lnTo>
                  <a:pt x="244" y="2843"/>
                </a:lnTo>
                <a:lnTo>
                  <a:pt x="294" y="2783"/>
                </a:lnTo>
                <a:lnTo>
                  <a:pt x="350" y="2720"/>
                </a:lnTo>
                <a:lnTo>
                  <a:pt x="279" y="2720"/>
                </a:lnTo>
                <a:lnTo>
                  <a:pt x="150" y="2720"/>
                </a:lnTo>
                <a:lnTo>
                  <a:pt x="92" y="2722"/>
                </a:lnTo>
                <a:lnTo>
                  <a:pt x="54" y="2722"/>
                </a:lnTo>
                <a:lnTo>
                  <a:pt x="38" y="2720"/>
                </a:lnTo>
                <a:lnTo>
                  <a:pt x="27" y="2716"/>
                </a:lnTo>
                <a:lnTo>
                  <a:pt x="21" y="2710"/>
                </a:lnTo>
                <a:lnTo>
                  <a:pt x="19" y="2703"/>
                </a:lnTo>
                <a:lnTo>
                  <a:pt x="21" y="2693"/>
                </a:lnTo>
                <a:lnTo>
                  <a:pt x="29" y="2687"/>
                </a:lnTo>
                <a:lnTo>
                  <a:pt x="40" y="2685"/>
                </a:lnTo>
                <a:lnTo>
                  <a:pt x="58" y="2683"/>
                </a:lnTo>
                <a:lnTo>
                  <a:pt x="62" y="2683"/>
                </a:lnTo>
                <a:lnTo>
                  <a:pt x="73" y="2683"/>
                </a:lnTo>
                <a:lnTo>
                  <a:pt x="88" y="2683"/>
                </a:lnTo>
                <a:lnTo>
                  <a:pt x="261" y="2685"/>
                </a:lnTo>
                <a:lnTo>
                  <a:pt x="411" y="2685"/>
                </a:lnTo>
                <a:lnTo>
                  <a:pt x="569" y="2685"/>
                </a:lnTo>
                <a:lnTo>
                  <a:pt x="738" y="2683"/>
                </a:lnTo>
                <a:lnTo>
                  <a:pt x="701" y="2726"/>
                </a:lnTo>
                <a:lnTo>
                  <a:pt x="661" y="2774"/>
                </a:lnTo>
                <a:lnTo>
                  <a:pt x="615" y="2827"/>
                </a:lnTo>
                <a:lnTo>
                  <a:pt x="563" y="2889"/>
                </a:lnTo>
                <a:lnTo>
                  <a:pt x="511" y="2948"/>
                </a:lnTo>
                <a:lnTo>
                  <a:pt x="465" y="3000"/>
                </a:lnTo>
                <a:lnTo>
                  <a:pt x="425" y="3046"/>
                </a:lnTo>
                <a:lnTo>
                  <a:pt x="390" y="3085"/>
                </a:lnTo>
                <a:lnTo>
                  <a:pt x="404" y="3085"/>
                </a:lnTo>
                <a:lnTo>
                  <a:pt x="655" y="3081"/>
                </a:lnTo>
                <a:lnTo>
                  <a:pt x="698" y="3081"/>
                </a:lnTo>
                <a:lnTo>
                  <a:pt x="707" y="3081"/>
                </a:lnTo>
                <a:lnTo>
                  <a:pt x="715" y="3085"/>
                </a:lnTo>
                <a:lnTo>
                  <a:pt x="719" y="3092"/>
                </a:lnTo>
                <a:lnTo>
                  <a:pt x="719" y="3100"/>
                </a:lnTo>
                <a:lnTo>
                  <a:pt x="717" y="3109"/>
                </a:lnTo>
                <a:lnTo>
                  <a:pt x="711" y="3115"/>
                </a:lnTo>
                <a:lnTo>
                  <a:pt x="700" y="3119"/>
                </a:lnTo>
                <a:lnTo>
                  <a:pt x="684" y="3119"/>
                </a:lnTo>
                <a:lnTo>
                  <a:pt x="650" y="3119"/>
                </a:lnTo>
                <a:lnTo>
                  <a:pt x="596" y="3119"/>
                </a:lnTo>
                <a:lnTo>
                  <a:pt x="346" y="3117"/>
                </a:lnTo>
                <a:lnTo>
                  <a:pt x="0" y="3121"/>
                </a:lnTo>
                <a:lnTo>
                  <a:pt x="0" y="3121"/>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solidFill>
                <a:schemeClr val="accent1"/>
              </a:solidFill>
            </a:endParaRPr>
          </a:p>
        </p:txBody>
      </p:sp>
    </p:spTree>
    <p:custDataLst>
      <p:tags r:id="rId19"/>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Entry_1">
            <a:hlinkClick r:id="rId1" action="ppaction://hlinksldjump"/>
          </p:cNvPr>
          <p:cNvSpPr/>
          <p:nvPr>
            <p:custDataLst>
              <p:tags r:id="rId2"/>
            </p:custDataLst>
          </p:nvPr>
        </p:nvSpPr>
        <p:spPr>
          <a:xfrm>
            <a:off x="4059350" y="1303520"/>
            <a:ext cx="2926558" cy="93041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0" rIns="0" bIns="108000" numCol="1" spcCol="0" rtlCol="0" fromWordArt="0" anchor="b" anchorCtr="0" forceAA="0" compatLnSpc="1">
            <a:normAutofit/>
          </a:bodyPr>
          <a:lstStyle/>
          <a:p>
            <a:r>
              <a:rPr lang="da-DK" altLang="zh-CN" smtClean="0">
                <a:solidFill>
                  <a:schemeClr val="tx1"/>
                </a:solidFill>
              </a:rPr>
              <a:t>LOREM IPSUM DOLOR LOREM </a:t>
            </a:r>
            <a:endParaRPr lang="zh-CN" altLang="en-US" dirty="0">
              <a:solidFill>
                <a:schemeClr val="tx1"/>
              </a:solidFill>
            </a:endParaRPr>
          </a:p>
        </p:txBody>
      </p:sp>
      <p:sp>
        <p:nvSpPr>
          <p:cNvPr id="42" name="MH_Number_1">
            <a:hlinkClick r:id="rId1" action="ppaction://hlinksldjump"/>
          </p:cNvPr>
          <p:cNvSpPr txBox="1">
            <a:spLocks noChangeArrowheads="1"/>
          </p:cNvSpPr>
          <p:nvPr>
            <p:custDataLst>
              <p:tags r:id="rId3"/>
            </p:custDataLst>
          </p:nvPr>
        </p:nvSpPr>
        <p:spPr bwMode="auto">
          <a:xfrm flipH="1">
            <a:off x="4032951" y="1714882"/>
            <a:ext cx="608521" cy="397883"/>
          </a:xfrm>
          <a:custGeom>
            <a:avLst/>
            <a:gdLst/>
            <a:ahLst/>
            <a:cxnLst/>
            <a:rect l="l" t="t" r="r" b="b"/>
            <a:pathLst>
              <a:path w="608521" h="397883">
                <a:moveTo>
                  <a:pt x="427446" y="28538"/>
                </a:moveTo>
                <a:cubicBezTo>
                  <a:pt x="429890" y="28538"/>
                  <a:pt x="432098" y="28602"/>
                  <a:pt x="434070" y="28731"/>
                </a:cubicBezTo>
                <a:lnTo>
                  <a:pt x="435373" y="198397"/>
                </a:lnTo>
                <a:lnTo>
                  <a:pt x="434349" y="342548"/>
                </a:lnTo>
                <a:lnTo>
                  <a:pt x="434169" y="368942"/>
                </a:lnTo>
                <a:cubicBezTo>
                  <a:pt x="405805" y="369248"/>
                  <a:pt x="380604" y="361360"/>
                  <a:pt x="358567" y="345279"/>
                </a:cubicBezTo>
                <a:cubicBezTo>
                  <a:pt x="338192" y="326077"/>
                  <a:pt x="322941" y="304467"/>
                  <a:pt x="312814" y="280450"/>
                </a:cubicBezTo>
                <a:cubicBezTo>
                  <a:pt x="302687" y="256432"/>
                  <a:pt x="297624" y="229350"/>
                  <a:pt x="297624" y="199203"/>
                </a:cubicBezTo>
                <a:cubicBezTo>
                  <a:pt x="297624" y="146178"/>
                  <a:pt x="311245" y="104109"/>
                  <a:pt x="338488" y="72995"/>
                </a:cubicBezTo>
                <a:cubicBezTo>
                  <a:pt x="350567" y="59164"/>
                  <a:pt x="364582" y="48296"/>
                  <a:pt x="380532" y="40393"/>
                </a:cubicBezTo>
                <a:cubicBezTo>
                  <a:pt x="396481" y="32490"/>
                  <a:pt x="412119" y="28538"/>
                  <a:pt x="427446" y="28538"/>
                </a:cubicBezTo>
                <a:close/>
                <a:moveTo>
                  <a:pt x="0" y="3567"/>
                </a:moveTo>
                <a:lnTo>
                  <a:pt x="2285" y="162691"/>
                </a:lnTo>
                <a:lnTo>
                  <a:pt x="0" y="378851"/>
                </a:lnTo>
                <a:lnTo>
                  <a:pt x="0" y="387730"/>
                </a:lnTo>
                <a:lnTo>
                  <a:pt x="166562" y="387730"/>
                </a:lnTo>
                <a:lnTo>
                  <a:pt x="166562" y="373367"/>
                </a:lnTo>
                <a:lnTo>
                  <a:pt x="164367" y="159561"/>
                </a:lnTo>
                <a:lnTo>
                  <a:pt x="163826" y="80490"/>
                </a:lnTo>
                <a:lnTo>
                  <a:pt x="163826" y="76691"/>
                </a:lnTo>
                <a:lnTo>
                  <a:pt x="201312" y="88349"/>
                </a:lnTo>
                <a:cubicBezTo>
                  <a:pt x="205343" y="89818"/>
                  <a:pt x="209186" y="90553"/>
                  <a:pt x="212841" y="90553"/>
                </a:cubicBezTo>
                <a:cubicBezTo>
                  <a:pt x="221868" y="90553"/>
                  <a:pt x="226381" y="85667"/>
                  <a:pt x="226381" y="75894"/>
                </a:cubicBezTo>
                <a:cubicBezTo>
                  <a:pt x="226381" y="69285"/>
                  <a:pt x="224433" y="64847"/>
                  <a:pt x="220535" y="62579"/>
                </a:cubicBezTo>
                <a:cubicBezTo>
                  <a:pt x="216638" y="60311"/>
                  <a:pt x="205335" y="57347"/>
                  <a:pt x="186628" y="53689"/>
                </a:cubicBezTo>
                <a:lnTo>
                  <a:pt x="126349" y="36431"/>
                </a:lnTo>
                <a:lnTo>
                  <a:pt x="103479" y="30335"/>
                </a:lnTo>
                <a:close/>
                <a:moveTo>
                  <a:pt x="428736" y="0"/>
                </a:moveTo>
                <a:cubicBezTo>
                  <a:pt x="384715" y="0"/>
                  <a:pt x="346729" y="19431"/>
                  <a:pt x="314778" y="58293"/>
                </a:cubicBezTo>
                <a:cubicBezTo>
                  <a:pt x="283951" y="95801"/>
                  <a:pt x="268537" y="143491"/>
                  <a:pt x="268537" y="201364"/>
                </a:cubicBezTo>
                <a:cubicBezTo>
                  <a:pt x="268537" y="261452"/>
                  <a:pt x="289735" y="311173"/>
                  <a:pt x="332130" y="350527"/>
                </a:cubicBezTo>
                <a:cubicBezTo>
                  <a:pt x="356940" y="382098"/>
                  <a:pt x="391063" y="397883"/>
                  <a:pt x="434499" y="397883"/>
                </a:cubicBezTo>
                <a:cubicBezTo>
                  <a:pt x="464206" y="397883"/>
                  <a:pt x="493003" y="389255"/>
                  <a:pt x="520892" y="371999"/>
                </a:cubicBezTo>
                <a:cubicBezTo>
                  <a:pt x="550153" y="356150"/>
                  <a:pt x="572920" y="331103"/>
                  <a:pt x="589193" y="296860"/>
                </a:cubicBezTo>
                <a:cubicBezTo>
                  <a:pt x="602078" y="269769"/>
                  <a:pt x="608521" y="237129"/>
                  <a:pt x="608521" y="198942"/>
                </a:cubicBezTo>
                <a:cubicBezTo>
                  <a:pt x="608521" y="137398"/>
                  <a:pt x="591318" y="91425"/>
                  <a:pt x="556912" y="61020"/>
                </a:cubicBezTo>
                <a:cubicBezTo>
                  <a:pt x="540236" y="38574"/>
                  <a:pt x="521384" y="22853"/>
                  <a:pt x="500355" y="13858"/>
                </a:cubicBezTo>
                <a:cubicBezTo>
                  <a:pt x="479326" y="4862"/>
                  <a:pt x="455453" y="243"/>
                  <a:pt x="428736"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000" b="1">
              <a:solidFill>
                <a:srgbClr val="FAA306"/>
              </a:solidFill>
              <a:latin typeface="+mn-lt"/>
              <a:ea typeface="+mn-ea"/>
            </a:endParaRPr>
          </a:p>
        </p:txBody>
      </p:sp>
      <p:sp>
        <p:nvSpPr>
          <p:cNvPr id="10" name="MH_Entry_3">
            <a:hlinkClick r:id="rId4" action="ppaction://hlinksldjump"/>
          </p:cNvPr>
          <p:cNvSpPr/>
          <p:nvPr>
            <p:custDataLst>
              <p:tags r:id="rId5"/>
            </p:custDataLst>
          </p:nvPr>
        </p:nvSpPr>
        <p:spPr>
          <a:xfrm>
            <a:off x="4059350" y="2964497"/>
            <a:ext cx="2926558" cy="93041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0" rIns="0" bIns="108000" numCol="1" spcCol="0" rtlCol="0" fromWordArt="0" anchor="b" anchorCtr="0" forceAA="0" compatLnSpc="1">
            <a:normAutofit/>
          </a:bodyPr>
          <a:lstStyle/>
          <a:p>
            <a:r>
              <a:rPr lang="da-DK" altLang="zh-CN" smtClean="0">
                <a:solidFill>
                  <a:schemeClr val="tx1"/>
                </a:solidFill>
              </a:rPr>
              <a:t>LOREM IPSUM DOLOR LOREM </a:t>
            </a:r>
            <a:endParaRPr lang="zh-CN" altLang="en-US" dirty="0">
              <a:solidFill>
                <a:schemeClr val="tx1"/>
              </a:solidFill>
            </a:endParaRPr>
          </a:p>
        </p:txBody>
      </p:sp>
      <p:sp>
        <p:nvSpPr>
          <p:cNvPr id="44" name="MH_Number_3">
            <a:hlinkClick r:id="rId4" action="ppaction://hlinksldjump"/>
          </p:cNvPr>
          <p:cNvSpPr txBox="1">
            <a:spLocks noChangeArrowheads="1"/>
          </p:cNvSpPr>
          <p:nvPr>
            <p:custDataLst>
              <p:tags r:id="rId6"/>
            </p:custDataLst>
          </p:nvPr>
        </p:nvSpPr>
        <p:spPr bwMode="auto">
          <a:xfrm flipH="1">
            <a:off x="4023424" y="3375768"/>
            <a:ext cx="698562" cy="397883"/>
          </a:xfrm>
          <a:custGeom>
            <a:avLst/>
            <a:gdLst/>
            <a:ahLst/>
            <a:cxnLst/>
            <a:rect l="l" t="t" r="r" b="b"/>
            <a:pathLst>
              <a:path w="698562" h="397883">
                <a:moveTo>
                  <a:pt x="517487" y="28538"/>
                </a:moveTo>
                <a:cubicBezTo>
                  <a:pt x="519931" y="28538"/>
                  <a:pt x="522139" y="28602"/>
                  <a:pt x="524111" y="28731"/>
                </a:cubicBezTo>
                <a:lnTo>
                  <a:pt x="525414" y="198397"/>
                </a:lnTo>
                <a:lnTo>
                  <a:pt x="524390" y="342548"/>
                </a:lnTo>
                <a:lnTo>
                  <a:pt x="524210" y="368942"/>
                </a:lnTo>
                <a:cubicBezTo>
                  <a:pt x="495846" y="369248"/>
                  <a:pt x="470645" y="361360"/>
                  <a:pt x="448608" y="345279"/>
                </a:cubicBezTo>
                <a:cubicBezTo>
                  <a:pt x="428233" y="326077"/>
                  <a:pt x="412982" y="304467"/>
                  <a:pt x="402855" y="280450"/>
                </a:cubicBezTo>
                <a:cubicBezTo>
                  <a:pt x="392728" y="256432"/>
                  <a:pt x="387665" y="229350"/>
                  <a:pt x="387665" y="199203"/>
                </a:cubicBezTo>
                <a:cubicBezTo>
                  <a:pt x="387665" y="146178"/>
                  <a:pt x="401286" y="104109"/>
                  <a:pt x="428529" y="72995"/>
                </a:cubicBezTo>
                <a:cubicBezTo>
                  <a:pt x="440608" y="59164"/>
                  <a:pt x="454623" y="48296"/>
                  <a:pt x="470573" y="40393"/>
                </a:cubicBezTo>
                <a:cubicBezTo>
                  <a:pt x="486522" y="32490"/>
                  <a:pt x="502160" y="28538"/>
                  <a:pt x="517487" y="28538"/>
                </a:cubicBezTo>
                <a:close/>
                <a:moveTo>
                  <a:pt x="160169" y="0"/>
                </a:moveTo>
                <a:cubicBezTo>
                  <a:pt x="121764" y="0"/>
                  <a:pt x="90679" y="6992"/>
                  <a:pt x="66915" y="20975"/>
                </a:cubicBezTo>
                <a:cubicBezTo>
                  <a:pt x="50454" y="29527"/>
                  <a:pt x="38296" y="40464"/>
                  <a:pt x="30441" y="53785"/>
                </a:cubicBezTo>
                <a:cubicBezTo>
                  <a:pt x="22586" y="67107"/>
                  <a:pt x="18659" y="81752"/>
                  <a:pt x="18659" y="97722"/>
                </a:cubicBezTo>
                <a:cubicBezTo>
                  <a:pt x="18659" y="124799"/>
                  <a:pt x="29596" y="146274"/>
                  <a:pt x="51471" y="162146"/>
                </a:cubicBezTo>
                <a:cubicBezTo>
                  <a:pt x="66176" y="172792"/>
                  <a:pt x="83230" y="180359"/>
                  <a:pt x="102636" y="184847"/>
                </a:cubicBezTo>
                <a:lnTo>
                  <a:pt x="115970" y="187133"/>
                </a:lnTo>
                <a:lnTo>
                  <a:pt x="106823" y="187623"/>
                </a:lnTo>
                <a:cubicBezTo>
                  <a:pt x="72660" y="191850"/>
                  <a:pt x="45755" y="202952"/>
                  <a:pt x="26106" y="220928"/>
                </a:cubicBezTo>
                <a:cubicBezTo>
                  <a:pt x="8702" y="236792"/>
                  <a:pt x="0" y="256889"/>
                  <a:pt x="0" y="281219"/>
                </a:cubicBezTo>
                <a:cubicBezTo>
                  <a:pt x="0" y="304406"/>
                  <a:pt x="8190" y="325437"/>
                  <a:pt x="24571" y="344310"/>
                </a:cubicBezTo>
                <a:cubicBezTo>
                  <a:pt x="55422" y="380025"/>
                  <a:pt x="105992" y="397883"/>
                  <a:pt x="176282" y="397883"/>
                </a:cubicBezTo>
                <a:cubicBezTo>
                  <a:pt x="229664" y="397883"/>
                  <a:pt x="272112" y="387291"/>
                  <a:pt x="303626" y="366108"/>
                </a:cubicBezTo>
                <a:cubicBezTo>
                  <a:pt x="325486" y="351602"/>
                  <a:pt x="336417" y="337423"/>
                  <a:pt x="336417" y="323572"/>
                </a:cubicBezTo>
                <a:cubicBezTo>
                  <a:pt x="336417" y="318890"/>
                  <a:pt x="334747" y="315012"/>
                  <a:pt x="331409" y="311940"/>
                </a:cubicBezTo>
                <a:cubicBezTo>
                  <a:pt x="328070" y="308867"/>
                  <a:pt x="324147" y="307330"/>
                  <a:pt x="319640" y="307330"/>
                </a:cubicBezTo>
                <a:cubicBezTo>
                  <a:pt x="314086" y="307330"/>
                  <a:pt x="309950" y="308687"/>
                  <a:pt x="307234" y="311399"/>
                </a:cubicBezTo>
                <a:cubicBezTo>
                  <a:pt x="304517" y="314112"/>
                  <a:pt x="300839" y="319456"/>
                  <a:pt x="296200" y="327430"/>
                </a:cubicBezTo>
                <a:cubicBezTo>
                  <a:pt x="290580" y="337663"/>
                  <a:pt x="280949" y="345898"/>
                  <a:pt x="267306" y="352135"/>
                </a:cubicBezTo>
                <a:cubicBezTo>
                  <a:pt x="242427" y="363606"/>
                  <a:pt x="214032" y="369341"/>
                  <a:pt x="182121" y="369341"/>
                </a:cubicBezTo>
                <a:lnTo>
                  <a:pt x="179184" y="369277"/>
                </a:lnTo>
                <a:lnTo>
                  <a:pt x="179184" y="200588"/>
                </a:lnTo>
                <a:lnTo>
                  <a:pt x="214213" y="200588"/>
                </a:lnTo>
                <a:cubicBezTo>
                  <a:pt x="223998" y="200588"/>
                  <a:pt x="230713" y="199780"/>
                  <a:pt x="234358" y="198163"/>
                </a:cubicBezTo>
                <a:cubicBezTo>
                  <a:pt x="238004" y="196547"/>
                  <a:pt x="239827" y="192552"/>
                  <a:pt x="239827" y="186178"/>
                </a:cubicBezTo>
                <a:cubicBezTo>
                  <a:pt x="239827" y="179586"/>
                  <a:pt x="237988" y="175401"/>
                  <a:pt x="234309" y="173622"/>
                </a:cubicBezTo>
                <a:cubicBezTo>
                  <a:pt x="230630" y="171842"/>
                  <a:pt x="223843" y="170953"/>
                  <a:pt x="213948" y="170953"/>
                </a:cubicBezTo>
                <a:lnTo>
                  <a:pt x="179184" y="170953"/>
                </a:lnTo>
                <a:lnTo>
                  <a:pt x="179184" y="29293"/>
                </a:lnTo>
                <a:cubicBezTo>
                  <a:pt x="217135" y="28801"/>
                  <a:pt x="247206" y="40972"/>
                  <a:pt x="269398" y="65805"/>
                </a:cubicBezTo>
                <a:cubicBezTo>
                  <a:pt x="277476" y="74255"/>
                  <a:pt x="284705" y="78479"/>
                  <a:pt x="291085" y="78479"/>
                </a:cubicBezTo>
                <a:cubicBezTo>
                  <a:pt x="295601" y="78479"/>
                  <a:pt x="299346" y="76602"/>
                  <a:pt x="302320" y="72848"/>
                </a:cubicBezTo>
                <a:cubicBezTo>
                  <a:pt x="305294" y="69093"/>
                  <a:pt x="306781" y="64838"/>
                  <a:pt x="306781" y="60081"/>
                </a:cubicBezTo>
                <a:cubicBezTo>
                  <a:pt x="306781" y="51309"/>
                  <a:pt x="298723" y="41546"/>
                  <a:pt x="282608" y="30793"/>
                </a:cubicBezTo>
                <a:cubicBezTo>
                  <a:pt x="252107" y="10265"/>
                  <a:pt x="211294" y="0"/>
                  <a:pt x="160169" y="0"/>
                </a:cubicBezTo>
                <a:close/>
                <a:moveTo>
                  <a:pt x="518777" y="0"/>
                </a:moveTo>
                <a:cubicBezTo>
                  <a:pt x="474756" y="0"/>
                  <a:pt x="436770" y="19431"/>
                  <a:pt x="404819" y="58294"/>
                </a:cubicBezTo>
                <a:cubicBezTo>
                  <a:pt x="373992" y="95801"/>
                  <a:pt x="358578" y="143491"/>
                  <a:pt x="358578" y="201364"/>
                </a:cubicBezTo>
                <a:cubicBezTo>
                  <a:pt x="358578" y="261452"/>
                  <a:pt x="379776" y="311173"/>
                  <a:pt x="422171" y="350527"/>
                </a:cubicBezTo>
                <a:cubicBezTo>
                  <a:pt x="446981" y="382098"/>
                  <a:pt x="481104" y="397883"/>
                  <a:pt x="524540" y="397883"/>
                </a:cubicBezTo>
                <a:cubicBezTo>
                  <a:pt x="554247" y="397883"/>
                  <a:pt x="583044" y="389255"/>
                  <a:pt x="610933" y="371999"/>
                </a:cubicBezTo>
                <a:cubicBezTo>
                  <a:pt x="640194" y="356150"/>
                  <a:pt x="662961" y="331103"/>
                  <a:pt x="679234" y="296860"/>
                </a:cubicBezTo>
                <a:cubicBezTo>
                  <a:pt x="692119" y="269769"/>
                  <a:pt x="698562" y="237129"/>
                  <a:pt x="698562" y="198942"/>
                </a:cubicBezTo>
                <a:cubicBezTo>
                  <a:pt x="698562" y="137398"/>
                  <a:pt x="681359" y="91425"/>
                  <a:pt x="646953" y="61020"/>
                </a:cubicBezTo>
                <a:cubicBezTo>
                  <a:pt x="630277" y="38574"/>
                  <a:pt x="611425" y="22853"/>
                  <a:pt x="590396" y="13858"/>
                </a:cubicBezTo>
                <a:cubicBezTo>
                  <a:pt x="569367" y="4862"/>
                  <a:pt x="545494" y="243"/>
                  <a:pt x="518777"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000" b="1">
              <a:solidFill>
                <a:srgbClr val="FAA306"/>
              </a:solidFill>
              <a:latin typeface="+mn-lt"/>
              <a:ea typeface="+mn-ea"/>
            </a:endParaRPr>
          </a:p>
        </p:txBody>
      </p:sp>
      <p:sp>
        <p:nvSpPr>
          <p:cNvPr id="13" name="MH_Entry_5">
            <a:hlinkClick r:id="rId7" action="ppaction://hlinksldjump"/>
          </p:cNvPr>
          <p:cNvSpPr/>
          <p:nvPr>
            <p:custDataLst>
              <p:tags r:id="rId8"/>
            </p:custDataLst>
          </p:nvPr>
        </p:nvSpPr>
        <p:spPr>
          <a:xfrm>
            <a:off x="4059350" y="4625474"/>
            <a:ext cx="2926558" cy="93041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0" rIns="0" bIns="108000" numCol="1" spcCol="0" rtlCol="0" fromWordArt="0" anchor="b" anchorCtr="0" forceAA="0" compatLnSpc="1">
            <a:normAutofit/>
          </a:bodyPr>
          <a:lstStyle/>
          <a:p>
            <a:r>
              <a:rPr lang="da-DK" altLang="zh-CN" smtClean="0">
                <a:solidFill>
                  <a:schemeClr val="tx1"/>
                </a:solidFill>
              </a:rPr>
              <a:t>LOREM IPSUM DOLOR LOREM </a:t>
            </a:r>
            <a:endParaRPr lang="zh-CN" altLang="en-US" dirty="0">
              <a:solidFill>
                <a:schemeClr val="tx1"/>
              </a:solidFill>
            </a:endParaRPr>
          </a:p>
        </p:txBody>
      </p:sp>
      <p:sp>
        <p:nvSpPr>
          <p:cNvPr id="45" name="MH_Number_5">
            <a:hlinkClick r:id="rId7" action="ppaction://hlinksldjump"/>
          </p:cNvPr>
          <p:cNvSpPr txBox="1">
            <a:spLocks noChangeArrowheads="1"/>
          </p:cNvSpPr>
          <p:nvPr>
            <p:custDataLst>
              <p:tags r:id="rId9"/>
            </p:custDataLst>
          </p:nvPr>
        </p:nvSpPr>
        <p:spPr bwMode="auto">
          <a:xfrm flipH="1">
            <a:off x="4023426" y="5036654"/>
            <a:ext cx="700483" cy="398157"/>
          </a:xfrm>
          <a:custGeom>
            <a:avLst/>
            <a:gdLst/>
            <a:ahLst/>
            <a:cxnLst/>
            <a:rect l="l" t="t" r="r" b="b"/>
            <a:pathLst>
              <a:path w="700483" h="398157">
                <a:moveTo>
                  <a:pt x="519408" y="28538"/>
                </a:moveTo>
                <a:cubicBezTo>
                  <a:pt x="521852" y="28538"/>
                  <a:pt x="524060" y="28602"/>
                  <a:pt x="526032" y="28731"/>
                </a:cubicBezTo>
                <a:lnTo>
                  <a:pt x="527335" y="198397"/>
                </a:lnTo>
                <a:lnTo>
                  <a:pt x="526311" y="342548"/>
                </a:lnTo>
                <a:lnTo>
                  <a:pt x="526131" y="368942"/>
                </a:lnTo>
                <a:cubicBezTo>
                  <a:pt x="497767" y="369248"/>
                  <a:pt x="472566" y="361360"/>
                  <a:pt x="450529" y="345279"/>
                </a:cubicBezTo>
                <a:cubicBezTo>
                  <a:pt x="430154" y="326077"/>
                  <a:pt x="414903" y="304467"/>
                  <a:pt x="404776" y="280450"/>
                </a:cubicBezTo>
                <a:cubicBezTo>
                  <a:pt x="394649" y="256432"/>
                  <a:pt x="389586" y="229350"/>
                  <a:pt x="389586" y="199203"/>
                </a:cubicBezTo>
                <a:cubicBezTo>
                  <a:pt x="389586" y="146178"/>
                  <a:pt x="403207" y="104109"/>
                  <a:pt x="430450" y="72995"/>
                </a:cubicBezTo>
                <a:cubicBezTo>
                  <a:pt x="442529" y="59164"/>
                  <a:pt x="456544" y="48296"/>
                  <a:pt x="472494" y="40393"/>
                </a:cubicBezTo>
                <a:cubicBezTo>
                  <a:pt x="488443" y="32490"/>
                  <a:pt x="504081" y="28538"/>
                  <a:pt x="519408" y="28538"/>
                </a:cubicBezTo>
                <a:close/>
                <a:moveTo>
                  <a:pt x="51549" y="9604"/>
                </a:moveTo>
                <a:cubicBezTo>
                  <a:pt x="42794" y="9604"/>
                  <a:pt x="38416" y="13629"/>
                  <a:pt x="38416" y="21678"/>
                </a:cubicBezTo>
                <a:cubicBezTo>
                  <a:pt x="38416" y="27966"/>
                  <a:pt x="40520" y="33380"/>
                  <a:pt x="44727" y="37919"/>
                </a:cubicBezTo>
                <a:cubicBezTo>
                  <a:pt x="48935" y="42458"/>
                  <a:pt x="54130" y="44728"/>
                  <a:pt x="60312" y="44728"/>
                </a:cubicBezTo>
                <a:cubicBezTo>
                  <a:pt x="63940" y="44728"/>
                  <a:pt x="68430" y="44445"/>
                  <a:pt x="73784" y="43879"/>
                </a:cubicBezTo>
                <a:cubicBezTo>
                  <a:pt x="115064" y="41701"/>
                  <a:pt x="165897" y="40429"/>
                  <a:pt x="226283" y="40063"/>
                </a:cubicBezTo>
                <a:lnTo>
                  <a:pt x="227458" y="40063"/>
                </a:lnTo>
                <a:lnTo>
                  <a:pt x="249389" y="98909"/>
                </a:lnTo>
                <a:cubicBezTo>
                  <a:pt x="236800" y="93521"/>
                  <a:pt x="217468" y="90827"/>
                  <a:pt x="191391" y="90827"/>
                </a:cubicBezTo>
                <a:cubicBezTo>
                  <a:pt x="160658" y="90827"/>
                  <a:pt x="132019" y="95065"/>
                  <a:pt x="105473" y="103540"/>
                </a:cubicBezTo>
                <a:cubicBezTo>
                  <a:pt x="68037" y="115453"/>
                  <a:pt x="40384" y="134903"/>
                  <a:pt x="22514" y="161889"/>
                </a:cubicBezTo>
                <a:cubicBezTo>
                  <a:pt x="7504" y="184581"/>
                  <a:pt x="0" y="210681"/>
                  <a:pt x="0" y="240188"/>
                </a:cubicBezTo>
                <a:cubicBezTo>
                  <a:pt x="0" y="269131"/>
                  <a:pt x="7567" y="295831"/>
                  <a:pt x="22702" y="320287"/>
                </a:cubicBezTo>
                <a:cubicBezTo>
                  <a:pt x="54616" y="372201"/>
                  <a:pt x="105040" y="398157"/>
                  <a:pt x="173975" y="398157"/>
                </a:cubicBezTo>
                <a:cubicBezTo>
                  <a:pt x="220909" y="398157"/>
                  <a:pt x="259940" y="385476"/>
                  <a:pt x="291068" y="360114"/>
                </a:cubicBezTo>
                <a:cubicBezTo>
                  <a:pt x="319654" y="336810"/>
                  <a:pt x="333947" y="305351"/>
                  <a:pt x="333947" y="265737"/>
                </a:cubicBezTo>
                <a:cubicBezTo>
                  <a:pt x="333947" y="240392"/>
                  <a:pt x="327610" y="218476"/>
                  <a:pt x="314936" y="199988"/>
                </a:cubicBezTo>
                <a:cubicBezTo>
                  <a:pt x="307879" y="189961"/>
                  <a:pt x="300702" y="184947"/>
                  <a:pt x="293404" y="184947"/>
                </a:cubicBezTo>
                <a:cubicBezTo>
                  <a:pt x="288842" y="184947"/>
                  <a:pt x="284809" y="186889"/>
                  <a:pt x="281305" y="190772"/>
                </a:cubicBezTo>
                <a:cubicBezTo>
                  <a:pt x="277801" y="194655"/>
                  <a:pt x="276048" y="198754"/>
                  <a:pt x="276048" y="203071"/>
                </a:cubicBezTo>
                <a:cubicBezTo>
                  <a:pt x="276048" y="206352"/>
                  <a:pt x="276873" y="209070"/>
                  <a:pt x="278522" y="211223"/>
                </a:cubicBezTo>
                <a:cubicBezTo>
                  <a:pt x="280172" y="213377"/>
                  <a:pt x="285409" y="218671"/>
                  <a:pt x="294236" y="227106"/>
                </a:cubicBezTo>
                <a:cubicBezTo>
                  <a:pt x="301319" y="235636"/>
                  <a:pt x="304861" y="249219"/>
                  <a:pt x="304861" y="267855"/>
                </a:cubicBezTo>
                <a:cubicBezTo>
                  <a:pt x="304861" y="288773"/>
                  <a:pt x="299766" y="306387"/>
                  <a:pt x="289576" y="320699"/>
                </a:cubicBezTo>
                <a:cubicBezTo>
                  <a:pt x="276742" y="337735"/>
                  <a:pt x="258522" y="350782"/>
                  <a:pt x="234918" y="359840"/>
                </a:cubicBezTo>
                <a:cubicBezTo>
                  <a:pt x="217196" y="366543"/>
                  <a:pt x="200278" y="369894"/>
                  <a:pt x="184162" y="369894"/>
                </a:cubicBezTo>
                <a:cubicBezTo>
                  <a:pt x="182064" y="369894"/>
                  <a:pt x="179948" y="369800"/>
                  <a:pt x="177813" y="369611"/>
                </a:cubicBezTo>
                <a:lnTo>
                  <a:pt x="177813" y="120103"/>
                </a:lnTo>
                <a:cubicBezTo>
                  <a:pt x="182340" y="119794"/>
                  <a:pt x="187146" y="119640"/>
                  <a:pt x="192231" y="119640"/>
                </a:cubicBezTo>
                <a:cubicBezTo>
                  <a:pt x="223253" y="119640"/>
                  <a:pt x="246437" y="126107"/>
                  <a:pt x="261784" y="139041"/>
                </a:cubicBezTo>
                <a:cubicBezTo>
                  <a:pt x="266380" y="142754"/>
                  <a:pt x="270279" y="144610"/>
                  <a:pt x="273480" y="144610"/>
                </a:cubicBezTo>
                <a:cubicBezTo>
                  <a:pt x="276922" y="144610"/>
                  <a:pt x="280177" y="143009"/>
                  <a:pt x="283245" y="139806"/>
                </a:cubicBezTo>
                <a:cubicBezTo>
                  <a:pt x="286313" y="136603"/>
                  <a:pt x="287848" y="133325"/>
                  <a:pt x="287848" y="129972"/>
                </a:cubicBezTo>
                <a:cubicBezTo>
                  <a:pt x="287848" y="128075"/>
                  <a:pt x="287265" y="125728"/>
                  <a:pt x="286098" y="122932"/>
                </a:cubicBezTo>
                <a:lnTo>
                  <a:pt x="283016" y="114452"/>
                </a:lnTo>
                <a:lnTo>
                  <a:pt x="278432" y="103471"/>
                </a:lnTo>
                <a:cubicBezTo>
                  <a:pt x="273230" y="89059"/>
                  <a:pt x="267132" y="71473"/>
                  <a:pt x="260137" y="50713"/>
                </a:cubicBezTo>
                <a:lnTo>
                  <a:pt x="247322" y="10183"/>
                </a:lnTo>
                <a:lnTo>
                  <a:pt x="167552" y="11251"/>
                </a:lnTo>
                <a:lnTo>
                  <a:pt x="124158" y="11534"/>
                </a:lnTo>
                <a:lnTo>
                  <a:pt x="66152" y="10020"/>
                </a:lnTo>
                <a:close/>
                <a:moveTo>
                  <a:pt x="520698" y="0"/>
                </a:moveTo>
                <a:cubicBezTo>
                  <a:pt x="476677" y="0"/>
                  <a:pt x="438691" y="19431"/>
                  <a:pt x="406740" y="58294"/>
                </a:cubicBezTo>
                <a:cubicBezTo>
                  <a:pt x="375913" y="95801"/>
                  <a:pt x="360499" y="143491"/>
                  <a:pt x="360499" y="201364"/>
                </a:cubicBezTo>
                <a:cubicBezTo>
                  <a:pt x="360499" y="261452"/>
                  <a:pt x="381697" y="311173"/>
                  <a:pt x="424092" y="350527"/>
                </a:cubicBezTo>
                <a:cubicBezTo>
                  <a:pt x="448902" y="382098"/>
                  <a:pt x="483025" y="397883"/>
                  <a:pt x="526461" y="397883"/>
                </a:cubicBezTo>
                <a:cubicBezTo>
                  <a:pt x="556168" y="397883"/>
                  <a:pt x="584965" y="389255"/>
                  <a:pt x="612854" y="371999"/>
                </a:cubicBezTo>
                <a:cubicBezTo>
                  <a:pt x="642115" y="356150"/>
                  <a:pt x="664882" y="331103"/>
                  <a:pt x="681155" y="296860"/>
                </a:cubicBezTo>
                <a:cubicBezTo>
                  <a:pt x="694040" y="269769"/>
                  <a:pt x="700483" y="237129"/>
                  <a:pt x="700483" y="198942"/>
                </a:cubicBezTo>
                <a:cubicBezTo>
                  <a:pt x="700483" y="137398"/>
                  <a:pt x="683280" y="91425"/>
                  <a:pt x="648874" y="61020"/>
                </a:cubicBezTo>
                <a:cubicBezTo>
                  <a:pt x="632198" y="38574"/>
                  <a:pt x="613346" y="22853"/>
                  <a:pt x="592317" y="13858"/>
                </a:cubicBezTo>
                <a:cubicBezTo>
                  <a:pt x="571288" y="4862"/>
                  <a:pt x="547415" y="243"/>
                  <a:pt x="520698"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000" b="1">
              <a:solidFill>
                <a:srgbClr val="FAA306"/>
              </a:solidFill>
              <a:latin typeface="+mn-lt"/>
              <a:ea typeface="+mn-ea"/>
            </a:endParaRPr>
          </a:p>
        </p:txBody>
      </p:sp>
      <p:sp>
        <p:nvSpPr>
          <p:cNvPr id="22" name="MH_Entry_2">
            <a:hlinkClick r:id="rId10" action="ppaction://hlinksldjump"/>
          </p:cNvPr>
          <p:cNvSpPr/>
          <p:nvPr>
            <p:custDataLst>
              <p:tags r:id="rId11"/>
            </p:custDataLst>
          </p:nvPr>
        </p:nvSpPr>
        <p:spPr>
          <a:xfrm>
            <a:off x="7822815" y="1303520"/>
            <a:ext cx="2926558" cy="93041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0" rIns="0" bIns="108000" numCol="1" spcCol="0" rtlCol="0" fromWordArt="0" anchor="b" anchorCtr="0" forceAA="0" compatLnSpc="1">
            <a:normAutofit/>
          </a:bodyPr>
          <a:lstStyle/>
          <a:p>
            <a:r>
              <a:rPr lang="da-DK" altLang="zh-CN" smtClean="0">
                <a:solidFill>
                  <a:schemeClr val="tx1"/>
                </a:solidFill>
              </a:rPr>
              <a:t>LOREM IPSUM DOLOR LOREM </a:t>
            </a:r>
            <a:endParaRPr lang="zh-CN" altLang="en-US" dirty="0">
              <a:solidFill>
                <a:schemeClr val="tx1"/>
              </a:solidFill>
            </a:endParaRPr>
          </a:p>
        </p:txBody>
      </p:sp>
      <p:sp>
        <p:nvSpPr>
          <p:cNvPr id="43" name="MH_Number_2">
            <a:hlinkClick r:id="rId10" action="ppaction://hlinksldjump"/>
          </p:cNvPr>
          <p:cNvSpPr txBox="1">
            <a:spLocks noChangeArrowheads="1"/>
          </p:cNvSpPr>
          <p:nvPr>
            <p:custDataLst>
              <p:tags r:id="rId12"/>
            </p:custDataLst>
          </p:nvPr>
        </p:nvSpPr>
        <p:spPr bwMode="auto">
          <a:xfrm flipH="1">
            <a:off x="7786891" y="1714882"/>
            <a:ext cx="705971" cy="397883"/>
          </a:xfrm>
          <a:custGeom>
            <a:avLst/>
            <a:gdLst/>
            <a:ahLst/>
            <a:cxnLst/>
            <a:rect l="l" t="t" r="r" b="b"/>
            <a:pathLst>
              <a:path w="705971" h="397883">
                <a:moveTo>
                  <a:pt x="524896" y="28538"/>
                </a:moveTo>
                <a:cubicBezTo>
                  <a:pt x="527340" y="28538"/>
                  <a:pt x="529548" y="28602"/>
                  <a:pt x="531520" y="28731"/>
                </a:cubicBezTo>
                <a:lnTo>
                  <a:pt x="532823" y="198397"/>
                </a:lnTo>
                <a:lnTo>
                  <a:pt x="531799" y="342548"/>
                </a:lnTo>
                <a:lnTo>
                  <a:pt x="531619" y="368942"/>
                </a:lnTo>
                <a:cubicBezTo>
                  <a:pt x="503255" y="369248"/>
                  <a:pt x="478055" y="361360"/>
                  <a:pt x="456017" y="345279"/>
                </a:cubicBezTo>
                <a:cubicBezTo>
                  <a:pt x="435642" y="326077"/>
                  <a:pt x="420392" y="304467"/>
                  <a:pt x="410264" y="280450"/>
                </a:cubicBezTo>
                <a:cubicBezTo>
                  <a:pt x="400137" y="256432"/>
                  <a:pt x="395074" y="229350"/>
                  <a:pt x="395074" y="199203"/>
                </a:cubicBezTo>
                <a:cubicBezTo>
                  <a:pt x="395074" y="146178"/>
                  <a:pt x="408695" y="104109"/>
                  <a:pt x="435938" y="72995"/>
                </a:cubicBezTo>
                <a:cubicBezTo>
                  <a:pt x="448018" y="59164"/>
                  <a:pt x="462032" y="48296"/>
                  <a:pt x="477982" y="40393"/>
                </a:cubicBezTo>
                <a:cubicBezTo>
                  <a:pt x="493931" y="32490"/>
                  <a:pt x="509569" y="28538"/>
                  <a:pt x="524896" y="28538"/>
                </a:cubicBezTo>
                <a:close/>
                <a:moveTo>
                  <a:pt x="156139" y="0"/>
                </a:moveTo>
                <a:cubicBezTo>
                  <a:pt x="119294" y="0"/>
                  <a:pt x="87550" y="6477"/>
                  <a:pt x="60904" y="19431"/>
                </a:cubicBezTo>
                <a:cubicBezTo>
                  <a:pt x="40816" y="29101"/>
                  <a:pt x="25196" y="43269"/>
                  <a:pt x="14046" y="61934"/>
                </a:cubicBezTo>
                <a:cubicBezTo>
                  <a:pt x="4865" y="77374"/>
                  <a:pt x="274" y="94610"/>
                  <a:pt x="274" y="113641"/>
                </a:cubicBezTo>
                <a:cubicBezTo>
                  <a:pt x="274" y="128393"/>
                  <a:pt x="2918" y="143232"/>
                  <a:pt x="8206" y="158156"/>
                </a:cubicBezTo>
                <a:cubicBezTo>
                  <a:pt x="13494" y="173081"/>
                  <a:pt x="22246" y="190934"/>
                  <a:pt x="34463" y="211714"/>
                </a:cubicBezTo>
                <a:cubicBezTo>
                  <a:pt x="55489" y="247155"/>
                  <a:pt x="80269" y="284521"/>
                  <a:pt x="108804" y="323812"/>
                </a:cubicBezTo>
                <a:lnTo>
                  <a:pt x="139636" y="359467"/>
                </a:lnTo>
                <a:lnTo>
                  <a:pt x="135528" y="359467"/>
                </a:lnTo>
                <a:cubicBezTo>
                  <a:pt x="86768" y="359284"/>
                  <a:pt x="51786" y="357820"/>
                  <a:pt x="30583" y="355076"/>
                </a:cubicBezTo>
                <a:cubicBezTo>
                  <a:pt x="23605" y="353796"/>
                  <a:pt x="18202" y="353155"/>
                  <a:pt x="14372" y="353155"/>
                </a:cubicBezTo>
                <a:cubicBezTo>
                  <a:pt x="4790" y="353155"/>
                  <a:pt x="0" y="358059"/>
                  <a:pt x="0" y="367866"/>
                </a:cubicBezTo>
                <a:cubicBezTo>
                  <a:pt x="0" y="377467"/>
                  <a:pt x="3851" y="383380"/>
                  <a:pt x="11555" y="385603"/>
                </a:cubicBezTo>
                <a:cubicBezTo>
                  <a:pt x="16059" y="387021"/>
                  <a:pt x="22648" y="387730"/>
                  <a:pt x="31320" y="387730"/>
                </a:cubicBezTo>
                <a:lnTo>
                  <a:pt x="342179" y="387730"/>
                </a:lnTo>
                <a:cubicBezTo>
                  <a:pt x="309771" y="343766"/>
                  <a:pt x="282668" y="307363"/>
                  <a:pt x="260868" y="278522"/>
                </a:cubicBezTo>
                <a:cubicBezTo>
                  <a:pt x="239069" y="249682"/>
                  <a:pt x="216392" y="217762"/>
                  <a:pt x="192836" y="182765"/>
                </a:cubicBezTo>
                <a:cubicBezTo>
                  <a:pt x="166916" y="144131"/>
                  <a:pt x="148877" y="115541"/>
                  <a:pt x="138718" y="96993"/>
                </a:cubicBezTo>
                <a:cubicBezTo>
                  <a:pt x="128560" y="78445"/>
                  <a:pt x="123481" y="65005"/>
                  <a:pt x="123481" y="56673"/>
                </a:cubicBezTo>
                <a:cubicBezTo>
                  <a:pt x="123481" y="47746"/>
                  <a:pt x="126968" y="41008"/>
                  <a:pt x="133944" y="36459"/>
                </a:cubicBezTo>
                <a:cubicBezTo>
                  <a:pt x="140920" y="31910"/>
                  <a:pt x="152177" y="29636"/>
                  <a:pt x="167715" y="29636"/>
                </a:cubicBezTo>
                <a:cubicBezTo>
                  <a:pt x="183779" y="29636"/>
                  <a:pt x="200244" y="32319"/>
                  <a:pt x="217110" y="37685"/>
                </a:cubicBezTo>
                <a:cubicBezTo>
                  <a:pt x="233976" y="43052"/>
                  <a:pt x="251145" y="50500"/>
                  <a:pt x="268618" y="60030"/>
                </a:cubicBezTo>
                <a:cubicBezTo>
                  <a:pt x="273715" y="67670"/>
                  <a:pt x="279474" y="77293"/>
                  <a:pt x="285897" y="88898"/>
                </a:cubicBezTo>
                <a:cubicBezTo>
                  <a:pt x="292320" y="100503"/>
                  <a:pt x="295531" y="112005"/>
                  <a:pt x="295531" y="123404"/>
                </a:cubicBezTo>
                <a:cubicBezTo>
                  <a:pt x="295531" y="131181"/>
                  <a:pt x="294533" y="137681"/>
                  <a:pt x="292538" y="142901"/>
                </a:cubicBezTo>
                <a:cubicBezTo>
                  <a:pt x="290543" y="148122"/>
                  <a:pt x="285937" y="155966"/>
                  <a:pt x="278720" y="166434"/>
                </a:cubicBezTo>
                <a:cubicBezTo>
                  <a:pt x="276207" y="170372"/>
                  <a:pt x="274951" y="174051"/>
                  <a:pt x="274951" y="177470"/>
                </a:cubicBezTo>
                <a:cubicBezTo>
                  <a:pt x="274951" y="181694"/>
                  <a:pt x="276580" y="185369"/>
                  <a:pt x="279839" y="188493"/>
                </a:cubicBezTo>
                <a:cubicBezTo>
                  <a:pt x="283097" y="191617"/>
                  <a:pt x="286794" y="193179"/>
                  <a:pt x="290930" y="193179"/>
                </a:cubicBezTo>
                <a:cubicBezTo>
                  <a:pt x="300423" y="193179"/>
                  <a:pt x="308639" y="185983"/>
                  <a:pt x="315579" y="171589"/>
                </a:cubicBezTo>
                <a:cubicBezTo>
                  <a:pt x="322520" y="157196"/>
                  <a:pt x="325990" y="142289"/>
                  <a:pt x="325990" y="126868"/>
                </a:cubicBezTo>
                <a:cubicBezTo>
                  <a:pt x="325990" y="105619"/>
                  <a:pt x="319607" y="85511"/>
                  <a:pt x="306841" y="66543"/>
                </a:cubicBezTo>
                <a:cubicBezTo>
                  <a:pt x="292450" y="45039"/>
                  <a:pt x="272205" y="28573"/>
                  <a:pt x="246109" y="17144"/>
                </a:cubicBezTo>
                <a:cubicBezTo>
                  <a:pt x="220012" y="5715"/>
                  <a:pt x="190022" y="0"/>
                  <a:pt x="156139" y="0"/>
                </a:cubicBezTo>
                <a:close/>
                <a:moveTo>
                  <a:pt x="526186" y="0"/>
                </a:moveTo>
                <a:cubicBezTo>
                  <a:pt x="482165" y="0"/>
                  <a:pt x="444179" y="19431"/>
                  <a:pt x="412228" y="58293"/>
                </a:cubicBezTo>
                <a:cubicBezTo>
                  <a:pt x="381401" y="95801"/>
                  <a:pt x="365987" y="143491"/>
                  <a:pt x="365987" y="201364"/>
                </a:cubicBezTo>
                <a:cubicBezTo>
                  <a:pt x="365987" y="261452"/>
                  <a:pt x="387185" y="311173"/>
                  <a:pt x="429580" y="350527"/>
                </a:cubicBezTo>
                <a:cubicBezTo>
                  <a:pt x="454390" y="382098"/>
                  <a:pt x="488513" y="397883"/>
                  <a:pt x="531949" y="397883"/>
                </a:cubicBezTo>
                <a:cubicBezTo>
                  <a:pt x="561656" y="397883"/>
                  <a:pt x="590454" y="389255"/>
                  <a:pt x="618343" y="371999"/>
                </a:cubicBezTo>
                <a:cubicBezTo>
                  <a:pt x="647603" y="356150"/>
                  <a:pt x="670370" y="331103"/>
                  <a:pt x="686643" y="296860"/>
                </a:cubicBezTo>
                <a:cubicBezTo>
                  <a:pt x="699528" y="269769"/>
                  <a:pt x="705971" y="237129"/>
                  <a:pt x="705971" y="198942"/>
                </a:cubicBezTo>
                <a:cubicBezTo>
                  <a:pt x="705971" y="137398"/>
                  <a:pt x="688768" y="91425"/>
                  <a:pt x="654362" y="61020"/>
                </a:cubicBezTo>
                <a:cubicBezTo>
                  <a:pt x="637686" y="38574"/>
                  <a:pt x="618834" y="22853"/>
                  <a:pt x="597805" y="13858"/>
                </a:cubicBezTo>
                <a:cubicBezTo>
                  <a:pt x="576776" y="4862"/>
                  <a:pt x="552903" y="243"/>
                  <a:pt x="526186"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000" b="1">
              <a:solidFill>
                <a:srgbClr val="FAA306"/>
              </a:solidFill>
              <a:latin typeface="+mn-lt"/>
              <a:ea typeface="+mn-ea"/>
            </a:endParaRPr>
          </a:p>
        </p:txBody>
      </p:sp>
      <p:sp>
        <p:nvSpPr>
          <p:cNvPr id="25" name="MH_Entry_4">
            <a:hlinkClick r:id="rId13" action="ppaction://hlinksldjump"/>
          </p:cNvPr>
          <p:cNvSpPr/>
          <p:nvPr>
            <p:custDataLst>
              <p:tags r:id="rId14"/>
            </p:custDataLst>
          </p:nvPr>
        </p:nvSpPr>
        <p:spPr>
          <a:xfrm>
            <a:off x="7822815" y="2964497"/>
            <a:ext cx="2926558" cy="93041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0" rIns="0" bIns="108000" numCol="1" spcCol="0" rtlCol="0" fromWordArt="0" anchor="b" anchorCtr="0" forceAA="0" compatLnSpc="1">
            <a:normAutofit/>
          </a:bodyPr>
          <a:lstStyle/>
          <a:p>
            <a:r>
              <a:rPr lang="da-DK" altLang="zh-CN" smtClean="0">
                <a:solidFill>
                  <a:schemeClr val="tx1"/>
                </a:solidFill>
              </a:rPr>
              <a:t>LOREM IPSUM DOLOR LOREM </a:t>
            </a:r>
            <a:endParaRPr lang="zh-CN" altLang="en-US" dirty="0">
              <a:solidFill>
                <a:schemeClr val="tx1"/>
              </a:solidFill>
            </a:endParaRPr>
          </a:p>
        </p:txBody>
      </p:sp>
      <p:sp>
        <p:nvSpPr>
          <p:cNvPr id="46" name="MH_Number_4">
            <a:hlinkClick r:id="rId13" action="ppaction://hlinksldjump"/>
          </p:cNvPr>
          <p:cNvSpPr txBox="1">
            <a:spLocks noChangeArrowheads="1"/>
          </p:cNvSpPr>
          <p:nvPr>
            <p:custDataLst>
              <p:tags r:id="rId15"/>
            </p:custDataLst>
          </p:nvPr>
        </p:nvSpPr>
        <p:spPr bwMode="auto">
          <a:xfrm flipH="1">
            <a:off x="7786859" y="3369319"/>
            <a:ext cx="709069" cy="417502"/>
          </a:xfrm>
          <a:custGeom>
            <a:avLst/>
            <a:gdLst/>
            <a:ahLst/>
            <a:cxnLst/>
            <a:rect l="l" t="t" r="r" b="b"/>
            <a:pathLst>
              <a:path w="709069" h="417502">
                <a:moveTo>
                  <a:pt x="217053" y="199798"/>
                </a:moveTo>
                <a:lnTo>
                  <a:pt x="313389" y="304757"/>
                </a:lnTo>
                <a:cubicBezTo>
                  <a:pt x="301127" y="305086"/>
                  <a:pt x="284045" y="305250"/>
                  <a:pt x="262144" y="305250"/>
                </a:cubicBezTo>
                <a:lnTo>
                  <a:pt x="217053" y="304847"/>
                </a:lnTo>
                <a:close/>
                <a:moveTo>
                  <a:pt x="527994" y="48157"/>
                </a:moveTo>
                <a:cubicBezTo>
                  <a:pt x="530438" y="48157"/>
                  <a:pt x="532646" y="48221"/>
                  <a:pt x="534618" y="48350"/>
                </a:cubicBezTo>
                <a:lnTo>
                  <a:pt x="535921" y="218016"/>
                </a:lnTo>
                <a:lnTo>
                  <a:pt x="534897" y="362167"/>
                </a:lnTo>
                <a:lnTo>
                  <a:pt x="534717" y="388561"/>
                </a:lnTo>
                <a:cubicBezTo>
                  <a:pt x="506353" y="388867"/>
                  <a:pt x="481153" y="380979"/>
                  <a:pt x="459115" y="364898"/>
                </a:cubicBezTo>
                <a:cubicBezTo>
                  <a:pt x="438740" y="345696"/>
                  <a:pt x="423490" y="324086"/>
                  <a:pt x="413362" y="300069"/>
                </a:cubicBezTo>
                <a:cubicBezTo>
                  <a:pt x="403235" y="276051"/>
                  <a:pt x="398172" y="248969"/>
                  <a:pt x="398172" y="218822"/>
                </a:cubicBezTo>
                <a:cubicBezTo>
                  <a:pt x="398172" y="165797"/>
                  <a:pt x="411793" y="123728"/>
                  <a:pt x="439036" y="92614"/>
                </a:cubicBezTo>
                <a:cubicBezTo>
                  <a:pt x="451116" y="78783"/>
                  <a:pt x="465130" y="67915"/>
                  <a:pt x="481080" y="60012"/>
                </a:cubicBezTo>
                <a:cubicBezTo>
                  <a:pt x="497029" y="52109"/>
                  <a:pt x="512667" y="48157"/>
                  <a:pt x="527994" y="48157"/>
                </a:cubicBezTo>
                <a:close/>
                <a:moveTo>
                  <a:pt x="529284" y="19619"/>
                </a:moveTo>
                <a:cubicBezTo>
                  <a:pt x="485263" y="19619"/>
                  <a:pt x="447277" y="39050"/>
                  <a:pt x="415326" y="77913"/>
                </a:cubicBezTo>
                <a:cubicBezTo>
                  <a:pt x="384499" y="115420"/>
                  <a:pt x="369085" y="163110"/>
                  <a:pt x="369085" y="220983"/>
                </a:cubicBezTo>
                <a:cubicBezTo>
                  <a:pt x="369085" y="281071"/>
                  <a:pt x="390283" y="330792"/>
                  <a:pt x="432678" y="370146"/>
                </a:cubicBezTo>
                <a:cubicBezTo>
                  <a:pt x="457488" y="401717"/>
                  <a:pt x="491611" y="417502"/>
                  <a:pt x="535047" y="417502"/>
                </a:cubicBezTo>
                <a:cubicBezTo>
                  <a:pt x="564754" y="417502"/>
                  <a:pt x="593552" y="408874"/>
                  <a:pt x="621441" y="391618"/>
                </a:cubicBezTo>
                <a:cubicBezTo>
                  <a:pt x="650701" y="375769"/>
                  <a:pt x="673468" y="350722"/>
                  <a:pt x="689741" y="316479"/>
                </a:cubicBezTo>
                <a:cubicBezTo>
                  <a:pt x="702626" y="289388"/>
                  <a:pt x="709069" y="256748"/>
                  <a:pt x="709069" y="218561"/>
                </a:cubicBezTo>
                <a:cubicBezTo>
                  <a:pt x="709069" y="157017"/>
                  <a:pt x="691866" y="111044"/>
                  <a:pt x="657460" y="80639"/>
                </a:cubicBezTo>
                <a:cubicBezTo>
                  <a:pt x="640784" y="58193"/>
                  <a:pt x="621932" y="42472"/>
                  <a:pt x="600903" y="33477"/>
                </a:cubicBezTo>
                <a:cubicBezTo>
                  <a:pt x="579874" y="24481"/>
                  <a:pt x="556001" y="19862"/>
                  <a:pt x="529284" y="19619"/>
                </a:cubicBezTo>
                <a:close/>
                <a:moveTo>
                  <a:pt x="54881" y="0"/>
                </a:moveTo>
                <a:lnTo>
                  <a:pt x="55241" y="24953"/>
                </a:lnTo>
                <a:lnTo>
                  <a:pt x="55957" y="110090"/>
                </a:lnTo>
                <a:lnTo>
                  <a:pt x="56523" y="231157"/>
                </a:lnTo>
                <a:lnTo>
                  <a:pt x="55828" y="304103"/>
                </a:lnTo>
                <a:lnTo>
                  <a:pt x="52402" y="303209"/>
                </a:lnTo>
                <a:lnTo>
                  <a:pt x="22733" y="302107"/>
                </a:lnTo>
                <a:lnTo>
                  <a:pt x="13566" y="301473"/>
                </a:lnTo>
                <a:cubicBezTo>
                  <a:pt x="4522" y="301473"/>
                  <a:pt x="0" y="306724"/>
                  <a:pt x="0" y="317225"/>
                </a:cubicBezTo>
                <a:cubicBezTo>
                  <a:pt x="0" y="326140"/>
                  <a:pt x="3843" y="331193"/>
                  <a:pt x="11529" y="332382"/>
                </a:cubicBezTo>
                <a:cubicBezTo>
                  <a:pt x="12701" y="332776"/>
                  <a:pt x="19749" y="333069"/>
                  <a:pt x="32671" y="333261"/>
                </a:cubicBezTo>
                <a:lnTo>
                  <a:pt x="55429" y="333261"/>
                </a:lnTo>
                <a:lnTo>
                  <a:pt x="55429" y="407349"/>
                </a:lnTo>
                <a:lnTo>
                  <a:pt x="218150" y="407349"/>
                </a:lnTo>
                <a:lnTo>
                  <a:pt x="217327" y="364298"/>
                </a:lnTo>
                <a:lnTo>
                  <a:pt x="217054" y="334371"/>
                </a:lnTo>
                <a:lnTo>
                  <a:pt x="218909" y="334371"/>
                </a:lnTo>
                <a:lnTo>
                  <a:pt x="244639" y="334101"/>
                </a:lnTo>
                <a:lnTo>
                  <a:pt x="304561" y="334907"/>
                </a:lnTo>
                <a:lnTo>
                  <a:pt x="320472" y="335177"/>
                </a:lnTo>
                <a:cubicBezTo>
                  <a:pt x="330959" y="335177"/>
                  <a:pt x="338708" y="334011"/>
                  <a:pt x="343719" y="331679"/>
                </a:cubicBezTo>
                <a:cubicBezTo>
                  <a:pt x="348730" y="329346"/>
                  <a:pt x="351235" y="324721"/>
                  <a:pt x="351235" y="317804"/>
                </a:cubicBezTo>
                <a:cubicBezTo>
                  <a:pt x="351235" y="313271"/>
                  <a:pt x="349324" y="308592"/>
                  <a:pt x="345501" y="303769"/>
                </a:cubicBezTo>
                <a:cubicBezTo>
                  <a:pt x="341677" y="298945"/>
                  <a:pt x="331895" y="288107"/>
                  <a:pt x="316155" y="271254"/>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000" b="1">
              <a:solidFill>
                <a:srgbClr val="FAA306"/>
              </a:solidFill>
              <a:latin typeface="+mn-lt"/>
              <a:ea typeface="+mn-ea"/>
            </a:endParaRPr>
          </a:p>
        </p:txBody>
      </p:sp>
      <p:sp>
        <p:nvSpPr>
          <p:cNvPr id="28" name="MH_Entry_6">
            <a:hlinkClick r:id="rId16" action="ppaction://hlinksldjump"/>
          </p:cNvPr>
          <p:cNvSpPr/>
          <p:nvPr>
            <p:custDataLst>
              <p:tags r:id="rId17"/>
            </p:custDataLst>
          </p:nvPr>
        </p:nvSpPr>
        <p:spPr>
          <a:xfrm>
            <a:off x="7822815" y="4625474"/>
            <a:ext cx="2926558" cy="93041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0" rIns="0" bIns="108000" numCol="1" spcCol="0" rtlCol="0" fromWordArt="0" anchor="b" anchorCtr="0" forceAA="0" compatLnSpc="1">
            <a:normAutofit/>
          </a:bodyPr>
          <a:lstStyle/>
          <a:p>
            <a:r>
              <a:rPr lang="da-DK" altLang="zh-CN" smtClean="0">
                <a:solidFill>
                  <a:schemeClr val="tx1"/>
                </a:solidFill>
              </a:rPr>
              <a:t>LOREM IPSUM DOLOR LOREM </a:t>
            </a:r>
            <a:endParaRPr lang="zh-CN" altLang="en-US" dirty="0">
              <a:solidFill>
                <a:schemeClr val="tx1"/>
              </a:solidFill>
            </a:endParaRPr>
          </a:p>
        </p:txBody>
      </p:sp>
      <p:sp>
        <p:nvSpPr>
          <p:cNvPr id="47" name="MH_Number_6">
            <a:hlinkClick r:id="rId16" action="ppaction://hlinksldjump"/>
          </p:cNvPr>
          <p:cNvSpPr txBox="1">
            <a:spLocks noChangeArrowheads="1"/>
          </p:cNvSpPr>
          <p:nvPr>
            <p:custDataLst>
              <p:tags r:id="rId18"/>
            </p:custDataLst>
          </p:nvPr>
        </p:nvSpPr>
        <p:spPr bwMode="auto">
          <a:xfrm flipH="1">
            <a:off x="7786891" y="5043375"/>
            <a:ext cx="712283" cy="397883"/>
          </a:xfrm>
          <a:custGeom>
            <a:avLst/>
            <a:gdLst/>
            <a:ahLst/>
            <a:cxnLst/>
            <a:rect l="l" t="t" r="r" b="b"/>
            <a:pathLst>
              <a:path w="712283" h="397883">
                <a:moveTo>
                  <a:pt x="531208" y="28538"/>
                </a:moveTo>
                <a:cubicBezTo>
                  <a:pt x="533652" y="28538"/>
                  <a:pt x="535860" y="28602"/>
                  <a:pt x="537832" y="28731"/>
                </a:cubicBezTo>
                <a:lnTo>
                  <a:pt x="539135" y="198397"/>
                </a:lnTo>
                <a:lnTo>
                  <a:pt x="538111" y="342548"/>
                </a:lnTo>
                <a:lnTo>
                  <a:pt x="537931" y="368942"/>
                </a:lnTo>
                <a:cubicBezTo>
                  <a:pt x="509567" y="369248"/>
                  <a:pt x="484367" y="361360"/>
                  <a:pt x="462329" y="345279"/>
                </a:cubicBezTo>
                <a:cubicBezTo>
                  <a:pt x="441954" y="326077"/>
                  <a:pt x="426704" y="304467"/>
                  <a:pt x="416576" y="280450"/>
                </a:cubicBezTo>
                <a:cubicBezTo>
                  <a:pt x="406449" y="256432"/>
                  <a:pt x="401386" y="229350"/>
                  <a:pt x="401386" y="199203"/>
                </a:cubicBezTo>
                <a:cubicBezTo>
                  <a:pt x="401386" y="146178"/>
                  <a:pt x="415007" y="104109"/>
                  <a:pt x="442250" y="72995"/>
                </a:cubicBezTo>
                <a:cubicBezTo>
                  <a:pt x="454330" y="59164"/>
                  <a:pt x="468344" y="48296"/>
                  <a:pt x="484294" y="40393"/>
                </a:cubicBezTo>
                <a:cubicBezTo>
                  <a:pt x="500243" y="32490"/>
                  <a:pt x="515881" y="28538"/>
                  <a:pt x="531208" y="28538"/>
                </a:cubicBezTo>
                <a:close/>
                <a:moveTo>
                  <a:pt x="147757" y="0"/>
                </a:moveTo>
                <a:cubicBezTo>
                  <a:pt x="115429" y="0"/>
                  <a:pt x="87559" y="8805"/>
                  <a:pt x="64146" y="26416"/>
                </a:cubicBezTo>
                <a:cubicBezTo>
                  <a:pt x="46261" y="39784"/>
                  <a:pt x="37319" y="52458"/>
                  <a:pt x="37319" y="64438"/>
                </a:cubicBezTo>
                <a:cubicBezTo>
                  <a:pt x="37319" y="68977"/>
                  <a:pt x="39029" y="72955"/>
                  <a:pt x="42449" y="76372"/>
                </a:cubicBezTo>
                <a:cubicBezTo>
                  <a:pt x="45869" y="79789"/>
                  <a:pt x="50119" y="81498"/>
                  <a:pt x="55198" y="81498"/>
                </a:cubicBezTo>
                <a:cubicBezTo>
                  <a:pt x="62461" y="81498"/>
                  <a:pt x="68175" y="77530"/>
                  <a:pt x="72340" y="69595"/>
                </a:cubicBezTo>
                <a:cubicBezTo>
                  <a:pt x="80532" y="54538"/>
                  <a:pt x="91008" y="43306"/>
                  <a:pt x="103767" y="35900"/>
                </a:cubicBezTo>
                <a:cubicBezTo>
                  <a:pt x="114423" y="30809"/>
                  <a:pt x="129467" y="28264"/>
                  <a:pt x="148898" y="28264"/>
                </a:cubicBezTo>
                <a:cubicBezTo>
                  <a:pt x="155024" y="28264"/>
                  <a:pt x="160562" y="28801"/>
                  <a:pt x="165512" y="29876"/>
                </a:cubicBezTo>
                <a:lnTo>
                  <a:pt x="166563" y="215350"/>
                </a:lnTo>
                <a:lnTo>
                  <a:pt x="165521" y="369538"/>
                </a:lnTo>
                <a:cubicBezTo>
                  <a:pt x="164712" y="369592"/>
                  <a:pt x="162580" y="369620"/>
                  <a:pt x="159124" y="369620"/>
                </a:cubicBezTo>
                <a:cubicBezTo>
                  <a:pt x="144586" y="369620"/>
                  <a:pt x="128977" y="366210"/>
                  <a:pt x="112297" y="359392"/>
                </a:cubicBezTo>
                <a:cubicBezTo>
                  <a:pt x="95617" y="352573"/>
                  <a:pt x="81232" y="343644"/>
                  <a:pt x="69141" y="332605"/>
                </a:cubicBezTo>
                <a:cubicBezTo>
                  <a:pt x="42804" y="308541"/>
                  <a:pt x="29636" y="279126"/>
                  <a:pt x="29636" y="244359"/>
                </a:cubicBezTo>
                <a:cubicBezTo>
                  <a:pt x="29636" y="212798"/>
                  <a:pt x="40539" y="189562"/>
                  <a:pt x="62345" y="174653"/>
                </a:cubicBezTo>
                <a:cubicBezTo>
                  <a:pt x="75628" y="165417"/>
                  <a:pt x="89298" y="160800"/>
                  <a:pt x="103356" y="160800"/>
                </a:cubicBezTo>
                <a:cubicBezTo>
                  <a:pt x="114332" y="160800"/>
                  <a:pt x="125106" y="163651"/>
                  <a:pt x="135679" y="169353"/>
                </a:cubicBezTo>
                <a:cubicBezTo>
                  <a:pt x="142702" y="173164"/>
                  <a:pt x="147643" y="175069"/>
                  <a:pt x="150501" y="175069"/>
                </a:cubicBezTo>
                <a:cubicBezTo>
                  <a:pt x="158831" y="175069"/>
                  <a:pt x="162996" y="170631"/>
                  <a:pt x="162996" y="161756"/>
                </a:cubicBezTo>
                <a:cubicBezTo>
                  <a:pt x="162996" y="153467"/>
                  <a:pt x="156564" y="146479"/>
                  <a:pt x="143701" y="140792"/>
                </a:cubicBezTo>
                <a:cubicBezTo>
                  <a:pt x="130839" y="135105"/>
                  <a:pt x="117324" y="132262"/>
                  <a:pt x="103158" y="132262"/>
                </a:cubicBezTo>
                <a:cubicBezTo>
                  <a:pt x="76307" y="132262"/>
                  <a:pt x="53104" y="141570"/>
                  <a:pt x="33550" y="160187"/>
                </a:cubicBezTo>
                <a:cubicBezTo>
                  <a:pt x="11184" y="181613"/>
                  <a:pt x="0" y="209845"/>
                  <a:pt x="0" y="244883"/>
                </a:cubicBezTo>
                <a:cubicBezTo>
                  <a:pt x="0" y="290705"/>
                  <a:pt x="18746" y="329012"/>
                  <a:pt x="56236" y="359805"/>
                </a:cubicBezTo>
                <a:cubicBezTo>
                  <a:pt x="87532" y="385190"/>
                  <a:pt x="123883" y="397883"/>
                  <a:pt x="165289" y="397883"/>
                </a:cubicBezTo>
                <a:cubicBezTo>
                  <a:pt x="204920" y="397883"/>
                  <a:pt x="236717" y="386851"/>
                  <a:pt x="260678" y="364788"/>
                </a:cubicBezTo>
                <a:cubicBezTo>
                  <a:pt x="313732" y="328767"/>
                  <a:pt x="340259" y="275906"/>
                  <a:pt x="340259" y="206205"/>
                </a:cubicBezTo>
                <a:cubicBezTo>
                  <a:pt x="340259" y="151410"/>
                  <a:pt x="324224" y="105306"/>
                  <a:pt x="292153" y="67893"/>
                </a:cubicBezTo>
                <a:cubicBezTo>
                  <a:pt x="272405" y="44824"/>
                  <a:pt x="248516" y="27296"/>
                  <a:pt x="220487" y="15311"/>
                </a:cubicBezTo>
                <a:cubicBezTo>
                  <a:pt x="196726" y="5104"/>
                  <a:pt x="172482" y="0"/>
                  <a:pt x="147757" y="0"/>
                </a:cubicBezTo>
                <a:close/>
                <a:moveTo>
                  <a:pt x="532498" y="0"/>
                </a:moveTo>
                <a:cubicBezTo>
                  <a:pt x="488477" y="0"/>
                  <a:pt x="450491" y="19431"/>
                  <a:pt x="418540" y="58294"/>
                </a:cubicBezTo>
                <a:cubicBezTo>
                  <a:pt x="387713" y="95801"/>
                  <a:pt x="372299" y="143491"/>
                  <a:pt x="372299" y="201364"/>
                </a:cubicBezTo>
                <a:cubicBezTo>
                  <a:pt x="372299" y="261452"/>
                  <a:pt x="393497" y="311173"/>
                  <a:pt x="435892" y="350527"/>
                </a:cubicBezTo>
                <a:cubicBezTo>
                  <a:pt x="460702" y="382098"/>
                  <a:pt x="494825" y="397883"/>
                  <a:pt x="538261" y="397883"/>
                </a:cubicBezTo>
                <a:cubicBezTo>
                  <a:pt x="567968" y="397883"/>
                  <a:pt x="596766" y="389255"/>
                  <a:pt x="624655" y="371999"/>
                </a:cubicBezTo>
                <a:cubicBezTo>
                  <a:pt x="653915" y="356150"/>
                  <a:pt x="676682" y="331103"/>
                  <a:pt x="692955" y="296860"/>
                </a:cubicBezTo>
                <a:cubicBezTo>
                  <a:pt x="705840" y="269769"/>
                  <a:pt x="712283" y="237129"/>
                  <a:pt x="712283" y="198942"/>
                </a:cubicBezTo>
                <a:cubicBezTo>
                  <a:pt x="712283" y="137398"/>
                  <a:pt x="695080" y="91425"/>
                  <a:pt x="660674" y="61020"/>
                </a:cubicBezTo>
                <a:cubicBezTo>
                  <a:pt x="643998" y="38574"/>
                  <a:pt x="625146" y="22853"/>
                  <a:pt x="604117" y="13858"/>
                </a:cubicBezTo>
                <a:cubicBezTo>
                  <a:pt x="583088" y="4862"/>
                  <a:pt x="559215" y="243"/>
                  <a:pt x="532498"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000" b="1">
              <a:solidFill>
                <a:srgbClr val="FAA306"/>
              </a:solidFill>
              <a:latin typeface="+mn-lt"/>
              <a:ea typeface="+mn-ea"/>
            </a:endParaRPr>
          </a:p>
        </p:txBody>
      </p:sp>
      <p:sp>
        <p:nvSpPr>
          <p:cNvPr id="17" name="MH_Others_11"/>
          <p:cNvSpPr/>
          <p:nvPr>
            <p:custDataLst>
              <p:tags r:id="rId19"/>
            </p:custDataLst>
          </p:nvPr>
        </p:nvSpPr>
        <p:spPr>
          <a:xfrm>
            <a:off x="2522821" y="0"/>
            <a:ext cx="349407"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18" name="MH_Others_12"/>
          <p:cNvCxnSpPr/>
          <p:nvPr>
            <p:custDataLst>
              <p:tags r:id="rId20"/>
            </p:custDataLst>
          </p:nvPr>
        </p:nvCxnSpPr>
        <p:spPr>
          <a:xfrm>
            <a:off x="2934548" y="0"/>
            <a:ext cx="0" cy="68580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noEditPoints="1"/>
          </p:cNvSpPr>
          <p:nvPr>
            <p:custDataLst>
              <p:tags r:id="rId21"/>
            </p:custDataLst>
          </p:nvPr>
        </p:nvSpPr>
        <p:spPr bwMode="auto">
          <a:xfrm>
            <a:off x="1935806" y="698500"/>
            <a:ext cx="585788" cy="3403600"/>
          </a:xfrm>
          <a:custGeom>
            <a:avLst/>
            <a:gdLst>
              <a:gd name="T0" fmla="*/ 677 w 738"/>
              <a:gd name="T1" fmla="*/ 3461 h 4288"/>
              <a:gd name="T2" fmla="*/ 367 w 738"/>
              <a:gd name="T3" fmla="*/ 3284 h 4288"/>
              <a:gd name="T4" fmla="*/ 75 w 738"/>
              <a:gd name="T5" fmla="*/ 3418 h 4288"/>
              <a:gd name="T6" fmla="*/ 31 w 738"/>
              <a:gd name="T7" fmla="*/ 459 h 4288"/>
              <a:gd name="T8" fmla="*/ 81 w 738"/>
              <a:gd name="T9" fmla="*/ 572 h 4288"/>
              <a:gd name="T10" fmla="*/ 85 w 738"/>
              <a:gd name="T11" fmla="*/ 877 h 4288"/>
              <a:gd name="T12" fmla="*/ 29 w 738"/>
              <a:gd name="T13" fmla="*/ 894 h 4288"/>
              <a:gd name="T14" fmla="*/ 29 w 738"/>
              <a:gd name="T15" fmla="*/ 1620 h 4288"/>
              <a:gd name="T16" fmla="*/ 81 w 738"/>
              <a:gd name="T17" fmla="*/ 1610 h 4288"/>
              <a:gd name="T18" fmla="*/ 213 w 738"/>
              <a:gd name="T19" fmla="*/ 1589 h 4288"/>
              <a:gd name="T20" fmla="*/ 267 w 738"/>
              <a:gd name="T21" fmla="*/ 1777 h 4288"/>
              <a:gd name="T22" fmla="*/ 663 w 738"/>
              <a:gd name="T23" fmla="*/ 1576 h 4288"/>
              <a:gd name="T24" fmla="*/ 709 w 738"/>
              <a:gd name="T25" fmla="*/ 1603 h 4288"/>
              <a:gd name="T26" fmla="*/ 27 w 738"/>
              <a:gd name="T27" fmla="*/ 2150 h 4288"/>
              <a:gd name="T28" fmla="*/ 83 w 738"/>
              <a:gd name="T29" fmla="*/ 2119 h 4288"/>
              <a:gd name="T30" fmla="*/ 183 w 738"/>
              <a:gd name="T31" fmla="*/ 2440 h 4288"/>
              <a:gd name="T32" fmla="*/ 46 w 738"/>
              <a:gd name="T33" fmla="*/ 2568 h 4288"/>
              <a:gd name="T34" fmla="*/ 8 w 738"/>
              <a:gd name="T35" fmla="*/ 175 h 4288"/>
              <a:gd name="T36" fmla="*/ 115 w 738"/>
              <a:gd name="T37" fmla="*/ 31 h 4288"/>
              <a:gd name="T38" fmla="*/ 75 w 738"/>
              <a:gd name="T39" fmla="*/ 111 h 4288"/>
              <a:gd name="T40" fmla="*/ 106 w 738"/>
              <a:gd name="T41" fmla="*/ 188 h 4288"/>
              <a:gd name="T42" fmla="*/ 331 w 738"/>
              <a:gd name="T43" fmla="*/ 65 h 4288"/>
              <a:gd name="T44" fmla="*/ 548 w 738"/>
              <a:gd name="T45" fmla="*/ 0 h 4288"/>
              <a:gd name="T46" fmla="*/ 726 w 738"/>
              <a:gd name="T47" fmla="*/ 157 h 4288"/>
              <a:gd name="T48" fmla="*/ 603 w 738"/>
              <a:gd name="T49" fmla="*/ 365 h 4288"/>
              <a:gd name="T50" fmla="*/ 642 w 738"/>
              <a:gd name="T51" fmla="*/ 288 h 4288"/>
              <a:gd name="T52" fmla="*/ 653 w 738"/>
              <a:gd name="T53" fmla="*/ 175 h 4288"/>
              <a:gd name="T54" fmla="*/ 379 w 738"/>
              <a:gd name="T55" fmla="*/ 319 h 4288"/>
              <a:gd name="T56" fmla="*/ 65 w 738"/>
              <a:gd name="T57" fmla="*/ 305 h 4288"/>
              <a:gd name="T58" fmla="*/ 27 w 738"/>
              <a:gd name="T59" fmla="*/ 3415 h 4288"/>
              <a:gd name="T60" fmla="*/ 208 w 738"/>
              <a:gd name="T61" fmla="*/ 3280 h 4288"/>
              <a:gd name="T62" fmla="*/ 575 w 738"/>
              <a:gd name="T63" fmla="*/ 3292 h 4288"/>
              <a:gd name="T64" fmla="*/ 719 w 738"/>
              <a:gd name="T65" fmla="*/ 3551 h 4288"/>
              <a:gd name="T66" fmla="*/ 527 w 738"/>
              <a:gd name="T67" fmla="*/ 3703 h 4288"/>
              <a:gd name="T68" fmla="*/ 194 w 738"/>
              <a:gd name="T69" fmla="*/ 3701 h 4288"/>
              <a:gd name="T70" fmla="*/ 8 w 738"/>
              <a:gd name="T71" fmla="*/ 3490 h 4288"/>
              <a:gd name="T72" fmla="*/ 106 w 738"/>
              <a:gd name="T73" fmla="*/ 3885 h 4288"/>
              <a:gd name="T74" fmla="*/ 200 w 738"/>
              <a:gd name="T75" fmla="*/ 3871 h 4288"/>
              <a:gd name="T76" fmla="*/ 65 w 738"/>
              <a:gd name="T77" fmla="*/ 4004 h 4288"/>
              <a:gd name="T78" fmla="*/ 677 w 738"/>
              <a:gd name="T79" fmla="*/ 4015 h 4288"/>
              <a:gd name="T80" fmla="*/ 500 w 738"/>
              <a:gd name="T81" fmla="*/ 3862 h 4288"/>
              <a:gd name="T82" fmla="*/ 534 w 738"/>
              <a:gd name="T83" fmla="*/ 3835 h 4288"/>
              <a:gd name="T84" fmla="*/ 726 w 738"/>
              <a:gd name="T85" fmla="*/ 4017 h 4288"/>
              <a:gd name="T86" fmla="*/ 550 w 738"/>
              <a:gd name="T87" fmla="*/ 4255 h 4288"/>
              <a:gd name="T88" fmla="*/ 140 w 738"/>
              <a:gd name="T89" fmla="*/ 4234 h 4288"/>
              <a:gd name="T90" fmla="*/ 0 w 738"/>
              <a:gd name="T91" fmla="*/ 1461 h 4288"/>
              <a:gd name="T92" fmla="*/ 279 w 738"/>
              <a:gd name="T93" fmla="*/ 1060 h 4288"/>
              <a:gd name="T94" fmla="*/ 29 w 738"/>
              <a:gd name="T95" fmla="*/ 1029 h 4288"/>
              <a:gd name="T96" fmla="*/ 738 w 738"/>
              <a:gd name="T97" fmla="*/ 1025 h 4288"/>
              <a:gd name="T98" fmla="*/ 404 w 738"/>
              <a:gd name="T99" fmla="*/ 1424 h 4288"/>
              <a:gd name="T100" fmla="*/ 700 w 738"/>
              <a:gd name="T101" fmla="*/ 1459 h 4288"/>
              <a:gd name="T102" fmla="*/ 69 w 738"/>
              <a:gd name="T103" fmla="*/ 3042 h 4288"/>
              <a:gd name="T104" fmla="*/ 92 w 738"/>
              <a:gd name="T105" fmla="*/ 2722 h 4288"/>
              <a:gd name="T106" fmla="*/ 58 w 738"/>
              <a:gd name="T107" fmla="*/ 2683 h 4288"/>
              <a:gd name="T108" fmla="*/ 661 w 738"/>
              <a:gd name="T109" fmla="*/ 2774 h 4288"/>
              <a:gd name="T110" fmla="*/ 698 w 738"/>
              <a:gd name="T111" fmla="*/ 3081 h 4288"/>
              <a:gd name="T112" fmla="*/ 650 w 738"/>
              <a:gd name="T113" fmla="*/ 3119 h 4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8" h="4288">
                <a:moveTo>
                  <a:pt x="58" y="3493"/>
                </a:moveTo>
                <a:lnTo>
                  <a:pt x="58" y="3503"/>
                </a:lnTo>
                <a:lnTo>
                  <a:pt x="58" y="3509"/>
                </a:lnTo>
                <a:lnTo>
                  <a:pt x="365" y="3511"/>
                </a:lnTo>
                <a:lnTo>
                  <a:pt x="628" y="3509"/>
                </a:lnTo>
                <a:lnTo>
                  <a:pt x="680" y="3509"/>
                </a:lnTo>
                <a:lnTo>
                  <a:pt x="680" y="3503"/>
                </a:lnTo>
                <a:lnTo>
                  <a:pt x="680" y="3495"/>
                </a:lnTo>
                <a:lnTo>
                  <a:pt x="677" y="3461"/>
                </a:lnTo>
                <a:lnTo>
                  <a:pt x="667" y="3430"/>
                </a:lnTo>
                <a:lnTo>
                  <a:pt x="650" y="3399"/>
                </a:lnTo>
                <a:lnTo>
                  <a:pt x="623" y="3372"/>
                </a:lnTo>
                <a:lnTo>
                  <a:pt x="596" y="3347"/>
                </a:lnTo>
                <a:lnTo>
                  <a:pt x="561" y="3328"/>
                </a:lnTo>
                <a:lnTo>
                  <a:pt x="525" y="3309"/>
                </a:lnTo>
                <a:lnTo>
                  <a:pt x="482" y="3294"/>
                </a:lnTo>
                <a:lnTo>
                  <a:pt x="427" y="3288"/>
                </a:lnTo>
                <a:lnTo>
                  <a:pt x="367" y="3284"/>
                </a:lnTo>
                <a:lnTo>
                  <a:pt x="329" y="3286"/>
                </a:lnTo>
                <a:lnTo>
                  <a:pt x="288" y="3292"/>
                </a:lnTo>
                <a:lnTo>
                  <a:pt x="252" y="3299"/>
                </a:lnTo>
                <a:lnTo>
                  <a:pt x="215" y="3311"/>
                </a:lnTo>
                <a:lnTo>
                  <a:pt x="175" y="3328"/>
                </a:lnTo>
                <a:lnTo>
                  <a:pt x="140" y="3347"/>
                </a:lnTo>
                <a:lnTo>
                  <a:pt x="111" y="3369"/>
                </a:lnTo>
                <a:lnTo>
                  <a:pt x="88" y="3392"/>
                </a:lnTo>
                <a:lnTo>
                  <a:pt x="75" y="3418"/>
                </a:lnTo>
                <a:lnTo>
                  <a:pt x="65" y="3443"/>
                </a:lnTo>
                <a:lnTo>
                  <a:pt x="60" y="3468"/>
                </a:lnTo>
                <a:lnTo>
                  <a:pt x="58" y="3493"/>
                </a:lnTo>
                <a:lnTo>
                  <a:pt x="58" y="3493"/>
                </a:lnTo>
                <a:close/>
                <a:moveTo>
                  <a:pt x="27" y="873"/>
                </a:moveTo>
                <a:lnTo>
                  <a:pt x="27" y="491"/>
                </a:lnTo>
                <a:lnTo>
                  <a:pt x="29" y="478"/>
                </a:lnTo>
                <a:lnTo>
                  <a:pt x="29" y="466"/>
                </a:lnTo>
                <a:lnTo>
                  <a:pt x="31" y="459"/>
                </a:lnTo>
                <a:lnTo>
                  <a:pt x="33" y="455"/>
                </a:lnTo>
                <a:lnTo>
                  <a:pt x="42" y="449"/>
                </a:lnTo>
                <a:lnTo>
                  <a:pt x="58" y="447"/>
                </a:lnTo>
                <a:lnTo>
                  <a:pt x="69" y="447"/>
                </a:lnTo>
                <a:lnTo>
                  <a:pt x="77" y="453"/>
                </a:lnTo>
                <a:lnTo>
                  <a:pt x="83" y="461"/>
                </a:lnTo>
                <a:lnTo>
                  <a:pt x="85" y="470"/>
                </a:lnTo>
                <a:lnTo>
                  <a:pt x="83" y="497"/>
                </a:lnTo>
                <a:lnTo>
                  <a:pt x="81" y="572"/>
                </a:lnTo>
                <a:lnTo>
                  <a:pt x="223" y="572"/>
                </a:lnTo>
                <a:lnTo>
                  <a:pt x="356" y="574"/>
                </a:lnTo>
                <a:lnTo>
                  <a:pt x="709" y="572"/>
                </a:lnTo>
                <a:lnTo>
                  <a:pt x="709" y="781"/>
                </a:lnTo>
                <a:lnTo>
                  <a:pt x="313" y="779"/>
                </a:lnTo>
                <a:lnTo>
                  <a:pt x="183" y="781"/>
                </a:lnTo>
                <a:lnTo>
                  <a:pt x="81" y="781"/>
                </a:lnTo>
                <a:lnTo>
                  <a:pt x="83" y="818"/>
                </a:lnTo>
                <a:lnTo>
                  <a:pt x="85" y="877"/>
                </a:lnTo>
                <a:lnTo>
                  <a:pt x="85" y="887"/>
                </a:lnTo>
                <a:lnTo>
                  <a:pt x="83" y="896"/>
                </a:lnTo>
                <a:lnTo>
                  <a:pt x="77" y="904"/>
                </a:lnTo>
                <a:lnTo>
                  <a:pt x="69" y="908"/>
                </a:lnTo>
                <a:lnTo>
                  <a:pt x="58" y="910"/>
                </a:lnTo>
                <a:lnTo>
                  <a:pt x="46" y="908"/>
                </a:lnTo>
                <a:lnTo>
                  <a:pt x="38" y="906"/>
                </a:lnTo>
                <a:lnTo>
                  <a:pt x="33" y="902"/>
                </a:lnTo>
                <a:lnTo>
                  <a:pt x="29" y="894"/>
                </a:lnTo>
                <a:lnTo>
                  <a:pt x="29" y="893"/>
                </a:lnTo>
                <a:lnTo>
                  <a:pt x="29" y="889"/>
                </a:lnTo>
                <a:lnTo>
                  <a:pt x="29" y="883"/>
                </a:lnTo>
                <a:lnTo>
                  <a:pt x="27" y="873"/>
                </a:lnTo>
                <a:lnTo>
                  <a:pt x="27" y="873"/>
                </a:lnTo>
                <a:close/>
                <a:moveTo>
                  <a:pt x="27" y="1987"/>
                </a:moveTo>
                <a:lnTo>
                  <a:pt x="27" y="1639"/>
                </a:lnTo>
                <a:lnTo>
                  <a:pt x="29" y="1628"/>
                </a:lnTo>
                <a:lnTo>
                  <a:pt x="29" y="1620"/>
                </a:lnTo>
                <a:lnTo>
                  <a:pt x="29" y="1614"/>
                </a:lnTo>
                <a:lnTo>
                  <a:pt x="31" y="1610"/>
                </a:lnTo>
                <a:lnTo>
                  <a:pt x="35" y="1605"/>
                </a:lnTo>
                <a:lnTo>
                  <a:pt x="38" y="1601"/>
                </a:lnTo>
                <a:lnTo>
                  <a:pt x="46" y="1599"/>
                </a:lnTo>
                <a:lnTo>
                  <a:pt x="56" y="1599"/>
                </a:lnTo>
                <a:lnTo>
                  <a:pt x="67" y="1601"/>
                </a:lnTo>
                <a:lnTo>
                  <a:pt x="75" y="1605"/>
                </a:lnTo>
                <a:lnTo>
                  <a:pt x="81" y="1610"/>
                </a:lnTo>
                <a:lnTo>
                  <a:pt x="83" y="1620"/>
                </a:lnTo>
                <a:lnTo>
                  <a:pt x="83" y="1622"/>
                </a:lnTo>
                <a:lnTo>
                  <a:pt x="79" y="1775"/>
                </a:lnTo>
                <a:lnTo>
                  <a:pt x="209" y="1777"/>
                </a:lnTo>
                <a:lnTo>
                  <a:pt x="211" y="1749"/>
                </a:lnTo>
                <a:lnTo>
                  <a:pt x="208" y="1637"/>
                </a:lnTo>
                <a:lnTo>
                  <a:pt x="208" y="1605"/>
                </a:lnTo>
                <a:lnTo>
                  <a:pt x="208" y="1597"/>
                </a:lnTo>
                <a:lnTo>
                  <a:pt x="213" y="1589"/>
                </a:lnTo>
                <a:lnTo>
                  <a:pt x="221" y="1585"/>
                </a:lnTo>
                <a:lnTo>
                  <a:pt x="234" y="1584"/>
                </a:lnTo>
                <a:lnTo>
                  <a:pt x="248" y="1585"/>
                </a:lnTo>
                <a:lnTo>
                  <a:pt x="256" y="1591"/>
                </a:lnTo>
                <a:lnTo>
                  <a:pt x="261" y="1599"/>
                </a:lnTo>
                <a:lnTo>
                  <a:pt x="263" y="1612"/>
                </a:lnTo>
                <a:lnTo>
                  <a:pt x="261" y="1637"/>
                </a:lnTo>
                <a:lnTo>
                  <a:pt x="261" y="1777"/>
                </a:lnTo>
                <a:lnTo>
                  <a:pt x="267" y="1777"/>
                </a:lnTo>
                <a:lnTo>
                  <a:pt x="277" y="1777"/>
                </a:lnTo>
                <a:lnTo>
                  <a:pt x="288" y="1777"/>
                </a:lnTo>
                <a:lnTo>
                  <a:pt x="306" y="1777"/>
                </a:lnTo>
                <a:lnTo>
                  <a:pt x="344" y="1777"/>
                </a:lnTo>
                <a:lnTo>
                  <a:pt x="659" y="1775"/>
                </a:lnTo>
                <a:lnTo>
                  <a:pt x="657" y="1674"/>
                </a:lnTo>
                <a:lnTo>
                  <a:pt x="655" y="1589"/>
                </a:lnTo>
                <a:lnTo>
                  <a:pt x="657" y="1582"/>
                </a:lnTo>
                <a:lnTo>
                  <a:pt x="663" y="1576"/>
                </a:lnTo>
                <a:lnTo>
                  <a:pt x="671" y="1572"/>
                </a:lnTo>
                <a:lnTo>
                  <a:pt x="682" y="1570"/>
                </a:lnTo>
                <a:lnTo>
                  <a:pt x="694" y="1572"/>
                </a:lnTo>
                <a:lnTo>
                  <a:pt x="701" y="1576"/>
                </a:lnTo>
                <a:lnTo>
                  <a:pt x="705" y="1580"/>
                </a:lnTo>
                <a:lnTo>
                  <a:pt x="709" y="1587"/>
                </a:lnTo>
                <a:lnTo>
                  <a:pt x="709" y="1589"/>
                </a:lnTo>
                <a:lnTo>
                  <a:pt x="709" y="1595"/>
                </a:lnTo>
                <a:lnTo>
                  <a:pt x="709" y="1603"/>
                </a:lnTo>
                <a:lnTo>
                  <a:pt x="709" y="1614"/>
                </a:lnTo>
                <a:lnTo>
                  <a:pt x="709" y="1985"/>
                </a:lnTo>
                <a:lnTo>
                  <a:pt x="675" y="1985"/>
                </a:lnTo>
                <a:lnTo>
                  <a:pt x="513" y="1985"/>
                </a:lnTo>
                <a:lnTo>
                  <a:pt x="340" y="1983"/>
                </a:lnTo>
                <a:lnTo>
                  <a:pt x="27" y="1987"/>
                </a:lnTo>
                <a:lnTo>
                  <a:pt x="27" y="1987"/>
                </a:lnTo>
                <a:close/>
                <a:moveTo>
                  <a:pt x="27" y="2534"/>
                </a:moveTo>
                <a:lnTo>
                  <a:pt x="27" y="2150"/>
                </a:lnTo>
                <a:lnTo>
                  <a:pt x="29" y="2136"/>
                </a:lnTo>
                <a:lnTo>
                  <a:pt x="29" y="2127"/>
                </a:lnTo>
                <a:lnTo>
                  <a:pt x="31" y="2119"/>
                </a:lnTo>
                <a:lnTo>
                  <a:pt x="33" y="2113"/>
                </a:lnTo>
                <a:lnTo>
                  <a:pt x="42" y="2108"/>
                </a:lnTo>
                <a:lnTo>
                  <a:pt x="58" y="2106"/>
                </a:lnTo>
                <a:lnTo>
                  <a:pt x="69" y="2108"/>
                </a:lnTo>
                <a:lnTo>
                  <a:pt x="77" y="2111"/>
                </a:lnTo>
                <a:lnTo>
                  <a:pt x="83" y="2119"/>
                </a:lnTo>
                <a:lnTo>
                  <a:pt x="85" y="2131"/>
                </a:lnTo>
                <a:lnTo>
                  <a:pt x="83" y="2157"/>
                </a:lnTo>
                <a:lnTo>
                  <a:pt x="81" y="2230"/>
                </a:lnTo>
                <a:lnTo>
                  <a:pt x="223" y="2232"/>
                </a:lnTo>
                <a:lnTo>
                  <a:pt x="356" y="2232"/>
                </a:lnTo>
                <a:lnTo>
                  <a:pt x="709" y="2232"/>
                </a:lnTo>
                <a:lnTo>
                  <a:pt x="709" y="2442"/>
                </a:lnTo>
                <a:lnTo>
                  <a:pt x="313" y="2440"/>
                </a:lnTo>
                <a:lnTo>
                  <a:pt x="183" y="2440"/>
                </a:lnTo>
                <a:lnTo>
                  <a:pt x="81" y="2442"/>
                </a:lnTo>
                <a:lnTo>
                  <a:pt x="83" y="2478"/>
                </a:lnTo>
                <a:lnTo>
                  <a:pt x="85" y="2537"/>
                </a:lnTo>
                <a:lnTo>
                  <a:pt x="85" y="2547"/>
                </a:lnTo>
                <a:lnTo>
                  <a:pt x="83" y="2557"/>
                </a:lnTo>
                <a:lnTo>
                  <a:pt x="77" y="2562"/>
                </a:lnTo>
                <a:lnTo>
                  <a:pt x="69" y="2568"/>
                </a:lnTo>
                <a:lnTo>
                  <a:pt x="58" y="2568"/>
                </a:lnTo>
                <a:lnTo>
                  <a:pt x="46" y="2568"/>
                </a:lnTo>
                <a:lnTo>
                  <a:pt x="38" y="2566"/>
                </a:lnTo>
                <a:lnTo>
                  <a:pt x="33" y="2561"/>
                </a:lnTo>
                <a:lnTo>
                  <a:pt x="29" y="2555"/>
                </a:lnTo>
                <a:lnTo>
                  <a:pt x="29" y="2553"/>
                </a:lnTo>
                <a:lnTo>
                  <a:pt x="29" y="2549"/>
                </a:lnTo>
                <a:lnTo>
                  <a:pt x="29" y="2541"/>
                </a:lnTo>
                <a:lnTo>
                  <a:pt x="27" y="2534"/>
                </a:lnTo>
                <a:lnTo>
                  <a:pt x="27" y="2534"/>
                </a:lnTo>
                <a:close/>
                <a:moveTo>
                  <a:pt x="8" y="175"/>
                </a:moveTo>
                <a:lnTo>
                  <a:pt x="10" y="148"/>
                </a:lnTo>
                <a:lnTo>
                  <a:pt x="17" y="121"/>
                </a:lnTo>
                <a:lnTo>
                  <a:pt x="29" y="96"/>
                </a:lnTo>
                <a:lnTo>
                  <a:pt x="44" y="71"/>
                </a:lnTo>
                <a:lnTo>
                  <a:pt x="56" y="56"/>
                </a:lnTo>
                <a:lnTo>
                  <a:pt x="73" y="42"/>
                </a:lnTo>
                <a:lnTo>
                  <a:pt x="90" y="33"/>
                </a:lnTo>
                <a:lnTo>
                  <a:pt x="108" y="29"/>
                </a:lnTo>
                <a:lnTo>
                  <a:pt x="115" y="31"/>
                </a:lnTo>
                <a:lnTo>
                  <a:pt x="123" y="35"/>
                </a:lnTo>
                <a:lnTo>
                  <a:pt x="129" y="40"/>
                </a:lnTo>
                <a:lnTo>
                  <a:pt x="131" y="46"/>
                </a:lnTo>
                <a:lnTo>
                  <a:pt x="131" y="52"/>
                </a:lnTo>
                <a:lnTo>
                  <a:pt x="127" y="56"/>
                </a:lnTo>
                <a:lnTo>
                  <a:pt x="121" y="61"/>
                </a:lnTo>
                <a:lnTo>
                  <a:pt x="113" y="67"/>
                </a:lnTo>
                <a:lnTo>
                  <a:pt x="92" y="86"/>
                </a:lnTo>
                <a:lnTo>
                  <a:pt x="75" y="111"/>
                </a:lnTo>
                <a:lnTo>
                  <a:pt x="67" y="125"/>
                </a:lnTo>
                <a:lnTo>
                  <a:pt x="63" y="136"/>
                </a:lnTo>
                <a:lnTo>
                  <a:pt x="60" y="150"/>
                </a:lnTo>
                <a:lnTo>
                  <a:pt x="60" y="163"/>
                </a:lnTo>
                <a:lnTo>
                  <a:pt x="62" y="175"/>
                </a:lnTo>
                <a:lnTo>
                  <a:pt x="67" y="184"/>
                </a:lnTo>
                <a:lnTo>
                  <a:pt x="77" y="190"/>
                </a:lnTo>
                <a:lnTo>
                  <a:pt x="86" y="192"/>
                </a:lnTo>
                <a:lnTo>
                  <a:pt x="106" y="188"/>
                </a:lnTo>
                <a:lnTo>
                  <a:pt x="131" y="180"/>
                </a:lnTo>
                <a:lnTo>
                  <a:pt x="146" y="173"/>
                </a:lnTo>
                <a:lnTo>
                  <a:pt x="161" y="167"/>
                </a:lnTo>
                <a:lnTo>
                  <a:pt x="181" y="157"/>
                </a:lnTo>
                <a:lnTo>
                  <a:pt x="202" y="148"/>
                </a:lnTo>
                <a:lnTo>
                  <a:pt x="238" y="123"/>
                </a:lnTo>
                <a:lnTo>
                  <a:pt x="273" y="102"/>
                </a:lnTo>
                <a:lnTo>
                  <a:pt x="304" y="83"/>
                </a:lnTo>
                <a:lnTo>
                  <a:pt x="331" y="65"/>
                </a:lnTo>
                <a:lnTo>
                  <a:pt x="356" y="52"/>
                </a:lnTo>
                <a:lnTo>
                  <a:pt x="375" y="42"/>
                </a:lnTo>
                <a:lnTo>
                  <a:pt x="392" y="35"/>
                </a:lnTo>
                <a:lnTo>
                  <a:pt x="406" y="29"/>
                </a:lnTo>
                <a:lnTo>
                  <a:pt x="438" y="15"/>
                </a:lnTo>
                <a:lnTo>
                  <a:pt x="467" y="8"/>
                </a:lnTo>
                <a:lnTo>
                  <a:pt x="496" y="2"/>
                </a:lnTo>
                <a:lnTo>
                  <a:pt x="525" y="0"/>
                </a:lnTo>
                <a:lnTo>
                  <a:pt x="548" y="0"/>
                </a:lnTo>
                <a:lnTo>
                  <a:pt x="569" y="4"/>
                </a:lnTo>
                <a:lnTo>
                  <a:pt x="592" y="10"/>
                </a:lnTo>
                <a:lnTo>
                  <a:pt x="611" y="15"/>
                </a:lnTo>
                <a:lnTo>
                  <a:pt x="632" y="25"/>
                </a:lnTo>
                <a:lnTo>
                  <a:pt x="650" y="36"/>
                </a:lnTo>
                <a:lnTo>
                  <a:pt x="680" y="61"/>
                </a:lnTo>
                <a:lnTo>
                  <a:pt x="701" y="90"/>
                </a:lnTo>
                <a:lnTo>
                  <a:pt x="717" y="123"/>
                </a:lnTo>
                <a:lnTo>
                  <a:pt x="726" y="157"/>
                </a:lnTo>
                <a:lnTo>
                  <a:pt x="730" y="196"/>
                </a:lnTo>
                <a:lnTo>
                  <a:pt x="726" y="230"/>
                </a:lnTo>
                <a:lnTo>
                  <a:pt x="715" y="265"/>
                </a:lnTo>
                <a:lnTo>
                  <a:pt x="698" y="296"/>
                </a:lnTo>
                <a:lnTo>
                  <a:pt x="673" y="324"/>
                </a:lnTo>
                <a:lnTo>
                  <a:pt x="653" y="342"/>
                </a:lnTo>
                <a:lnTo>
                  <a:pt x="634" y="353"/>
                </a:lnTo>
                <a:lnTo>
                  <a:pt x="619" y="361"/>
                </a:lnTo>
                <a:lnTo>
                  <a:pt x="603" y="365"/>
                </a:lnTo>
                <a:lnTo>
                  <a:pt x="594" y="363"/>
                </a:lnTo>
                <a:lnTo>
                  <a:pt x="586" y="359"/>
                </a:lnTo>
                <a:lnTo>
                  <a:pt x="580" y="353"/>
                </a:lnTo>
                <a:lnTo>
                  <a:pt x="577" y="345"/>
                </a:lnTo>
                <a:lnTo>
                  <a:pt x="580" y="338"/>
                </a:lnTo>
                <a:lnTo>
                  <a:pt x="590" y="330"/>
                </a:lnTo>
                <a:lnTo>
                  <a:pt x="609" y="317"/>
                </a:lnTo>
                <a:lnTo>
                  <a:pt x="628" y="303"/>
                </a:lnTo>
                <a:lnTo>
                  <a:pt x="642" y="288"/>
                </a:lnTo>
                <a:lnTo>
                  <a:pt x="655" y="271"/>
                </a:lnTo>
                <a:lnTo>
                  <a:pt x="665" y="253"/>
                </a:lnTo>
                <a:lnTo>
                  <a:pt x="673" y="238"/>
                </a:lnTo>
                <a:lnTo>
                  <a:pt x="677" y="221"/>
                </a:lnTo>
                <a:lnTo>
                  <a:pt x="678" y="205"/>
                </a:lnTo>
                <a:lnTo>
                  <a:pt x="677" y="192"/>
                </a:lnTo>
                <a:lnTo>
                  <a:pt x="673" y="182"/>
                </a:lnTo>
                <a:lnTo>
                  <a:pt x="665" y="177"/>
                </a:lnTo>
                <a:lnTo>
                  <a:pt x="653" y="175"/>
                </a:lnTo>
                <a:lnTo>
                  <a:pt x="634" y="177"/>
                </a:lnTo>
                <a:lnTo>
                  <a:pt x="609" y="186"/>
                </a:lnTo>
                <a:lnTo>
                  <a:pt x="594" y="194"/>
                </a:lnTo>
                <a:lnTo>
                  <a:pt x="569" y="207"/>
                </a:lnTo>
                <a:lnTo>
                  <a:pt x="540" y="226"/>
                </a:lnTo>
                <a:lnTo>
                  <a:pt x="504" y="248"/>
                </a:lnTo>
                <a:lnTo>
                  <a:pt x="455" y="276"/>
                </a:lnTo>
                <a:lnTo>
                  <a:pt x="413" y="301"/>
                </a:lnTo>
                <a:lnTo>
                  <a:pt x="379" y="319"/>
                </a:lnTo>
                <a:lnTo>
                  <a:pt x="350" y="332"/>
                </a:lnTo>
                <a:lnTo>
                  <a:pt x="315" y="345"/>
                </a:lnTo>
                <a:lnTo>
                  <a:pt x="283" y="353"/>
                </a:lnTo>
                <a:lnTo>
                  <a:pt x="252" y="359"/>
                </a:lnTo>
                <a:lnTo>
                  <a:pt x="219" y="361"/>
                </a:lnTo>
                <a:lnTo>
                  <a:pt x="175" y="357"/>
                </a:lnTo>
                <a:lnTo>
                  <a:pt x="135" y="347"/>
                </a:lnTo>
                <a:lnTo>
                  <a:pt x="98" y="330"/>
                </a:lnTo>
                <a:lnTo>
                  <a:pt x="65" y="305"/>
                </a:lnTo>
                <a:lnTo>
                  <a:pt x="40" y="278"/>
                </a:lnTo>
                <a:lnTo>
                  <a:pt x="21" y="246"/>
                </a:lnTo>
                <a:lnTo>
                  <a:pt x="12" y="211"/>
                </a:lnTo>
                <a:lnTo>
                  <a:pt x="8" y="175"/>
                </a:lnTo>
                <a:lnTo>
                  <a:pt x="8" y="175"/>
                </a:lnTo>
                <a:close/>
                <a:moveTo>
                  <a:pt x="8" y="3490"/>
                </a:moveTo>
                <a:lnTo>
                  <a:pt x="10" y="3465"/>
                </a:lnTo>
                <a:lnTo>
                  <a:pt x="15" y="3440"/>
                </a:lnTo>
                <a:lnTo>
                  <a:pt x="27" y="3415"/>
                </a:lnTo>
                <a:lnTo>
                  <a:pt x="40" y="3390"/>
                </a:lnTo>
                <a:lnTo>
                  <a:pt x="54" y="3372"/>
                </a:lnTo>
                <a:lnTo>
                  <a:pt x="69" y="3355"/>
                </a:lnTo>
                <a:lnTo>
                  <a:pt x="88" y="3340"/>
                </a:lnTo>
                <a:lnTo>
                  <a:pt x="108" y="3326"/>
                </a:lnTo>
                <a:lnTo>
                  <a:pt x="129" y="3313"/>
                </a:lnTo>
                <a:lnTo>
                  <a:pt x="154" y="3301"/>
                </a:lnTo>
                <a:lnTo>
                  <a:pt x="179" y="3290"/>
                </a:lnTo>
                <a:lnTo>
                  <a:pt x="208" y="3280"/>
                </a:lnTo>
                <a:lnTo>
                  <a:pt x="244" y="3267"/>
                </a:lnTo>
                <a:lnTo>
                  <a:pt x="283" y="3257"/>
                </a:lnTo>
                <a:lnTo>
                  <a:pt x="327" y="3252"/>
                </a:lnTo>
                <a:lnTo>
                  <a:pt x="373" y="3250"/>
                </a:lnTo>
                <a:lnTo>
                  <a:pt x="411" y="3252"/>
                </a:lnTo>
                <a:lnTo>
                  <a:pt x="450" y="3255"/>
                </a:lnTo>
                <a:lnTo>
                  <a:pt x="486" y="3263"/>
                </a:lnTo>
                <a:lnTo>
                  <a:pt x="523" y="3273"/>
                </a:lnTo>
                <a:lnTo>
                  <a:pt x="575" y="3292"/>
                </a:lnTo>
                <a:lnTo>
                  <a:pt x="619" y="3317"/>
                </a:lnTo>
                <a:lnTo>
                  <a:pt x="657" y="3346"/>
                </a:lnTo>
                <a:lnTo>
                  <a:pt x="688" y="3380"/>
                </a:lnTo>
                <a:lnTo>
                  <a:pt x="707" y="3407"/>
                </a:lnTo>
                <a:lnTo>
                  <a:pt x="719" y="3434"/>
                </a:lnTo>
                <a:lnTo>
                  <a:pt x="726" y="3461"/>
                </a:lnTo>
                <a:lnTo>
                  <a:pt x="730" y="3490"/>
                </a:lnTo>
                <a:lnTo>
                  <a:pt x="726" y="3520"/>
                </a:lnTo>
                <a:lnTo>
                  <a:pt x="719" y="3551"/>
                </a:lnTo>
                <a:lnTo>
                  <a:pt x="703" y="3580"/>
                </a:lnTo>
                <a:lnTo>
                  <a:pt x="682" y="3607"/>
                </a:lnTo>
                <a:lnTo>
                  <a:pt x="667" y="3624"/>
                </a:lnTo>
                <a:lnTo>
                  <a:pt x="648" y="3641"/>
                </a:lnTo>
                <a:lnTo>
                  <a:pt x="628" y="3655"/>
                </a:lnTo>
                <a:lnTo>
                  <a:pt x="605" y="3670"/>
                </a:lnTo>
                <a:lnTo>
                  <a:pt x="580" y="3681"/>
                </a:lnTo>
                <a:lnTo>
                  <a:pt x="554" y="3693"/>
                </a:lnTo>
                <a:lnTo>
                  <a:pt x="527" y="3703"/>
                </a:lnTo>
                <a:lnTo>
                  <a:pt x="496" y="3710"/>
                </a:lnTo>
                <a:lnTo>
                  <a:pt x="467" y="3720"/>
                </a:lnTo>
                <a:lnTo>
                  <a:pt x="436" y="3726"/>
                </a:lnTo>
                <a:lnTo>
                  <a:pt x="404" y="3729"/>
                </a:lnTo>
                <a:lnTo>
                  <a:pt x="367" y="3729"/>
                </a:lnTo>
                <a:lnTo>
                  <a:pt x="323" y="3728"/>
                </a:lnTo>
                <a:lnTo>
                  <a:pt x="279" y="3722"/>
                </a:lnTo>
                <a:lnTo>
                  <a:pt x="236" y="3712"/>
                </a:lnTo>
                <a:lnTo>
                  <a:pt x="194" y="3701"/>
                </a:lnTo>
                <a:lnTo>
                  <a:pt x="146" y="3680"/>
                </a:lnTo>
                <a:lnTo>
                  <a:pt x="106" y="3655"/>
                </a:lnTo>
                <a:lnTo>
                  <a:pt x="71" y="3626"/>
                </a:lnTo>
                <a:lnTo>
                  <a:pt x="42" y="3591"/>
                </a:lnTo>
                <a:lnTo>
                  <a:pt x="27" y="3568"/>
                </a:lnTo>
                <a:lnTo>
                  <a:pt x="15" y="3543"/>
                </a:lnTo>
                <a:lnTo>
                  <a:pt x="10" y="3516"/>
                </a:lnTo>
                <a:lnTo>
                  <a:pt x="8" y="3490"/>
                </a:lnTo>
                <a:lnTo>
                  <a:pt x="8" y="3490"/>
                </a:lnTo>
                <a:close/>
                <a:moveTo>
                  <a:pt x="8" y="4048"/>
                </a:moveTo>
                <a:lnTo>
                  <a:pt x="10" y="4025"/>
                </a:lnTo>
                <a:lnTo>
                  <a:pt x="13" y="4004"/>
                </a:lnTo>
                <a:lnTo>
                  <a:pt x="21" y="3981"/>
                </a:lnTo>
                <a:lnTo>
                  <a:pt x="33" y="3960"/>
                </a:lnTo>
                <a:lnTo>
                  <a:pt x="46" y="3941"/>
                </a:lnTo>
                <a:lnTo>
                  <a:pt x="62" y="3921"/>
                </a:lnTo>
                <a:lnTo>
                  <a:pt x="83" y="3902"/>
                </a:lnTo>
                <a:lnTo>
                  <a:pt x="106" y="3885"/>
                </a:lnTo>
                <a:lnTo>
                  <a:pt x="127" y="3870"/>
                </a:lnTo>
                <a:lnTo>
                  <a:pt x="148" y="3858"/>
                </a:lnTo>
                <a:lnTo>
                  <a:pt x="163" y="3852"/>
                </a:lnTo>
                <a:lnTo>
                  <a:pt x="177" y="3850"/>
                </a:lnTo>
                <a:lnTo>
                  <a:pt x="186" y="3852"/>
                </a:lnTo>
                <a:lnTo>
                  <a:pt x="194" y="3856"/>
                </a:lnTo>
                <a:lnTo>
                  <a:pt x="200" y="3862"/>
                </a:lnTo>
                <a:lnTo>
                  <a:pt x="202" y="3868"/>
                </a:lnTo>
                <a:lnTo>
                  <a:pt x="200" y="3871"/>
                </a:lnTo>
                <a:lnTo>
                  <a:pt x="196" y="3877"/>
                </a:lnTo>
                <a:lnTo>
                  <a:pt x="188" y="3883"/>
                </a:lnTo>
                <a:lnTo>
                  <a:pt x="179" y="3889"/>
                </a:lnTo>
                <a:lnTo>
                  <a:pt x="152" y="3902"/>
                </a:lnTo>
                <a:lnTo>
                  <a:pt x="129" y="3919"/>
                </a:lnTo>
                <a:lnTo>
                  <a:pt x="108" y="3937"/>
                </a:lnTo>
                <a:lnTo>
                  <a:pt x="90" y="3958"/>
                </a:lnTo>
                <a:lnTo>
                  <a:pt x="75" y="3981"/>
                </a:lnTo>
                <a:lnTo>
                  <a:pt x="65" y="4004"/>
                </a:lnTo>
                <a:lnTo>
                  <a:pt x="60" y="4027"/>
                </a:lnTo>
                <a:lnTo>
                  <a:pt x="58" y="4052"/>
                </a:lnTo>
                <a:lnTo>
                  <a:pt x="58" y="4060"/>
                </a:lnTo>
                <a:lnTo>
                  <a:pt x="58" y="4067"/>
                </a:lnTo>
                <a:lnTo>
                  <a:pt x="394" y="4069"/>
                </a:lnTo>
                <a:lnTo>
                  <a:pt x="678" y="4067"/>
                </a:lnTo>
                <a:lnTo>
                  <a:pt x="680" y="4046"/>
                </a:lnTo>
                <a:lnTo>
                  <a:pt x="678" y="4031"/>
                </a:lnTo>
                <a:lnTo>
                  <a:pt x="677" y="4015"/>
                </a:lnTo>
                <a:lnTo>
                  <a:pt x="671" y="4000"/>
                </a:lnTo>
                <a:lnTo>
                  <a:pt x="663" y="3983"/>
                </a:lnTo>
                <a:lnTo>
                  <a:pt x="644" y="3954"/>
                </a:lnTo>
                <a:lnTo>
                  <a:pt x="619" y="3927"/>
                </a:lnTo>
                <a:lnTo>
                  <a:pt x="598" y="3912"/>
                </a:lnTo>
                <a:lnTo>
                  <a:pt x="571" y="3895"/>
                </a:lnTo>
                <a:lnTo>
                  <a:pt x="540" y="3879"/>
                </a:lnTo>
                <a:lnTo>
                  <a:pt x="511" y="3868"/>
                </a:lnTo>
                <a:lnTo>
                  <a:pt x="500" y="3862"/>
                </a:lnTo>
                <a:lnTo>
                  <a:pt x="494" y="3858"/>
                </a:lnTo>
                <a:lnTo>
                  <a:pt x="490" y="3854"/>
                </a:lnTo>
                <a:lnTo>
                  <a:pt x="488" y="3848"/>
                </a:lnTo>
                <a:lnTo>
                  <a:pt x="490" y="3841"/>
                </a:lnTo>
                <a:lnTo>
                  <a:pt x="494" y="3835"/>
                </a:lnTo>
                <a:lnTo>
                  <a:pt x="502" y="3831"/>
                </a:lnTo>
                <a:lnTo>
                  <a:pt x="511" y="3831"/>
                </a:lnTo>
                <a:lnTo>
                  <a:pt x="521" y="3831"/>
                </a:lnTo>
                <a:lnTo>
                  <a:pt x="534" y="3835"/>
                </a:lnTo>
                <a:lnTo>
                  <a:pt x="548" y="3841"/>
                </a:lnTo>
                <a:lnTo>
                  <a:pt x="565" y="3847"/>
                </a:lnTo>
                <a:lnTo>
                  <a:pt x="600" y="3864"/>
                </a:lnTo>
                <a:lnTo>
                  <a:pt x="630" y="3883"/>
                </a:lnTo>
                <a:lnTo>
                  <a:pt x="659" y="3906"/>
                </a:lnTo>
                <a:lnTo>
                  <a:pt x="682" y="3929"/>
                </a:lnTo>
                <a:lnTo>
                  <a:pt x="701" y="3956"/>
                </a:lnTo>
                <a:lnTo>
                  <a:pt x="715" y="3983"/>
                </a:lnTo>
                <a:lnTo>
                  <a:pt x="726" y="4017"/>
                </a:lnTo>
                <a:lnTo>
                  <a:pt x="730" y="4048"/>
                </a:lnTo>
                <a:lnTo>
                  <a:pt x="728" y="4073"/>
                </a:lnTo>
                <a:lnTo>
                  <a:pt x="721" y="4096"/>
                </a:lnTo>
                <a:lnTo>
                  <a:pt x="709" y="4121"/>
                </a:lnTo>
                <a:lnTo>
                  <a:pt x="694" y="4146"/>
                </a:lnTo>
                <a:lnTo>
                  <a:pt x="669" y="4179"/>
                </a:lnTo>
                <a:lnTo>
                  <a:pt x="638" y="4209"/>
                </a:lnTo>
                <a:lnTo>
                  <a:pt x="598" y="4234"/>
                </a:lnTo>
                <a:lnTo>
                  <a:pt x="550" y="4255"/>
                </a:lnTo>
                <a:lnTo>
                  <a:pt x="505" y="4269"/>
                </a:lnTo>
                <a:lnTo>
                  <a:pt x="461" y="4280"/>
                </a:lnTo>
                <a:lnTo>
                  <a:pt x="415" y="4286"/>
                </a:lnTo>
                <a:lnTo>
                  <a:pt x="369" y="4288"/>
                </a:lnTo>
                <a:lnTo>
                  <a:pt x="321" y="4286"/>
                </a:lnTo>
                <a:lnTo>
                  <a:pt x="273" y="4278"/>
                </a:lnTo>
                <a:lnTo>
                  <a:pt x="229" y="4269"/>
                </a:lnTo>
                <a:lnTo>
                  <a:pt x="185" y="4253"/>
                </a:lnTo>
                <a:lnTo>
                  <a:pt x="140" y="4234"/>
                </a:lnTo>
                <a:lnTo>
                  <a:pt x="104" y="4211"/>
                </a:lnTo>
                <a:lnTo>
                  <a:pt x="71" y="4186"/>
                </a:lnTo>
                <a:lnTo>
                  <a:pt x="46" y="4156"/>
                </a:lnTo>
                <a:lnTo>
                  <a:pt x="29" y="4131"/>
                </a:lnTo>
                <a:lnTo>
                  <a:pt x="17" y="4104"/>
                </a:lnTo>
                <a:lnTo>
                  <a:pt x="10" y="4077"/>
                </a:lnTo>
                <a:lnTo>
                  <a:pt x="8" y="4048"/>
                </a:lnTo>
                <a:lnTo>
                  <a:pt x="8" y="4048"/>
                </a:lnTo>
                <a:close/>
                <a:moveTo>
                  <a:pt x="0" y="1461"/>
                </a:moveTo>
                <a:lnTo>
                  <a:pt x="33" y="1424"/>
                </a:lnTo>
                <a:lnTo>
                  <a:pt x="69" y="1384"/>
                </a:lnTo>
                <a:lnTo>
                  <a:pt x="108" y="1338"/>
                </a:lnTo>
                <a:lnTo>
                  <a:pt x="150" y="1290"/>
                </a:lnTo>
                <a:lnTo>
                  <a:pt x="194" y="1238"/>
                </a:lnTo>
                <a:lnTo>
                  <a:pt x="244" y="1182"/>
                </a:lnTo>
                <a:lnTo>
                  <a:pt x="294" y="1123"/>
                </a:lnTo>
                <a:lnTo>
                  <a:pt x="350" y="1060"/>
                </a:lnTo>
                <a:lnTo>
                  <a:pt x="279" y="1060"/>
                </a:lnTo>
                <a:lnTo>
                  <a:pt x="150" y="1061"/>
                </a:lnTo>
                <a:lnTo>
                  <a:pt x="92" y="1061"/>
                </a:lnTo>
                <a:lnTo>
                  <a:pt x="54" y="1061"/>
                </a:lnTo>
                <a:lnTo>
                  <a:pt x="38" y="1060"/>
                </a:lnTo>
                <a:lnTo>
                  <a:pt x="27" y="1058"/>
                </a:lnTo>
                <a:lnTo>
                  <a:pt x="21" y="1052"/>
                </a:lnTo>
                <a:lnTo>
                  <a:pt x="19" y="1042"/>
                </a:lnTo>
                <a:lnTo>
                  <a:pt x="21" y="1035"/>
                </a:lnTo>
                <a:lnTo>
                  <a:pt x="29" y="1029"/>
                </a:lnTo>
                <a:lnTo>
                  <a:pt x="40" y="1025"/>
                </a:lnTo>
                <a:lnTo>
                  <a:pt x="58" y="1023"/>
                </a:lnTo>
                <a:lnTo>
                  <a:pt x="62" y="1023"/>
                </a:lnTo>
                <a:lnTo>
                  <a:pt x="73" y="1023"/>
                </a:lnTo>
                <a:lnTo>
                  <a:pt x="88" y="1023"/>
                </a:lnTo>
                <a:lnTo>
                  <a:pt x="261" y="1025"/>
                </a:lnTo>
                <a:lnTo>
                  <a:pt x="411" y="1027"/>
                </a:lnTo>
                <a:lnTo>
                  <a:pt x="569" y="1025"/>
                </a:lnTo>
                <a:lnTo>
                  <a:pt x="738" y="1025"/>
                </a:lnTo>
                <a:lnTo>
                  <a:pt x="701" y="1065"/>
                </a:lnTo>
                <a:lnTo>
                  <a:pt x="661" y="1113"/>
                </a:lnTo>
                <a:lnTo>
                  <a:pt x="615" y="1167"/>
                </a:lnTo>
                <a:lnTo>
                  <a:pt x="563" y="1228"/>
                </a:lnTo>
                <a:lnTo>
                  <a:pt x="511" y="1288"/>
                </a:lnTo>
                <a:lnTo>
                  <a:pt x="465" y="1342"/>
                </a:lnTo>
                <a:lnTo>
                  <a:pt x="425" y="1386"/>
                </a:lnTo>
                <a:lnTo>
                  <a:pt x="390" y="1424"/>
                </a:lnTo>
                <a:lnTo>
                  <a:pt x="404" y="1424"/>
                </a:lnTo>
                <a:lnTo>
                  <a:pt x="655" y="1420"/>
                </a:lnTo>
                <a:lnTo>
                  <a:pt x="698" y="1420"/>
                </a:lnTo>
                <a:lnTo>
                  <a:pt x="707" y="1422"/>
                </a:lnTo>
                <a:lnTo>
                  <a:pt x="715" y="1426"/>
                </a:lnTo>
                <a:lnTo>
                  <a:pt x="719" y="1432"/>
                </a:lnTo>
                <a:lnTo>
                  <a:pt x="719" y="1440"/>
                </a:lnTo>
                <a:lnTo>
                  <a:pt x="717" y="1449"/>
                </a:lnTo>
                <a:lnTo>
                  <a:pt x="711" y="1455"/>
                </a:lnTo>
                <a:lnTo>
                  <a:pt x="700" y="1459"/>
                </a:lnTo>
                <a:lnTo>
                  <a:pt x="684" y="1461"/>
                </a:lnTo>
                <a:lnTo>
                  <a:pt x="650" y="1461"/>
                </a:lnTo>
                <a:lnTo>
                  <a:pt x="596" y="1459"/>
                </a:lnTo>
                <a:lnTo>
                  <a:pt x="346" y="1459"/>
                </a:lnTo>
                <a:lnTo>
                  <a:pt x="0" y="1461"/>
                </a:lnTo>
                <a:lnTo>
                  <a:pt x="0" y="1461"/>
                </a:lnTo>
                <a:close/>
                <a:moveTo>
                  <a:pt x="0" y="3121"/>
                </a:moveTo>
                <a:lnTo>
                  <a:pt x="33" y="3083"/>
                </a:lnTo>
                <a:lnTo>
                  <a:pt x="69" y="3042"/>
                </a:lnTo>
                <a:lnTo>
                  <a:pt x="108" y="2998"/>
                </a:lnTo>
                <a:lnTo>
                  <a:pt x="150" y="2950"/>
                </a:lnTo>
                <a:lnTo>
                  <a:pt x="194" y="2898"/>
                </a:lnTo>
                <a:lnTo>
                  <a:pt x="244" y="2843"/>
                </a:lnTo>
                <a:lnTo>
                  <a:pt x="294" y="2783"/>
                </a:lnTo>
                <a:lnTo>
                  <a:pt x="350" y="2720"/>
                </a:lnTo>
                <a:lnTo>
                  <a:pt x="279" y="2720"/>
                </a:lnTo>
                <a:lnTo>
                  <a:pt x="150" y="2720"/>
                </a:lnTo>
                <a:lnTo>
                  <a:pt x="92" y="2722"/>
                </a:lnTo>
                <a:lnTo>
                  <a:pt x="54" y="2722"/>
                </a:lnTo>
                <a:lnTo>
                  <a:pt x="38" y="2720"/>
                </a:lnTo>
                <a:lnTo>
                  <a:pt x="27" y="2716"/>
                </a:lnTo>
                <a:lnTo>
                  <a:pt x="21" y="2710"/>
                </a:lnTo>
                <a:lnTo>
                  <a:pt x="19" y="2703"/>
                </a:lnTo>
                <a:lnTo>
                  <a:pt x="21" y="2693"/>
                </a:lnTo>
                <a:lnTo>
                  <a:pt x="29" y="2687"/>
                </a:lnTo>
                <a:lnTo>
                  <a:pt x="40" y="2685"/>
                </a:lnTo>
                <a:lnTo>
                  <a:pt x="58" y="2683"/>
                </a:lnTo>
                <a:lnTo>
                  <a:pt x="62" y="2683"/>
                </a:lnTo>
                <a:lnTo>
                  <a:pt x="73" y="2683"/>
                </a:lnTo>
                <a:lnTo>
                  <a:pt x="88" y="2683"/>
                </a:lnTo>
                <a:lnTo>
                  <a:pt x="261" y="2685"/>
                </a:lnTo>
                <a:lnTo>
                  <a:pt x="411" y="2685"/>
                </a:lnTo>
                <a:lnTo>
                  <a:pt x="569" y="2685"/>
                </a:lnTo>
                <a:lnTo>
                  <a:pt x="738" y="2683"/>
                </a:lnTo>
                <a:lnTo>
                  <a:pt x="701" y="2726"/>
                </a:lnTo>
                <a:lnTo>
                  <a:pt x="661" y="2774"/>
                </a:lnTo>
                <a:lnTo>
                  <a:pt x="615" y="2827"/>
                </a:lnTo>
                <a:lnTo>
                  <a:pt x="563" y="2889"/>
                </a:lnTo>
                <a:lnTo>
                  <a:pt x="511" y="2948"/>
                </a:lnTo>
                <a:lnTo>
                  <a:pt x="465" y="3000"/>
                </a:lnTo>
                <a:lnTo>
                  <a:pt x="425" y="3046"/>
                </a:lnTo>
                <a:lnTo>
                  <a:pt x="390" y="3085"/>
                </a:lnTo>
                <a:lnTo>
                  <a:pt x="404" y="3085"/>
                </a:lnTo>
                <a:lnTo>
                  <a:pt x="655" y="3081"/>
                </a:lnTo>
                <a:lnTo>
                  <a:pt x="698" y="3081"/>
                </a:lnTo>
                <a:lnTo>
                  <a:pt x="707" y="3081"/>
                </a:lnTo>
                <a:lnTo>
                  <a:pt x="715" y="3085"/>
                </a:lnTo>
                <a:lnTo>
                  <a:pt x="719" y="3092"/>
                </a:lnTo>
                <a:lnTo>
                  <a:pt x="719" y="3100"/>
                </a:lnTo>
                <a:lnTo>
                  <a:pt x="717" y="3109"/>
                </a:lnTo>
                <a:lnTo>
                  <a:pt x="711" y="3115"/>
                </a:lnTo>
                <a:lnTo>
                  <a:pt x="700" y="3119"/>
                </a:lnTo>
                <a:lnTo>
                  <a:pt x="684" y="3119"/>
                </a:lnTo>
                <a:lnTo>
                  <a:pt x="650" y="3119"/>
                </a:lnTo>
                <a:lnTo>
                  <a:pt x="596" y="3119"/>
                </a:lnTo>
                <a:lnTo>
                  <a:pt x="346" y="3117"/>
                </a:lnTo>
                <a:lnTo>
                  <a:pt x="0" y="3121"/>
                </a:lnTo>
                <a:lnTo>
                  <a:pt x="0" y="3121"/>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solidFill>
                <a:schemeClr val="accent1"/>
              </a:solidFill>
            </a:endParaRPr>
          </a:p>
        </p:txBody>
      </p:sp>
    </p:spTree>
    <p:custDataLst>
      <p:tags r:id="rId22"/>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en-US" altLang="zh-CN" smtClean="0"/>
              <a:t>LOREM IPSUM DOLOR</a:t>
            </a:r>
            <a:endParaRPr lang="zh-CN" altLang="en-US" dirty="0"/>
          </a:p>
        </p:txBody>
      </p:sp>
      <p:sp>
        <p:nvSpPr>
          <p:cNvPr id="11" name="文本框 10"/>
          <p:cNvSpPr txBox="1"/>
          <p:nvPr>
            <p:custDataLst>
              <p:tags r:id="rId2"/>
            </p:custDataLst>
          </p:nvPr>
        </p:nvSpPr>
        <p:spPr>
          <a:xfrm>
            <a:off x="6948000" y="1782000"/>
            <a:ext cx="1180800" cy="1447200"/>
          </a:xfrm>
          <a:prstGeom prst="rect">
            <a:avLst/>
          </a:prstGeom>
          <a:noFill/>
        </p:spPr>
        <p:txBody>
          <a:bodyPr wrap="square" lIns="0" tIns="0" rIns="0" bIns="0" rtlCol="0" anchor="b" anchorCtr="0">
            <a:normAutofit fontScale="92500" lnSpcReduction="20000"/>
          </a:bodyPr>
          <a:lstStyle/>
          <a:p>
            <a:pPr>
              <a:lnSpc>
                <a:spcPct val="130000"/>
              </a:lnSpc>
            </a:pPr>
            <a:r>
              <a:rPr lang="en-US" altLang="zh-CN" sz="8800" i="1" smtClean="0"/>
              <a:t>1</a:t>
            </a:r>
            <a:endParaRPr lang="zh-CN" altLang="en-US" sz="8800" i="1" dirty="0" smtClean="0"/>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custDataLst>
              <p:tags r:id="rId1"/>
            </p:custDataLst>
          </p:nvPr>
        </p:nvGrpSpPr>
        <p:grpSpPr>
          <a:xfrm>
            <a:off x="4764640" y="3007274"/>
            <a:ext cx="2662719" cy="2662719"/>
            <a:chOff x="3826933" y="3538007"/>
            <a:chExt cx="1490134" cy="1490134"/>
          </a:xfrm>
        </p:grpSpPr>
        <p:sp>
          <p:nvSpPr>
            <p:cNvPr id="14" name="任意多边形 13"/>
            <p:cNvSpPr/>
            <p:nvPr>
              <p:custDataLst>
                <p:tags r:id="rId2"/>
              </p:custDataLst>
            </p:nvPr>
          </p:nvSpPr>
          <p:spPr>
            <a:xfrm>
              <a:off x="3826933" y="4283074"/>
              <a:ext cx="1490134" cy="745067"/>
            </a:xfrm>
            <a:custGeom>
              <a:avLst/>
              <a:gdLst>
                <a:gd name="connsiteX0" fmla="*/ 0 w 1490134"/>
                <a:gd name="connsiteY0" fmla="*/ 0 h 745067"/>
                <a:gd name="connsiteX1" fmla="*/ 198966 w 1490134"/>
                <a:gd name="connsiteY1" fmla="*/ 0 h 745067"/>
                <a:gd name="connsiteX2" fmla="*/ 210061 w 1490134"/>
                <a:gd name="connsiteY2" fmla="*/ 110057 h 745067"/>
                <a:gd name="connsiteX3" fmla="*/ 745066 w 1490134"/>
                <a:gd name="connsiteY3" fmla="*/ 546099 h 745067"/>
                <a:gd name="connsiteX4" fmla="*/ 1280071 w 1490134"/>
                <a:gd name="connsiteY4" fmla="*/ 110057 h 745067"/>
                <a:gd name="connsiteX5" fmla="*/ 1291166 w 1490134"/>
                <a:gd name="connsiteY5" fmla="*/ 0 h 745067"/>
                <a:gd name="connsiteX6" fmla="*/ 1490134 w 1490134"/>
                <a:gd name="connsiteY6" fmla="*/ 0 h 745067"/>
                <a:gd name="connsiteX7" fmla="*/ 745067 w 1490134"/>
                <a:gd name="connsiteY7" fmla="*/ 745067 h 745067"/>
                <a:gd name="connsiteX8" fmla="*/ 0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2"/>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smtClean="0"/>
            </a:p>
          </p:txBody>
        </p:sp>
        <p:sp>
          <p:nvSpPr>
            <p:cNvPr id="17" name="任意多边形 16"/>
            <p:cNvSpPr/>
            <p:nvPr>
              <p:custDataLst>
                <p:tags r:id="rId3"/>
              </p:custDataLst>
            </p:nvPr>
          </p:nvSpPr>
          <p:spPr>
            <a:xfrm>
              <a:off x="3826933" y="3538007"/>
              <a:ext cx="1490134" cy="745067"/>
            </a:xfrm>
            <a:custGeom>
              <a:avLst/>
              <a:gdLst>
                <a:gd name="connsiteX0" fmla="*/ 745067 w 1490134"/>
                <a:gd name="connsiteY0" fmla="*/ 0 h 745067"/>
                <a:gd name="connsiteX1" fmla="*/ 1490134 w 1490134"/>
                <a:gd name="connsiteY1" fmla="*/ 745067 h 745067"/>
                <a:gd name="connsiteX2" fmla="*/ 1291166 w 1490134"/>
                <a:gd name="connsiteY2" fmla="*/ 745067 h 745067"/>
                <a:gd name="connsiteX3" fmla="*/ 1291166 w 1490134"/>
                <a:gd name="connsiteY3" fmla="*/ 745066 h 745067"/>
                <a:gd name="connsiteX4" fmla="*/ 745066 w 1490134"/>
                <a:gd name="connsiteY4" fmla="*/ 198966 h 745067"/>
                <a:gd name="connsiteX5" fmla="*/ 198966 w 1490134"/>
                <a:gd name="connsiteY5" fmla="*/ 745066 h 745067"/>
                <a:gd name="connsiteX6" fmla="*/ 198966 w 1490134"/>
                <a:gd name="connsiteY6" fmla="*/ 745067 h 745067"/>
                <a:gd name="connsiteX7" fmla="*/ 0 w 1490134"/>
                <a:gd name="connsiteY7" fmla="*/ 745067 h 745067"/>
                <a:gd name="connsiteX8" fmla="*/ 745067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1"/>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smtClean="0"/>
            </a:p>
          </p:txBody>
        </p:sp>
      </p:grpSp>
      <p:sp>
        <p:nvSpPr>
          <p:cNvPr id="18" name="矩形 17"/>
          <p:cNvSpPr/>
          <p:nvPr>
            <p:custDataLst>
              <p:tags r:id="rId4"/>
            </p:custDataLst>
          </p:nvPr>
        </p:nvSpPr>
        <p:spPr>
          <a:xfrm>
            <a:off x="5114011" y="4077024"/>
            <a:ext cx="1963977" cy="523220"/>
          </a:xfrm>
          <a:prstGeom prst="rect">
            <a:avLst/>
          </a:prstGeom>
        </p:spPr>
        <p:txBody>
          <a:bodyPr wrap="square" anchor="ctr">
            <a:normAutofit/>
          </a:bodyPr>
          <a:lstStyle/>
          <a:p>
            <a:pPr algn="ctr"/>
            <a:r>
              <a:rPr lang="en-US" altLang="zh-CN" sz="2800" kern="0" smtClean="0">
                <a:latin typeface="+mj-lt"/>
                <a:ea typeface="+mj-ea"/>
                <a:cs typeface="+mj-cs"/>
              </a:rPr>
              <a:t>LOREM</a:t>
            </a:r>
            <a:endParaRPr lang="zh-CN" altLang="en-US" sz="2800" dirty="0">
              <a:latin typeface="+mj-lt"/>
              <a:ea typeface="+mj-ea"/>
              <a:cs typeface="+mj-cs"/>
            </a:endParaRPr>
          </a:p>
        </p:txBody>
      </p:sp>
      <p:sp>
        <p:nvSpPr>
          <p:cNvPr id="19" name="矩形 18"/>
          <p:cNvSpPr/>
          <p:nvPr>
            <p:custDataLst>
              <p:tags r:id="rId5"/>
            </p:custDataLst>
          </p:nvPr>
        </p:nvSpPr>
        <p:spPr>
          <a:xfrm>
            <a:off x="4544178" y="2299388"/>
            <a:ext cx="3103644" cy="707886"/>
          </a:xfrm>
          <a:prstGeom prst="rect">
            <a:avLst/>
          </a:prstGeom>
        </p:spPr>
        <p:txBody>
          <a:bodyPr wrap="square" anchor="b">
            <a:normAutofit/>
          </a:bodyPr>
          <a:lstStyle/>
          <a:p>
            <a:pPr algn="just"/>
            <a:r>
              <a:rPr lang="pt-BR" altLang="zh-CN" sz="2000" kern="0" smtClean="0"/>
              <a:t>LOREM IPSUM DOLOR</a:t>
            </a:r>
            <a:endParaRPr lang="zh-CN" altLang="en-US" sz="2000" dirty="0"/>
          </a:p>
        </p:txBody>
      </p:sp>
      <p:sp>
        <p:nvSpPr>
          <p:cNvPr id="3" name="文本框 2"/>
          <p:cNvSpPr txBox="1"/>
          <p:nvPr>
            <p:custDataLst>
              <p:tags r:id="rId6"/>
            </p:custDataLst>
          </p:nvPr>
        </p:nvSpPr>
        <p:spPr>
          <a:xfrm>
            <a:off x="673101" y="2139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200" b="1" i="0" baseline="0">
                <a:solidFill>
                  <a:schemeClr val="accent1"/>
                </a:solidFill>
                <a:effectLst/>
                <a:latin typeface="+mj-lt"/>
                <a:ea typeface="+mj-ea"/>
                <a:cs typeface="+mj-cs"/>
              </a:defRPr>
            </a:lvl1pPr>
          </a:lstStyle>
          <a:p>
            <a:r>
              <a:rPr lang="da-DK" altLang="zh-CN" smtClean="0"/>
              <a:t>LOREM IPSUM DOLOR LOREM </a:t>
            </a:r>
            <a:endParaRPr lang="zh-CN" altLang="en-US" dirty="0"/>
          </a:p>
        </p:txBody>
      </p:sp>
    </p:spTree>
    <p:custDataLst>
      <p:tags r:id="rId7"/>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custDataLst>
              <p:tags r:id="rId1"/>
            </p:custDataLst>
          </p:nvPr>
        </p:nvGrpSpPr>
        <p:grpSpPr>
          <a:xfrm>
            <a:off x="3853011" y="2703991"/>
            <a:ext cx="4458112" cy="2385558"/>
            <a:chOff x="733425" y="3245907"/>
            <a:chExt cx="2784750" cy="1490134"/>
          </a:xfrm>
        </p:grpSpPr>
        <p:sp>
          <p:nvSpPr>
            <p:cNvPr id="15" name="任意多边形 14"/>
            <p:cNvSpPr/>
            <p:nvPr>
              <p:custDataLst>
                <p:tags r:id="rId2"/>
              </p:custDataLst>
            </p:nvPr>
          </p:nvSpPr>
          <p:spPr>
            <a:xfrm>
              <a:off x="733425" y="3990974"/>
              <a:ext cx="1490134" cy="745067"/>
            </a:xfrm>
            <a:custGeom>
              <a:avLst/>
              <a:gdLst>
                <a:gd name="connsiteX0" fmla="*/ 0 w 1490134"/>
                <a:gd name="connsiteY0" fmla="*/ 0 h 745067"/>
                <a:gd name="connsiteX1" fmla="*/ 198966 w 1490134"/>
                <a:gd name="connsiteY1" fmla="*/ 0 h 745067"/>
                <a:gd name="connsiteX2" fmla="*/ 210061 w 1490134"/>
                <a:gd name="connsiteY2" fmla="*/ 110057 h 745067"/>
                <a:gd name="connsiteX3" fmla="*/ 745066 w 1490134"/>
                <a:gd name="connsiteY3" fmla="*/ 546099 h 745067"/>
                <a:gd name="connsiteX4" fmla="*/ 1280071 w 1490134"/>
                <a:gd name="connsiteY4" fmla="*/ 110057 h 745067"/>
                <a:gd name="connsiteX5" fmla="*/ 1291166 w 1490134"/>
                <a:gd name="connsiteY5" fmla="*/ 0 h 745067"/>
                <a:gd name="connsiteX6" fmla="*/ 1490134 w 1490134"/>
                <a:gd name="connsiteY6" fmla="*/ 0 h 745067"/>
                <a:gd name="connsiteX7" fmla="*/ 745067 w 1490134"/>
                <a:gd name="connsiteY7" fmla="*/ 745067 h 745067"/>
                <a:gd name="connsiteX8" fmla="*/ 0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2"/>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smtClean="0"/>
            </a:p>
          </p:txBody>
        </p:sp>
        <p:sp>
          <p:nvSpPr>
            <p:cNvPr id="16" name="任意多边形 15"/>
            <p:cNvSpPr/>
            <p:nvPr>
              <p:custDataLst>
                <p:tags r:id="rId3"/>
              </p:custDataLst>
            </p:nvPr>
          </p:nvSpPr>
          <p:spPr>
            <a:xfrm>
              <a:off x="2028041" y="3245907"/>
              <a:ext cx="1490134" cy="745067"/>
            </a:xfrm>
            <a:custGeom>
              <a:avLst/>
              <a:gdLst>
                <a:gd name="connsiteX0" fmla="*/ 745067 w 1490134"/>
                <a:gd name="connsiteY0" fmla="*/ 0 h 745067"/>
                <a:gd name="connsiteX1" fmla="*/ 1490134 w 1490134"/>
                <a:gd name="connsiteY1" fmla="*/ 745067 h 745067"/>
                <a:gd name="connsiteX2" fmla="*/ 1291166 w 1490134"/>
                <a:gd name="connsiteY2" fmla="*/ 745067 h 745067"/>
                <a:gd name="connsiteX3" fmla="*/ 1291166 w 1490134"/>
                <a:gd name="connsiteY3" fmla="*/ 745066 h 745067"/>
                <a:gd name="connsiteX4" fmla="*/ 745066 w 1490134"/>
                <a:gd name="connsiteY4" fmla="*/ 198966 h 745067"/>
                <a:gd name="connsiteX5" fmla="*/ 198966 w 1490134"/>
                <a:gd name="connsiteY5" fmla="*/ 745066 h 745067"/>
                <a:gd name="connsiteX6" fmla="*/ 198966 w 1490134"/>
                <a:gd name="connsiteY6" fmla="*/ 745067 h 745067"/>
                <a:gd name="connsiteX7" fmla="*/ 0 w 1490134"/>
                <a:gd name="connsiteY7" fmla="*/ 745067 h 745067"/>
                <a:gd name="connsiteX8" fmla="*/ 745067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2"/>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smtClean="0"/>
            </a:p>
          </p:txBody>
        </p:sp>
      </p:grpSp>
      <p:grpSp>
        <p:nvGrpSpPr>
          <p:cNvPr id="8" name="组合 7"/>
          <p:cNvGrpSpPr/>
          <p:nvPr>
            <p:custDataLst>
              <p:tags r:id="rId4"/>
            </p:custDataLst>
          </p:nvPr>
        </p:nvGrpSpPr>
        <p:grpSpPr>
          <a:xfrm>
            <a:off x="3853011" y="2703991"/>
            <a:ext cx="4458112" cy="2385558"/>
            <a:chOff x="733425" y="3245907"/>
            <a:chExt cx="2784750" cy="1490134"/>
          </a:xfrm>
        </p:grpSpPr>
        <p:sp>
          <p:nvSpPr>
            <p:cNvPr id="9" name="任意多边形 8"/>
            <p:cNvSpPr/>
            <p:nvPr>
              <p:custDataLst>
                <p:tags r:id="rId5"/>
              </p:custDataLst>
            </p:nvPr>
          </p:nvSpPr>
          <p:spPr>
            <a:xfrm>
              <a:off x="733425" y="3245907"/>
              <a:ext cx="1490134" cy="745067"/>
            </a:xfrm>
            <a:custGeom>
              <a:avLst/>
              <a:gdLst>
                <a:gd name="connsiteX0" fmla="*/ 745067 w 1490134"/>
                <a:gd name="connsiteY0" fmla="*/ 0 h 745067"/>
                <a:gd name="connsiteX1" fmla="*/ 1490134 w 1490134"/>
                <a:gd name="connsiteY1" fmla="*/ 745067 h 745067"/>
                <a:gd name="connsiteX2" fmla="*/ 1291166 w 1490134"/>
                <a:gd name="connsiteY2" fmla="*/ 745067 h 745067"/>
                <a:gd name="connsiteX3" fmla="*/ 1291166 w 1490134"/>
                <a:gd name="connsiteY3" fmla="*/ 745066 h 745067"/>
                <a:gd name="connsiteX4" fmla="*/ 745066 w 1490134"/>
                <a:gd name="connsiteY4" fmla="*/ 198966 h 745067"/>
                <a:gd name="connsiteX5" fmla="*/ 198966 w 1490134"/>
                <a:gd name="connsiteY5" fmla="*/ 745066 h 745067"/>
                <a:gd name="connsiteX6" fmla="*/ 198966 w 1490134"/>
                <a:gd name="connsiteY6" fmla="*/ 745067 h 745067"/>
                <a:gd name="connsiteX7" fmla="*/ 0 w 1490134"/>
                <a:gd name="connsiteY7" fmla="*/ 745067 h 745067"/>
                <a:gd name="connsiteX8" fmla="*/ 745067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1"/>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smtClean="0"/>
            </a:p>
          </p:txBody>
        </p:sp>
        <p:sp>
          <p:nvSpPr>
            <p:cNvPr id="10" name="任意多边形 9"/>
            <p:cNvSpPr/>
            <p:nvPr>
              <p:custDataLst>
                <p:tags r:id="rId6"/>
              </p:custDataLst>
            </p:nvPr>
          </p:nvSpPr>
          <p:spPr>
            <a:xfrm>
              <a:off x="2028041" y="3990974"/>
              <a:ext cx="1490134" cy="745067"/>
            </a:xfrm>
            <a:custGeom>
              <a:avLst/>
              <a:gdLst>
                <a:gd name="connsiteX0" fmla="*/ 0 w 1490134"/>
                <a:gd name="connsiteY0" fmla="*/ 0 h 745067"/>
                <a:gd name="connsiteX1" fmla="*/ 198966 w 1490134"/>
                <a:gd name="connsiteY1" fmla="*/ 0 h 745067"/>
                <a:gd name="connsiteX2" fmla="*/ 210061 w 1490134"/>
                <a:gd name="connsiteY2" fmla="*/ 110057 h 745067"/>
                <a:gd name="connsiteX3" fmla="*/ 745066 w 1490134"/>
                <a:gd name="connsiteY3" fmla="*/ 546099 h 745067"/>
                <a:gd name="connsiteX4" fmla="*/ 1280071 w 1490134"/>
                <a:gd name="connsiteY4" fmla="*/ 110057 h 745067"/>
                <a:gd name="connsiteX5" fmla="*/ 1291166 w 1490134"/>
                <a:gd name="connsiteY5" fmla="*/ 0 h 745067"/>
                <a:gd name="connsiteX6" fmla="*/ 1490134 w 1490134"/>
                <a:gd name="connsiteY6" fmla="*/ 0 h 745067"/>
                <a:gd name="connsiteX7" fmla="*/ 745067 w 1490134"/>
                <a:gd name="connsiteY7" fmla="*/ 745067 h 745067"/>
                <a:gd name="connsiteX8" fmla="*/ 0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1"/>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smtClean="0"/>
            </a:p>
          </p:txBody>
        </p:sp>
      </p:grpSp>
      <p:sp>
        <p:nvSpPr>
          <p:cNvPr id="21" name="矩形 20"/>
          <p:cNvSpPr/>
          <p:nvPr>
            <p:custDataLst>
              <p:tags r:id="rId7"/>
            </p:custDataLst>
          </p:nvPr>
        </p:nvSpPr>
        <p:spPr>
          <a:xfrm>
            <a:off x="4166017" y="3601138"/>
            <a:ext cx="1759548" cy="591265"/>
          </a:xfrm>
          <a:prstGeom prst="rect">
            <a:avLst/>
          </a:prstGeom>
        </p:spPr>
        <p:txBody>
          <a:bodyPr wrap="square" anchor="ctr">
            <a:normAutofit/>
          </a:bodyPr>
          <a:lstStyle/>
          <a:p>
            <a:pPr algn="ctr"/>
            <a:r>
              <a:rPr lang="en-US" altLang="zh-CN" kern="0" smtClean="0">
                <a:latin typeface="+mj-lt"/>
                <a:ea typeface="+mj-ea"/>
                <a:cs typeface="+mj-cs"/>
              </a:rPr>
              <a:t>LOREM</a:t>
            </a:r>
            <a:endParaRPr lang="zh-CN" altLang="en-US" dirty="0">
              <a:latin typeface="+mj-lt"/>
              <a:ea typeface="+mj-ea"/>
              <a:cs typeface="+mj-cs"/>
            </a:endParaRPr>
          </a:p>
        </p:txBody>
      </p:sp>
      <p:sp>
        <p:nvSpPr>
          <p:cNvPr id="22" name="矩形 21"/>
          <p:cNvSpPr/>
          <p:nvPr>
            <p:custDataLst>
              <p:tags r:id="rId8"/>
            </p:custDataLst>
          </p:nvPr>
        </p:nvSpPr>
        <p:spPr>
          <a:xfrm>
            <a:off x="6238569" y="3601138"/>
            <a:ext cx="1759548" cy="591265"/>
          </a:xfrm>
          <a:prstGeom prst="rect">
            <a:avLst/>
          </a:prstGeom>
        </p:spPr>
        <p:txBody>
          <a:bodyPr wrap="square" anchor="ctr">
            <a:normAutofit/>
          </a:bodyPr>
          <a:lstStyle/>
          <a:p>
            <a:pPr algn="ctr"/>
            <a:r>
              <a:rPr lang="en-US" altLang="zh-CN" kern="0" smtClean="0">
                <a:latin typeface="+mj-lt"/>
                <a:ea typeface="+mj-ea"/>
                <a:cs typeface="+mj-cs"/>
              </a:rPr>
              <a:t>LOREM</a:t>
            </a:r>
            <a:endParaRPr lang="zh-CN" altLang="en-US" dirty="0">
              <a:latin typeface="+mj-lt"/>
              <a:ea typeface="+mj-ea"/>
              <a:cs typeface="+mj-cs"/>
            </a:endParaRPr>
          </a:p>
        </p:txBody>
      </p:sp>
      <p:sp>
        <p:nvSpPr>
          <p:cNvPr id="27" name="矩形 26"/>
          <p:cNvSpPr/>
          <p:nvPr>
            <p:custDataLst>
              <p:tags r:id="rId9"/>
            </p:custDataLst>
          </p:nvPr>
        </p:nvSpPr>
        <p:spPr>
          <a:xfrm>
            <a:off x="1072422" y="3573605"/>
            <a:ext cx="2780588" cy="646331"/>
          </a:xfrm>
          <a:prstGeom prst="rect">
            <a:avLst/>
          </a:prstGeom>
        </p:spPr>
        <p:txBody>
          <a:bodyPr wrap="square" anchor="ctr">
            <a:normAutofit/>
          </a:bodyPr>
          <a:lstStyle/>
          <a:p>
            <a:pPr algn="just"/>
            <a:r>
              <a:rPr lang="pt-BR" altLang="zh-CN" kern="0" smtClean="0"/>
              <a:t>LOREM IPSUM DOLOR</a:t>
            </a:r>
            <a:endParaRPr lang="zh-CN" altLang="en-US" dirty="0"/>
          </a:p>
        </p:txBody>
      </p:sp>
      <p:sp>
        <p:nvSpPr>
          <p:cNvPr id="30" name="矩形 29"/>
          <p:cNvSpPr/>
          <p:nvPr>
            <p:custDataLst>
              <p:tags r:id="rId10"/>
            </p:custDataLst>
          </p:nvPr>
        </p:nvSpPr>
        <p:spPr>
          <a:xfrm>
            <a:off x="8311123" y="3573605"/>
            <a:ext cx="2780588" cy="646331"/>
          </a:xfrm>
          <a:prstGeom prst="rect">
            <a:avLst/>
          </a:prstGeom>
        </p:spPr>
        <p:txBody>
          <a:bodyPr wrap="square" anchor="ctr">
            <a:normAutofit/>
          </a:bodyPr>
          <a:lstStyle/>
          <a:p>
            <a:pPr algn="just"/>
            <a:r>
              <a:rPr lang="en-US" altLang="zh-CN" kern="0" smtClean="0"/>
              <a:t>LOREM IPSUM DOLOR</a:t>
            </a:r>
            <a:endParaRPr lang="zh-CN" altLang="en-US" dirty="0"/>
          </a:p>
        </p:txBody>
      </p:sp>
      <p:sp>
        <p:nvSpPr>
          <p:cNvPr id="3" name="文本框 2"/>
          <p:cNvSpPr txBox="1"/>
          <p:nvPr>
            <p:custDataLst>
              <p:tags r:id="rId11"/>
            </p:custDataLst>
          </p:nvPr>
        </p:nvSpPr>
        <p:spPr>
          <a:xfrm>
            <a:off x="673101" y="2139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200" b="1" i="0" baseline="0">
                <a:solidFill>
                  <a:schemeClr val="accent1"/>
                </a:solidFill>
                <a:effectLst/>
                <a:latin typeface="+mj-lt"/>
                <a:ea typeface="+mj-ea"/>
                <a:cs typeface="+mj-cs"/>
              </a:defRPr>
            </a:lvl1pPr>
          </a:lstStyle>
          <a:p>
            <a:r>
              <a:rPr lang="da-DK" altLang="zh-CN" smtClean="0"/>
              <a:t>LOREM IPSUM DOLOR LOREM </a:t>
            </a:r>
            <a:endParaRPr lang="zh-CN" altLang="en-US" dirty="0"/>
          </a:p>
        </p:txBody>
      </p:sp>
    </p:spTree>
    <p:custDataLst>
      <p:tags r:id="rId1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custDataLst>
              <p:tags r:id="rId1"/>
            </p:custDataLst>
          </p:nvPr>
        </p:nvGrpSpPr>
        <p:grpSpPr>
          <a:xfrm>
            <a:off x="2832048" y="2703991"/>
            <a:ext cx="6530665" cy="2385558"/>
            <a:chOff x="733425" y="3245907"/>
            <a:chExt cx="4079366" cy="1490134"/>
          </a:xfrm>
        </p:grpSpPr>
        <p:sp>
          <p:nvSpPr>
            <p:cNvPr id="15" name="任意多边形 14"/>
            <p:cNvSpPr/>
            <p:nvPr>
              <p:custDataLst>
                <p:tags r:id="rId2"/>
              </p:custDataLst>
            </p:nvPr>
          </p:nvSpPr>
          <p:spPr>
            <a:xfrm>
              <a:off x="733425" y="3990974"/>
              <a:ext cx="1490134" cy="745067"/>
            </a:xfrm>
            <a:custGeom>
              <a:avLst/>
              <a:gdLst>
                <a:gd name="connsiteX0" fmla="*/ 0 w 1490134"/>
                <a:gd name="connsiteY0" fmla="*/ 0 h 745067"/>
                <a:gd name="connsiteX1" fmla="*/ 198966 w 1490134"/>
                <a:gd name="connsiteY1" fmla="*/ 0 h 745067"/>
                <a:gd name="connsiteX2" fmla="*/ 210061 w 1490134"/>
                <a:gd name="connsiteY2" fmla="*/ 110057 h 745067"/>
                <a:gd name="connsiteX3" fmla="*/ 745066 w 1490134"/>
                <a:gd name="connsiteY3" fmla="*/ 546099 h 745067"/>
                <a:gd name="connsiteX4" fmla="*/ 1280071 w 1490134"/>
                <a:gd name="connsiteY4" fmla="*/ 110057 h 745067"/>
                <a:gd name="connsiteX5" fmla="*/ 1291166 w 1490134"/>
                <a:gd name="connsiteY5" fmla="*/ 0 h 745067"/>
                <a:gd name="connsiteX6" fmla="*/ 1490134 w 1490134"/>
                <a:gd name="connsiteY6" fmla="*/ 0 h 745067"/>
                <a:gd name="connsiteX7" fmla="*/ 745067 w 1490134"/>
                <a:gd name="connsiteY7" fmla="*/ 745067 h 745067"/>
                <a:gd name="connsiteX8" fmla="*/ 0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2"/>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smtClean="0"/>
            </a:p>
          </p:txBody>
        </p:sp>
        <p:sp>
          <p:nvSpPr>
            <p:cNvPr id="16" name="任意多边形 15"/>
            <p:cNvSpPr/>
            <p:nvPr>
              <p:custDataLst>
                <p:tags r:id="rId3"/>
              </p:custDataLst>
            </p:nvPr>
          </p:nvSpPr>
          <p:spPr>
            <a:xfrm>
              <a:off x="2028041" y="3245907"/>
              <a:ext cx="1490134" cy="745067"/>
            </a:xfrm>
            <a:custGeom>
              <a:avLst/>
              <a:gdLst>
                <a:gd name="connsiteX0" fmla="*/ 745067 w 1490134"/>
                <a:gd name="connsiteY0" fmla="*/ 0 h 745067"/>
                <a:gd name="connsiteX1" fmla="*/ 1490134 w 1490134"/>
                <a:gd name="connsiteY1" fmla="*/ 745067 h 745067"/>
                <a:gd name="connsiteX2" fmla="*/ 1291166 w 1490134"/>
                <a:gd name="connsiteY2" fmla="*/ 745067 h 745067"/>
                <a:gd name="connsiteX3" fmla="*/ 1291166 w 1490134"/>
                <a:gd name="connsiteY3" fmla="*/ 745066 h 745067"/>
                <a:gd name="connsiteX4" fmla="*/ 745066 w 1490134"/>
                <a:gd name="connsiteY4" fmla="*/ 198966 h 745067"/>
                <a:gd name="connsiteX5" fmla="*/ 198966 w 1490134"/>
                <a:gd name="connsiteY5" fmla="*/ 745066 h 745067"/>
                <a:gd name="connsiteX6" fmla="*/ 198966 w 1490134"/>
                <a:gd name="connsiteY6" fmla="*/ 745067 h 745067"/>
                <a:gd name="connsiteX7" fmla="*/ 0 w 1490134"/>
                <a:gd name="connsiteY7" fmla="*/ 745067 h 745067"/>
                <a:gd name="connsiteX8" fmla="*/ 745067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2"/>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smtClean="0"/>
            </a:p>
          </p:txBody>
        </p:sp>
        <p:sp>
          <p:nvSpPr>
            <p:cNvPr id="17" name="任意多边形 16"/>
            <p:cNvSpPr/>
            <p:nvPr>
              <p:custDataLst>
                <p:tags r:id="rId4"/>
              </p:custDataLst>
            </p:nvPr>
          </p:nvSpPr>
          <p:spPr>
            <a:xfrm>
              <a:off x="3322657" y="3990974"/>
              <a:ext cx="1490134" cy="745067"/>
            </a:xfrm>
            <a:custGeom>
              <a:avLst/>
              <a:gdLst>
                <a:gd name="connsiteX0" fmla="*/ 0 w 1490134"/>
                <a:gd name="connsiteY0" fmla="*/ 0 h 745067"/>
                <a:gd name="connsiteX1" fmla="*/ 198966 w 1490134"/>
                <a:gd name="connsiteY1" fmla="*/ 0 h 745067"/>
                <a:gd name="connsiteX2" fmla="*/ 210061 w 1490134"/>
                <a:gd name="connsiteY2" fmla="*/ 110057 h 745067"/>
                <a:gd name="connsiteX3" fmla="*/ 745066 w 1490134"/>
                <a:gd name="connsiteY3" fmla="*/ 546099 h 745067"/>
                <a:gd name="connsiteX4" fmla="*/ 1280071 w 1490134"/>
                <a:gd name="connsiteY4" fmla="*/ 110057 h 745067"/>
                <a:gd name="connsiteX5" fmla="*/ 1291166 w 1490134"/>
                <a:gd name="connsiteY5" fmla="*/ 0 h 745067"/>
                <a:gd name="connsiteX6" fmla="*/ 1490134 w 1490134"/>
                <a:gd name="connsiteY6" fmla="*/ 0 h 745067"/>
                <a:gd name="connsiteX7" fmla="*/ 745067 w 1490134"/>
                <a:gd name="connsiteY7" fmla="*/ 745067 h 745067"/>
                <a:gd name="connsiteX8" fmla="*/ 0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2"/>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smtClean="0"/>
            </a:p>
          </p:txBody>
        </p:sp>
      </p:grpSp>
      <p:grpSp>
        <p:nvGrpSpPr>
          <p:cNvPr id="8" name="组合 7"/>
          <p:cNvGrpSpPr/>
          <p:nvPr>
            <p:custDataLst>
              <p:tags r:id="rId5"/>
            </p:custDataLst>
          </p:nvPr>
        </p:nvGrpSpPr>
        <p:grpSpPr>
          <a:xfrm>
            <a:off x="2832048" y="2703991"/>
            <a:ext cx="6530665" cy="2385558"/>
            <a:chOff x="733425" y="3245907"/>
            <a:chExt cx="4079366" cy="1490134"/>
          </a:xfrm>
        </p:grpSpPr>
        <p:sp>
          <p:nvSpPr>
            <p:cNvPr id="9" name="任意多边形 8"/>
            <p:cNvSpPr/>
            <p:nvPr>
              <p:custDataLst>
                <p:tags r:id="rId6"/>
              </p:custDataLst>
            </p:nvPr>
          </p:nvSpPr>
          <p:spPr>
            <a:xfrm>
              <a:off x="733425" y="3245907"/>
              <a:ext cx="1490134" cy="745067"/>
            </a:xfrm>
            <a:custGeom>
              <a:avLst/>
              <a:gdLst>
                <a:gd name="connsiteX0" fmla="*/ 745067 w 1490134"/>
                <a:gd name="connsiteY0" fmla="*/ 0 h 745067"/>
                <a:gd name="connsiteX1" fmla="*/ 1490134 w 1490134"/>
                <a:gd name="connsiteY1" fmla="*/ 745067 h 745067"/>
                <a:gd name="connsiteX2" fmla="*/ 1291166 w 1490134"/>
                <a:gd name="connsiteY2" fmla="*/ 745067 h 745067"/>
                <a:gd name="connsiteX3" fmla="*/ 1291166 w 1490134"/>
                <a:gd name="connsiteY3" fmla="*/ 745066 h 745067"/>
                <a:gd name="connsiteX4" fmla="*/ 745066 w 1490134"/>
                <a:gd name="connsiteY4" fmla="*/ 198966 h 745067"/>
                <a:gd name="connsiteX5" fmla="*/ 198966 w 1490134"/>
                <a:gd name="connsiteY5" fmla="*/ 745066 h 745067"/>
                <a:gd name="connsiteX6" fmla="*/ 198966 w 1490134"/>
                <a:gd name="connsiteY6" fmla="*/ 745067 h 745067"/>
                <a:gd name="connsiteX7" fmla="*/ 0 w 1490134"/>
                <a:gd name="connsiteY7" fmla="*/ 745067 h 745067"/>
                <a:gd name="connsiteX8" fmla="*/ 745067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1"/>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smtClean="0"/>
            </a:p>
          </p:txBody>
        </p:sp>
        <p:sp>
          <p:nvSpPr>
            <p:cNvPr id="10" name="任意多边形 9"/>
            <p:cNvSpPr/>
            <p:nvPr>
              <p:custDataLst>
                <p:tags r:id="rId7"/>
              </p:custDataLst>
            </p:nvPr>
          </p:nvSpPr>
          <p:spPr>
            <a:xfrm>
              <a:off x="2028041" y="3990974"/>
              <a:ext cx="1490134" cy="745067"/>
            </a:xfrm>
            <a:custGeom>
              <a:avLst/>
              <a:gdLst>
                <a:gd name="connsiteX0" fmla="*/ 0 w 1490134"/>
                <a:gd name="connsiteY0" fmla="*/ 0 h 745067"/>
                <a:gd name="connsiteX1" fmla="*/ 198966 w 1490134"/>
                <a:gd name="connsiteY1" fmla="*/ 0 h 745067"/>
                <a:gd name="connsiteX2" fmla="*/ 210061 w 1490134"/>
                <a:gd name="connsiteY2" fmla="*/ 110057 h 745067"/>
                <a:gd name="connsiteX3" fmla="*/ 745066 w 1490134"/>
                <a:gd name="connsiteY3" fmla="*/ 546099 h 745067"/>
                <a:gd name="connsiteX4" fmla="*/ 1280071 w 1490134"/>
                <a:gd name="connsiteY4" fmla="*/ 110057 h 745067"/>
                <a:gd name="connsiteX5" fmla="*/ 1291166 w 1490134"/>
                <a:gd name="connsiteY5" fmla="*/ 0 h 745067"/>
                <a:gd name="connsiteX6" fmla="*/ 1490134 w 1490134"/>
                <a:gd name="connsiteY6" fmla="*/ 0 h 745067"/>
                <a:gd name="connsiteX7" fmla="*/ 745067 w 1490134"/>
                <a:gd name="connsiteY7" fmla="*/ 745067 h 745067"/>
                <a:gd name="connsiteX8" fmla="*/ 0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1"/>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smtClean="0"/>
            </a:p>
          </p:txBody>
        </p:sp>
        <p:sp>
          <p:nvSpPr>
            <p:cNvPr id="11" name="任意多边形 10"/>
            <p:cNvSpPr/>
            <p:nvPr>
              <p:custDataLst>
                <p:tags r:id="rId8"/>
              </p:custDataLst>
            </p:nvPr>
          </p:nvSpPr>
          <p:spPr>
            <a:xfrm>
              <a:off x="3322657" y="3245907"/>
              <a:ext cx="1490134" cy="745067"/>
            </a:xfrm>
            <a:custGeom>
              <a:avLst/>
              <a:gdLst>
                <a:gd name="connsiteX0" fmla="*/ 745067 w 1490134"/>
                <a:gd name="connsiteY0" fmla="*/ 0 h 745067"/>
                <a:gd name="connsiteX1" fmla="*/ 1490134 w 1490134"/>
                <a:gd name="connsiteY1" fmla="*/ 745067 h 745067"/>
                <a:gd name="connsiteX2" fmla="*/ 1291166 w 1490134"/>
                <a:gd name="connsiteY2" fmla="*/ 745067 h 745067"/>
                <a:gd name="connsiteX3" fmla="*/ 1291166 w 1490134"/>
                <a:gd name="connsiteY3" fmla="*/ 745066 h 745067"/>
                <a:gd name="connsiteX4" fmla="*/ 745066 w 1490134"/>
                <a:gd name="connsiteY4" fmla="*/ 198966 h 745067"/>
                <a:gd name="connsiteX5" fmla="*/ 198966 w 1490134"/>
                <a:gd name="connsiteY5" fmla="*/ 745066 h 745067"/>
                <a:gd name="connsiteX6" fmla="*/ 198966 w 1490134"/>
                <a:gd name="connsiteY6" fmla="*/ 745067 h 745067"/>
                <a:gd name="connsiteX7" fmla="*/ 0 w 1490134"/>
                <a:gd name="connsiteY7" fmla="*/ 745067 h 745067"/>
                <a:gd name="connsiteX8" fmla="*/ 745067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1"/>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smtClean="0"/>
            </a:p>
          </p:txBody>
        </p:sp>
      </p:grpSp>
      <p:sp>
        <p:nvSpPr>
          <p:cNvPr id="21" name="矩形 20"/>
          <p:cNvSpPr/>
          <p:nvPr>
            <p:custDataLst>
              <p:tags r:id="rId9"/>
            </p:custDataLst>
          </p:nvPr>
        </p:nvSpPr>
        <p:spPr>
          <a:xfrm>
            <a:off x="3145054" y="3601138"/>
            <a:ext cx="1759548" cy="591265"/>
          </a:xfrm>
          <a:prstGeom prst="rect">
            <a:avLst/>
          </a:prstGeom>
        </p:spPr>
        <p:txBody>
          <a:bodyPr wrap="square" anchor="ctr">
            <a:normAutofit/>
          </a:bodyPr>
          <a:lstStyle/>
          <a:p>
            <a:pPr algn="ctr"/>
            <a:r>
              <a:rPr lang="en-US" altLang="zh-CN" kern="0" smtClean="0">
                <a:latin typeface="+mj-lt"/>
                <a:ea typeface="+mj-ea"/>
                <a:cs typeface="+mj-cs"/>
              </a:rPr>
              <a:t>LOREM</a:t>
            </a:r>
            <a:endParaRPr lang="zh-CN" altLang="en-US" dirty="0">
              <a:latin typeface="+mj-lt"/>
              <a:ea typeface="+mj-ea"/>
              <a:cs typeface="+mj-cs"/>
            </a:endParaRPr>
          </a:p>
        </p:txBody>
      </p:sp>
      <p:sp>
        <p:nvSpPr>
          <p:cNvPr id="22" name="矩形 21"/>
          <p:cNvSpPr/>
          <p:nvPr>
            <p:custDataLst>
              <p:tags r:id="rId10"/>
            </p:custDataLst>
          </p:nvPr>
        </p:nvSpPr>
        <p:spPr>
          <a:xfrm>
            <a:off x="5217606" y="3601138"/>
            <a:ext cx="1759548" cy="591265"/>
          </a:xfrm>
          <a:prstGeom prst="rect">
            <a:avLst/>
          </a:prstGeom>
        </p:spPr>
        <p:txBody>
          <a:bodyPr wrap="square" anchor="ctr">
            <a:normAutofit/>
          </a:bodyPr>
          <a:lstStyle/>
          <a:p>
            <a:pPr algn="ctr"/>
            <a:r>
              <a:rPr lang="pt-BR" altLang="zh-CN" kern="0" smtClean="0">
                <a:latin typeface="+mj-lt"/>
                <a:ea typeface="+mj-ea"/>
                <a:cs typeface="+mj-cs"/>
              </a:rPr>
              <a:t>LOREM</a:t>
            </a:r>
            <a:endParaRPr lang="zh-CN" altLang="en-US" dirty="0">
              <a:latin typeface="+mj-lt"/>
              <a:ea typeface="+mj-ea"/>
              <a:cs typeface="+mj-cs"/>
            </a:endParaRPr>
          </a:p>
        </p:txBody>
      </p:sp>
      <p:sp>
        <p:nvSpPr>
          <p:cNvPr id="23" name="矩形 22"/>
          <p:cNvSpPr/>
          <p:nvPr>
            <p:custDataLst>
              <p:tags r:id="rId11"/>
            </p:custDataLst>
          </p:nvPr>
        </p:nvSpPr>
        <p:spPr>
          <a:xfrm>
            <a:off x="7290160" y="3601138"/>
            <a:ext cx="1759548" cy="591265"/>
          </a:xfrm>
          <a:prstGeom prst="rect">
            <a:avLst/>
          </a:prstGeom>
        </p:spPr>
        <p:txBody>
          <a:bodyPr wrap="square" anchor="ctr">
            <a:normAutofit/>
          </a:bodyPr>
          <a:lstStyle/>
          <a:p>
            <a:pPr algn="ctr"/>
            <a:r>
              <a:rPr lang="en-US" altLang="zh-CN" kern="0" smtClean="0">
                <a:latin typeface="+mj-lt"/>
                <a:ea typeface="+mj-ea"/>
                <a:cs typeface="+mj-cs"/>
              </a:rPr>
              <a:t>LOREM</a:t>
            </a:r>
            <a:endParaRPr lang="zh-CN" altLang="en-US" dirty="0">
              <a:latin typeface="+mj-lt"/>
              <a:ea typeface="+mj-ea"/>
              <a:cs typeface="+mj-cs"/>
            </a:endParaRPr>
          </a:p>
        </p:txBody>
      </p:sp>
      <p:sp>
        <p:nvSpPr>
          <p:cNvPr id="27" name="矩形 26"/>
          <p:cNvSpPr/>
          <p:nvPr>
            <p:custDataLst>
              <p:tags r:id="rId12"/>
            </p:custDataLst>
          </p:nvPr>
        </p:nvSpPr>
        <p:spPr>
          <a:xfrm>
            <a:off x="2631772" y="1225830"/>
            <a:ext cx="2780588" cy="1478161"/>
          </a:xfrm>
          <a:prstGeom prst="rect">
            <a:avLst/>
          </a:prstGeom>
        </p:spPr>
        <p:txBody>
          <a:bodyPr wrap="square" anchor="b">
            <a:normAutofit/>
          </a:bodyPr>
          <a:lstStyle/>
          <a:p>
            <a:pPr algn="just"/>
            <a:r>
              <a:rPr lang="en-US" altLang="zh-CN" kern="0" smtClean="0"/>
              <a:t>LOREM IPSUM DOLOR</a:t>
            </a:r>
            <a:endParaRPr lang="zh-CN" altLang="en-US" dirty="0"/>
          </a:p>
        </p:txBody>
      </p:sp>
      <p:sp>
        <p:nvSpPr>
          <p:cNvPr id="28" name="矩形 27"/>
          <p:cNvSpPr/>
          <p:nvPr>
            <p:custDataLst>
              <p:tags r:id="rId13"/>
            </p:custDataLst>
          </p:nvPr>
        </p:nvSpPr>
        <p:spPr>
          <a:xfrm>
            <a:off x="6779640" y="1225830"/>
            <a:ext cx="2780588" cy="1478161"/>
          </a:xfrm>
          <a:prstGeom prst="rect">
            <a:avLst/>
          </a:prstGeom>
        </p:spPr>
        <p:txBody>
          <a:bodyPr wrap="square" anchor="b">
            <a:normAutofit/>
          </a:bodyPr>
          <a:lstStyle/>
          <a:p>
            <a:pPr algn="just"/>
            <a:r>
              <a:rPr lang="en-US" altLang="zh-CN" kern="0" smtClean="0"/>
              <a:t>LOREM IPSUM DOLOR</a:t>
            </a:r>
            <a:endParaRPr lang="zh-CN" altLang="en-US" dirty="0"/>
          </a:p>
        </p:txBody>
      </p:sp>
      <p:sp>
        <p:nvSpPr>
          <p:cNvPr id="30" name="矩形 29"/>
          <p:cNvSpPr/>
          <p:nvPr>
            <p:custDataLst>
              <p:tags r:id="rId14"/>
            </p:custDataLst>
          </p:nvPr>
        </p:nvSpPr>
        <p:spPr>
          <a:xfrm>
            <a:off x="4737714" y="5083193"/>
            <a:ext cx="2780588" cy="1478161"/>
          </a:xfrm>
          <a:prstGeom prst="rect">
            <a:avLst/>
          </a:prstGeom>
        </p:spPr>
        <p:txBody>
          <a:bodyPr wrap="square">
            <a:normAutofit/>
          </a:bodyPr>
          <a:lstStyle/>
          <a:p>
            <a:pPr algn="just"/>
            <a:r>
              <a:rPr lang="en-US" altLang="zh-CN" kern="0" smtClean="0"/>
              <a:t>LOREM IPSUM DOLOR</a:t>
            </a:r>
            <a:endParaRPr lang="zh-CN" altLang="en-US" dirty="0"/>
          </a:p>
        </p:txBody>
      </p:sp>
      <p:sp>
        <p:nvSpPr>
          <p:cNvPr id="3" name="文本框 2"/>
          <p:cNvSpPr txBox="1"/>
          <p:nvPr>
            <p:custDataLst>
              <p:tags r:id="rId15"/>
            </p:custDataLst>
          </p:nvPr>
        </p:nvSpPr>
        <p:spPr>
          <a:xfrm>
            <a:off x="673101" y="2139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200" b="1" i="0" baseline="0">
                <a:solidFill>
                  <a:schemeClr val="accent1"/>
                </a:solidFill>
                <a:effectLst/>
                <a:latin typeface="+mj-lt"/>
                <a:ea typeface="+mj-ea"/>
                <a:cs typeface="+mj-cs"/>
              </a:defRPr>
            </a:lvl1pPr>
          </a:lstStyle>
          <a:p>
            <a:r>
              <a:rPr lang="da-DK" altLang="zh-CN" smtClean="0"/>
              <a:t>LOREM IPSUM DOLOR LOREM </a:t>
            </a:r>
            <a:endParaRPr lang="zh-CN" altLang="en-US" dirty="0"/>
          </a:p>
        </p:txBody>
      </p:sp>
    </p:spTree>
    <p:custDataLst>
      <p:tags r:id="rId16"/>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custDataLst>
              <p:tags r:id="rId1"/>
            </p:custDataLst>
          </p:nvPr>
        </p:nvGrpSpPr>
        <p:grpSpPr>
          <a:xfrm>
            <a:off x="1779078" y="2488091"/>
            <a:ext cx="8603218" cy="2385558"/>
            <a:chOff x="733425" y="3245907"/>
            <a:chExt cx="5373982" cy="1490134"/>
          </a:xfrm>
        </p:grpSpPr>
        <p:sp>
          <p:nvSpPr>
            <p:cNvPr id="15" name="任意多边形 14"/>
            <p:cNvSpPr/>
            <p:nvPr>
              <p:custDataLst>
                <p:tags r:id="rId2"/>
              </p:custDataLst>
            </p:nvPr>
          </p:nvSpPr>
          <p:spPr>
            <a:xfrm>
              <a:off x="733425" y="3990974"/>
              <a:ext cx="1490134" cy="745067"/>
            </a:xfrm>
            <a:custGeom>
              <a:avLst/>
              <a:gdLst>
                <a:gd name="connsiteX0" fmla="*/ 0 w 1490134"/>
                <a:gd name="connsiteY0" fmla="*/ 0 h 745067"/>
                <a:gd name="connsiteX1" fmla="*/ 198966 w 1490134"/>
                <a:gd name="connsiteY1" fmla="*/ 0 h 745067"/>
                <a:gd name="connsiteX2" fmla="*/ 210061 w 1490134"/>
                <a:gd name="connsiteY2" fmla="*/ 110057 h 745067"/>
                <a:gd name="connsiteX3" fmla="*/ 745066 w 1490134"/>
                <a:gd name="connsiteY3" fmla="*/ 546099 h 745067"/>
                <a:gd name="connsiteX4" fmla="*/ 1280071 w 1490134"/>
                <a:gd name="connsiteY4" fmla="*/ 110057 h 745067"/>
                <a:gd name="connsiteX5" fmla="*/ 1291166 w 1490134"/>
                <a:gd name="connsiteY5" fmla="*/ 0 h 745067"/>
                <a:gd name="connsiteX6" fmla="*/ 1490134 w 1490134"/>
                <a:gd name="connsiteY6" fmla="*/ 0 h 745067"/>
                <a:gd name="connsiteX7" fmla="*/ 745067 w 1490134"/>
                <a:gd name="connsiteY7" fmla="*/ 745067 h 745067"/>
                <a:gd name="connsiteX8" fmla="*/ 0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2"/>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smtClean="0"/>
            </a:p>
          </p:txBody>
        </p:sp>
        <p:sp>
          <p:nvSpPr>
            <p:cNvPr id="16" name="任意多边形 15"/>
            <p:cNvSpPr/>
            <p:nvPr>
              <p:custDataLst>
                <p:tags r:id="rId3"/>
              </p:custDataLst>
            </p:nvPr>
          </p:nvSpPr>
          <p:spPr>
            <a:xfrm>
              <a:off x="2028041" y="3245907"/>
              <a:ext cx="1490134" cy="745067"/>
            </a:xfrm>
            <a:custGeom>
              <a:avLst/>
              <a:gdLst>
                <a:gd name="connsiteX0" fmla="*/ 745067 w 1490134"/>
                <a:gd name="connsiteY0" fmla="*/ 0 h 745067"/>
                <a:gd name="connsiteX1" fmla="*/ 1490134 w 1490134"/>
                <a:gd name="connsiteY1" fmla="*/ 745067 h 745067"/>
                <a:gd name="connsiteX2" fmla="*/ 1291166 w 1490134"/>
                <a:gd name="connsiteY2" fmla="*/ 745067 h 745067"/>
                <a:gd name="connsiteX3" fmla="*/ 1291166 w 1490134"/>
                <a:gd name="connsiteY3" fmla="*/ 745066 h 745067"/>
                <a:gd name="connsiteX4" fmla="*/ 745066 w 1490134"/>
                <a:gd name="connsiteY4" fmla="*/ 198966 h 745067"/>
                <a:gd name="connsiteX5" fmla="*/ 198966 w 1490134"/>
                <a:gd name="connsiteY5" fmla="*/ 745066 h 745067"/>
                <a:gd name="connsiteX6" fmla="*/ 198966 w 1490134"/>
                <a:gd name="connsiteY6" fmla="*/ 745067 h 745067"/>
                <a:gd name="connsiteX7" fmla="*/ 0 w 1490134"/>
                <a:gd name="connsiteY7" fmla="*/ 745067 h 745067"/>
                <a:gd name="connsiteX8" fmla="*/ 745067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2"/>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smtClean="0"/>
            </a:p>
          </p:txBody>
        </p:sp>
        <p:sp>
          <p:nvSpPr>
            <p:cNvPr id="17" name="任意多边形 16"/>
            <p:cNvSpPr/>
            <p:nvPr>
              <p:custDataLst>
                <p:tags r:id="rId4"/>
              </p:custDataLst>
            </p:nvPr>
          </p:nvSpPr>
          <p:spPr>
            <a:xfrm>
              <a:off x="3322657" y="3990974"/>
              <a:ext cx="1490134" cy="745067"/>
            </a:xfrm>
            <a:custGeom>
              <a:avLst/>
              <a:gdLst>
                <a:gd name="connsiteX0" fmla="*/ 0 w 1490134"/>
                <a:gd name="connsiteY0" fmla="*/ 0 h 745067"/>
                <a:gd name="connsiteX1" fmla="*/ 198966 w 1490134"/>
                <a:gd name="connsiteY1" fmla="*/ 0 h 745067"/>
                <a:gd name="connsiteX2" fmla="*/ 210061 w 1490134"/>
                <a:gd name="connsiteY2" fmla="*/ 110057 h 745067"/>
                <a:gd name="connsiteX3" fmla="*/ 745066 w 1490134"/>
                <a:gd name="connsiteY3" fmla="*/ 546099 h 745067"/>
                <a:gd name="connsiteX4" fmla="*/ 1280071 w 1490134"/>
                <a:gd name="connsiteY4" fmla="*/ 110057 h 745067"/>
                <a:gd name="connsiteX5" fmla="*/ 1291166 w 1490134"/>
                <a:gd name="connsiteY5" fmla="*/ 0 h 745067"/>
                <a:gd name="connsiteX6" fmla="*/ 1490134 w 1490134"/>
                <a:gd name="connsiteY6" fmla="*/ 0 h 745067"/>
                <a:gd name="connsiteX7" fmla="*/ 745067 w 1490134"/>
                <a:gd name="connsiteY7" fmla="*/ 745067 h 745067"/>
                <a:gd name="connsiteX8" fmla="*/ 0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2"/>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smtClean="0"/>
            </a:p>
          </p:txBody>
        </p:sp>
        <p:sp>
          <p:nvSpPr>
            <p:cNvPr id="18" name="任意多边形 17"/>
            <p:cNvSpPr/>
            <p:nvPr>
              <p:custDataLst>
                <p:tags r:id="rId5"/>
              </p:custDataLst>
            </p:nvPr>
          </p:nvSpPr>
          <p:spPr>
            <a:xfrm>
              <a:off x="4617273" y="3245907"/>
              <a:ext cx="1490134" cy="745067"/>
            </a:xfrm>
            <a:custGeom>
              <a:avLst/>
              <a:gdLst>
                <a:gd name="connsiteX0" fmla="*/ 745067 w 1490134"/>
                <a:gd name="connsiteY0" fmla="*/ 0 h 745067"/>
                <a:gd name="connsiteX1" fmla="*/ 1490134 w 1490134"/>
                <a:gd name="connsiteY1" fmla="*/ 745067 h 745067"/>
                <a:gd name="connsiteX2" fmla="*/ 1291166 w 1490134"/>
                <a:gd name="connsiteY2" fmla="*/ 745067 h 745067"/>
                <a:gd name="connsiteX3" fmla="*/ 1291166 w 1490134"/>
                <a:gd name="connsiteY3" fmla="*/ 745066 h 745067"/>
                <a:gd name="connsiteX4" fmla="*/ 745066 w 1490134"/>
                <a:gd name="connsiteY4" fmla="*/ 198966 h 745067"/>
                <a:gd name="connsiteX5" fmla="*/ 198966 w 1490134"/>
                <a:gd name="connsiteY5" fmla="*/ 745066 h 745067"/>
                <a:gd name="connsiteX6" fmla="*/ 198966 w 1490134"/>
                <a:gd name="connsiteY6" fmla="*/ 745067 h 745067"/>
                <a:gd name="connsiteX7" fmla="*/ 0 w 1490134"/>
                <a:gd name="connsiteY7" fmla="*/ 745067 h 745067"/>
                <a:gd name="connsiteX8" fmla="*/ 745067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2"/>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smtClean="0"/>
            </a:p>
          </p:txBody>
        </p:sp>
      </p:grpSp>
      <p:grpSp>
        <p:nvGrpSpPr>
          <p:cNvPr id="8" name="组合 7"/>
          <p:cNvGrpSpPr/>
          <p:nvPr>
            <p:custDataLst>
              <p:tags r:id="rId6"/>
            </p:custDataLst>
          </p:nvPr>
        </p:nvGrpSpPr>
        <p:grpSpPr>
          <a:xfrm>
            <a:off x="1779078" y="2488091"/>
            <a:ext cx="8603218" cy="2385558"/>
            <a:chOff x="733425" y="3245907"/>
            <a:chExt cx="5373982" cy="1490134"/>
          </a:xfrm>
        </p:grpSpPr>
        <p:sp>
          <p:nvSpPr>
            <p:cNvPr id="9" name="任意多边形 8"/>
            <p:cNvSpPr/>
            <p:nvPr>
              <p:custDataLst>
                <p:tags r:id="rId7"/>
              </p:custDataLst>
            </p:nvPr>
          </p:nvSpPr>
          <p:spPr>
            <a:xfrm>
              <a:off x="733425" y="3245907"/>
              <a:ext cx="1490134" cy="745067"/>
            </a:xfrm>
            <a:custGeom>
              <a:avLst/>
              <a:gdLst>
                <a:gd name="connsiteX0" fmla="*/ 745067 w 1490134"/>
                <a:gd name="connsiteY0" fmla="*/ 0 h 745067"/>
                <a:gd name="connsiteX1" fmla="*/ 1490134 w 1490134"/>
                <a:gd name="connsiteY1" fmla="*/ 745067 h 745067"/>
                <a:gd name="connsiteX2" fmla="*/ 1291166 w 1490134"/>
                <a:gd name="connsiteY2" fmla="*/ 745067 h 745067"/>
                <a:gd name="connsiteX3" fmla="*/ 1291166 w 1490134"/>
                <a:gd name="connsiteY3" fmla="*/ 745066 h 745067"/>
                <a:gd name="connsiteX4" fmla="*/ 745066 w 1490134"/>
                <a:gd name="connsiteY4" fmla="*/ 198966 h 745067"/>
                <a:gd name="connsiteX5" fmla="*/ 198966 w 1490134"/>
                <a:gd name="connsiteY5" fmla="*/ 745066 h 745067"/>
                <a:gd name="connsiteX6" fmla="*/ 198966 w 1490134"/>
                <a:gd name="connsiteY6" fmla="*/ 745067 h 745067"/>
                <a:gd name="connsiteX7" fmla="*/ 0 w 1490134"/>
                <a:gd name="connsiteY7" fmla="*/ 745067 h 745067"/>
                <a:gd name="connsiteX8" fmla="*/ 745067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1"/>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smtClean="0"/>
            </a:p>
          </p:txBody>
        </p:sp>
        <p:sp>
          <p:nvSpPr>
            <p:cNvPr id="10" name="任意多边形 9"/>
            <p:cNvSpPr/>
            <p:nvPr>
              <p:custDataLst>
                <p:tags r:id="rId8"/>
              </p:custDataLst>
            </p:nvPr>
          </p:nvSpPr>
          <p:spPr>
            <a:xfrm>
              <a:off x="2028041" y="3990974"/>
              <a:ext cx="1490134" cy="745067"/>
            </a:xfrm>
            <a:custGeom>
              <a:avLst/>
              <a:gdLst>
                <a:gd name="connsiteX0" fmla="*/ 0 w 1490134"/>
                <a:gd name="connsiteY0" fmla="*/ 0 h 745067"/>
                <a:gd name="connsiteX1" fmla="*/ 198966 w 1490134"/>
                <a:gd name="connsiteY1" fmla="*/ 0 h 745067"/>
                <a:gd name="connsiteX2" fmla="*/ 210061 w 1490134"/>
                <a:gd name="connsiteY2" fmla="*/ 110057 h 745067"/>
                <a:gd name="connsiteX3" fmla="*/ 745066 w 1490134"/>
                <a:gd name="connsiteY3" fmla="*/ 546099 h 745067"/>
                <a:gd name="connsiteX4" fmla="*/ 1280071 w 1490134"/>
                <a:gd name="connsiteY4" fmla="*/ 110057 h 745067"/>
                <a:gd name="connsiteX5" fmla="*/ 1291166 w 1490134"/>
                <a:gd name="connsiteY5" fmla="*/ 0 h 745067"/>
                <a:gd name="connsiteX6" fmla="*/ 1490134 w 1490134"/>
                <a:gd name="connsiteY6" fmla="*/ 0 h 745067"/>
                <a:gd name="connsiteX7" fmla="*/ 745067 w 1490134"/>
                <a:gd name="connsiteY7" fmla="*/ 745067 h 745067"/>
                <a:gd name="connsiteX8" fmla="*/ 0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1"/>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smtClean="0"/>
            </a:p>
          </p:txBody>
        </p:sp>
        <p:sp>
          <p:nvSpPr>
            <p:cNvPr id="11" name="任意多边形 10"/>
            <p:cNvSpPr/>
            <p:nvPr>
              <p:custDataLst>
                <p:tags r:id="rId9"/>
              </p:custDataLst>
            </p:nvPr>
          </p:nvSpPr>
          <p:spPr>
            <a:xfrm>
              <a:off x="3322657" y="3245907"/>
              <a:ext cx="1490134" cy="745067"/>
            </a:xfrm>
            <a:custGeom>
              <a:avLst/>
              <a:gdLst>
                <a:gd name="connsiteX0" fmla="*/ 745067 w 1490134"/>
                <a:gd name="connsiteY0" fmla="*/ 0 h 745067"/>
                <a:gd name="connsiteX1" fmla="*/ 1490134 w 1490134"/>
                <a:gd name="connsiteY1" fmla="*/ 745067 h 745067"/>
                <a:gd name="connsiteX2" fmla="*/ 1291166 w 1490134"/>
                <a:gd name="connsiteY2" fmla="*/ 745067 h 745067"/>
                <a:gd name="connsiteX3" fmla="*/ 1291166 w 1490134"/>
                <a:gd name="connsiteY3" fmla="*/ 745066 h 745067"/>
                <a:gd name="connsiteX4" fmla="*/ 745066 w 1490134"/>
                <a:gd name="connsiteY4" fmla="*/ 198966 h 745067"/>
                <a:gd name="connsiteX5" fmla="*/ 198966 w 1490134"/>
                <a:gd name="connsiteY5" fmla="*/ 745066 h 745067"/>
                <a:gd name="connsiteX6" fmla="*/ 198966 w 1490134"/>
                <a:gd name="connsiteY6" fmla="*/ 745067 h 745067"/>
                <a:gd name="connsiteX7" fmla="*/ 0 w 1490134"/>
                <a:gd name="connsiteY7" fmla="*/ 745067 h 745067"/>
                <a:gd name="connsiteX8" fmla="*/ 745067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1"/>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smtClean="0"/>
            </a:p>
          </p:txBody>
        </p:sp>
        <p:sp>
          <p:nvSpPr>
            <p:cNvPr id="12" name="任意多边形 11"/>
            <p:cNvSpPr/>
            <p:nvPr>
              <p:custDataLst>
                <p:tags r:id="rId10"/>
              </p:custDataLst>
            </p:nvPr>
          </p:nvSpPr>
          <p:spPr>
            <a:xfrm>
              <a:off x="4617273" y="3990974"/>
              <a:ext cx="1490134" cy="745067"/>
            </a:xfrm>
            <a:custGeom>
              <a:avLst/>
              <a:gdLst>
                <a:gd name="connsiteX0" fmla="*/ 0 w 1490134"/>
                <a:gd name="connsiteY0" fmla="*/ 0 h 745067"/>
                <a:gd name="connsiteX1" fmla="*/ 198966 w 1490134"/>
                <a:gd name="connsiteY1" fmla="*/ 0 h 745067"/>
                <a:gd name="connsiteX2" fmla="*/ 210061 w 1490134"/>
                <a:gd name="connsiteY2" fmla="*/ 110057 h 745067"/>
                <a:gd name="connsiteX3" fmla="*/ 745066 w 1490134"/>
                <a:gd name="connsiteY3" fmla="*/ 546099 h 745067"/>
                <a:gd name="connsiteX4" fmla="*/ 1280071 w 1490134"/>
                <a:gd name="connsiteY4" fmla="*/ 110057 h 745067"/>
                <a:gd name="connsiteX5" fmla="*/ 1291166 w 1490134"/>
                <a:gd name="connsiteY5" fmla="*/ 0 h 745067"/>
                <a:gd name="connsiteX6" fmla="*/ 1490134 w 1490134"/>
                <a:gd name="connsiteY6" fmla="*/ 0 h 745067"/>
                <a:gd name="connsiteX7" fmla="*/ 745067 w 1490134"/>
                <a:gd name="connsiteY7" fmla="*/ 745067 h 745067"/>
                <a:gd name="connsiteX8" fmla="*/ 0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1"/>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smtClean="0"/>
            </a:p>
          </p:txBody>
        </p:sp>
      </p:grpSp>
      <p:sp>
        <p:nvSpPr>
          <p:cNvPr id="21" name="矩形 20"/>
          <p:cNvSpPr/>
          <p:nvPr>
            <p:custDataLst>
              <p:tags r:id="rId11"/>
            </p:custDataLst>
          </p:nvPr>
        </p:nvSpPr>
        <p:spPr>
          <a:xfrm>
            <a:off x="2092084" y="3385238"/>
            <a:ext cx="1759548" cy="591265"/>
          </a:xfrm>
          <a:prstGeom prst="rect">
            <a:avLst/>
          </a:prstGeom>
        </p:spPr>
        <p:txBody>
          <a:bodyPr wrap="square" anchor="ctr">
            <a:normAutofit/>
          </a:bodyPr>
          <a:lstStyle/>
          <a:p>
            <a:pPr algn="ctr"/>
            <a:r>
              <a:rPr lang="en-US" altLang="zh-CN" kern="0" smtClean="0">
                <a:latin typeface="+mj-lt"/>
                <a:ea typeface="+mj-ea"/>
                <a:cs typeface="+mj-cs"/>
              </a:rPr>
              <a:t>LOREM</a:t>
            </a:r>
            <a:endParaRPr lang="zh-CN" altLang="en-US" dirty="0">
              <a:latin typeface="+mj-lt"/>
              <a:ea typeface="+mj-ea"/>
              <a:cs typeface="+mj-cs"/>
            </a:endParaRPr>
          </a:p>
        </p:txBody>
      </p:sp>
      <p:sp>
        <p:nvSpPr>
          <p:cNvPr id="22" name="矩形 21"/>
          <p:cNvSpPr/>
          <p:nvPr>
            <p:custDataLst>
              <p:tags r:id="rId12"/>
            </p:custDataLst>
          </p:nvPr>
        </p:nvSpPr>
        <p:spPr>
          <a:xfrm>
            <a:off x="4164636" y="3385238"/>
            <a:ext cx="1759548" cy="591265"/>
          </a:xfrm>
          <a:prstGeom prst="rect">
            <a:avLst/>
          </a:prstGeom>
        </p:spPr>
        <p:txBody>
          <a:bodyPr wrap="square" anchor="ctr">
            <a:normAutofit/>
          </a:bodyPr>
          <a:lstStyle/>
          <a:p>
            <a:pPr algn="ctr"/>
            <a:r>
              <a:rPr lang="en-US" altLang="zh-CN" kern="0" smtClean="0">
                <a:latin typeface="+mj-lt"/>
                <a:ea typeface="+mj-ea"/>
                <a:cs typeface="+mj-cs"/>
              </a:rPr>
              <a:t>LOREM</a:t>
            </a:r>
            <a:endParaRPr lang="zh-CN" altLang="en-US" dirty="0">
              <a:latin typeface="+mj-lt"/>
              <a:ea typeface="+mj-ea"/>
              <a:cs typeface="+mj-cs"/>
            </a:endParaRPr>
          </a:p>
        </p:txBody>
      </p:sp>
      <p:sp>
        <p:nvSpPr>
          <p:cNvPr id="23" name="矩形 22"/>
          <p:cNvSpPr/>
          <p:nvPr>
            <p:custDataLst>
              <p:tags r:id="rId13"/>
            </p:custDataLst>
          </p:nvPr>
        </p:nvSpPr>
        <p:spPr>
          <a:xfrm>
            <a:off x="6237190" y="3385238"/>
            <a:ext cx="1759548" cy="591265"/>
          </a:xfrm>
          <a:prstGeom prst="rect">
            <a:avLst/>
          </a:prstGeom>
        </p:spPr>
        <p:txBody>
          <a:bodyPr wrap="square" anchor="ctr">
            <a:normAutofit/>
          </a:bodyPr>
          <a:lstStyle/>
          <a:p>
            <a:pPr algn="ctr"/>
            <a:r>
              <a:rPr lang="en-US" altLang="zh-CN" kern="0" smtClean="0">
                <a:latin typeface="+mj-lt"/>
                <a:ea typeface="+mj-ea"/>
                <a:cs typeface="+mj-cs"/>
              </a:rPr>
              <a:t>LOREM</a:t>
            </a:r>
            <a:endParaRPr lang="zh-CN" altLang="en-US" dirty="0">
              <a:latin typeface="+mj-lt"/>
              <a:ea typeface="+mj-ea"/>
              <a:cs typeface="+mj-cs"/>
            </a:endParaRPr>
          </a:p>
        </p:txBody>
      </p:sp>
      <p:sp>
        <p:nvSpPr>
          <p:cNvPr id="24" name="矩形 23"/>
          <p:cNvSpPr/>
          <p:nvPr>
            <p:custDataLst>
              <p:tags r:id="rId14"/>
            </p:custDataLst>
          </p:nvPr>
        </p:nvSpPr>
        <p:spPr>
          <a:xfrm>
            <a:off x="8309741" y="3385238"/>
            <a:ext cx="1759548" cy="591265"/>
          </a:xfrm>
          <a:prstGeom prst="rect">
            <a:avLst/>
          </a:prstGeom>
        </p:spPr>
        <p:txBody>
          <a:bodyPr wrap="square" anchor="ctr">
            <a:normAutofit/>
          </a:bodyPr>
          <a:lstStyle/>
          <a:p>
            <a:pPr algn="ctr"/>
            <a:r>
              <a:rPr lang="en-US" altLang="zh-CN" kern="0" smtClean="0">
                <a:latin typeface="+mj-lt"/>
                <a:ea typeface="+mj-ea"/>
                <a:cs typeface="+mj-cs"/>
              </a:rPr>
              <a:t>LOREM</a:t>
            </a:r>
            <a:endParaRPr lang="zh-CN" altLang="en-US" dirty="0">
              <a:latin typeface="+mj-lt"/>
              <a:ea typeface="+mj-ea"/>
              <a:cs typeface="+mj-cs"/>
            </a:endParaRPr>
          </a:p>
        </p:txBody>
      </p:sp>
      <p:sp>
        <p:nvSpPr>
          <p:cNvPr id="27" name="矩形 26"/>
          <p:cNvSpPr/>
          <p:nvPr>
            <p:custDataLst>
              <p:tags r:id="rId15"/>
            </p:custDataLst>
          </p:nvPr>
        </p:nvSpPr>
        <p:spPr>
          <a:xfrm>
            <a:off x="1578802" y="1009930"/>
            <a:ext cx="2780588" cy="1478161"/>
          </a:xfrm>
          <a:prstGeom prst="rect">
            <a:avLst/>
          </a:prstGeom>
        </p:spPr>
        <p:txBody>
          <a:bodyPr wrap="square" anchor="b">
            <a:normAutofit/>
          </a:bodyPr>
          <a:lstStyle/>
          <a:p>
            <a:pPr algn="just"/>
            <a:r>
              <a:rPr lang="en-US" altLang="zh-CN" kern="0" smtClean="0"/>
              <a:t>LOREM IPSUM DOLOR</a:t>
            </a:r>
            <a:endParaRPr lang="zh-CN" altLang="en-US" dirty="0"/>
          </a:p>
        </p:txBody>
      </p:sp>
      <p:sp>
        <p:nvSpPr>
          <p:cNvPr id="28" name="矩形 27"/>
          <p:cNvSpPr/>
          <p:nvPr>
            <p:custDataLst>
              <p:tags r:id="rId16"/>
            </p:custDataLst>
          </p:nvPr>
        </p:nvSpPr>
        <p:spPr>
          <a:xfrm>
            <a:off x="5726670" y="1009930"/>
            <a:ext cx="2780588" cy="1478161"/>
          </a:xfrm>
          <a:prstGeom prst="rect">
            <a:avLst/>
          </a:prstGeom>
        </p:spPr>
        <p:txBody>
          <a:bodyPr wrap="square" anchor="b">
            <a:normAutofit/>
          </a:bodyPr>
          <a:lstStyle/>
          <a:p>
            <a:pPr algn="just"/>
            <a:r>
              <a:rPr lang="en-US" altLang="zh-CN" kern="0" smtClean="0"/>
              <a:t>LOREM IPSUM DOLOR</a:t>
            </a:r>
            <a:endParaRPr lang="zh-CN" altLang="en-US" dirty="0"/>
          </a:p>
        </p:txBody>
      </p:sp>
      <p:sp>
        <p:nvSpPr>
          <p:cNvPr id="30" name="矩形 29"/>
          <p:cNvSpPr/>
          <p:nvPr>
            <p:custDataLst>
              <p:tags r:id="rId17"/>
            </p:custDataLst>
          </p:nvPr>
        </p:nvSpPr>
        <p:spPr>
          <a:xfrm>
            <a:off x="3684744" y="4867293"/>
            <a:ext cx="2780588" cy="1478161"/>
          </a:xfrm>
          <a:prstGeom prst="rect">
            <a:avLst/>
          </a:prstGeom>
        </p:spPr>
        <p:txBody>
          <a:bodyPr wrap="square">
            <a:normAutofit/>
          </a:bodyPr>
          <a:lstStyle/>
          <a:p>
            <a:pPr algn="just"/>
            <a:r>
              <a:rPr lang="en-US" altLang="zh-CN" smtClean="0"/>
              <a:t>LOREM IPSUM DOLOR</a:t>
            </a:r>
            <a:endParaRPr lang="zh-CN" altLang="en-US" dirty="0"/>
          </a:p>
        </p:txBody>
      </p:sp>
      <p:sp>
        <p:nvSpPr>
          <p:cNvPr id="31" name="矩形 30"/>
          <p:cNvSpPr/>
          <p:nvPr>
            <p:custDataLst>
              <p:tags r:id="rId18"/>
            </p:custDataLst>
          </p:nvPr>
        </p:nvSpPr>
        <p:spPr>
          <a:xfrm>
            <a:off x="7832611" y="4867293"/>
            <a:ext cx="2780588" cy="1478161"/>
          </a:xfrm>
          <a:prstGeom prst="rect">
            <a:avLst/>
          </a:prstGeom>
        </p:spPr>
        <p:txBody>
          <a:bodyPr wrap="square">
            <a:normAutofit/>
          </a:bodyPr>
          <a:lstStyle/>
          <a:p>
            <a:pPr algn="just"/>
            <a:r>
              <a:rPr lang="en-US" altLang="zh-CN" kern="0" smtClean="0"/>
              <a:t>LOREM IPSUM DOLOR</a:t>
            </a:r>
            <a:endParaRPr lang="zh-CN" altLang="en-US" dirty="0"/>
          </a:p>
        </p:txBody>
      </p:sp>
      <p:sp>
        <p:nvSpPr>
          <p:cNvPr id="3" name="文本框 2"/>
          <p:cNvSpPr txBox="1"/>
          <p:nvPr>
            <p:custDataLst>
              <p:tags r:id="rId19"/>
            </p:custDataLst>
          </p:nvPr>
        </p:nvSpPr>
        <p:spPr>
          <a:xfrm>
            <a:off x="673101" y="2139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200" b="1" i="0" baseline="0">
                <a:solidFill>
                  <a:schemeClr val="accent1"/>
                </a:solidFill>
                <a:effectLst/>
                <a:latin typeface="+mj-lt"/>
                <a:ea typeface="+mj-ea"/>
                <a:cs typeface="+mj-cs"/>
              </a:defRPr>
            </a:lvl1pPr>
          </a:lstStyle>
          <a:p>
            <a:r>
              <a:rPr lang="da-DK" altLang="zh-CN" smtClean="0"/>
              <a:t>LOREM IPSUM DOLOR LOREM </a:t>
            </a:r>
            <a:endParaRPr lang="zh-CN" altLang="en-US" dirty="0"/>
          </a:p>
        </p:txBody>
      </p:sp>
    </p:spTree>
    <p:custDataLst>
      <p:tags r:id="rId20"/>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custDataLst>
              <p:tags r:id="rId1"/>
            </p:custDataLst>
          </p:nvPr>
        </p:nvGrpSpPr>
        <p:grpSpPr>
          <a:xfrm>
            <a:off x="1467289" y="2804585"/>
            <a:ext cx="9259819" cy="2069156"/>
            <a:chOff x="733425" y="3245907"/>
            <a:chExt cx="6668598" cy="1490134"/>
          </a:xfrm>
        </p:grpSpPr>
        <p:sp>
          <p:nvSpPr>
            <p:cNvPr id="15" name="任意多边形 14"/>
            <p:cNvSpPr/>
            <p:nvPr>
              <p:custDataLst>
                <p:tags r:id="rId2"/>
              </p:custDataLst>
            </p:nvPr>
          </p:nvSpPr>
          <p:spPr>
            <a:xfrm>
              <a:off x="733425" y="3990974"/>
              <a:ext cx="1490134" cy="745067"/>
            </a:xfrm>
            <a:custGeom>
              <a:avLst/>
              <a:gdLst>
                <a:gd name="connsiteX0" fmla="*/ 0 w 1490134"/>
                <a:gd name="connsiteY0" fmla="*/ 0 h 745067"/>
                <a:gd name="connsiteX1" fmla="*/ 198966 w 1490134"/>
                <a:gd name="connsiteY1" fmla="*/ 0 h 745067"/>
                <a:gd name="connsiteX2" fmla="*/ 210061 w 1490134"/>
                <a:gd name="connsiteY2" fmla="*/ 110057 h 745067"/>
                <a:gd name="connsiteX3" fmla="*/ 745066 w 1490134"/>
                <a:gd name="connsiteY3" fmla="*/ 546099 h 745067"/>
                <a:gd name="connsiteX4" fmla="*/ 1280071 w 1490134"/>
                <a:gd name="connsiteY4" fmla="*/ 110057 h 745067"/>
                <a:gd name="connsiteX5" fmla="*/ 1291166 w 1490134"/>
                <a:gd name="connsiteY5" fmla="*/ 0 h 745067"/>
                <a:gd name="connsiteX6" fmla="*/ 1490134 w 1490134"/>
                <a:gd name="connsiteY6" fmla="*/ 0 h 745067"/>
                <a:gd name="connsiteX7" fmla="*/ 745067 w 1490134"/>
                <a:gd name="connsiteY7" fmla="*/ 745067 h 745067"/>
                <a:gd name="connsiteX8" fmla="*/ 0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2"/>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smtClean="0"/>
            </a:p>
          </p:txBody>
        </p:sp>
        <p:sp>
          <p:nvSpPr>
            <p:cNvPr id="16" name="任意多边形 15"/>
            <p:cNvSpPr/>
            <p:nvPr>
              <p:custDataLst>
                <p:tags r:id="rId3"/>
              </p:custDataLst>
            </p:nvPr>
          </p:nvSpPr>
          <p:spPr>
            <a:xfrm>
              <a:off x="2028041" y="3245907"/>
              <a:ext cx="1490134" cy="745067"/>
            </a:xfrm>
            <a:custGeom>
              <a:avLst/>
              <a:gdLst>
                <a:gd name="connsiteX0" fmla="*/ 745067 w 1490134"/>
                <a:gd name="connsiteY0" fmla="*/ 0 h 745067"/>
                <a:gd name="connsiteX1" fmla="*/ 1490134 w 1490134"/>
                <a:gd name="connsiteY1" fmla="*/ 745067 h 745067"/>
                <a:gd name="connsiteX2" fmla="*/ 1291166 w 1490134"/>
                <a:gd name="connsiteY2" fmla="*/ 745067 h 745067"/>
                <a:gd name="connsiteX3" fmla="*/ 1291166 w 1490134"/>
                <a:gd name="connsiteY3" fmla="*/ 745066 h 745067"/>
                <a:gd name="connsiteX4" fmla="*/ 745066 w 1490134"/>
                <a:gd name="connsiteY4" fmla="*/ 198966 h 745067"/>
                <a:gd name="connsiteX5" fmla="*/ 198966 w 1490134"/>
                <a:gd name="connsiteY5" fmla="*/ 745066 h 745067"/>
                <a:gd name="connsiteX6" fmla="*/ 198966 w 1490134"/>
                <a:gd name="connsiteY6" fmla="*/ 745067 h 745067"/>
                <a:gd name="connsiteX7" fmla="*/ 0 w 1490134"/>
                <a:gd name="connsiteY7" fmla="*/ 745067 h 745067"/>
                <a:gd name="connsiteX8" fmla="*/ 745067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2"/>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smtClean="0"/>
            </a:p>
          </p:txBody>
        </p:sp>
        <p:sp>
          <p:nvSpPr>
            <p:cNvPr id="17" name="任意多边形 16"/>
            <p:cNvSpPr/>
            <p:nvPr>
              <p:custDataLst>
                <p:tags r:id="rId4"/>
              </p:custDataLst>
            </p:nvPr>
          </p:nvSpPr>
          <p:spPr>
            <a:xfrm>
              <a:off x="3322657" y="3990974"/>
              <a:ext cx="1490134" cy="745067"/>
            </a:xfrm>
            <a:custGeom>
              <a:avLst/>
              <a:gdLst>
                <a:gd name="connsiteX0" fmla="*/ 0 w 1490134"/>
                <a:gd name="connsiteY0" fmla="*/ 0 h 745067"/>
                <a:gd name="connsiteX1" fmla="*/ 198966 w 1490134"/>
                <a:gd name="connsiteY1" fmla="*/ 0 h 745067"/>
                <a:gd name="connsiteX2" fmla="*/ 210061 w 1490134"/>
                <a:gd name="connsiteY2" fmla="*/ 110057 h 745067"/>
                <a:gd name="connsiteX3" fmla="*/ 745066 w 1490134"/>
                <a:gd name="connsiteY3" fmla="*/ 546099 h 745067"/>
                <a:gd name="connsiteX4" fmla="*/ 1280071 w 1490134"/>
                <a:gd name="connsiteY4" fmla="*/ 110057 h 745067"/>
                <a:gd name="connsiteX5" fmla="*/ 1291166 w 1490134"/>
                <a:gd name="connsiteY5" fmla="*/ 0 h 745067"/>
                <a:gd name="connsiteX6" fmla="*/ 1490134 w 1490134"/>
                <a:gd name="connsiteY6" fmla="*/ 0 h 745067"/>
                <a:gd name="connsiteX7" fmla="*/ 745067 w 1490134"/>
                <a:gd name="connsiteY7" fmla="*/ 745067 h 745067"/>
                <a:gd name="connsiteX8" fmla="*/ 0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2"/>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smtClean="0"/>
            </a:p>
          </p:txBody>
        </p:sp>
        <p:sp>
          <p:nvSpPr>
            <p:cNvPr id="18" name="任意多边形 17"/>
            <p:cNvSpPr/>
            <p:nvPr>
              <p:custDataLst>
                <p:tags r:id="rId5"/>
              </p:custDataLst>
            </p:nvPr>
          </p:nvSpPr>
          <p:spPr>
            <a:xfrm>
              <a:off x="4617273" y="3245907"/>
              <a:ext cx="1490134" cy="745067"/>
            </a:xfrm>
            <a:custGeom>
              <a:avLst/>
              <a:gdLst>
                <a:gd name="connsiteX0" fmla="*/ 745067 w 1490134"/>
                <a:gd name="connsiteY0" fmla="*/ 0 h 745067"/>
                <a:gd name="connsiteX1" fmla="*/ 1490134 w 1490134"/>
                <a:gd name="connsiteY1" fmla="*/ 745067 h 745067"/>
                <a:gd name="connsiteX2" fmla="*/ 1291166 w 1490134"/>
                <a:gd name="connsiteY2" fmla="*/ 745067 h 745067"/>
                <a:gd name="connsiteX3" fmla="*/ 1291166 w 1490134"/>
                <a:gd name="connsiteY3" fmla="*/ 745066 h 745067"/>
                <a:gd name="connsiteX4" fmla="*/ 745066 w 1490134"/>
                <a:gd name="connsiteY4" fmla="*/ 198966 h 745067"/>
                <a:gd name="connsiteX5" fmla="*/ 198966 w 1490134"/>
                <a:gd name="connsiteY5" fmla="*/ 745066 h 745067"/>
                <a:gd name="connsiteX6" fmla="*/ 198966 w 1490134"/>
                <a:gd name="connsiteY6" fmla="*/ 745067 h 745067"/>
                <a:gd name="connsiteX7" fmla="*/ 0 w 1490134"/>
                <a:gd name="connsiteY7" fmla="*/ 745067 h 745067"/>
                <a:gd name="connsiteX8" fmla="*/ 745067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2"/>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smtClean="0"/>
            </a:p>
          </p:txBody>
        </p:sp>
        <p:sp>
          <p:nvSpPr>
            <p:cNvPr id="19" name="任意多边形 18"/>
            <p:cNvSpPr/>
            <p:nvPr>
              <p:custDataLst>
                <p:tags r:id="rId6"/>
              </p:custDataLst>
            </p:nvPr>
          </p:nvSpPr>
          <p:spPr>
            <a:xfrm>
              <a:off x="5911889" y="3990974"/>
              <a:ext cx="1490134" cy="745067"/>
            </a:xfrm>
            <a:custGeom>
              <a:avLst/>
              <a:gdLst>
                <a:gd name="connsiteX0" fmla="*/ 0 w 1490134"/>
                <a:gd name="connsiteY0" fmla="*/ 0 h 745067"/>
                <a:gd name="connsiteX1" fmla="*/ 198966 w 1490134"/>
                <a:gd name="connsiteY1" fmla="*/ 0 h 745067"/>
                <a:gd name="connsiteX2" fmla="*/ 210061 w 1490134"/>
                <a:gd name="connsiteY2" fmla="*/ 110057 h 745067"/>
                <a:gd name="connsiteX3" fmla="*/ 745066 w 1490134"/>
                <a:gd name="connsiteY3" fmla="*/ 546099 h 745067"/>
                <a:gd name="connsiteX4" fmla="*/ 1280071 w 1490134"/>
                <a:gd name="connsiteY4" fmla="*/ 110057 h 745067"/>
                <a:gd name="connsiteX5" fmla="*/ 1291166 w 1490134"/>
                <a:gd name="connsiteY5" fmla="*/ 0 h 745067"/>
                <a:gd name="connsiteX6" fmla="*/ 1490134 w 1490134"/>
                <a:gd name="connsiteY6" fmla="*/ 0 h 745067"/>
                <a:gd name="connsiteX7" fmla="*/ 745067 w 1490134"/>
                <a:gd name="connsiteY7" fmla="*/ 745067 h 745067"/>
                <a:gd name="connsiteX8" fmla="*/ 0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2"/>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smtClean="0"/>
            </a:p>
          </p:txBody>
        </p:sp>
      </p:grpSp>
      <p:grpSp>
        <p:nvGrpSpPr>
          <p:cNvPr id="8" name="组合 7"/>
          <p:cNvGrpSpPr/>
          <p:nvPr>
            <p:custDataLst>
              <p:tags r:id="rId7"/>
            </p:custDataLst>
          </p:nvPr>
        </p:nvGrpSpPr>
        <p:grpSpPr>
          <a:xfrm>
            <a:off x="1467289" y="2804585"/>
            <a:ext cx="9259819" cy="2069156"/>
            <a:chOff x="733425" y="3245907"/>
            <a:chExt cx="6668598" cy="1490134"/>
          </a:xfrm>
        </p:grpSpPr>
        <p:sp>
          <p:nvSpPr>
            <p:cNvPr id="9" name="任意多边形 8"/>
            <p:cNvSpPr/>
            <p:nvPr>
              <p:custDataLst>
                <p:tags r:id="rId8"/>
              </p:custDataLst>
            </p:nvPr>
          </p:nvSpPr>
          <p:spPr>
            <a:xfrm>
              <a:off x="733425" y="3245907"/>
              <a:ext cx="1490134" cy="745067"/>
            </a:xfrm>
            <a:custGeom>
              <a:avLst/>
              <a:gdLst>
                <a:gd name="connsiteX0" fmla="*/ 745067 w 1490134"/>
                <a:gd name="connsiteY0" fmla="*/ 0 h 745067"/>
                <a:gd name="connsiteX1" fmla="*/ 1490134 w 1490134"/>
                <a:gd name="connsiteY1" fmla="*/ 745067 h 745067"/>
                <a:gd name="connsiteX2" fmla="*/ 1291166 w 1490134"/>
                <a:gd name="connsiteY2" fmla="*/ 745067 h 745067"/>
                <a:gd name="connsiteX3" fmla="*/ 1291166 w 1490134"/>
                <a:gd name="connsiteY3" fmla="*/ 745066 h 745067"/>
                <a:gd name="connsiteX4" fmla="*/ 745066 w 1490134"/>
                <a:gd name="connsiteY4" fmla="*/ 198966 h 745067"/>
                <a:gd name="connsiteX5" fmla="*/ 198966 w 1490134"/>
                <a:gd name="connsiteY5" fmla="*/ 745066 h 745067"/>
                <a:gd name="connsiteX6" fmla="*/ 198966 w 1490134"/>
                <a:gd name="connsiteY6" fmla="*/ 745067 h 745067"/>
                <a:gd name="connsiteX7" fmla="*/ 0 w 1490134"/>
                <a:gd name="connsiteY7" fmla="*/ 745067 h 745067"/>
                <a:gd name="connsiteX8" fmla="*/ 745067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1"/>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smtClean="0"/>
            </a:p>
          </p:txBody>
        </p:sp>
        <p:sp>
          <p:nvSpPr>
            <p:cNvPr id="10" name="任意多边形 9"/>
            <p:cNvSpPr/>
            <p:nvPr>
              <p:custDataLst>
                <p:tags r:id="rId9"/>
              </p:custDataLst>
            </p:nvPr>
          </p:nvSpPr>
          <p:spPr>
            <a:xfrm>
              <a:off x="2028041" y="3990974"/>
              <a:ext cx="1490134" cy="745067"/>
            </a:xfrm>
            <a:custGeom>
              <a:avLst/>
              <a:gdLst>
                <a:gd name="connsiteX0" fmla="*/ 0 w 1490134"/>
                <a:gd name="connsiteY0" fmla="*/ 0 h 745067"/>
                <a:gd name="connsiteX1" fmla="*/ 198966 w 1490134"/>
                <a:gd name="connsiteY1" fmla="*/ 0 h 745067"/>
                <a:gd name="connsiteX2" fmla="*/ 210061 w 1490134"/>
                <a:gd name="connsiteY2" fmla="*/ 110057 h 745067"/>
                <a:gd name="connsiteX3" fmla="*/ 745066 w 1490134"/>
                <a:gd name="connsiteY3" fmla="*/ 546099 h 745067"/>
                <a:gd name="connsiteX4" fmla="*/ 1280071 w 1490134"/>
                <a:gd name="connsiteY4" fmla="*/ 110057 h 745067"/>
                <a:gd name="connsiteX5" fmla="*/ 1291166 w 1490134"/>
                <a:gd name="connsiteY5" fmla="*/ 0 h 745067"/>
                <a:gd name="connsiteX6" fmla="*/ 1490134 w 1490134"/>
                <a:gd name="connsiteY6" fmla="*/ 0 h 745067"/>
                <a:gd name="connsiteX7" fmla="*/ 745067 w 1490134"/>
                <a:gd name="connsiteY7" fmla="*/ 745067 h 745067"/>
                <a:gd name="connsiteX8" fmla="*/ 0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1"/>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smtClean="0"/>
            </a:p>
          </p:txBody>
        </p:sp>
        <p:sp>
          <p:nvSpPr>
            <p:cNvPr id="11" name="任意多边形 10"/>
            <p:cNvSpPr/>
            <p:nvPr>
              <p:custDataLst>
                <p:tags r:id="rId10"/>
              </p:custDataLst>
            </p:nvPr>
          </p:nvSpPr>
          <p:spPr>
            <a:xfrm>
              <a:off x="3322657" y="3245907"/>
              <a:ext cx="1490134" cy="745067"/>
            </a:xfrm>
            <a:custGeom>
              <a:avLst/>
              <a:gdLst>
                <a:gd name="connsiteX0" fmla="*/ 745067 w 1490134"/>
                <a:gd name="connsiteY0" fmla="*/ 0 h 745067"/>
                <a:gd name="connsiteX1" fmla="*/ 1490134 w 1490134"/>
                <a:gd name="connsiteY1" fmla="*/ 745067 h 745067"/>
                <a:gd name="connsiteX2" fmla="*/ 1291166 w 1490134"/>
                <a:gd name="connsiteY2" fmla="*/ 745067 h 745067"/>
                <a:gd name="connsiteX3" fmla="*/ 1291166 w 1490134"/>
                <a:gd name="connsiteY3" fmla="*/ 745066 h 745067"/>
                <a:gd name="connsiteX4" fmla="*/ 745066 w 1490134"/>
                <a:gd name="connsiteY4" fmla="*/ 198966 h 745067"/>
                <a:gd name="connsiteX5" fmla="*/ 198966 w 1490134"/>
                <a:gd name="connsiteY5" fmla="*/ 745066 h 745067"/>
                <a:gd name="connsiteX6" fmla="*/ 198966 w 1490134"/>
                <a:gd name="connsiteY6" fmla="*/ 745067 h 745067"/>
                <a:gd name="connsiteX7" fmla="*/ 0 w 1490134"/>
                <a:gd name="connsiteY7" fmla="*/ 745067 h 745067"/>
                <a:gd name="connsiteX8" fmla="*/ 745067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1"/>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smtClean="0"/>
            </a:p>
          </p:txBody>
        </p:sp>
        <p:sp>
          <p:nvSpPr>
            <p:cNvPr id="12" name="任意多边形 11"/>
            <p:cNvSpPr/>
            <p:nvPr>
              <p:custDataLst>
                <p:tags r:id="rId11"/>
              </p:custDataLst>
            </p:nvPr>
          </p:nvSpPr>
          <p:spPr>
            <a:xfrm>
              <a:off x="4617273" y="3990974"/>
              <a:ext cx="1490134" cy="745067"/>
            </a:xfrm>
            <a:custGeom>
              <a:avLst/>
              <a:gdLst>
                <a:gd name="connsiteX0" fmla="*/ 0 w 1490134"/>
                <a:gd name="connsiteY0" fmla="*/ 0 h 745067"/>
                <a:gd name="connsiteX1" fmla="*/ 198966 w 1490134"/>
                <a:gd name="connsiteY1" fmla="*/ 0 h 745067"/>
                <a:gd name="connsiteX2" fmla="*/ 210061 w 1490134"/>
                <a:gd name="connsiteY2" fmla="*/ 110057 h 745067"/>
                <a:gd name="connsiteX3" fmla="*/ 745066 w 1490134"/>
                <a:gd name="connsiteY3" fmla="*/ 546099 h 745067"/>
                <a:gd name="connsiteX4" fmla="*/ 1280071 w 1490134"/>
                <a:gd name="connsiteY4" fmla="*/ 110057 h 745067"/>
                <a:gd name="connsiteX5" fmla="*/ 1291166 w 1490134"/>
                <a:gd name="connsiteY5" fmla="*/ 0 h 745067"/>
                <a:gd name="connsiteX6" fmla="*/ 1490134 w 1490134"/>
                <a:gd name="connsiteY6" fmla="*/ 0 h 745067"/>
                <a:gd name="connsiteX7" fmla="*/ 745067 w 1490134"/>
                <a:gd name="connsiteY7" fmla="*/ 745067 h 745067"/>
                <a:gd name="connsiteX8" fmla="*/ 0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1"/>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smtClean="0"/>
            </a:p>
          </p:txBody>
        </p:sp>
        <p:sp>
          <p:nvSpPr>
            <p:cNvPr id="13" name="任意多边形 12"/>
            <p:cNvSpPr/>
            <p:nvPr>
              <p:custDataLst>
                <p:tags r:id="rId12"/>
              </p:custDataLst>
            </p:nvPr>
          </p:nvSpPr>
          <p:spPr>
            <a:xfrm>
              <a:off x="5911889" y="3245907"/>
              <a:ext cx="1490134" cy="745067"/>
            </a:xfrm>
            <a:custGeom>
              <a:avLst/>
              <a:gdLst>
                <a:gd name="connsiteX0" fmla="*/ 745067 w 1490134"/>
                <a:gd name="connsiteY0" fmla="*/ 0 h 745067"/>
                <a:gd name="connsiteX1" fmla="*/ 1490134 w 1490134"/>
                <a:gd name="connsiteY1" fmla="*/ 745067 h 745067"/>
                <a:gd name="connsiteX2" fmla="*/ 1291166 w 1490134"/>
                <a:gd name="connsiteY2" fmla="*/ 745067 h 745067"/>
                <a:gd name="connsiteX3" fmla="*/ 1291166 w 1490134"/>
                <a:gd name="connsiteY3" fmla="*/ 745066 h 745067"/>
                <a:gd name="connsiteX4" fmla="*/ 745066 w 1490134"/>
                <a:gd name="connsiteY4" fmla="*/ 198966 h 745067"/>
                <a:gd name="connsiteX5" fmla="*/ 198966 w 1490134"/>
                <a:gd name="connsiteY5" fmla="*/ 745066 h 745067"/>
                <a:gd name="connsiteX6" fmla="*/ 198966 w 1490134"/>
                <a:gd name="connsiteY6" fmla="*/ 745067 h 745067"/>
                <a:gd name="connsiteX7" fmla="*/ 0 w 1490134"/>
                <a:gd name="connsiteY7" fmla="*/ 745067 h 745067"/>
                <a:gd name="connsiteX8" fmla="*/ 745067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1"/>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smtClean="0"/>
            </a:p>
          </p:txBody>
        </p:sp>
      </p:grpSp>
      <p:sp>
        <p:nvSpPr>
          <p:cNvPr id="21" name="矩形 20"/>
          <p:cNvSpPr/>
          <p:nvPr>
            <p:custDataLst>
              <p:tags r:id="rId13"/>
            </p:custDataLst>
          </p:nvPr>
        </p:nvSpPr>
        <p:spPr>
          <a:xfrm>
            <a:off x="1738780" y="3582741"/>
            <a:ext cx="1526175" cy="512844"/>
          </a:xfrm>
          <a:prstGeom prst="rect">
            <a:avLst/>
          </a:prstGeom>
        </p:spPr>
        <p:txBody>
          <a:bodyPr wrap="square" anchor="ctr">
            <a:normAutofit/>
          </a:bodyPr>
          <a:lstStyle/>
          <a:p>
            <a:pPr algn="ctr"/>
            <a:r>
              <a:rPr lang="en-US" altLang="zh-CN" kern="0" smtClean="0">
                <a:latin typeface="+mj-lt"/>
                <a:ea typeface="+mj-ea"/>
                <a:cs typeface="+mj-cs"/>
              </a:rPr>
              <a:t>LOREM</a:t>
            </a:r>
            <a:endParaRPr lang="zh-CN" altLang="en-US" dirty="0">
              <a:latin typeface="+mj-lt"/>
              <a:ea typeface="+mj-ea"/>
              <a:cs typeface="+mj-cs"/>
            </a:endParaRPr>
          </a:p>
        </p:txBody>
      </p:sp>
      <p:sp>
        <p:nvSpPr>
          <p:cNvPr id="22" name="矩形 21"/>
          <p:cNvSpPr/>
          <p:nvPr>
            <p:custDataLst>
              <p:tags r:id="rId14"/>
            </p:custDataLst>
          </p:nvPr>
        </p:nvSpPr>
        <p:spPr>
          <a:xfrm>
            <a:off x="3536445" y="3582741"/>
            <a:ext cx="1526175" cy="512844"/>
          </a:xfrm>
          <a:prstGeom prst="rect">
            <a:avLst/>
          </a:prstGeom>
        </p:spPr>
        <p:txBody>
          <a:bodyPr wrap="square" anchor="ctr">
            <a:normAutofit/>
          </a:bodyPr>
          <a:lstStyle/>
          <a:p>
            <a:pPr algn="ctr"/>
            <a:r>
              <a:rPr lang="en-US" altLang="zh-CN" kern="0" smtClean="0">
                <a:latin typeface="+mj-lt"/>
                <a:ea typeface="+mj-ea"/>
                <a:cs typeface="+mj-cs"/>
              </a:rPr>
              <a:t>LOREM</a:t>
            </a:r>
            <a:endParaRPr lang="zh-CN" altLang="en-US" dirty="0">
              <a:latin typeface="+mj-lt"/>
              <a:ea typeface="+mj-ea"/>
              <a:cs typeface="+mj-cs"/>
            </a:endParaRPr>
          </a:p>
        </p:txBody>
      </p:sp>
      <p:sp>
        <p:nvSpPr>
          <p:cNvPr id="23" name="矩形 22"/>
          <p:cNvSpPr/>
          <p:nvPr>
            <p:custDataLst>
              <p:tags r:id="rId15"/>
            </p:custDataLst>
          </p:nvPr>
        </p:nvSpPr>
        <p:spPr>
          <a:xfrm>
            <a:off x="5334111" y="3582741"/>
            <a:ext cx="1526175" cy="512844"/>
          </a:xfrm>
          <a:prstGeom prst="rect">
            <a:avLst/>
          </a:prstGeom>
        </p:spPr>
        <p:txBody>
          <a:bodyPr wrap="square" anchor="ctr">
            <a:normAutofit/>
          </a:bodyPr>
          <a:lstStyle/>
          <a:p>
            <a:pPr algn="ctr"/>
            <a:r>
              <a:rPr lang="en-US" altLang="zh-CN" kern="0" smtClean="0">
                <a:latin typeface="+mj-lt"/>
                <a:ea typeface="+mj-ea"/>
                <a:cs typeface="+mj-cs"/>
              </a:rPr>
              <a:t>LOREM</a:t>
            </a:r>
            <a:endParaRPr lang="zh-CN" altLang="en-US" dirty="0">
              <a:latin typeface="+mj-lt"/>
              <a:ea typeface="+mj-ea"/>
              <a:cs typeface="+mj-cs"/>
            </a:endParaRPr>
          </a:p>
        </p:txBody>
      </p:sp>
      <p:sp>
        <p:nvSpPr>
          <p:cNvPr id="24" name="矩形 23"/>
          <p:cNvSpPr/>
          <p:nvPr>
            <p:custDataLst>
              <p:tags r:id="rId16"/>
            </p:custDataLst>
          </p:nvPr>
        </p:nvSpPr>
        <p:spPr>
          <a:xfrm>
            <a:off x="7131775" y="3582741"/>
            <a:ext cx="1526175" cy="512844"/>
          </a:xfrm>
          <a:prstGeom prst="rect">
            <a:avLst/>
          </a:prstGeom>
        </p:spPr>
        <p:txBody>
          <a:bodyPr wrap="square" anchor="ctr">
            <a:normAutofit/>
          </a:bodyPr>
          <a:lstStyle/>
          <a:p>
            <a:pPr algn="ctr"/>
            <a:r>
              <a:rPr lang="en-US" altLang="zh-CN" kern="0" smtClean="0">
                <a:latin typeface="+mj-lt"/>
                <a:ea typeface="+mj-ea"/>
                <a:cs typeface="+mj-cs"/>
              </a:rPr>
              <a:t>LOREM</a:t>
            </a:r>
            <a:endParaRPr lang="zh-CN" altLang="en-US" dirty="0">
              <a:latin typeface="+mj-lt"/>
              <a:ea typeface="+mj-ea"/>
              <a:cs typeface="+mj-cs"/>
            </a:endParaRPr>
          </a:p>
        </p:txBody>
      </p:sp>
      <p:sp>
        <p:nvSpPr>
          <p:cNvPr id="25" name="矩形 24"/>
          <p:cNvSpPr/>
          <p:nvPr>
            <p:custDataLst>
              <p:tags r:id="rId17"/>
            </p:custDataLst>
          </p:nvPr>
        </p:nvSpPr>
        <p:spPr>
          <a:xfrm>
            <a:off x="8929441" y="3582741"/>
            <a:ext cx="1526175" cy="512844"/>
          </a:xfrm>
          <a:prstGeom prst="rect">
            <a:avLst/>
          </a:prstGeom>
        </p:spPr>
        <p:txBody>
          <a:bodyPr wrap="square" anchor="ctr">
            <a:normAutofit/>
          </a:bodyPr>
          <a:lstStyle/>
          <a:p>
            <a:pPr algn="ctr"/>
            <a:r>
              <a:rPr lang="en-US" altLang="zh-CN" kern="0" smtClean="0">
                <a:latin typeface="+mj-lt"/>
                <a:ea typeface="+mj-ea"/>
                <a:cs typeface="+mj-cs"/>
              </a:rPr>
              <a:t>LOREM</a:t>
            </a:r>
            <a:endParaRPr lang="zh-CN" altLang="en-US" dirty="0">
              <a:latin typeface="+mj-lt"/>
              <a:ea typeface="+mj-ea"/>
              <a:cs typeface="+mj-cs"/>
            </a:endParaRPr>
          </a:p>
        </p:txBody>
      </p:sp>
      <p:sp>
        <p:nvSpPr>
          <p:cNvPr id="27" name="矩形 26"/>
          <p:cNvSpPr/>
          <p:nvPr>
            <p:custDataLst>
              <p:tags r:id="rId18"/>
            </p:custDataLst>
          </p:nvPr>
        </p:nvSpPr>
        <p:spPr>
          <a:xfrm>
            <a:off x="1293576" y="1522476"/>
            <a:ext cx="2411792" cy="1282109"/>
          </a:xfrm>
          <a:prstGeom prst="rect">
            <a:avLst/>
          </a:prstGeom>
        </p:spPr>
        <p:txBody>
          <a:bodyPr wrap="square" anchor="b">
            <a:normAutofit/>
          </a:bodyPr>
          <a:lstStyle/>
          <a:p>
            <a:pPr algn="just"/>
            <a:r>
              <a:rPr lang="en-US" altLang="zh-CN" kern="0" dirty="0" smtClean="0"/>
              <a:t>LOREM IPSUM</a:t>
            </a:r>
            <a:endParaRPr lang="zh-CN" altLang="en-US" dirty="0"/>
          </a:p>
        </p:txBody>
      </p:sp>
      <p:sp>
        <p:nvSpPr>
          <p:cNvPr id="28" name="矩形 27"/>
          <p:cNvSpPr/>
          <p:nvPr>
            <p:custDataLst>
              <p:tags r:id="rId19"/>
            </p:custDataLst>
          </p:nvPr>
        </p:nvSpPr>
        <p:spPr>
          <a:xfrm>
            <a:off x="4891303" y="1522476"/>
            <a:ext cx="2411792" cy="1282109"/>
          </a:xfrm>
          <a:prstGeom prst="rect">
            <a:avLst/>
          </a:prstGeom>
        </p:spPr>
        <p:txBody>
          <a:bodyPr wrap="square" anchor="b">
            <a:normAutofit/>
          </a:bodyPr>
          <a:lstStyle/>
          <a:p>
            <a:pPr algn="just"/>
            <a:r>
              <a:rPr lang="en-US" altLang="zh-CN" kern="0" smtClean="0"/>
              <a:t>LOREM IPSUM</a:t>
            </a:r>
            <a:endParaRPr lang="zh-CN" altLang="en-US" dirty="0"/>
          </a:p>
        </p:txBody>
      </p:sp>
      <p:sp>
        <p:nvSpPr>
          <p:cNvPr id="29" name="矩形 28"/>
          <p:cNvSpPr/>
          <p:nvPr>
            <p:custDataLst>
              <p:tags r:id="rId20"/>
            </p:custDataLst>
          </p:nvPr>
        </p:nvSpPr>
        <p:spPr>
          <a:xfrm>
            <a:off x="8486633" y="1522476"/>
            <a:ext cx="2411792" cy="1282109"/>
          </a:xfrm>
          <a:prstGeom prst="rect">
            <a:avLst/>
          </a:prstGeom>
        </p:spPr>
        <p:txBody>
          <a:bodyPr wrap="square" anchor="b">
            <a:normAutofit/>
          </a:bodyPr>
          <a:lstStyle/>
          <a:p>
            <a:pPr algn="just"/>
            <a:r>
              <a:rPr lang="en-US" altLang="zh-CN" kern="0" smtClean="0"/>
              <a:t>LOREM IPSUM</a:t>
            </a:r>
            <a:endParaRPr lang="zh-CN" altLang="en-US" dirty="0"/>
          </a:p>
        </p:txBody>
      </p:sp>
      <p:sp>
        <p:nvSpPr>
          <p:cNvPr id="30" name="矩形 29"/>
          <p:cNvSpPr/>
          <p:nvPr>
            <p:custDataLst>
              <p:tags r:id="rId21"/>
            </p:custDataLst>
          </p:nvPr>
        </p:nvSpPr>
        <p:spPr>
          <a:xfrm>
            <a:off x="3120202" y="4868228"/>
            <a:ext cx="2411792" cy="1282109"/>
          </a:xfrm>
          <a:prstGeom prst="rect">
            <a:avLst/>
          </a:prstGeom>
        </p:spPr>
        <p:txBody>
          <a:bodyPr wrap="square">
            <a:normAutofit/>
          </a:bodyPr>
          <a:lstStyle/>
          <a:p>
            <a:pPr algn="just"/>
            <a:r>
              <a:rPr lang="en-US" altLang="zh-CN" kern="0" smtClean="0"/>
              <a:t>LOREM IPSUM</a:t>
            </a:r>
            <a:endParaRPr lang="zh-CN" altLang="en-US" dirty="0"/>
          </a:p>
        </p:txBody>
      </p:sp>
      <p:sp>
        <p:nvSpPr>
          <p:cNvPr id="31" name="矩形 30"/>
          <p:cNvSpPr/>
          <p:nvPr>
            <p:custDataLst>
              <p:tags r:id="rId22"/>
            </p:custDataLst>
          </p:nvPr>
        </p:nvSpPr>
        <p:spPr>
          <a:xfrm>
            <a:off x="6717928" y="4868228"/>
            <a:ext cx="2411792" cy="1282109"/>
          </a:xfrm>
          <a:prstGeom prst="rect">
            <a:avLst/>
          </a:prstGeom>
        </p:spPr>
        <p:txBody>
          <a:bodyPr wrap="square">
            <a:normAutofit/>
          </a:bodyPr>
          <a:lstStyle/>
          <a:p>
            <a:pPr algn="just"/>
            <a:r>
              <a:rPr lang="en-US" altLang="zh-CN" kern="0" smtClean="0"/>
              <a:t>LOREM IPSUM</a:t>
            </a:r>
            <a:endParaRPr lang="zh-CN" altLang="en-US" dirty="0"/>
          </a:p>
        </p:txBody>
      </p:sp>
      <p:sp>
        <p:nvSpPr>
          <p:cNvPr id="3" name="文本框 2"/>
          <p:cNvSpPr txBox="1"/>
          <p:nvPr>
            <p:custDataLst>
              <p:tags r:id="rId23"/>
            </p:custDataLst>
          </p:nvPr>
        </p:nvSpPr>
        <p:spPr>
          <a:xfrm>
            <a:off x="673101" y="2139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200" b="1" i="0" baseline="0">
                <a:solidFill>
                  <a:schemeClr val="accent1"/>
                </a:solidFill>
                <a:effectLst/>
                <a:latin typeface="+mj-lt"/>
                <a:ea typeface="+mj-ea"/>
                <a:cs typeface="+mj-cs"/>
              </a:defRPr>
            </a:lvl1pPr>
          </a:lstStyle>
          <a:p>
            <a:r>
              <a:rPr lang="da-DK" altLang="zh-CN" smtClean="0"/>
              <a:t>LOREM IPSUM DOLOR LOREM </a:t>
            </a:r>
            <a:endParaRPr lang="zh-CN" altLang="en-US" dirty="0"/>
          </a:p>
        </p:txBody>
      </p:sp>
    </p:spTree>
    <p:custDataLst>
      <p:tags r:id="rId24"/>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custDataLst>
              <p:tags r:id="rId1"/>
            </p:custDataLst>
          </p:nvPr>
        </p:nvGrpSpPr>
        <p:grpSpPr>
          <a:xfrm>
            <a:off x="553976" y="2804585"/>
            <a:ext cx="11057483" cy="2069156"/>
            <a:chOff x="733425" y="3245907"/>
            <a:chExt cx="7963213" cy="1490134"/>
          </a:xfrm>
        </p:grpSpPr>
        <p:sp>
          <p:nvSpPr>
            <p:cNvPr id="15" name="任意多边形 14"/>
            <p:cNvSpPr/>
            <p:nvPr>
              <p:custDataLst>
                <p:tags r:id="rId2"/>
              </p:custDataLst>
            </p:nvPr>
          </p:nvSpPr>
          <p:spPr>
            <a:xfrm>
              <a:off x="733425" y="3990974"/>
              <a:ext cx="1490134" cy="745067"/>
            </a:xfrm>
            <a:custGeom>
              <a:avLst/>
              <a:gdLst>
                <a:gd name="connsiteX0" fmla="*/ 0 w 1490134"/>
                <a:gd name="connsiteY0" fmla="*/ 0 h 745067"/>
                <a:gd name="connsiteX1" fmla="*/ 198966 w 1490134"/>
                <a:gd name="connsiteY1" fmla="*/ 0 h 745067"/>
                <a:gd name="connsiteX2" fmla="*/ 210061 w 1490134"/>
                <a:gd name="connsiteY2" fmla="*/ 110057 h 745067"/>
                <a:gd name="connsiteX3" fmla="*/ 745066 w 1490134"/>
                <a:gd name="connsiteY3" fmla="*/ 546099 h 745067"/>
                <a:gd name="connsiteX4" fmla="*/ 1280071 w 1490134"/>
                <a:gd name="connsiteY4" fmla="*/ 110057 h 745067"/>
                <a:gd name="connsiteX5" fmla="*/ 1291166 w 1490134"/>
                <a:gd name="connsiteY5" fmla="*/ 0 h 745067"/>
                <a:gd name="connsiteX6" fmla="*/ 1490134 w 1490134"/>
                <a:gd name="connsiteY6" fmla="*/ 0 h 745067"/>
                <a:gd name="connsiteX7" fmla="*/ 745067 w 1490134"/>
                <a:gd name="connsiteY7" fmla="*/ 745067 h 745067"/>
                <a:gd name="connsiteX8" fmla="*/ 0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2"/>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smtClean="0"/>
            </a:p>
          </p:txBody>
        </p:sp>
        <p:sp>
          <p:nvSpPr>
            <p:cNvPr id="16" name="任意多边形 15"/>
            <p:cNvSpPr/>
            <p:nvPr>
              <p:custDataLst>
                <p:tags r:id="rId3"/>
              </p:custDataLst>
            </p:nvPr>
          </p:nvSpPr>
          <p:spPr>
            <a:xfrm>
              <a:off x="2028041" y="3245907"/>
              <a:ext cx="1490134" cy="745067"/>
            </a:xfrm>
            <a:custGeom>
              <a:avLst/>
              <a:gdLst>
                <a:gd name="connsiteX0" fmla="*/ 745067 w 1490134"/>
                <a:gd name="connsiteY0" fmla="*/ 0 h 745067"/>
                <a:gd name="connsiteX1" fmla="*/ 1490134 w 1490134"/>
                <a:gd name="connsiteY1" fmla="*/ 745067 h 745067"/>
                <a:gd name="connsiteX2" fmla="*/ 1291166 w 1490134"/>
                <a:gd name="connsiteY2" fmla="*/ 745067 h 745067"/>
                <a:gd name="connsiteX3" fmla="*/ 1291166 w 1490134"/>
                <a:gd name="connsiteY3" fmla="*/ 745066 h 745067"/>
                <a:gd name="connsiteX4" fmla="*/ 745066 w 1490134"/>
                <a:gd name="connsiteY4" fmla="*/ 198966 h 745067"/>
                <a:gd name="connsiteX5" fmla="*/ 198966 w 1490134"/>
                <a:gd name="connsiteY5" fmla="*/ 745066 h 745067"/>
                <a:gd name="connsiteX6" fmla="*/ 198966 w 1490134"/>
                <a:gd name="connsiteY6" fmla="*/ 745067 h 745067"/>
                <a:gd name="connsiteX7" fmla="*/ 0 w 1490134"/>
                <a:gd name="connsiteY7" fmla="*/ 745067 h 745067"/>
                <a:gd name="connsiteX8" fmla="*/ 745067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2"/>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smtClean="0"/>
            </a:p>
          </p:txBody>
        </p:sp>
        <p:sp>
          <p:nvSpPr>
            <p:cNvPr id="17" name="任意多边形 16"/>
            <p:cNvSpPr/>
            <p:nvPr>
              <p:custDataLst>
                <p:tags r:id="rId4"/>
              </p:custDataLst>
            </p:nvPr>
          </p:nvSpPr>
          <p:spPr>
            <a:xfrm>
              <a:off x="3322657" y="3990974"/>
              <a:ext cx="1490134" cy="745067"/>
            </a:xfrm>
            <a:custGeom>
              <a:avLst/>
              <a:gdLst>
                <a:gd name="connsiteX0" fmla="*/ 0 w 1490134"/>
                <a:gd name="connsiteY0" fmla="*/ 0 h 745067"/>
                <a:gd name="connsiteX1" fmla="*/ 198966 w 1490134"/>
                <a:gd name="connsiteY1" fmla="*/ 0 h 745067"/>
                <a:gd name="connsiteX2" fmla="*/ 210061 w 1490134"/>
                <a:gd name="connsiteY2" fmla="*/ 110057 h 745067"/>
                <a:gd name="connsiteX3" fmla="*/ 745066 w 1490134"/>
                <a:gd name="connsiteY3" fmla="*/ 546099 h 745067"/>
                <a:gd name="connsiteX4" fmla="*/ 1280071 w 1490134"/>
                <a:gd name="connsiteY4" fmla="*/ 110057 h 745067"/>
                <a:gd name="connsiteX5" fmla="*/ 1291166 w 1490134"/>
                <a:gd name="connsiteY5" fmla="*/ 0 h 745067"/>
                <a:gd name="connsiteX6" fmla="*/ 1490134 w 1490134"/>
                <a:gd name="connsiteY6" fmla="*/ 0 h 745067"/>
                <a:gd name="connsiteX7" fmla="*/ 745067 w 1490134"/>
                <a:gd name="connsiteY7" fmla="*/ 745067 h 745067"/>
                <a:gd name="connsiteX8" fmla="*/ 0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2"/>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smtClean="0"/>
            </a:p>
          </p:txBody>
        </p:sp>
        <p:sp>
          <p:nvSpPr>
            <p:cNvPr id="18" name="任意多边形 17"/>
            <p:cNvSpPr/>
            <p:nvPr>
              <p:custDataLst>
                <p:tags r:id="rId5"/>
              </p:custDataLst>
            </p:nvPr>
          </p:nvSpPr>
          <p:spPr>
            <a:xfrm>
              <a:off x="4617273" y="3245907"/>
              <a:ext cx="1490134" cy="745067"/>
            </a:xfrm>
            <a:custGeom>
              <a:avLst/>
              <a:gdLst>
                <a:gd name="connsiteX0" fmla="*/ 745067 w 1490134"/>
                <a:gd name="connsiteY0" fmla="*/ 0 h 745067"/>
                <a:gd name="connsiteX1" fmla="*/ 1490134 w 1490134"/>
                <a:gd name="connsiteY1" fmla="*/ 745067 h 745067"/>
                <a:gd name="connsiteX2" fmla="*/ 1291166 w 1490134"/>
                <a:gd name="connsiteY2" fmla="*/ 745067 h 745067"/>
                <a:gd name="connsiteX3" fmla="*/ 1291166 w 1490134"/>
                <a:gd name="connsiteY3" fmla="*/ 745066 h 745067"/>
                <a:gd name="connsiteX4" fmla="*/ 745066 w 1490134"/>
                <a:gd name="connsiteY4" fmla="*/ 198966 h 745067"/>
                <a:gd name="connsiteX5" fmla="*/ 198966 w 1490134"/>
                <a:gd name="connsiteY5" fmla="*/ 745066 h 745067"/>
                <a:gd name="connsiteX6" fmla="*/ 198966 w 1490134"/>
                <a:gd name="connsiteY6" fmla="*/ 745067 h 745067"/>
                <a:gd name="connsiteX7" fmla="*/ 0 w 1490134"/>
                <a:gd name="connsiteY7" fmla="*/ 745067 h 745067"/>
                <a:gd name="connsiteX8" fmla="*/ 745067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2"/>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smtClean="0"/>
            </a:p>
          </p:txBody>
        </p:sp>
        <p:sp>
          <p:nvSpPr>
            <p:cNvPr id="19" name="任意多边形 18"/>
            <p:cNvSpPr/>
            <p:nvPr>
              <p:custDataLst>
                <p:tags r:id="rId6"/>
              </p:custDataLst>
            </p:nvPr>
          </p:nvSpPr>
          <p:spPr>
            <a:xfrm>
              <a:off x="5911889" y="3990974"/>
              <a:ext cx="1490134" cy="745067"/>
            </a:xfrm>
            <a:custGeom>
              <a:avLst/>
              <a:gdLst>
                <a:gd name="connsiteX0" fmla="*/ 0 w 1490134"/>
                <a:gd name="connsiteY0" fmla="*/ 0 h 745067"/>
                <a:gd name="connsiteX1" fmla="*/ 198966 w 1490134"/>
                <a:gd name="connsiteY1" fmla="*/ 0 h 745067"/>
                <a:gd name="connsiteX2" fmla="*/ 210061 w 1490134"/>
                <a:gd name="connsiteY2" fmla="*/ 110057 h 745067"/>
                <a:gd name="connsiteX3" fmla="*/ 745066 w 1490134"/>
                <a:gd name="connsiteY3" fmla="*/ 546099 h 745067"/>
                <a:gd name="connsiteX4" fmla="*/ 1280071 w 1490134"/>
                <a:gd name="connsiteY4" fmla="*/ 110057 h 745067"/>
                <a:gd name="connsiteX5" fmla="*/ 1291166 w 1490134"/>
                <a:gd name="connsiteY5" fmla="*/ 0 h 745067"/>
                <a:gd name="connsiteX6" fmla="*/ 1490134 w 1490134"/>
                <a:gd name="connsiteY6" fmla="*/ 0 h 745067"/>
                <a:gd name="connsiteX7" fmla="*/ 745067 w 1490134"/>
                <a:gd name="connsiteY7" fmla="*/ 745067 h 745067"/>
                <a:gd name="connsiteX8" fmla="*/ 0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2"/>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smtClean="0"/>
            </a:p>
          </p:txBody>
        </p:sp>
        <p:sp>
          <p:nvSpPr>
            <p:cNvPr id="20" name="任意多边形 19"/>
            <p:cNvSpPr/>
            <p:nvPr>
              <p:custDataLst>
                <p:tags r:id="rId7"/>
              </p:custDataLst>
            </p:nvPr>
          </p:nvSpPr>
          <p:spPr>
            <a:xfrm>
              <a:off x="7206504" y="3245907"/>
              <a:ext cx="1490134" cy="745067"/>
            </a:xfrm>
            <a:custGeom>
              <a:avLst/>
              <a:gdLst>
                <a:gd name="connsiteX0" fmla="*/ 745067 w 1490134"/>
                <a:gd name="connsiteY0" fmla="*/ 0 h 745067"/>
                <a:gd name="connsiteX1" fmla="*/ 1490134 w 1490134"/>
                <a:gd name="connsiteY1" fmla="*/ 745067 h 745067"/>
                <a:gd name="connsiteX2" fmla="*/ 1291166 w 1490134"/>
                <a:gd name="connsiteY2" fmla="*/ 745067 h 745067"/>
                <a:gd name="connsiteX3" fmla="*/ 1291166 w 1490134"/>
                <a:gd name="connsiteY3" fmla="*/ 745066 h 745067"/>
                <a:gd name="connsiteX4" fmla="*/ 745066 w 1490134"/>
                <a:gd name="connsiteY4" fmla="*/ 198966 h 745067"/>
                <a:gd name="connsiteX5" fmla="*/ 198966 w 1490134"/>
                <a:gd name="connsiteY5" fmla="*/ 745066 h 745067"/>
                <a:gd name="connsiteX6" fmla="*/ 198966 w 1490134"/>
                <a:gd name="connsiteY6" fmla="*/ 745067 h 745067"/>
                <a:gd name="connsiteX7" fmla="*/ 0 w 1490134"/>
                <a:gd name="connsiteY7" fmla="*/ 745067 h 745067"/>
                <a:gd name="connsiteX8" fmla="*/ 745067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2"/>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smtClean="0"/>
            </a:p>
          </p:txBody>
        </p:sp>
      </p:grpSp>
      <p:grpSp>
        <p:nvGrpSpPr>
          <p:cNvPr id="8" name="组合 7"/>
          <p:cNvGrpSpPr/>
          <p:nvPr>
            <p:custDataLst>
              <p:tags r:id="rId8"/>
            </p:custDataLst>
          </p:nvPr>
        </p:nvGrpSpPr>
        <p:grpSpPr>
          <a:xfrm>
            <a:off x="553976" y="2804585"/>
            <a:ext cx="11057483" cy="2069156"/>
            <a:chOff x="733425" y="3245907"/>
            <a:chExt cx="7963213" cy="1490134"/>
          </a:xfrm>
        </p:grpSpPr>
        <p:sp>
          <p:nvSpPr>
            <p:cNvPr id="9" name="任意多边形 8"/>
            <p:cNvSpPr/>
            <p:nvPr>
              <p:custDataLst>
                <p:tags r:id="rId9"/>
              </p:custDataLst>
            </p:nvPr>
          </p:nvSpPr>
          <p:spPr>
            <a:xfrm>
              <a:off x="733425" y="3245907"/>
              <a:ext cx="1490134" cy="745067"/>
            </a:xfrm>
            <a:custGeom>
              <a:avLst/>
              <a:gdLst>
                <a:gd name="connsiteX0" fmla="*/ 745067 w 1490134"/>
                <a:gd name="connsiteY0" fmla="*/ 0 h 745067"/>
                <a:gd name="connsiteX1" fmla="*/ 1490134 w 1490134"/>
                <a:gd name="connsiteY1" fmla="*/ 745067 h 745067"/>
                <a:gd name="connsiteX2" fmla="*/ 1291166 w 1490134"/>
                <a:gd name="connsiteY2" fmla="*/ 745067 h 745067"/>
                <a:gd name="connsiteX3" fmla="*/ 1291166 w 1490134"/>
                <a:gd name="connsiteY3" fmla="*/ 745066 h 745067"/>
                <a:gd name="connsiteX4" fmla="*/ 745066 w 1490134"/>
                <a:gd name="connsiteY4" fmla="*/ 198966 h 745067"/>
                <a:gd name="connsiteX5" fmla="*/ 198966 w 1490134"/>
                <a:gd name="connsiteY5" fmla="*/ 745066 h 745067"/>
                <a:gd name="connsiteX6" fmla="*/ 198966 w 1490134"/>
                <a:gd name="connsiteY6" fmla="*/ 745067 h 745067"/>
                <a:gd name="connsiteX7" fmla="*/ 0 w 1490134"/>
                <a:gd name="connsiteY7" fmla="*/ 745067 h 745067"/>
                <a:gd name="connsiteX8" fmla="*/ 745067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1"/>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smtClean="0"/>
            </a:p>
          </p:txBody>
        </p:sp>
        <p:sp>
          <p:nvSpPr>
            <p:cNvPr id="10" name="任意多边形 9"/>
            <p:cNvSpPr/>
            <p:nvPr>
              <p:custDataLst>
                <p:tags r:id="rId10"/>
              </p:custDataLst>
            </p:nvPr>
          </p:nvSpPr>
          <p:spPr>
            <a:xfrm>
              <a:off x="2028041" y="3990974"/>
              <a:ext cx="1490134" cy="745067"/>
            </a:xfrm>
            <a:custGeom>
              <a:avLst/>
              <a:gdLst>
                <a:gd name="connsiteX0" fmla="*/ 0 w 1490134"/>
                <a:gd name="connsiteY0" fmla="*/ 0 h 745067"/>
                <a:gd name="connsiteX1" fmla="*/ 198966 w 1490134"/>
                <a:gd name="connsiteY1" fmla="*/ 0 h 745067"/>
                <a:gd name="connsiteX2" fmla="*/ 210061 w 1490134"/>
                <a:gd name="connsiteY2" fmla="*/ 110057 h 745067"/>
                <a:gd name="connsiteX3" fmla="*/ 745066 w 1490134"/>
                <a:gd name="connsiteY3" fmla="*/ 546099 h 745067"/>
                <a:gd name="connsiteX4" fmla="*/ 1280071 w 1490134"/>
                <a:gd name="connsiteY4" fmla="*/ 110057 h 745067"/>
                <a:gd name="connsiteX5" fmla="*/ 1291166 w 1490134"/>
                <a:gd name="connsiteY5" fmla="*/ 0 h 745067"/>
                <a:gd name="connsiteX6" fmla="*/ 1490134 w 1490134"/>
                <a:gd name="connsiteY6" fmla="*/ 0 h 745067"/>
                <a:gd name="connsiteX7" fmla="*/ 745067 w 1490134"/>
                <a:gd name="connsiteY7" fmla="*/ 745067 h 745067"/>
                <a:gd name="connsiteX8" fmla="*/ 0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1"/>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smtClean="0"/>
            </a:p>
          </p:txBody>
        </p:sp>
        <p:sp>
          <p:nvSpPr>
            <p:cNvPr id="11" name="任意多边形 10"/>
            <p:cNvSpPr/>
            <p:nvPr>
              <p:custDataLst>
                <p:tags r:id="rId11"/>
              </p:custDataLst>
            </p:nvPr>
          </p:nvSpPr>
          <p:spPr>
            <a:xfrm>
              <a:off x="3322657" y="3245907"/>
              <a:ext cx="1490134" cy="745067"/>
            </a:xfrm>
            <a:custGeom>
              <a:avLst/>
              <a:gdLst>
                <a:gd name="connsiteX0" fmla="*/ 745067 w 1490134"/>
                <a:gd name="connsiteY0" fmla="*/ 0 h 745067"/>
                <a:gd name="connsiteX1" fmla="*/ 1490134 w 1490134"/>
                <a:gd name="connsiteY1" fmla="*/ 745067 h 745067"/>
                <a:gd name="connsiteX2" fmla="*/ 1291166 w 1490134"/>
                <a:gd name="connsiteY2" fmla="*/ 745067 h 745067"/>
                <a:gd name="connsiteX3" fmla="*/ 1291166 w 1490134"/>
                <a:gd name="connsiteY3" fmla="*/ 745066 h 745067"/>
                <a:gd name="connsiteX4" fmla="*/ 745066 w 1490134"/>
                <a:gd name="connsiteY4" fmla="*/ 198966 h 745067"/>
                <a:gd name="connsiteX5" fmla="*/ 198966 w 1490134"/>
                <a:gd name="connsiteY5" fmla="*/ 745066 h 745067"/>
                <a:gd name="connsiteX6" fmla="*/ 198966 w 1490134"/>
                <a:gd name="connsiteY6" fmla="*/ 745067 h 745067"/>
                <a:gd name="connsiteX7" fmla="*/ 0 w 1490134"/>
                <a:gd name="connsiteY7" fmla="*/ 745067 h 745067"/>
                <a:gd name="connsiteX8" fmla="*/ 745067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1"/>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smtClean="0"/>
            </a:p>
          </p:txBody>
        </p:sp>
        <p:sp>
          <p:nvSpPr>
            <p:cNvPr id="12" name="任意多边形 11"/>
            <p:cNvSpPr/>
            <p:nvPr>
              <p:custDataLst>
                <p:tags r:id="rId12"/>
              </p:custDataLst>
            </p:nvPr>
          </p:nvSpPr>
          <p:spPr>
            <a:xfrm>
              <a:off x="4617273" y="3990974"/>
              <a:ext cx="1490134" cy="745067"/>
            </a:xfrm>
            <a:custGeom>
              <a:avLst/>
              <a:gdLst>
                <a:gd name="connsiteX0" fmla="*/ 0 w 1490134"/>
                <a:gd name="connsiteY0" fmla="*/ 0 h 745067"/>
                <a:gd name="connsiteX1" fmla="*/ 198966 w 1490134"/>
                <a:gd name="connsiteY1" fmla="*/ 0 h 745067"/>
                <a:gd name="connsiteX2" fmla="*/ 210061 w 1490134"/>
                <a:gd name="connsiteY2" fmla="*/ 110057 h 745067"/>
                <a:gd name="connsiteX3" fmla="*/ 745066 w 1490134"/>
                <a:gd name="connsiteY3" fmla="*/ 546099 h 745067"/>
                <a:gd name="connsiteX4" fmla="*/ 1280071 w 1490134"/>
                <a:gd name="connsiteY4" fmla="*/ 110057 h 745067"/>
                <a:gd name="connsiteX5" fmla="*/ 1291166 w 1490134"/>
                <a:gd name="connsiteY5" fmla="*/ 0 h 745067"/>
                <a:gd name="connsiteX6" fmla="*/ 1490134 w 1490134"/>
                <a:gd name="connsiteY6" fmla="*/ 0 h 745067"/>
                <a:gd name="connsiteX7" fmla="*/ 745067 w 1490134"/>
                <a:gd name="connsiteY7" fmla="*/ 745067 h 745067"/>
                <a:gd name="connsiteX8" fmla="*/ 0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1"/>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smtClean="0"/>
            </a:p>
          </p:txBody>
        </p:sp>
        <p:sp>
          <p:nvSpPr>
            <p:cNvPr id="13" name="任意多边形 12"/>
            <p:cNvSpPr/>
            <p:nvPr>
              <p:custDataLst>
                <p:tags r:id="rId13"/>
              </p:custDataLst>
            </p:nvPr>
          </p:nvSpPr>
          <p:spPr>
            <a:xfrm>
              <a:off x="5911889" y="3245907"/>
              <a:ext cx="1490134" cy="745067"/>
            </a:xfrm>
            <a:custGeom>
              <a:avLst/>
              <a:gdLst>
                <a:gd name="connsiteX0" fmla="*/ 745067 w 1490134"/>
                <a:gd name="connsiteY0" fmla="*/ 0 h 745067"/>
                <a:gd name="connsiteX1" fmla="*/ 1490134 w 1490134"/>
                <a:gd name="connsiteY1" fmla="*/ 745067 h 745067"/>
                <a:gd name="connsiteX2" fmla="*/ 1291166 w 1490134"/>
                <a:gd name="connsiteY2" fmla="*/ 745067 h 745067"/>
                <a:gd name="connsiteX3" fmla="*/ 1291166 w 1490134"/>
                <a:gd name="connsiteY3" fmla="*/ 745066 h 745067"/>
                <a:gd name="connsiteX4" fmla="*/ 745066 w 1490134"/>
                <a:gd name="connsiteY4" fmla="*/ 198966 h 745067"/>
                <a:gd name="connsiteX5" fmla="*/ 198966 w 1490134"/>
                <a:gd name="connsiteY5" fmla="*/ 745066 h 745067"/>
                <a:gd name="connsiteX6" fmla="*/ 198966 w 1490134"/>
                <a:gd name="connsiteY6" fmla="*/ 745067 h 745067"/>
                <a:gd name="connsiteX7" fmla="*/ 0 w 1490134"/>
                <a:gd name="connsiteY7" fmla="*/ 745067 h 745067"/>
                <a:gd name="connsiteX8" fmla="*/ 745067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745067" y="0"/>
                  </a:moveTo>
                  <a:cubicBezTo>
                    <a:pt x="1156556" y="0"/>
                    <a:pt x="1490134" y="333578"/>
                    <a:pt x="1490134" y="745067"/>
                  </a:cubicBezTo>
                  <a:lnTo>
                    <a:pt x="1291166" y="745067"/>
                  </a:lnTo>
                  <a:lnTo>
                    <a:pt x="1291166" y="745066"/>
                  </a:lnTo>
                  <a:cubicBezTo>
                    <a:pt x="1291166" y="443463"/>
                    <a:pt x="1046669" y="198966"/>
                    <a:pt x="745066" y="198966"/>
                  </a:cubicBezTo>
                  <a:cubicBezTo>
                    <a:pt x="443463" y="198966"/>
                    <a:pt x="198966" y="443463"/>
                    <a:pt x="198966" y="745066"/>
                  </a:cubicBezTo>
                  <a:lnTo>
                    <a:pt x="198966" y="745067"/>
                  </a:lnTo>
                  <a:lnTo>
                    <a:pt x="0" y="745067"/>
                  </a:lnTo>
                  <a:cubicBezTo>
                    <a:pt x="0" y="333578"/>
                    <a:pt x="333578" y="0"/>
                    <a:pt x="745067" y="0"/>
                  </a:cubicBezTo>
                  <a:close/>
                </a:path>
              </a:pathLst>
            </a:custGeom>
            <a:solidFill>
              <a:schemeClr val="accent1"/>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smtClean="0"/>
            </a:p>
          </p:txBody>
        </p:sp>
        <p:sp>
          <p:nvSpPr>
            <p:cNvPr id="14" name="任意多边形 13"/>
            <p:cNvSpPr/>
            <p:nvPr>
              <p:custDataLst>
                <p:tags r:id="rId14"/>
              </p:custDataLst>
            </p:nvPr>
          </p:nvSpPr>
          <p:spPr>
            <a:xfrm>
              <a:off x="7206504" y="3990974"/>
              <a:ext cx="1490134" cy="745067"/>
            </a:xfrm>
            <a:custGeom>
              <a:avLst/>
              <a:gdLst>
                <a:gd name="connsiteX0" fmla="*/ 0 w 1490134"/>
                <a:gd name="connsiteY0" fmla="*/ 0 h 745067"/>
                <a:gd name="connsiteX1" fmla="*/ 198966 w 1490134"/>
                <a:gd name="connsiteY1" fmla="*/ 0 h 745067"/>
                <a:gd name="connsiteX2" fmla="*/ 210061 w 1490134"/>
                <a:gd name="connsiteY2" fmla="*/ 110057 h 745067"/>
                <a:gd name="connsiteX3" fmla="*/ 745066 w 1490134"/>
                <a:gd name="connsiteY3" fmla="*/ 546099 h 745067"/>
                <a:gd name="connsiteX4" fmla="*/ 1280071 w 1490134"/>
                <a:gd name="connsiteY4" fmla="*/ 110057 h 745067"/>
                <a:gd name="connsiteX5" fmla="*/ 1291166 w 1490134"/>
                <a:gd name="connsiteY5" fmla="*/ 0 h 745067"/>
                <a:gd name="connsiteX6" fmla="*/ 1490134 w 1490134"/>
                <a:gd name="connsiteY6" fmla="*/ 0 h 745067"/>
                <a:gd name="connsiteX7" fmla="*/ 745067 w 1490134"/>
                <a:gd name="connsiteY7" fmla="*/ 745067 h 745067"/>
                <a:gd name="connsiteX8" fmla="*/ 0 w 1490134"/>
                <a:gd name="connsiteY8"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34" h="745067">
                  <a:moveTo>
                    <a:pt x="0" y="0"/>
                  </a:moveTo>
                  <a:lnTo>
                    <a:pt x="198966" y="0"/>
                  </a:lnTo>
                  <a:lnTo>
                    <a:pt x="210061" y="110057"/>
                  </a:lnTo>
                  <a:cubicBezTo>
                    <a:pt x="260983" y="358906"/>
                    <a:pt x="481164" y="546099"/>
                    <a:pt x="745066" y="546099"/>
                  </a:cubicBezTo>
                  <a:cubicBezTo>
                    <a:pt x="1008969" y="546099"/>
                    <a:pt x="1229150" y="358906"/>
                    <a:pt x="1280071" y="110057"/>
                  </a:cubicBezTo>
                  <a:lnTo>
                    <a:pt x="1291166" y="0"/>
                  </a:lnTo>
                  <a:lnTo>
                    <a:pt x="1490134" y="0"/>
                  </a:lnTo>
                  <a:cubicBezTo>
                    <a:pt x="1490134" y="411489"/>
                    <a:pt x="1156556" y="745067"/>
                    <a:pt x="745067" y="745067"/>
                  </a:cubicBezTo>
                  <a:cubicBezTo>
                    <a:pt x="333578" y="745067"/>
                    <a:pt x="0" y="411489"/>
                    <a:pt x="0" y="0"/>
                  </a:cubicBezTo>
                  <a:close/>
                </a:path>
              </a:pathLst>
            </a:custGeom>
            <a:solidFill>
              <a:schemeClr val="accent1"/>
            </a:solidFill>
          </p:spPr>
          <p:txBody>
            <a:bodyPr rot="0" spcFirstLastPara="0" vertOverflow="overflow" horzOverflow="overflow" vert="horz" wrap="square" lIns="216000" tIns="216000" rIns="216000" bIns="216000" numCol="1" spcCol="0" rtlCol="0" fromWordArt="0" anchor="ctr" anchorCtr="0" forceAA="0" compatLnSpc="1">
              <a:noAutofit/>
            </a:bodyPr>
            <a:lstStyle/>
            <a:p>
              <a:pPr algn="ctr">
                <a:lnSpc>
                  <a:spcPct val="130000"/>
                </a:lnSpc>
              </a:pPr>
              <a:endParaRPr lang="zh-CN" altLang="en-US" sz="2000" dirty="0" err="1" smtClean="0"/>
            </a:p>
          </p:txBody>
        </p:sp>
      </p:grpSp>
      <p:sp>
        <p:nvSpPr>
          <p:cNvPr id="21" name="矩形 20"/>
          <p:cNvSpPr/>
          <p:nvPr>
            <p:custDataLst>
              <p:tags r:id="rId15"/>
            </p:custDataLst>
          </p:nvPr>
        </p:nvSpPr>
        <p:spPr>
          <a:xfrm>
            <a:off x="825467" y="3582741"/>
            <a:ext cx="1526175" cy="512844"/>
          </a:xfrm>
          <a:prstGeom prst="rect">
            <a:avLst/>
          </a:prstGeom>
        </p:spPr>
        <p:txBody>
          <a:bodyPr wrap="square" anchor="ctr">
            <a:normAutofit/>
          </a:bodyPr>
          <a:lstStyle/>
          <a:p>
            <a:pPr algn="ctr"/>
            <a:r>
              <a:rPr lang="en-US" altLang="zh-CN" kern="0" smtClean="0">
                <a:latin typeface="+mj-lt"/>
                <a:ea typeface="+mj-ea"/>
                <a:cs typeface="+mj-cs"/>
              </a:rPr>
              <a:t>LOREM</a:t>
            </a:r>
            <a:endParaRPr lang="zh-CN" altLang="en-US" dirty="0">
              <a:latin typeface="+mj-lt"/>
              <a:ea typeface="+mj-ea"/>
              <a:cs typeface="+mj-cs"/>
            </a:endParaRPr>
          </a:p>
        </p:txBody>
      </p:sp>
      <p:sp>
        <p:nvSpPr>
          <p:cNvPr id="22" name="矩形 21"/>
          <p:cNvSpPr/>
          <p:nvPr>
            <p:custDataLst>
              <p:tags r:id="rId16"/>
            </p:custDataLst>
          </p:nvPr>
        </p:nvSpPr>
        <p:spPr>
          <a:xfrm>
            <a:off x="2623132" y="3582741"/>
            <a:ext cx="1526175" cy="512844"/>
          </a:xfrm>
          <a:prstGeom prst="rect">
            <a:avLst/>
          </a:prstGeom>
        </p:spPr>
        <p:txBody>
          <a:bodyPr wrap="square" anchor="ctr">
            <a:normAutofit/>
          </a:bodyPr>
          <a:lstStyle/>
          <a:p>
            <a:pPr algn="ctr"/>
            <a:r>
              <a:rPr lang="en-US" altLang="zh-CN" kern="0" smtClean="0">
                <a:latin typeface="+mj-lt"/>
                <a:ea typeface="+mj-ea"/>
                <a:cs typeface="+mj-cs"/>
              </a:rPr>
              <a:t>LOREM</a:t>
            </a:r>
            <a:endParaRPr lang="zh-CN" altLang="en-US" dirty="0">
              <a:latin typeface="+mj-lt"/>
              <a:ea typeface="+mj-ea"/>
              <a:cs typeface="+mj-cs"/>
            </a:endParaRPr>
          </a:p>
        </p:txBody>
      </p:sp>
      <p:sp>
        <p:nvSpPr>
          <p:cNvPr id="23" name="矩形 22"/>
          <p:cNvSpPr/>
          <p:nvPr>
            <p:custDataLst>
              <p:tags r:id="rId17"/>
            </p:custDataLst>
          </p:nvPr>
        </p:nvSpPr>
        <p:spPr>
          <a:xfrm>
            <a:off x="4420798" y="3582741"/>
            <a:ext cx="1526175" cy="512844"/>
          </a:xfrm>
          <a:prstGeom prst="rect">
            <a:avLst/>
          </a:prstGeom>
        </p:spPr>
        <p:txBody>
          <a:bodyPr wrap="square" anchor="ctr">
            <a:normAutofit/>
          </a:bodyPr>
          <a:lstStyle/>
          <a:p>
            <a:pPr algn="ctr"/>
            <a:r>
              <a:rPr lang="en-US" altLang="zh-CN" kern="0" smtClean="0">
                <a:latin typeface="+mj-lt"/>
                <a:ea typeface="+mj-ea"/>
                <a:cs typeface="+mj-cs"/>
              </a:rPr>
              <a:t>LOREM</a:t>
            </a:r>
            <a:endParaRPr lang="zh-CN" altLang="en-US" dirty="0">
              <a:latin typeface="+mj-lt"/>
              <a:ea typeface="+mj-ea"/>
              <a:cs typeface="+mj-cs"/>
            </a:endParaRPr>
          </a:p>
        </p:txBody>
      </p:sp>
      <p:sp>
        <p:nvSpPr>
          <p:cNvPr id="24" name="矩形 23"/>
          <p:cNvSpPr/>
          <p:nvPr>
            <p:custDataLst>
              <p:tags r:id="rId18"/>
            </p:custDataLst>
          </p:nvPr>
        </p:nvSpPr>
        <p:spPr>
          <a:xfrm>
            <a:off x="6218462" y="3582741"/>
            <a:ext cx="1526175" cy="512844"/>
          </a:xfrm>
          <a:prstGeom prst="rect">
            <a:avLst/>
          </a:prstGeom>
        </p:spPr>
        <p:txBody>
          <a:bodyPr wrap="square" anchor="ctr">
            <a:normAutofit/>
          </a:bodyPr>
          <a:lstStyle/>
          <a:p>
            <a:pPr algn="ctr"/>
            <a:r>
              <a:rPr lang="en-US" altLang="zh-CN" kern="0" smtClean="0">
                <a:latin typeface="+mj-lt"/>
                <a:ea typeface="+mj-ea"/>
                <a:cs typeface="+mj-cs"/>
              </a:rPr>
              <a:t>LOREM</a:t>
            </a:r>
            <a:endParaRPr lang="zh-CN" altLang="en-US" dirty="0">
              <a:latin typeface="+mj-lt"/>
              <a:ea typeface="+mj-ea"/>
              <a:cs typeface="+mj-cs"/>
            </a:endParaRPr>
          </a:p>
        </p:txBody>
      </p:sp>
      <p:sp>
        <p:nvSpPr>
          <p:cNvPr id="25" name="矩形 24"/>
          <p:cNvSpPr/>
          <p:nvPr>
            <p:custDataLst>
              <p:tags r:id="rId19"/>
            </p:custDataLst>
          </p:nvPr>
        </p:nvSpPr>
        <p:spPr>
          <a:xfrm>
            <a:off x="8016128" y="3582741"/>
            <a:ext cx="1526175" cy="512844"/>
          </a:xfrm>
          <a:prstGeom prst="rect">
            <a:avLst/>
          </a:prstGeom>
        </p:spPr>
        <p:txBody>
          <a:bodyPr wrap="square" anchor="ctr">
            <a:normAutofit/>
          </a:bodyPr>
          <a:lstStyle/>
          <a:p>
            <a:pPr algn="ctr"/>
            <a:r>
              <a:rPr lang="en-US" altLang="zh-CN" kern="0" smtClean="0">
                <a:latin typeface="+mj-lt"/>
                <a:ea typeface="+mj-ea"/>
                <a:cs typeface="+mj-cs"/>
              </a:rPr>
              <a:t>LOREM</a:t>
            </a:r>
            <a:endParaRPr lang="zh-CN" altLang="en-US" dirty="0">
              <a:latin typeface="+mj-lt"/>
              <a:ea typeface="+mj-ea"/>
              <a:cs typeface="+mj-cs"/>
            </a:endParaRPr>
          </a:p>
        </p:txBody>
      </p:sp>
      <p:sp>
        <p:nvSpPr>
          <p:cNvPr id="26" name="矩形 25"/>
          <p:cNvSpPr/>
          <p:nvPr>
            <p:custDataLst>
              <p:tags r:id="rId20"/>
            </p:custDataLst>
          </p:nvPr>
        </p:nvSpPr>
        <p:spPr>
          <a:xfrm>
            <a:off x="9813795" y="3582741"/>
            <a:ext cx="1526175" cy="512844"/>
          </a:xfrm>
          <a:prstGeom prst="rect">
            <a:avLst/>
          </a:prstGeom>
        </p:spPr>
        <p:txBody>
          <a:bodyPr wrap="square" anchor="ctr">
            <a:normAutofit/>
          </a:bodyPr>
          <a:lstStyle/>
          <a:p>
            <a:pPr algn="ctr"/>
            <a:r>
              <a:rPr lang="en-US" altLang="zh-CN" kern="0" smtClean="0">
                <a:latin typeface="+mj-lt"/>
                <a:ea typeface="+mj-ea"/>
                <a:cs typeface="+mj-cs"/>
              </a:rPr>
              <a:t>LOREM</a:t>
            </a:r>
            <a:endParaRPr lang="zh-CN" altLang="en-US" dirty="0">
              <a:latin typeface="+mj-lt"/>
              <a:ea typeface="+mj-ea"/>
              <a:cs typeface="+mj-cs"/>
            </a:endParaRPr>
          </a:p>
        </p:txBody>
      </p:sp>
      <p:sp>
        <p:nvSpPr>
          <p:cNvPr id="27" name="矩形 26"/>
          <p:cNvSpPr/>
          <p:nvPr>
            <p:custDataLst>
              <p:tags r:id="rId21"/>
            </p:custDataLst>
          </p:nvPr>
        </p:nvSpPr>
        <p:spPr>
          <a:xfrm>
            <a:off x="380263" y="1522476"/>
            <a:ext cx="2411792" cy="1282109"/>
          </a:xfrm>
          <a:prstGeom prst="rect">
            <a:avLst/>
          </a:prstGeom>
        </p:spPr>
        <p:txBody>
          <a:bodyPr wrap="square" anchor="b">
            <a:normAutofit/>
          </a:bodyPr>
          <a:lstStyle/>
          <a:p>
            <a:pPr algn="just"/>
            <a:r>
              <a:rPr lang="en-US" altLang="zh-CN" kern="0" smtClean="0"/>
              <a:t>LOREM IPSUM</a:t>
            </a:r>
            <a:endParaRPr lang="zh-CN" altLang="en-US" dirty="0"/>
          </a:p>
        </p:txBody>
      </p:sp>
      <p:sp>
        <p:nvSpPr>
          <p:cNvPr id="28" name="矩形 27"/>
          <p:cNvSpPr/>
          <p:nvPr>
            <p:custDataLst>
              <p:tags r:id="rId22"/>
            </p:custDataLst>
          </p:nvPr>
        </p:nvSpPr>
        <p:spPr>
          <a:xfrm>
            <a:off x="3977990" y="1522476"/>
            <a:ext cx="2411792" cy="1282109"/>
          </a:xfrm>
          <a:prstGeom prst="rect">
            <a:avLst/>
          </a:prstGeom>
        </p:spPr>
        <p:txBody>
          <a:bodyPr wrap="square" anchor="b">
            <a:normAutofit/>
          </a:bodyPr>
          <a:lstStyle/>
          <a:p>
            <a:pPr algn="just"/>
            <a:r>
              <a:rPr lang="en-US" altLang="zh-CN" kern="0" smtClean="0"/>
              <a:t>LOREM IPSUM</a:t>
            </a:r>
            <a:endParaRPr lang="zh-CN" altLang="en-US" dirty="0"/>
          </a:p>
        </p:txBody>
      </p:sp>
      <p:sp>
        <p:nvSpPr>
          <p:cNvPr id="29" name="矩形 28"/>
          <p:cNvSpPr/>
          <p:nvPr>
            <p:custDataLst>
              <p:tags r:id="rId23"/>
            </p:custDataLst>
          </p:nvPr>
        </p:nvSpPr>
        <p:spPr>
          <a:xfrm>
            <a:off x="7573320" y="1522476"/>
            <a:ext cx="2411792" cy="1282109"/>
          </a:xfrm>
          <a:prstGeom prst="rect">
            <a:avLst/>
          </a:prstGeom>
        </p:spPr>
        <p:txBody>
          <a:bodyPr wrap="square" anchor="b">
            <a:normAutofit/>
          </a:bodyPr>
          <a:lstStyle/>
          <a:p>
            <a:pPr algn="just"/>
            <a:r>
              <a:rPr lang="en-US" altLang="zh-CN" kern="0" smtClean="0"/>
              <a:t>LOREM IPSUM</a:t>
            </a:r>
            <a:endParaRPr lang="zh-CN" altLang="en-US" dirty="0"/>
          </a:p>
        </p:txBody>
      </p:sp>
      <p:sp>
        <p:nvSpPr>
          <p:cNvPr id="30" name="矩形 29"/>
          <p:cNvSpPr/>
          <p:nvPr>
            <p:custDataLst>
              <p:tags r:id="rId24"/>
            </p:custDataLst>
          </p:nvPr>
        </p:nvSpPr>
        <p:spPr>
          <a:xfrm>
            <a:off x="2206889" y="4868228"/>
            <a:ext cx="2411792" cy="1282109"/>
          </a:xfrm>
          <a:prstGeom prst="rect">
            <a:avLst/>
          </a:prstGeom>
        </p:spPr>
        <p:txBody>
          <a:bodyPr wrap="square">
            <a:normAutofit/>
          </a:bodyPr>
          <a:lstStyle/>
          <a:p>
            <a:pPr algn="just"/>
            <a:r>
              <a:rPr lang="en-US" altLang="zh-CN" kern="0" smtClean="0"/>
              <a:t>LOREM IPSUM</a:t>
            </a:r>
            <a:endParaRPr lang="zh-CN" altLang="en-US" dirty="0"/>
          </a:p>
        </p:txBody>
      </p:sp>
      <p:sp>
        <p:nvSpPr>
          <p:cNvPr id="31" name="矩形 30"/>
          <p:cNvSpPr/>
          <p:nvPr>
            <p:custDataLst>
              <p:tags r:id="rId25"/>
            </p:custDataLst>
          </p:nvPr>
        </p:nvSpPr>
        <p:spPr>
          <a:xfrm>
            <a:off x="5804615" y="4868228"/>
            <a:ext cx="2411792" cy="1282109"/>
          </a:xfrm>
          <a:prstGeom prst="rect">
            <a:avLst/>
          </a:prstGeom>
        </p:spPr>
        <p:txBody>
          <a:bodyPr wrap="square">
            <a:normAutofit/>
          </a:bodyPr>
          <a:lstStyle/>
          <a:p>
            <a:pPr algn="just"/>
            <a:r>
              <a:rPr lang="en-US" altLang="zh-CN" kern="0" smtClean="0"/>
              <a:t>LOREM IPSUM</a:t>
            </a:r>
            <a:endParaRPr lang="zh-CN" altLang="en-US" dirty="0"/>
          </a:p>
        </p:txBody>
      </p:sp>
      <p:sp>
        <p:nvSpPr>
          <p:cNvPr id="32" name="矩形 31"/>
          <p:cNvSpPr/>
          <p:nvPr>
            <p:custDataLst>
              <p:tags r:id="rId26"/>
            </p:custDataLst>
          </p:nvPr>
        </p:nvSpPr>
        <p:spPr>
          <a:xfrm>
            <a:off x="9399945" y="4868228"/>
            <a:ext cx="2411792" cy="1282109"/>
          </a:xfrm>
          <a:prstGeom prst="rect">
            <a:avLst/>
          </a:prstGeom>
        </p:spPr>
        <p:txBody>
          <a:bodyPr wrap="square">
            <a:normAutofit/>
          </a:bodyPr>
          <a:lstStyle/>
          <a:p>
            <a:pPr algn="just"/>
            <a:r>
              <a:rPr lang="en-US" altLang="zh-CN" kern="0" smtClean="0"/>
              <a:t>LOREM IPSUM</a:t>
            </a:r>
            <a:endParaRPr lang="zh-CN" altLang="en-US" dirty="0"/>
          </a:p>
        </p:txBody>
      </p:sp>
      <p:sp>
        <p:nvSpPr>
          <p:cNvPr id="4" name="文本框 3"/>
          <p:cNvSpPr txBox="1"/>
          <p:nvPr>
            <p:custDataLst>
              <p:tags r:id="rId27"/>
            </p:custDataLst>
          </p:nvPr>
        </p:nvSpPr>
        <p:spPr>
          <a:xfrm>
            <a:off x="673101" y="2139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200" b="1" i="0" baseline="0">
                <a:solidFill>
                  <a:schemeClr val="accent1"/>
                </a:solidFill>
                <a:effectLst/>
                <a:latin typeface="+mj-lt"/>
                <a:ea typeface="+mj-ea"/>
                <a:cs typeface="+mj-cs"/>
              </a:defRPr>
            </a:lvl1pPr>
          </a:lstStyle>
          <a:p>
            <a:r>
              <a:rPr lang="da-DK" altLang="zh-CN" smtClean="0"/>
              <a:t>LOREM IPSUM DOLOR LOREM </a:t>
            </a:r>
            <a:endParaRPr lang="zh-CN" altLang="en-US" dirty="0"/>
          </a:p>
        </p:txBody>
      </p:sp>
    </p:spTree>
    <p:custDataLst>
      <p:tags r:id="rId28"/>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custDataLst>
              <p:tags r:id="rId1"/>
            </p:custDataLst>
          </p:nvPr>
        </p:nvSpPr>
        <p:spPr>
          <a:xfrm>
            <a:off x="5460438" y="2517798"/>
            <a:ext cx="1271128" cy="127112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dirty="0" smtClean="0">
                <a:solidFill>
                  <a:schemeClr val="bg1"/>
                </a:solidFill>
              </a:rPr>
              <a:t>01</a:t>
            </a:r>
            <a:endParaRPr lang="zh-CN" altLang="en-US" dirty="0">
              <a:solidFill>
                <a:schemeClr val="bg1"/>
              </a:solidFill>
            </a:endParaRPr>
          </a:p>
        </p:txBody>
      </p:sp>
      <p:sp>
        <p:nvSpPr>
          <p:cNvPr id="20" name="矩形 19"/>
          <p:cNvSpPr/>
          <p:nvPr>
            <p:custDataLst>
              <p:tags r:id="rId2"/>
            </p:custDataLst>
          </p:nvPr>
        </p:nvSpPr>
        <p:spPr>
          <a:xfrm>
            <a:off x="4426356" y="4014556"/>
            <a:ext cx="3339289" cy="760390"/>
          </a:xfrm>
          <a:prstGeom prst="rect">
            <a:avLst/>
          </a:prstGeom>
        </p:spPr>
        <p:txBody>
          <a:bodyPr wrap="square" lIns="0" tIns="0" rIns="0" bIns="0">
            <a:normAutofit/>
          </a:bodyPr>
          <a:lstStyle/>
          <a:p>
            <a:pPr algn="ctr">
              <a:lnSpc>
                <a:spcPct val="110000"/>
              </a:lnSpc>
            </a:pPr>
            <a:r>
              <a:rPr lang="en-US" altLang="zh-CN" smtClean="0">
                <a:solidFill>
                  <a:schemeClr val="bg1">
                    <a:lumMod val="50000"/>
                  </a:schemeClr>
                </a:solidFill>
              </a:rPr>
              <a:t>LOREM IPSUM DOLOR</a:t>
            </a:r>
            <a:endParaRPr lang="zh-CN" altLang="en-US" dirty="0">
              <a:solidFill>
                <a:schemeClr val="bg1">
                  <a:lumMod val="50000"/>
                </a:schemeClr>
              </a:solidFill>
            </a:endParaRPr>
          </a:p>
        </p:txBody>
      </p:sp>
      <p:sp>
        <p:nvSpPr>
          <p:cNvPr id="3" name="文本框 2"/>
          <p:cNvSpPr txBox="1"/>
          <p:nvPr>
            <p:custDataLst>
              <p:tags r:id="rId3"/>
            </p:custDataLst>
          </p:nvPr>
        </p:nvSpPr>
        <p:spPr>
          <a:xfrm>
            <a:off x="673101" y="2139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200" b="1" i="0" baseline="0">
                <a:solidFill>
                  <a:schemeClr val="accent1"/>
                </a:solidFill>
                <a:effectLst/>
                <a:latin typeface="+mj-lt"/>
                <a:ea typeface="+mj-ea"/>
                <a:cs typeface="+mj-cs"/>
              </a:defRPr>
            </a:lvl1pPr>
          </a:lstStyle>
          <a:p>
            <a:r>
              <a:rPr lang="da-DK" altLang="zh-CN" smtClean="0"/>
              <a:t>LOREM IPSUM DOLOR LOREM </a:t>
            </a:r>
            <a:endParaRPr lang="zh-CN" altLang="en-US" dirty="0"/>
          </a:p>
        </p:txBody>
      </p:sp>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pt-BR" altLang="zh-CN" smtClean="0"/>
              <a:t>LOREM IPSUM DOLOR LOREM </a:t>
            </a:r>
            <a:endParaRPr lang="zh-CN" altLang="en-US" dirty="0"/>
          </a:p>
        </p:txBody>
      </p:sp>
      <p:sp>
        <p:nvSpPr>
          <p:cNvPr id="3" name="内容占位符 2"/>
          <p:cNvSpPr>
            <a:spLocks noGrp="1"/>
          </p:cNvSpPr>
          <p:nvPr>
            <p:ph idx="1"/>
            <p:custDataLst>
              <p:tags r:id="rId2"/>
            </p:custDataLst>
          </p:nvPr>
        </p:nvSpPr>
        <p:spPr/>
        <p:txBody>
          <a:bodyPr/>
          <a:lstStyle/>
          <a:p>
            <a:r>
              <a:rPr lang="en-US" altLang="zh-CN" smtClean="0"/>
              <a:t>Lorem ipsum dolor sit amet, consectetur adipisicing elit, sed do eiusmod tempor incididunt ut labore et dolore magna aliqua. Ut enim ad minim veniam, quis nostrud exercitation ullamco laboris nisi ut aliquip ex ea commodo consequat.</a:t>
            </a:r>
            <a:endParaRPr lang="zh-CN" altLang="en-US" dirty="0"/>
          </a:p>
        </p:txBody>
      </p:sp>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custDataLst>
              <p:tags r:id="rId1"/>
            </p:custDataLst>
          </p:nvPr>
        </p:nvSpPr>
        <p:spPr>
          <a:xfrm rot="19476128">
            <a:off x="4430329" y="3405296"/>
            <a:ext cx="3349592" cy="1020385"/>
          </a:xfrm>
          <a:prstGeom prst="roundRect">
            <a:avLst>
              <a:gd name="adj" fmla="val 50000"/>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custDataLst>
              <p:tags r:id="rId2"/>
            </p:custDataLst>
          </p:nvPr>
        </p:nvSpPr>
        <p:spPr>
          <a:xfrm>
            <a:off x="4486479" y="3965598"/>
            <a:ext cx="1271128" cy="127112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mtClean="0">
                <a:solidFill>
                  <a:schemeClr val="bg1"/>
                </a:solidFill>
              </a:rPr>
              <a:t>01</a:t>
            </a:r>
            <a:endParaRPr lang="zh-CN" altLang="en-US">
              <a:solidFill>
                <a:schemeClr val="bg1"/>
              </a:solidFill>
            </a:endParaRPr>
          </a:p>
        </p:txBody>
      </p:sp>
      <p:sp>
        <p:nvSpPr>
          <p:cNvPr id="20" name="矩形 19"/>
          <p:cNvSpPr/>
          <p:nvPr>
            <p:custDataLst>
              <p:tags r:id="rId3"/>
            </p:custDataLst>
          </p:nvPr>
        </p:nvSpPr>
        <p:spPr>
          <a:xfrm>
            <a:off x="3452397" y="5236725"/>
            <a:ext cx="3339289" cy="760390"/>
          </a:xfrm>
          <a:prstGeom prst="rect">
            <a:avLst/>
          </a:prstGeom>
        </p:spPr>
        <p:txBody>
          <a:bodyPr wrap="square" lIns="0" tIns="0" rIns="0" bIns="0">
            <a:normAutofit/>
          </a:bodyPr>
          <a:lstStyle/>
          <a:p>
            <a:pPr algn="ctr">
              <a:lnSpc>
                <a:spcPct val="110000"/>
              </a:lnSpc>
            </a:pPr>
            <a:r>
              <a:rPr lang="en-US" altLang="zh-CN" dirty="0" smtClean="0">
                <a:solidFill>
                  <a:schemeClr val="bg1">
                    <a:lumMod val="50000"/>
                  </a:schemeClr>
                </a:solidFill>
              </a:rPr>
              <a:t>LOREM IPSUM DOLOR</a:t>
            </a:r>
            <a:endParaRPr lang="zh-CN" altLang="en-US" dirty="0">
              <a:solidFill>
                <a:schemeClr val="bg1">
                  <a:lumMod val="50000"/>
                </a:schemeClr>
              </a:solidFill>
            </a:endParaRPr>
          </a:p>
        </p:txBody>
      </p:sp>
      <p:sp>
        <p:nvSpPr>
          <p:cNvPr id="28" name="椭圆 27"/>
          <p:cNvSpPr/>
          <p:nvPr>
            <p:custDataLst>
              <p:tags r:id="rId4"/>
            </p:custDataLst>
          </p:nvPr>
        </p:nvSpPr>
        <p:spPr>
          <a:xfrm>
            <a:off x="6438657" y="2616046"/>
            <a:ext cx="1271128" cy="127112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mtClean="0">
                <a:solidFill>
                  <a:schemeClr val="bg1"/>
                </a:solidFill>
              </a:rPr>
              <a:t>02</a:t>
            </a:r>
            <a:endParaRPr lang="zh-CN" altLang="en-US">
              <a:solidFill>
                <a:schemeClr val="bg1"/>
              </a:solidFill>
            </a:endParaRPr>
          </a:p>
        </p:txBody>
      </p:sp>
      <p:sp>
        <p:nvSpPr>
          <p:cNvPr id="29" name="矩形 28"/>
          <p:cNvSpPr/>
          <p:nvPr>
            <p:custDataLst>
              <p:tags r:id="rId5"/>
            </p:custDataLst>
          </p:nvPr>
        </p:nvSpPr>
        <p:spPr>
          <a:xfrm>
            <a:off x="5400315" y="1855654"/>
            <a:ext cx="3339289" cy="760390"/>
          </a:xfrm>
          <a:prstGeom prst="rect">
            <a:avLst/>
          </a:prstGeom>
        </p:spPr>
        <p:txBody>
          <a:bodyPr wrap="square" lIns="0" tIns="0" rIns="0" bIns="0" anchor="b" anchorCtr="0">
            <a:normAutofit/>
          </a:bodyPr>
          <a:lstStyle/>
          <a:p>
            <a:pPr algn="ctr">
              <a:lnSpc>
                <a:spcPct val="110000"/>
              </a:lnSpc>
            </a:pPr>
            <a:r>
              <a:rPr lang="en-US" altLang="zh-CN" dirty="0" smtClean="0">
                <a:solidFill>
                  <a:schemeClr val="bg1">
                    <a:lumMod val="50000"/>
                  </a:schemeClr>
                </a:solidFill>
              </a:rPr>
              <a:t>LOREM IPSUM DOLOR</a:t>
            </a:r>
            <a:endParaRPr lang="zh-CN" altLang="en-US" dirty="0">
              <a:solidFill>
                <a:schemeClr val="bg1">
                  <a:lumMod val="50000"/>
                </a:schemeClr>
              </a:solidFill>
            </a:endParaRPr>
          </a:p>
        </p:txBody>
      </p:sp>
      <p:sp>
        <p:nvSpPr>
          <p:cNvPr id="3" name="文本框 2"/>
          <p:cNvSpPr txBox="1"/>
          <p:nvPr>
            <p:custDataLst>
              <p:tags r:id="rId6"/>
            </p:custDataLst>
          </p:nvPr>
        </p:nvSpPr>
        <p:spPr>
          <a:xfrm>
            <a:off x="673101" y="2139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200" b="1" i="0" baseline="0">
                <a:solidFill>
                  <a:schemeClr val="accent1"/>
                </a:solidFill>
                <a:effectLst/>
                <a:latin typeface="+mj-lt"/>
                <a:ea typeface="+mj-ea"/>
                <a:cs typeface="+mj-cs"/>
              </a:defRPr>
            </a:lvl1pPr>
          </a:lstStyle>
          <a:p>
            <a:r>
              <a:rPr lang="da-DK" altLang="zh-CN" smtClean="0"/>
              <a:t>LOREM IPSUM DOLOR LOREM </a:t>
            </a:r>
            <a:endParaRPr lang="zh-CN" altLang="en-US" dirty="0"/>
          </a:p>
        </p:txBody>
      </p:sp>
    </p:spTree>
    <p:custDataLst>
      <p:tags r:id="rId7"/>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custDataLst>
              <p:tags r:id="rId1"/>
            </p:custDataLst>
          </p:nvPr>
        </p:nvSpPr>
        <p:spPr>
          <a:xfrm rot="19476128">
            <a:off x="3452109" y="3405296"/>
            <a:ext cx="3349592" cy="1020385"/>
          </a:xfrm>
          <a:prstGeom prst="roundRect">
            <a:avLst>
              <a:gd name="adj" fmla="val 50000"/>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custDataLst>
              <p:tags r:id="rId2"/>
            </p:custDataLst>
          </p:nvPr>
        </p:nvSpPr>
        <p:spPr>
          <a:xfrm rot="2123872" flipH="1">
            <a:off x="5390302" y="3405293"/>
            <a:ext cx="3349592" cy="1020385"/>
          </a:xfrm>
          <a:prstGeom prst="roundRect">
            <a:avLst>
              <a:gd name="adj" fmla="val 50000"/>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custDataLst>
              <p:tags r:id="rId3"/>
            </p:custDataLst>
          </p:nvPr>
        </p:nvSpPr>
        <p:spPr>
          <a:xfrm>
            <a:off x="3508259" y="3965598"/>
            <a:ext cx="1271128" cy="127112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mtClean="0">
                <a:solidFill>
                  <a:schemeClr val="bg1"/>
                </a:solidFill>
              </a:rPr>
              <a:t>01</a:t>
            </a:r>
            <a:endParaRPr lang="zh-CN" altLang="en-US">
              <a:solidFill>
                <a:schemeClr val="bg1"/>
              </a:solidFill>
            </a:endParaRPr>
          </a:p>
        </p:txBody>
      </p:sp>
      <p:sp>
        <p:nvSpPr>
          <p:cNvPr id="20" name="矩形 19"/>
          <p:cNvSpPr/>
          <p:nvPr>
            <p:custDataLst>
              <p:tags r:id="rId4"/>
            </p:custDataLst>
          </p:nvPr>
        </p:nvSpPr>
        <p:spPr>
          <a:xfrm>
            <a:off x="2474177" y="5236725"/>
            <a:ext cx="3339289" cy="760390"/>
          </a:xfrm>
          <a:prstGeom prst="rect">
            <a:avLst/>
          </a:prstGeom>
        </p:spPr>
        <p:txBody>
          <a:bodyPr wrap="square" lIns="0" tIns="0" rIns="0" bIns="0">
            <a:normAutofit/>
          </a:bodyPr>
          <a:lstStyle/>
          <a:p>
            <a:pPr algn="ctr">
              <a:lnSpc>
                <a:spcPct val="110000"/>
              </a:lnSpc>
            </a:pPr>
            <a:r>
              <a:rPr lang="en-US" altLang="zh-CN" smtClean="0">
                <a:solidFill>
                  <a:schemeClr val="bg1">
                    <a:lumMod val="50000"/>
                  </a:schemeClr>
                </a:solidFill>
              </a:rPr>
              <a:t>LOREM IPSUM DOLOR</a:t>
            </a:r>
            <a:endParaRPr lang="zh-CN" altLang="en-US" dirty="0">
              <a:solidFill>
                <a:schemeClr val="bg1">
                  <a:lumMod val="50000"/>
                </a:schemeClr>
              </a:solidFill>
            </a:endParaRPr>
          </a:p>
        </p:txBody>
      </p:sp>
      <p:sp>
        <p:nvSpPr>
          <p:cNvPr id="22" name="椭圆 21"/>
          <p:cNvSpPr/>
          <p:nvPr>
            <p:custDataLst>
              <p:tags r:id="rId5"/>
            </p:custDataLst>
          </p:nvPr>
        </p:nvSpPr>
        <p:spPr>
          <a:xfrm>
            <a:off x="7412617" y="3965598"/>
            <a:ext cx="1271128" cy="127112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mtClean="0">
                <a:solidFill>
                  <a:schemeClr val="bg1"/>
                </a:solidFill>
              </a:rPr>
              <a:t>03</a:t>
            </a:r>
            <a:endParaRPr lang="zh-CN" altLang="en-US">
              <a:solidFill>
                <a:schemeClr val="bg1"/>
              </a:solidFill>
            </a:endParaRPr>
          </a:p>
        </p:txBody>
      </p:sp>
      <p:sp>
        <p:nvSpPr>
          <p:cNvPr id="23" name="矩形 22"/>
          <p:cNvSpPr/>
          <p:nvPr>
            <p:custDataLst>
              <p:tags r:id="rId6"/>
            </p:custDataLst>
          </p:nvPr>
        </p:nvSpPr>
        <p:spPr>
          <a:xfrm>
            <a:off x="6378535" y="5236725"/>
            <a:ext cx="3339289" cy="730946"/>
          </a:xfrm>
          <a:prstGeom prst="rect">
            <a:avLst/>
          </a:prstGeom>
        </p:spPr>
        <p:txBody>
          <a:bodyPr wrap="square" lIns="0" tIns="0" rIns="0" bIns="0">
            <a:normAutofit/>
          </a:bodyPr>
          <a:lstStyle/>
          <a:p>
            <a:pPr algn="ctr">
              <a:lnSpc>
                <a:spcPct val="110000"/>
              </a:lnSpc>
            </a:pPr>
            <a:r>
              <a:rPr lang="en-US" altLang="zh-CN" smtClean="0">
                <a:solidFill>
                  <a:schemeClr val="bg1">
                    <a:lumMod val="50000"/>
                  </a:schemeClr>
                </a:solidFill>
              </a:rPr>
              <a:t>LOREM IPSUM DOLOR</a:t>
            </a:r>
            <a:endParaRPr lang="zh-CN" altLang="en-US" dirty="0">
              <a:solidFill>
                <a:schemeClr val="bg1">
                  <a:lumMod val="50000"/>
                </a:schemeClr>
              </a:solidFill>
            </a:endParaRPr>
          </a:p>
        </p:txBody>
      </p:sp>
      <p:sp>
        <p:nvSpPr>
          <p:cNvPr id="28" name="椭圆 27"/>
          <p:cNvSpPr/>
          <p:nvPr>
            <p:custDataLst>
              <p:tags r:id="rId7"/>
            </p:custDataLst>
          </p:nvPr>
        </p:nvSpPr>
        <p:spPr>
          <a:xfrm>
            <a:off x="5460437" y="2616046"/>
            <a:ext cx="1271128" cy="127112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mtClean="0">
                <a:solidFill>
                  <a:schemeClr val="bg1"/>
                </a:solidFill>
              </a:rPr>
              <a:t>02</a:t>
            </a:r>
            <a:endParaRPr lang="zh-CN" altLang="en-US">
              <a:solidFill>
                <a:schemeClr val="bg1"/>
              </a:solidFill>
            </a:endParaRPr>
          </a:p>
        </p:txBody>
      </p:sp>
      <p:sp>
        <p:nvSpPr>
          <p:cNvPr id="29" name="矩形 28"/>
          <p:cNvSpPr/>
          <p:nvPr>
            <p:custDataLst>
              <p:tags r:id="rId8"/>
            </p:custDataLst>
          </p:nvPr>
        </p:nvSpPr>
        <p:spPr>
          <a:xfrm>
            <a:off x="4422095" y="1855654"/>
            <a:ext cx="3339289" cy="760390"/>
          </a:xfrm>
          <a:prstGeom prst="rect">
            <a:avLst/>
          </a:prstGeom>
        </p:spPr>
        <p:txBody>
          <a:bodyPr wrap="square" lIns="0" tIns="0" rIns="0" bIns="0" anchor="b" anchorCtr="0">
            <a:normAutofit/>
          </a:bodyPr>
          <a:lstStyle/>
          <a:p>
            <a:pPr algn="ctr">
              <a:lnSpc>
                <a:spcPct val="110000"/>
              </a:lnSpc>
            </a:pPr>
            <a:r>
              <a:rPr lang="en-US" altLang="zh-CN" dirty="0" smtClean="0">
                <a:solidFill>
                  <a:schemeClr val="bg1">
                    <a:lumMod val="50000"/>
                  </a:schemeClr>
                </a:solidFill>
              </a:rPr>
              <a:t>LOREM IPSUM DOLOR</a:t>
            </a:r>
            <a:endParaRPr lang="zh-CN" altLang="en-US" dirty="0">
              <a:solidFill>
                <a:schemeClr val="bg1">
                  <a:lumMod val="50000"/>
                </a:schemeClr>
              </a:solidFill>
            </a:endParaRPr>
          </a:p>
        </p:txBody>
      </p:sp>
      <p:sp>
        <p:nvSpPr>
          <p:cNvPr id="3" name="文本框 2"/>
          <p:cNvSpPr txBox="1"/>
          <p:nvPr>
            <p:custDataLst>
              <p:tags r:id="rId9"/>
            </p:custDataLst>
          </p:nvPr>
        </p:nvSpPr>
        <p:spPr>
          <a:xfrm>
            <a:off x="673101" y="2139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200" b="1" i="0" baseline="0">
                <a:solidFill>
                  <a:schemeClr val="accent1"/>
                </a:solidFill>
                <a:effectLst/>
                <a:latin typeface="+mj-lt"/>
                <a:ea typeface="+mj-ea"/>
                <a:cs typeface="+mj-cs"/>
              </a:defRPr>
            </a:lvl1pPr>
          </a:lstStyle>
          <a:p>
            <a:r>
              <a:rPr lang="da-DK" altLang="zh-CN" smtClean="0"/>
              <a:t>LOREM IPSUM DOLOR LOREM </a:t>
            </a:r>
            <a:endParaRPr lang="zh-CN" altLang="en-US" dirty="0"/>
          </a:p>
        </p:txBody>
      </p:sp>
    </p:spTree>
    <p:custDataLst>
      <p:tags r:id="rId10"/>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custDataLst>
              <p:tags r:id="rId1"/>
            </p:custDataLst>
          </p:nvPr>
        </p:nvSpPr>
        <p:spPr>
          <a:xfrm rot="19476128">
            <a:off x="2478150" y="3405296"/>
            <a:ext cx="3349592" cy="1020385"/>
          </a:xfrm>
          <a:prstGeom prst="roundRect">
            <a:avLst>
              <a:gd name="adj" fmla="val 50000"/>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custDataLst>
              <p:tags r:id="rId2"/>
            </p:custDataLst>
          </p:nvPr>
        </p:nvSpPr>
        <p:spPr>
          <a:xfrm rot="2123872" flipH="1">
            <a:off x="4416343" y="3405293"/>
            <a:ext cx="3349592" cy="1020385"/>
          </a:xfrm>
          <a:prstGeom prst="roundRect">
            <a:avLst>
              <a:gd name="adj" fmla="val 50000"/>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custDataLst>
              <p:tags r:id="rId3"/>
            </p:custDataLst>
          </p:nvPr>
        </p:nvSpPr>
        <p:spPr>
          <a:xfrm rot="19476128">
            <a:off x="6346659" y="3405296"/>
            <a:ext cx="3349592" cy="1020385"/>
          </a:xfrm>
          <a:prstGeom prst="roundRect">
            <a:avLst>
              <a:gd name="adj" fmla="val 50000"/>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custDataLst>
              <p:tags r:id="rId4"/>
            </p:custDataLst>
          </p:nvPr>
        </p:nvSpPr>
        <p:spPr>
          <a:xfrm>
            <a:off x="2534300" y="3965598"/>
            <a:ext cx="1271128" cy="127112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mtClean="0">
                <a:solidFill>
                  <a:schemeClr val="bg1"/>
                </a:solidFill>
              </a:rPr>
              <a:t>01</a:t>
            </a:r>
            <a:endParaRPr lang="zh-CN" altLang="en-US">
              <a:solidFill>
                <a:schemeClr val="bg1"/>
              </a:solidFill>
            </a:endParaRPr>
          </a:p>
        </p:txBody>
      </p:sp>
      <p:sp>
        <p:nvSpPr>
          <p:cNvPr id="20" name="矩形 19"/>
          <p:cNvSpPr/>
          <p:nvPr>
            <p:custDataLst>
              <p:tags r:id="rId5"/>
            </p:custDataLst>
          </p:nvPr>
        </p:nvSpPr>
        <p:spPr>
          <a:xfrm>
            <a:off x="1500218" y="5236725"/>
            <a:ext cx="3339289" cy="760390"/>
          </a:xfrm>
          <a:prstGeom prst="rect">
            <a:avLst/>
          </a:prstGeom>
        </p:spPr>
        <p:txBody>
          <a:bodyPr wrap="square" lIns="0" tIns="0" rIns="0" bIns="0">
            <a:normAutofit/>
          </a:bodyPr>
          <a:lstStyle/>
          <a:p>
            <a:pPr algn="ctr">
              <a:lnSpc>
                <a:spcPct val="110000"/>
              </a:lnSpc>
            </a:pPr>
            <a:r>
              <a:rPr lang="en-US" altLang="zh-CN" smtClean="0">
                <a:solidFill>
                  <a:schemeClr val="bg1">
                    <a:lumMod val="50000"/>
                  </a:schemeClr>
                </a:solidFill>
              </a:rPr>
              <a:t>LOREM IPSUM DOLOR</a:t>
            </a:r>
            <a:endParaRPr lang="zh-CN" altLang="en-US" dirty="0">
              <a:solidFill>
                <a:schemeClr val="bg1">
                  <a:lumMod val="50000"/>
                </a:schemeClr>
              </a:solidFill>
            </a:endParaRPr>
          </a:p>
        </p:txBody>
      </p:sp>
      <p:sp>
        <p:nvSpPr>
          <p:cNvPr id="22" name="椭圆 21"/>
          <p:cNvSpPr/>
          <p:nvPr>
            <p:custDataLst>
              <p:tags r:id="rId6"/>
            </p:custDataLst>
          </p:nvPr>
        </p:nvSpPr>
        <p:spPr>
          <a:xfrm>
            <a:off x="6438658" y="3965598"/>
            <a:ext cx="1271128" cy="127112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mtClean="0">
                <a:solidFill>
                  <a:schemeClr val="bg1"/>
                </a:solidFill>
              </a:rPr>
              <a:t>03</a:t>
            </a:r>
            <a:endParaRPr lang="zh-CN" altLang="en-US">
              <a:solidFill>
                <a:schemeClr val="bg1"/>
              </a:solidFill>
            </a:endParaRPr>
          </a:p>
        </p:txBody>
      </p:sp>
      <p:sp>
        <p:nvSpPr>
          <p:cNvPr id="23" name="矩形 22"/>
          <p:cNvSpPr/>
          <p:nvPr>
            <p:custDataLst>
              <p:tags r:id="rId7"/>
            </p:custDataLst>
          </p:nvPr>
        </p:nvSpPr>
        <p:spPr>
          <a:xfrm>
            <a:off x="5404576" y="5236725"/>
            <a:ext cx="3339289" cy="730946"/>
          </a:xfrm>
          <a:prstGeom prst="rect">
            <a:avLst/>
          </a:prstGeom>
        </p:spPr>
        <p:txBody>
          <a:bodyPr wrap="square" lIns="0" tIns="0" rIns="0" bIns="0">
            <a:normAutofit/>
          </a:bodyPr>
          <a:lstStyle/>
          <a:p>
            <a:pPr algn="ctr">
              <a:lnSpc>
                <a:spcPct val="110000"/>
              </a:lnSpc>
            </a:pPr>
            <a:r>
              <a:rPr lang="en-US" altLang="zh-CN" smtClean="0">
                <a:solidFill>
                  <a:schemeClr val="bg1">
                    <a:lumMod val="50000"/>
                  </a:schemeClr>
                </a:solidFill>
              </a:rPr>
              <a:t>LOREM IPSUM DOLOR</a:t>
            </a:r>
            <a:endParaRPr lang="zh-CN" altLang="en-US" dirty="0">
              <a:solidFill>
                <a:schemeClr val="bg1">
                  <a:lumMod val="50000"/>
                </a:schemeClr>
              </a:solidFill>
            </a:endParaRPr>
          </a:p>
        </p:txBody>
      </p:sp>
      <p:sp>
        <p:nvSpPr>
          <p:cNvPr id="28" name="椭圆 27"/>
          <p:cNvSpPr/>
          <p:nvPr>
            <p:custDataLst>
              <p:tags r:id="rId8"/>
            </p:custDataLst>
          </p:nvPr>
        </p:nvSpPr>
        <p:spPr>
          <a:xfrm>
            <a:off x="4486478" y="2616046"/>
            <a:ext cx="1271128" cy="127112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mtClean="0">
                <a:solidFill>
                  <a:schemeClr val="bg1"/>
                </a:solidFill>
              </a:rPr>
              <a:t>02</a:t>
            </a:r>
            <a:endParaRPr lang="zh-CN" altLang="en-US">
              <a:solidFill>
                <a:schemeClr val="bg1"/>
              </a:solidFill>
            </a:endParaRPr>
          </a:p>
        </p:txBody>
      </p:sp>
      <p:sp>
        <p:nvSpPr>
          <p:cNvPr id="29" name="矩形 28"/>
          <p:cNvSpPr/>
          <p:nvPr>
            <p:custDataLst>
              <p:tags r:id="rId9"/>
            </p:custDataLst>
          </p:nvPr>
        </p:nvSpPr>
        <p:spPr>
          <a:xfrm>
            <a:off x="3448136" y="1855654"/>
            <a:ext cx="3339289" cy="760390"/>
          </a:xfrm>
          <a:prstGeom prst="rect">
            <a:avLst/>
          </a:prstGeom>
        </p:spPr>
        <p:txBody>
          <a:bodyPr wrap="square" lIns="0" tIns="0" rIns="0" bIns="0" anchor="b" anchorCtr="0">
            <a:normAutofit/>
          </a:bodyPr>
          <a:lstStyle/>
          <a:p>
            <a:pPr algn="ctr">
              <a:lnSpc>
                <a:spcPct val="110000"/>
              </a:lnSpc>
            </a:pPr>
            <a:r>
              <a:rPr lang="en-US" altLang="zh-CN" dirty="0" smtClean="0">
                <a:solidFill>
                  <a:schemeClr val="bg1">
                    <a:lumMod val="50000"/>
                  </a:schemeClr>
                </a:solidFill>
              </a:rPr>
              <a:t>LOREM IPSUM DOLOR</a:t>
            </a:r>
            <a:endParaRPr lang="zh-CN" altLang="en-US" dirty="0">
              <a:solidFill>
                <a:schemeClr val="bg1">
                  <a:lumMod val="50000"/>
                </a:schemeClr>
              </a:solidFill>
            </a:endParaRPr>
          </a:p>
        </p:txBody>
      </p:sp>
      <p:sp>
        <p:nvSpPr>
          <p:cNvPr id="31" name="椭圆 30"/>
          <p:cNvSpPr/>
          <p:nvPr>
            <p:custDataLst>
              <p:tags r:id="rId10"/>
            </p:custDataLst>
          </p:nvPr>
        </p:nvSpPr>
        <p:spPr>
          <a:xfrm>
            <a:off x="8354987" y="2616046"/>
            <a:ext cx="1271128" cy="127112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mtClean="0">
                <a:solidFill>
                  <a:schemeClr val="bg1"/>
                </a:solidFill>
              </a:rPr>
              <a:t>04</a:t>
            </a:r>
            <a:endParaRPr lang="zh-CN" altLang="en-US">
              <a:solidFill>
                <a:schemeClr val="bg1"/>
              </a:solidFill>
            </a:endParaRPr>
          </a:p>
        </p:txBody>
      </p:sp>
      <p:sp>
        <p:nvSpPr>
          <p:cNvPr id="32" name="矩形 31"/>
          <p:cNvSpPr/>
          <p:nvPr>
            <p:custDataLst>
              <p:tags r:id="rId11"/>
            </p:custDataLst>
          </p:nvPr>
        </p:nvSpPr>
        <p:spPr>
          <a:xfrm>
            <a:off x="7352494" y="1855654"/>
            <a:ext cx="3339289" cy="760390"/>
          </a:xfrm>
          <a:prstGeom prst="rect">
            <a:avLst/>
          </a:prstGeom>
        </p:spPr>
        <p:txBody>
          <a:bodyPr wrap="square" lIns="0" tIns="0" rIns="0" bIns="0" anchor="b" anchorCtr="0">
            <a:normAutofit/>
          </a:bodyPr>
          <a:lstStyle/>
          <a:p>
            <a:pPr algn="ctr">
              <a:lnSpc>
                <a:spcPct val="110000"/>
              </a:lnSpc>
            </a:pPr>
            <a:r>
              <a:rPr lang="en-US" altLang="zh-CN" smtClean="0">
                <a:solidFill>
                  <a:schemeClr val="bg1">
                    <a:lumMod val="50000"/>
                  </a:schemeClr>
                </a:solidFill>
              </a:rPr>
              <a:t>LOREM IPSUM DOLOR</a:t>
            </a:r>
            <a:endParaRPr lang="zh-CN" altLang="en-US" dirty="0">
              <a:solidFill>
                <a:schemeClr val="bg1">
                  <a:lumMod val="50000"/>
                </a:schemeClr>
              </a:solidFill>
            </a:endParaRPr>
          </a:p>
        </p:txBody>
      </p:sp>
      <p:sp>
        <p:nvSpPr>
          <p:cNvPr id="3" name="文本框 2"/>
          <p:cNvSpPr txBox="1"/>
          <p:nvPr>
            <p:custDataLst>
              <p:tags r:id="rId12"/>
            </p:custDataLst>
          </p:nvPr>
        </p:nvSpPr>
        <p:spPr>
          <a:xfrm>
            <a:off x="673101" y="2139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200" b="1" i="0" baseline="0">
                <a:solidFill>
                  <a:schemeClr val="accent1"/>
                </a:solidFill>
                <a:effectLst/>
                <a:latin typeface="+mj-lt"/>
                <a:ea typeface="+mj-ea"/>
                <a:cs typeface="+mj-cs"/>
              </a:defRPr>
            </a:lvl1pPr>
          </a:lstStyle>
          <a:p>
            <a:r>
              <a:rPr lang="en-US" altLang="zh-CN" smtClean="0"/>
              <a:t>LOREM IPSUM DOLOR LOREM </a:t>
            </a:r>
            <a:endParaRPr lang="zh-CN" altLang="en-US" dirty="0"/>
          </a:p>
        </p:txBody>
      </p:sp>
    </p:spTree>
    <p:custDataLst>
      <p:tags r:id="rId1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custDataLst>
              <p:tags r:id="rId1"/>
            </p:custDataLst>
          </p:nvPr>
        </p:nvSpPr>
        <p:spPr>
          <a:xfrm rot="19476128">
            <a:off x="2412578" y="3402381"/>
            <a:ext cx="2684459" cy="817766"/>
          </a:xfrm>
          <a:prstGeom prst="roundRect">
            <a:avLst>
              <a:gd name="adj" fmla="val 50000"/>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custDataLst>
              <p:tags r:id="rId2"/>
            </p:custDataLst>
          </p:nvPr>
        </p:nvSpPr>
        <p:spPr>
          <a:xfrm rot="2123872" flipH="1">
            <a:off x="3965901" y="3402379"/>
            <a:ext cx="2684459" cy="817766"/>
          </a:xfrm>
          <a:prstGeom prst="roundRect">
            <a:avLst>
              <a:gd name="adj" fmla="val 50000"/>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custDataLst>
              <p:tags r:id="rId3"/>
            </p:custDataLst>
          </p:nvPr>
        </p:nvSpPr>
        <p:spPr>
          <a:xfrm rot="19476128">
            <a:off x="5512911" y="3402381"/>
            <a:ext cx="2684459" cy="817766"/>
          </a:xfrm>
          <a:prstGeom prst="roundRect">
            <a:avLst>
              <a:gd name="adj" fmla="val 50000"/>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custDataLst>
              <p:tags r:id="rId4"/>
            </p:custDataLst>
          </p:nvPr>
        </p:nvSpPr>
        <p:spPr>
          <a:xfrm rot="2123872" flipH="1">
            <a:off x="7066234" y="3402379"/>
            <a:ext cx="2684459" cy="817766"/>
          </a:xfrm>
          <a:prstGeom prst="roundRect">
            <a:avLst>
              <a:gd name="adj" fmla="val 50000"/>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custDataLst>
              <p:tags r:id="rId5"/>
            </p:custDataLst>
          </p:nvPr>
        </p:nvSpPr>
        <p:spPr>
          <a:xfrm>
            <a:off x="2457578" y="3851423"/>
            <a:ext cx="1018718" cy="101871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mtClean="0">
                <a:solidFill>
                  <a:schemeClr val="bg1"/>
                </a:solidFill>
              </a:rPr>
              <a:t>01</a:t>
            </a:r>
            <a:endParaRPr lang="zh-CN" altLang="en-US">
              <a:solidFill>
                <a:schemeClr val="bg1"/>
              </a:solidFill>
            </a:endParaRPr>
          </a:p>
        </p:txBody>
      </p:sp>
      <p:sp>
        <p:nvSpPr>
          <p:cNvPr id="20" name="矩形 19"/>
          <p:cNvSpPr/>
          <p:nvPr>
            <p:custDataLst>
              <p:tags r:id="rId6"/>
            </p:custDataLst>
          </p:nvPr>
        </p:nvSpPr>
        <p:spPr>
          <a:xfrm>
            <a:off x="1628835" y="4870141"/>
            <a:ext cx="2676202" cy="609398"/>
          </a:xfrm>
          <a:prstGeom prst="rect">
            <a:avLst/>
          </a:prstGeom>
        </p:spPr>
        <p:txBody>
          <a:bodyPr wrap="square" lIns="0" tIns="0" rIns="0" bIns="0">
            <a:normAutofit/>
          </a:bodyPr>
          <a:lstStyle/>
          <a:p>
            <a:pPr algn="ctr">
              <a:lnSpc>
                <a:spcPct val="110000"/>
              </a:lnSpc>
            </a:pPr>
            <a:r>
              <a:rPr lang="en-US" altLang="zh-CN" dirty="0" smtClean="0">
                <a:solidFill>
                  <a:schemeClr val="bg1">
                    <a:lumMod val="50000"/>
                  </a:schemeClr>
                </a:solidFill>
              </a:rPr>
              <a:t>LOREM IPSUM DOLOR</a:t>
            </a:r>
            <a:endParaRPr lang="zh-CN" altLang="en-US" dirty="0">
              <a:solidFill>
                <a:schemeClr val="bg1">
                  <a:lumMod val="50000"/>
                </a:schemeClr>
              </a:solidFill>
            </a:endParaRPr>
          </a:p>
        </p:txBody>
      </p:sp>
      <p:sp>
        <p:nvSpPr>
          <p:cNvPr id="22" name="椭圆 21"/>
          <p:cNvSpPr/>
          <p:nvPr>
            <p:custDataLst>
              <p:tags r:id="rId7"/>
            </p:custDataLst>
          </p:nvPr>
        </p:nvSpPr>
        <p:spPr>
          <a:xfrm>
            <a:off x="5586642" y="3851423"/>
            <a:ext cx="1018718" cy="101871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mtClean="0">
                <a:solidFill>
                  <a:schemeClr val="bg1"/>
                </a:solidFill>
              </a:rPr>
              <a:t>03</a:t>
            </a:r>
            <a:endParaRPr lang="zh-CN" altLang="en-US">
              <a:solidFill>
                <a:schemeClr val="bg1"/>
              </a:solidFill>
            </a:endParaRPr>
          </a:p>
        </p:txBody>
      </p:sp>
      <p:sp>
        <p:nvSpPr>
          <p:cNvPr id="23" name="矩形 22"/>
          <p:cNvSpPr/>
          <p:nvPr>
            <p:custDataLst>
              <p:tags r:id="rId8"/>
            </p:custDataLst>
          </p:nvPr>
        </p:nvSpPr>
        <p:spPr>
          <a:xfrm>
            <a:off x="4757899" y="4870141"/>
            <a:ext cx="2676202" cy="585801"/>
          </a:xfrm>
          <a:prstGeom prst="rect">
            <a:avLst/>
          </a:prstGeom>
        </p:spPr>
        <p:txBody>
          <a:bodyPr wrap="square" lIns="0" tIns="0" rIns="0" bIns="0">
            <a:normAutofit/>
          </a:bodyPr>
          <a:lstStyle/>
          <a:p>
            <a:pPr algn="ctr">
              <a:lnSpc>
                <a:spcPct val="110000"/>
              </a:lnSpc>
            </a:pPr>
            <a:r>
              <a:rPr lang="en-US" altLang="zh-CN" smtClean="0">
                <a:solidFill>
                  <a:schemeClr val="bg1">
                    <a:lumMod val="50000"/>
                  </a:schemeClr>
                </a:solidFill>
              </a:rPr>
              <a:t>LOREM IPSUM DOLOR</a:t>
            </a:r>
            <a:endParaRPr lang="zh-CN" altLang="en-US" dirty="0">
              <a:solidFill>
                <a:schemeClr val="bg1">
                  <a:lumMod val="50000"/>
                </a:schemeClr>
              </a:solidFill>
            </a:endParaRPr>
          </a:p>
        </p:txBody>
      </p:sp>
      <p:sp>
        <p:nvSpPr>
          <p:cNvPr id="25" name="椭圆 24"/>
          <p:cNvSpPr/>
          <p:nvPr>
            <p:custDataLst>
              <p:tags r:id="rId9"/>
            </p:custDataLst>
          </p:nvPr>
        </p:nvSpPr>
        <p:spPr>
          <a:xfrm>
            <a:off x="8686975" y="3851423"/>
            <a:ext cx="1018718" cy="101871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dirty="0" smtClean="0">
                <a:solidFill>
                  <a:schemeClr val="bg1"/>
                </a:solidFill>
              </a:rPr>
              <a:t>05</a:t>
            </a:r>
            <a:endParaRPr lang="zh-CN" altLang="en-US" dirty="0">
              <a:solidFill>
                <a:schemeClr val="bg1"/>
              </a:solidFill>
            </a:endParaRPr>
          </a:p>
        </p:txBody>
      </p:sp>
      <p:sp>
        <p:nvSpPr>
          <p:cNvPr id="26" name="矩形 25"/>
          <p:cNvSpPr/>
          <p:nvPr>
            <p:custDataLst>
              <p:tags r:id="rId10"/>
            </p:custDataLst>
          </p:nvPr>
        </p:nvSpPr>
        <p:spPr>
          <a:xfrm>
            <a:off x="7886963" y="4870141"/>
            <a:ext cx="2676202" cy="609398"/>
          </a:xfrm>
          <a:prstGeom prst="rect">
            <a:avLst/>
          </a:prstGeom>
        </p:spPr>
        <p:txBody>
          <a:bodyPr wrap="square" lIns="0" tIns="0" rIns="0" bIns="0">
            <a:normAutofit/>
          </a:bodyPr>
          <a:lstStyle/>
          <a:p>
            <a:pPr algn="ctr">
              <a:lnSpc>
                <a:spcPct val="110000"/>
              </a:lnSpc>
            </a:pPr>
            <a:r>
              <a:rPr lang="en-US" altLang="zh-CN" smtClean="0">
                <a:solidFill>
                  <a:schemeClr val="bg1">
                    <a:lumMod val="50000"/>
                  </a:schemeClr>
                </a:solidFill>
              </a:rPr>
              <a:t>LOREM IPSUM DOLOR</a:t>
            </a:r>
            <a:endParaRPr lang="zh-CN" altLang="en-US" dirty="0">
              <a:solidFill>
                <a:schemeClr val="bg1">
                  <a:lumMod val="50000"/>
                </a:schemeClr>
              </a:solidFill>
            </a:endParaRPr>
          </a:p>
        </p:txBody>
      </p:sp>
      <p:sp>
        <p:nvSpPr>
          <p:cNvPr id="28" name="椭圆 27"/>
          <p:cNvSpPr/>
          <p:nvPr>
            <p:custDataLst>
              <p:tags r:id="rId11"/>
            </p:custDataLst>
          </p:nvPr>
        </p:nvSpPr>
        <p:spPr>
          <a:xfrm>
            <a:off x="4022109" y="2769854"/>
            <a:ext cx="1018718" cy="101871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mtClean="0">
                <a:solidFill>
                  <a:schemeClr val="bg1"/>
                </a:solidFill>
              </a:rPr>
              <a:t>02</a:t>
            </a:r>
            <a:endParaRPr lang="zh-CN" altLang="en-US">
              <a:solidFill>
                <a:schemeClr val="bg1"/>
              </a:solidFill>
            </a:endParaRPr>
          </a:p>
        </p:txBody>
      </p:sp>
      <p:sp>
        <p:nvSpPr>
          <p:cNvPr id="29" name="矩形 28"/>
          <p:cNvSpPr/>
          <p:nvPr>
            <p:custDataLst>
              <p:tags r:id="rId12"/>
            </p:custDataLst>
          </p:nvPr>
        </p:nvSpPr>
        <p:spPr>
          <a:xfrm>
            <a:off x="3189952" y="2160454"/>
            <a:ext cx="2676202" cy="609398"/>
          </a:xfrm>
          <a:prstGeom prst="rect">
            <a:avLst/>
          </a:prstGeom>
        </p:spPr>
        <p:txBody>
          <a:bodyPr wrap="square" lIns="0" tIns="0" rIns="0" bIns="0" anchor="b" anchorCtr="0">
            <a:normAutofit/>
          </a:bodyPr>
          <a:lstStyle/>
          <a:p>
            <a:pPr algn="ctr">
              <a:lnSpc>
                <a:spcPct val="110000"/>
              </a:lnSpc>
            </a:pPr>
            <a:r>
              <a:rPr lang="en-US" altLang="zh-CN" smtClean="0">
                <a:solidFill>
                  <a:schemeClr val="bg1">
                    <a:lumMod val="50000"/>
                  </a:schemeClr>
                </a:solidFill>
              </a:rPr>
              <a:t>LOREM IPSUM DOLOR</a:t>
            </a:r>
            <a:endParaRPr lang="zh-CN" altLang="en-US" dirty="0">
              <a:solidFill>
                <a:schemeClr val="bg1">
                  <a:lumMod val="50000"/>
                </a:schemeClr>
              </a:solidFill>
            </a:endParaRPr>
          </a:p>
        </p:txBody>
      </p:sp>
      <p:sp>
        <p:nvSpPr>
          <p:cNvPr id="31" name="椭圆 30"/>
          <p:cNvSpPr/>
          <p:nvPr>
            <p:custDataLst>
              <p:tags r:id="rId13"/>
            </p:custDataLst>
          </p:nvPr>
        </p:nvSpPr>
        <p:spPr>
          <a:xfrm>
            <a:off x="7122443" y="2769854"/>
            <a:ext cx="1018718" cy="101871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mtClean="0">
                <a:solidFill>
                  <a:schemeClr val="bg1"/>
                </a:solidFill>
              </a:rPr>
              <a:t>04</a:t>
            </a:r>
            <a:endParaRPr lang="zh-CN" altLang="en-US">
              <a:solidFill>
                <a:schemeClr val="bg1"/>
              </a:solidFill>
            </a:endParaRPr>
          </a:p>
        </p:txBody>
      </p:sp>
      <p:sp>
        <p:nvSpPr>
          <p:cNvPr id="32" name="矩形 31"/>
          <p:cNvSpPr/>
          <p:nvPr>
            <p:custDataLst>
              <p:tags r:id="rId14"/>
            </p:custDataLst>
          </p:nvPr>
        </p:nvSpPr>
        <p:spPr>
          <a:xfrm>
            <a:off x="6319016" y="2160454"/>
            <a:ext cx="2676202" cy="609398"/>
          </a:xfrm>
          <a:prstGeom prst="rect">
            <a:avLst/>
          </a:prstGeom>
        </p:spPr>
        <p:txBody>
          <a:bodyPr wrap="square" lIns="0" tIns="0" rIns="0" bIns="0" anchor="b" anchorCtr="0">
            <a:normAutofit/>
          </a:bodyPr>
          <a:lstStyle/>
          <a:p>
            <a:pPr algn="ctr">
              <a:lnSpc>
                <a:spcPct val="110000"/>
              </a:lnSpc>
            </a:pPr>
            <a:r>
              <a:rPr lang="en-US" altLang="zh-CN" smtClean="0">
                <a:solidFill>
                  <a:schemeClr val="bg1">
                    <a:lumMod val="50000"/>
                  </a:schemeClr>
                </a:solidFill>
              </a:rPr>
              <a:t>LOREM IPSUM DOLOR</a:t>
            </a:r>
            <a:endParaRPr lang="zh-CN" altLang="en-US" dirty="0">
              <a:solidFill>
                <a:schemeClr val="bg1">
                  <a:lumMod val="50000"/>
                </a:schemeClr>
              </a:solidFill>
            </a:endParaRPr>
          </a:p>
        </p:txBody>
      </p:sp>
      <p:sp>
        <p:nvSpPr>
          <p:cNvPr id="3" name="文本框 2"/>
          <p:cNvSpPr txBox="1"/>
          <p:nvPr>
            <p:custDataLst>
              <p:tags r:id="rId15"/>
            </p:custDataLst>
          </p:nvPr>
        </p:nvSpPr>
        <p:spPr>
          <a:xfrm>
            <a:off x="673101" y="2139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200" b="1" i="0" baseline="0">
                <a:solidFill>
                  <a:schemeClr val="accent1"/>
                </a:solidFill>
                <a:effectLst/>
                <a:latin typeface="+mj-lt"/>
                <a:ea typeface="+mj-ea"/>
                <a:cs typeface="+mj-cs"/>
              </a:defRPr>
            </a:lvl1pPr>
          </a:lstStyle>
          <a:p>
            <a:r>
              <a:rPr lang="da-DK" altLang="zh-CN" smtClean="0"/>
              <a:t>LOREM IPSUM DOLOR LOREM </a:t>
            </a:r>
            <a:endParaRPr lang="zh-CN" altLang="en-US" dirty="0"/>
          </a:p>
        </p:txBody>
      </p:sp>
    </p:spTree>
    <p:custDataLst>
      <p:tags r:id="rId16"/>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custDataLst>
              <p:tags r:id="rId1"/>
            </p:custDataLst>
          </p:nvPr>
        </p:nvSpPr>
        <p:spPr>
          <a:xfrm rot="19476128">
            <a:off x="1632020" y="3402381"/>
            <a:ext cx="2684459" cy="817766"/>
          </a:xfrm>
          <a:prstGeom prst="roundRect">
            <a:avLst>
              <a:gd name="adj" fmla="val 50000"/>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custDataLst>
              <p:tags r:id="rId2"/>
            </p:custDataLst>
          </p:nvPr>
        </p:nvSpPr>
        <p:spPr>
          <a:xfrm rot="2123872" flipH="1">
            <a:off x="3185343" y="3402379"/>
            <a:ext cx="2684459" cy="817766"/>
          </a:xfrm>
          <a:prstGeom prst="roundRect">
            <a:avLst>
              <a:gd name="adj" fmla="val 50000"/>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custDataLst>
              <p:tags r:id="rId3"/>
            </p:custDataLst>
          </p:nvPr>
        </p:nvSpPr>
        <p:spPr>
          <a:xfrm rot="19476128">
            <a:off x="4732353" y="3402381"/>
            <a:ext cx="2684459" cy="817766"/>
          </a:xfrm>
          <a:prstGeom prst="roundRect">
            <a:avLst>
              <a:gd name="adj" fmla="val 50000"/>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custDataLst>
              <p:tags r:id="rId4"/>
            </p:custDataLst>
          </p:nvPr>
        </p:nvSpPr>
        <p:spPr>
          <a:xfrm rot="2123872" flipH="1">
            <a:off x="6285676" y="3402379"/>
            <a:ext cx="2684459" cy="817766"/>
          </a:xfrm>
          <a:prstGeom prst="roundRect">
            <a:avLst>
              <a:gd name="adj" fmla="val 50000"/>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custDataLst>
              <p:tags r:id="rId5"/>
            </p:custDataLst>
          </p:nvPr>
        </p:nvSpPr>
        <p:spPr>
          <a:xfrm rot="19476128">
            <a:off x="7847140" y="3402381"/>
            <a:ext cx="2684459" cy="817766"/>
          </a:xfrm>
          <a:prstGeom prst="roundRect">
            <a:avLst>
              <a:gd name="adj" fmla="val 50000"/>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custDataLst>
              <p:tags r:id="rId6"/>
            </p:custDataLst>
          </p:nvPr>
        </p:nvSpPr>
        <p:spPr>
          <a:xfrm>
            <a:off x="1677020" y="3851423"/>
            <a:ext cx="1018718" cy="101871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dirty="0" smtClean="0">
                <a:solidFill>
                  <a:schemeClr val="bg1"/>
                </a:solidFill>
              </a:rPr>
              <a:t>01</a:t>
            </a:r>
            <a:endParaRPr lang="zh-CN" altLang="en-US" dirty="0">
              <a:solidFill>
                <a:schemeClr val="bg1"/>
              </a:solidFill>
            </a:endParaRPr>
          </a:p>
        </p:txBody>
      </p:sp>
      <p:sp>
        <p:nvSpPr>
          <p:cNvPr id="20" name="矩形 19"/>
          <p:cNvSpPr/>
          <p:nvPr>
            <p:custDataLst>
              <p:tags r:id="rId7"/>
            </p:custDataLst>
          </p:nvPr>
        </p:nvSpPr>
        <p:spPr>
          <a:xfrm>
            <a:off x="848277" y="4870141"/>
            <a:ext cx="2676202" cy="609398"/>
          </a:xfrm>
          <a:prstGeom prst="rect">
            <a:avLst/>
          </a:prstGeom>
        </p:spPr>
        <p:txBody>
          <a:bodyPr wrap="square" lIns="0" tIns="0" rIns="0" bIns="0">
            <a:normAutofit/>
          </a:bodyPr>
          <a:lstStyle/>
          <a:p>
            <a:pPr algn="ctr">
              <a:lnSpc>
                <a:spcPct val="110000"/>
              </a:lnSpc>
            </a:pPr>
            <a:r>
              <a:rPr lang="en-US" altLang="zh-CN" smtClean="0">
                <a:solidFill>
                  <a:schemeClr val="bg1">
                    <a:lumMod val="50000"/>
                  </a:schemeClr>
                </a:solidFill>
              </a:rPr>
              <a:t>LOREM IPSUM DOLOR</a:t>
            </a:r>
            <a:endParaRPr lang="zh-CN" altLang="en-US" dirty="0">
              <a:solidFill>
                <a:schemeClr val="bg1">
                  <a:lumMod val="50000"/>
                </a:schemeClr>
              </a:solidFill>
            </a:endParaRPr>
          </a:p>
        </p:txBody>
      </p:sp>
      <p:sp>
        <p:nvSpPr>
          <p:cNvPr id="22" name="椭圆 21"/>
          <p:cNvSpPr/>
          <p:nvPr>
            <p:custDataLst>
              <p:tags r:id="rId8"/>
            </p:custDataLst>
          </p:nvPr>
        </p:nvSpPr>
        <p:spPr>
          <a:xfrm>
            <a:off x="4806084" y="3851423"/>
            <a:ext cx="1018718" cy="101871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mtClean="0">
                <a:solidFill>
                  <a:schemeClr val="bg1"/>
                </a:solidFill>
              </a:rPr>
              <a:t>03</a:t>
            </a:r>
            <a:endParaRPr lang="zh-CN" altLang="en-US">
              <a:solidFill>
                <a:schemeClr val="bg1"/>
              </a:solidFill>
            </a:endParaRPr>
          </a:p>
        </p:txBody>
      </p:sp>
      <p:sp>
        <p:nvSpPr>
          <p:cNvPr id="23" name="矩形 22"/>
          <p:cNvSpPr/>
          <p:nvPr>
            <p:custDataLst>
              <p:tags r:id="rId9"/>
            </p:custDataLst>
          </p:nvPr>
        </p:nvSpPr>
        <p:spPr>
          <a:xfrm>
            <a:off x="3977341" y="4870141"/>
            <a:ext cx="2676202" cy="585801"/>
          </a:xfrm>
          <a:prstGeom prst="rect">
            <a:avLst/>
          </a:prstGeom>
        </p:spPr>
        <p:txBody>
          <a:bodyPr wrap="square" lIns="0" tIns="0" rIns="0" bIns="0">
            <a:normAutofit/>
          </a:bodyPr>
          <a:lstStyle/>
          <a:p>
            <a:pPr algn="ctr">
              <a:lnSpc>
                <a:spcPct val="110000"/>
              </a:lnSpc>
            </a:pPr>
            <a:r>
              <a:rPr lang="en-US" altLang="zh-CN" smtClean="0">
                <a:solidFill>
                  <a:schemeClr val="bg1">
                    <a:lumMod val="50000"/>
                  </a:schemeClr>
                </a:solidFill>
              </a:rPr>
              <a:t>LOREM IPSUM DOLOR</a:t>
            </a:r>
            <a:endParaRPr lang="zh-CN" altLang="en-US" dirty="0">
              <a:solidFill>
                <a:schemeClr val="bg1">
                  <a:lumMod val="50000"/>
                </a:schemeClr>
              </a:solidFill>
            </a:endParaRPr>
          </a:p>
        </p:txBody>
      </p:sp>
      <p:sp>
        <p:nvSpPr>
          <p:cNvPr id="25" name="椭圆 24"/>
          <p:cNvSpPr/>
          <p:nvPr>
            <p:custDataLst>
              <p:tags r:id="rId10"/>
            </p:custDataLst>
          </p:nvPr>
        </p:nvSpPr>
        <p:spPr>
          <a:xfrm>
            <a:off x="7906417" y="3851423"/>
            <a:ext cx="1018718" cy="101871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dirty="0" smtClean="0">
                <a:solidFill>
                  <a:schemeClr val="bg1"/>
                </a:solidFill>
              </a:rPr>
              <a:t>05</a:t>
            </a:r>
            <a:endParaRPr lang="zh-CN" altLang="en-US" dirty="0">
              <a:solidFill>
                <a:schemeClr val="bg1"/>
              </a:solidFill>
            </a:endParaRPr>
          </a:p>
        </p:txBody>
      </p:sp>
      <p:sp>
        <p:nvSpPr>
          <p:cNvPr id="26" name="矩形 25"/>
          <p:cNvSpPr/>
          <p:nvPr>
            <p:custDataLst>
              <p:tags r:id="rId11"/>
            </p:custDataLst>
          </p:nvPr>
        </p:nvSpPr>
        <p:spPr>
          <a:xfrm>
            <a:off x="7106405" y="4870141"/>
            <a:ext cx="2676202" cy="609398"/>
          </a:xfrm>
          <a:prstGeom prst="rect">
            <a:avLst/>
          </a:prstGeom>
        </p:spPr>
        <p:txBody>
          <a:bodyPr wrap="square" lIns="0" tIns="0" rIns="0" bIns="0">
            <a:normAutofit/>
          </a:bodyPr>
          <a:lstStyle/>
          <a:p>
            <a:pPr algn="ctr">
              <a:lnSpc>
                <a:spcPct val="110000"/>
              </a:lnSpc>
            </a:pPr>
            <a:r>
              <a:rPr lang="en-US" altLang="zh-CN" smtClean="0">
                <a:solidFill>
                  <a:schemeClr val="bg1">
                    <a:lumMod val="50000"/>
                  </a:schemeClr>
                </a:solidFill>
              </a:rPr>
              <a:t>LOREM IPSUM DOLOR</a:t>
            </a:r>
            <a:endParaRPr lang="zh-CN" altLang="en-US" dirty="0">
              <a:solidFill>
                <a:schemeClr val="bg1">
                  <a:lumMod val="50000"/>
                </a:schemeClr>
              </a:solidFill>
            </a:endParaRPr>
          </a:p>
        </p:txBody>
      </p:sp>
      <p:sp>
        <p:nvSpPr>
          <p:cNvPr id="28" name="椭圆 27"/>
          <p:cNvSpPr/>
          <p:nvPr>
            <p:custDataLst>
              <p:tags r:id="rId12"/>
            </p:custDataLst>
          </p:nvPr>
        </p:nvSpPr>
        <p:spPr>
          <a:xfrm>
            <a:off x="3241551" y="2769854"/>
            <a:ext cx="1018718" cy="101871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mtClean="0">
                <a:solidFill>
                  <a:schemeClr val="bg1"/>
                </a:solidFill>
              </a:rPr>
              <a:t>02</a:t>
            </a:r>
            <a:endParaRPr lang="zh-CN" altLang="en-US">
              <a:solidFill>
                <a:schemeClr val="bg1"/>
              </a:solidFill>
            </a:endParaRPr>
          </a:p>
        </p:txBody>
      </p:sp>
      <p:sp>
        <p:nvSpPr>
          <p:cNvPr id="29" name="矩形 28"/>
          <p:cNvSpPr/>
          <p:nvPr>
            <p:custDataLst>
              <p:tags r:id="rId13"/>
            </p:custDataLst>
          </p:nvPr>
        </p:nvSpPr>
        <p:spPr>
          <a:xfrm>
            <a:off x="2409394" y="2160454"/>
            <a:ext cx="2676202" cy="609398"/>
          </a:xfrm>
          <a:prstGeom prst="rect">
            <a:avLst/>
          </a:prstGeom>
        </p:spPr>
        <p:txBody>
          <a:bodyPr wrap="square" lIns="0" tIns="0" rIns="0" bIns="0" anchor="b" anchorCtr="0">
            <a:normAutofit/>
          </a:bodyPr>
          <a:lstStyle/>
          <a:p>
            <a:pPr algn="ctr">
              <a:lnSpc>
                <a:spcPct val="110000"/>
              </a:lnSpc>
            </a:pPr>
            <a:r>
              <a:rPr lang="en-US" altLang="zh-CN" dirty="0" smtClean="0">
                <a:solidFill>
                  <a:schemeClr val="bg1">
                    <a:lumMod val="50000"/>
                  </a:schemeClr>
                </a:solidFill>
              </a:rPr>
              <a:t>LOREM IPSUM DOLOR</a:t>
            </a:r>
            <a:endParaRPr lang="zh-CN" altLang="en-US" dirty="0">
              <a:solidFill>
                <a:schemeClr val="bg1">
                  <a:lumMod val="50000"/>
                </a:schemeClr>
              </a:solidFill>
            </a:endParaRPr>
          </a:p>
        </p:txBody>
      </p:sp>
      <p:sp>
        <p:nvSpPr>
          <p:cNvPr id="31" name="椭圆 30"/>
          <p:cNvSpPr/>
          <p:nvPr>
            <p:custDataLst>
              <p:tags r:id="rId14"/>
            </p:custDataLst>
          </p:nvPr>
        </p:nvSpPr>
        <p:spPr>
          <a:xfrm>
            <a:off x="6341885" y="2769854"/>
            <a:ext cx="1018718" cy="101871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mtClean="0">
                <a:solidFill>
                  <a:schemeClr val="bg1"/>
                </a:solidFill>
              </a:rPr>
              <a:t>04</a:t>
            </a:r>
            <a:endParaRPr lang="zh-CN" altLang="en-US">
              <a:solidFill>
                <a:schemeClr val="bg1"/>
              </a:solidFill>
            </a:endParaRPr>
          </a:p>
        </p:txBody>
      </p:sp>
      <p:sp>
        <p:nvSpPr>
          <p:cNvPr id="32" name="矩形 31"/>
          <p:cNvSpPr/>
          <p:nvPr>
            <p:custDataLst>
              <p:tags r:id="rId15"/>
            </p:custDataLst>
          </p:nvPr>
        </p:nvSpPr>
        <p:spPr>
          <a:xfrm>
            <a:off x="5538458" y="2160454"/>
            <a:ext cx="2676202" cy="609398"/>
          </a:xfrm>
          <a:prstGeom prst="rect">
            <a:avLst/>
          </a:prstGeom>
        </p:spPr>
        <p:txBody>
          <a:bodyPr wrap="square" lIns="0" tIns="0" rIns="0" bIns="0" anchor="b" anchorCtr="0">
            <a:normAutofit/>
          </a:bodyPr>
          <a:lstStyle/>
          <a:p>
            <a:pPr algn="ctr">
              <a:lnSpc>
                <a:spcPct val="110000"/>
              </a:lnSpc>
            </a:pPr>
            <a:r>
              <a:rPr lang="en-US" altLang="zh-CN" smtClean="0">
                <a:solidFill>
                  <a:schemeClr val="bg1">
                    <a:lumMod val="50000"/>
                  </a:schemeClr>
                </a:solidFill>
              </a:rPr>
              <a:t>LOREM IPSUM DOLOR</a:t>
            </a:r>
            <a:endParaRPr lang="zh-CN" altLang="en-US" dirty="0">
              <a:solidFill>
                <a:schemeClr val="bg1">
                  <a:lumMod val="50000"/>
                </a:schemeClr>
              </a:solidFill>
            </a:endParaRPr>
          </a:p>
        </p:txBody>
      </p:sp>
      <p:sp>
        <p:nvSpPr>
          <p:cNvPr id="34" name="椭圆 33"/>
          <p:cNvSpPr/>
          <p:nvPr>
            <p:custDataLst>
              <p:tags r:id="rId16"/>
            </p:custDataLst>
          </p:nvPr>
        </p:nvSpPr>
        <p:spPr>
          <a:xfrm>
            <a:off x="9456672" y="2769854"/>
            <a:ext cx="1018718" cy="1018718"/>
          </a:xfrm>
          <a:prstGeom prst="ellipse">
            <a:avLst/>
          </a:prstGeom>
          <a:gradFill flip="none" rotWithShape="1">
            <a:gsLst>
              <a:gs pos="0">
                <a:schemeClr val="accent1"/>
              </a:gs>
              <a:gs pos="57000">
                <a:schemeClr val="accent1"/>
              </a:gs>
              <a:gs pos="63000">
                <a:schemeClr val="accent1"/>
              </a:gs>
              <a:gs pos="59000">
                <a:schemeClr val="accent1">
                  <a:lumMod val="20000"/>
                  <a:lumOff val="80000"/>
                </a:schemeClr>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dirty="0" smtClean="0">
                <a:solidFill>
                  <a:schemeClr val="bg1"/>
                </a:solidFill>
              </a:rPr>
              <a:t>06</a:t>
            </a:r>
            <a:endParaRPr lang="zh-CN" altLang="en-US" dirty="0">
              <a:solidFill>
                <a:schemeClr val="bg1"/>
              </a:solidFill>
            </a:endParaRPr>
          </a:p>
        </p:txBody>
      </p:sp>
      <p:sp>
        <p:nvSpPr>
          <p:cNvPr id="35" name="矩形 34"/>
          <p:cNvSpPr/>
          <p:nvPr>
            <p:custDataLst>
              <p:tags r:id="rId17"/>
            </p:custDataLst>
          </p:nvPr>
        </p:nvSpPr>
        <p:spPr>
          <a:xfrm>
            <a:off x="8667522" y="2160454"/>
            <a:ext cx="2676202" cy="609398"/>
          </a:xfrm>
          <a:prstGeom prst="rect">
            <a:avLst/>
          </a:prstGeom>
        </p:spPr>
        <p:txBody>
          <a:bodyPr wrap="square" lIns="0" tIns="0" rIns="0" bIns="0" anchor="b" anchorCtr="0">
            <a:normAutofit/>
          </a:bodyPr>
          <a:lstStyle/>
          <a:p>
            <a:pPr algn="ctr">
              <a:lnSpc>
                <a:spcPct val="110000"/>
              </a:lnSpc>
            </a:pPr>
            <a:r>
              <a:rPr lang="en-US" altLang="zh-CN" smtClean="0">
                <a:solidFill>
                  <a:schemeClr val="bg1">
                    <a:lumMod val="50000"/>
                  </a:schemeClr>
                </a:solidFill>
              </a:rPr>
              <a:t>LOREM IPSUM DOLOR</a:t>
            </a:r>
            <a:endParaRPr lang="zh-CN" altLang="en-US" dirty="0">
              <a:solidFill>
                <a:schemeClr val="bg1">
                  <a:lumMod val="50000"/>
                </a:schemeClr>
              </a:solidFill>
            </a:endParaRPr>
          </a:p>
        </p:txBody>
      </p:sp>
      <p:sp>
        <p:nvSpPr>
          <p:cNvPr id="3" name="文本框 2"/>
          <p:cNvSpPr txBox="1"/>
          <p:nvPr>
            <p:custDataLst>
              <p:tags r:id="rId18"/>
            </p:custDataLst>
          </p:nvPr>
        </p:nvSpPr>
        <p:spPr>
          <a:xfrm>
            <a:off x="673101" y="2139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200" b="1" i="0" baseline="0">
                <a:solidFill>
                  <a:schemeClr val="accent1"/>
                </a:solidFill>
                <a:effectLst/>
                <a:latin typeface="+mj-lt"/>
                <a:ea typeface="+mj-ea"/>
                <a:cs typeface="+mj-cs"/>
              </a:defRPr>
            </a:lvl1pPr>
          </a:lstStyle>
          <a:p>
            <a:r>
              <a:rPr lang="da-DK" altLang="zh-CN" smtClean="0"/>
              <a:t>LOREM IPSUM DOLOR LOREM </a:t>
            </a:r>
            <a:endParaRPr lang="zh-CN" altLang="en-US" dirty="0"/>
          </a:p>
        </p:txBody>
      </p:sp>
    </p:spTree>
    <p:custDataLst>
      <p:tags r:id="rId19"/>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3403603" y="1244601"/>
            <a:ext cx="7721595" cy="4374395"/>
          </a:xfrm>
          <a:prstGeom prst="rect">
            <a:avLst/>
          </a:prstGeom>
          <a:blipFill dpi="0" rotWithShape="1">
            <a:blip r:embed="rId2">
              <a:extLst>
                <a:ext uri="{28A0092B-C50C-407E-A947-70E740481C1C}">
                  <a14:useLocalDpi xmlns:a14="http://schemas.microsoft.com/office/drawing/2010/main" val="0"/>
                </a:ext>
              </a:extLst>
            </a:blip>
            <a:srcRect/>
            <a:stretch>
              <a:fillRect t="-32375" b="-4414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custDataLst>
              <p:tags r:id="rId3"/>
            </p:custDataLst>
          </p:nvPr>
        </p:nvSpPr>
        <p:spPr>
          <a:xfrm>
            <a:off x="7932717" y="3994583"/>
            <a:ext cx="2598039" cy="2598039"/>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custDataLst>
              <p:tags r:id="rId5"/>
            </p:custDataLst>
          </p:nvPr>
        </p:nvSpPr>
        <p:spPr>
          <a:xfrm>
            <a:off x="659555" y="2037596"/>
            <a:ext cx="2617045" cy="2788404"/>
          </a:xfrm>
          <a:prstGeom prst="rect">
            <a:avLst/>
          </a:prstGeom>
        </p:spPr>
        <p:txBody>
          <a:bodyPr wrap="square" anchor="ctr" anchorCtr="0">
            <a:normAutofit fontScale="70000" lnSpcReduction="20000"/>
          </a:bodyPr>
          <a:lstStyle/>
          <a:p>
            <a:pPr>
              <a:lnSpc>
                <a:spcPct val="140000"/>
              </a:lnSpc>
            </a:pPr>
            <a:r>
              <a:rPr lang="en-US" altLang="zh-CN" sz="2800" smtClean="0"/>
              <a:t>Lorem ipsum dolor sit amet, consectetur adipisicing elit, sed do eiusmod tempor incididunt ut labore et dolore magna aliqua. Ut en</a:t>
            </a:r>
            <a:endParaRPr lang="en-US" altLang="zh-CN" sz="2800" dirty="0"/>
          </a:p>
        </p:txBody>
      </p:sp>
      <p:sp>
        <p:nvSpPr>
          <p:cNvPr id="3" name="文本框 2"/>
          <p:cNvSpPr txBox="1"/>
          <p:nvPr>
            <p:custDataLst>
              <p:tags r:id="rId6"/>
            </p:custDataLst>
          </p:nvPr>
        </p:nvSpPr>
        <p:spPr>
          <a:xfrm>
            <a:off x="673101" y="2139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200" b="1" i="0" baseline="0">
                <a:solidFill>
                  <a:schemeClr val="accent1"/>
                </a:solidFill>
                <a:effectLst/>
                <a:latin typeface="+mj-lt"/>
                <a:ea typeface="+mj-ea"/>
                <a:cs typeface="+mj-cs"/>
              </a:defRPr>
            </a:lvl1pPr>
          </a:lstStyle>
          <a:p>
            <a:r>
              <a:rPr lang="da-DK" altLang="zh-CN" smtClean="0"/>
              <a:t>LOREM IPSUM DOLOR LOREM </a:t>
            </a:r>
            <a:endParaRPr lang="zh-CN" altLang="en-US" dirty="0"/>
          </a:p>
        </p:txBody>
      </p:sp>
    </p:spTree>
    <p:custDataLst>
      <p:tags r:id="rId7"/>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p:txBody>
          <a:bodyPr>
            <a:normAutofit/>
          </a:bodyPr>
          <a:lstStyle/>
          <a:p>
            <a:r>
              <a:rPr lang="en-US" altLang="zh-CN" smtClean="0"/>
              <a:t>LOREM IPSUM DOLOR LOREM </a:t>
            </a:r>
            <a:endParaRPr lang="zh-CN" altLang="en-US" dirty="0"/>
          </a:p>
        </p:txBody>
      </p:sp>
      <p:pic>
        <p:nvPicPr>
          <p:cNvPr id="7" name="图片占位符 6"/>
          <p:cNvPicPr>
            <a:picLocks noGrp="1" noChangeAspect="1"/>
          </p:cNvPicPr>
          <p:nvPr>
            <p:ph type="pic" idx="1"/>
            <p:custDataLst>
              <p:tags r:id="rId2"/>
            </p:custDataLst>
          </p:nvPr>
        </p:nvPicPr>
        <p:blipFill>
          <a:blip r:embed="rId3">
            <a:extLst>
              <a:ext uri="{28A0092B-C50C-407E-A947-70E740481C1C}">
                <a14:useLocalDpi xmlns:a14="http://schemas.microsoft.com/office/drawing/2010/main" val="0"/>
              </a:ext>
            </a:extLst>
          </a:blip>
          <a:srcRect t="94" b="94"/>
          <a:stretch>
            <a:fillRect/>
          </a:stretch>
        </p:blipFill>
        <p:spPr/>
      </p:pic>
      <p:sp>
        <p:nvSpPr>
          <p:cNvPr id="6" name="文本占位符 5"/>
          <p:cNvSpPr>
            <a:spLocks noGrp="1"/>
          </p:cNvSpPr>
          <p:nvPr>
            <p:ph type="body" sz="half" idx="2"/>
            <p:custDataLst>
              <p:tags r:id="rId4"/>
            </p:custDataLst>
          </p:nvPr>
        </p:nvSpPr>
        <p:spPr/>
        <p:txBody>
          <a:bodyPr>
            <a:normAutofit lnSpcReduction="10000"/>
          </a:bodyPr>
          <a:lstStyle/>
          <a:p>
            <a:r>
              <a:rPr lang="pt-BR" altLang="zh-CN" smtClean="0"/>
              <a:t>Lorem ipsum dolor sit amet, consectetur adipisicing elit.</a:t>
            </a:r>
            <a:endParaRPr lang="zh-CN" altLang="en-US" dirty="0"/>
          </a:p>
        </p:txBody>
      </p:sp>
      <p:cxnSp>
        <p:nvCxnSpPr>
          <p:cNvPr id="3" name="直接连接符 2"/>
          <p:cNvCxnSpPr/>
          <p:nvPr>
            <p:custDataLst>
              <p:tags r:id="rId5"/>
            </p:custDataLst>
          </p:nvPr>
        </p:nvCxnSpPr>
        <p:spPr>
          <a:xfrm>
            <a:off x="3573696" y="4796865"/>
            <a:ext cx="5150223" cy="0"/>
          </a:xfrm>
          <a:prstGeom prst="line">
            <a:avLst/>
          </a:prstGeom>
          <a:ln w="12700"/>
        </p:spPr>
        <p:style>
          <a:lnRef idx="1">
            <a:schemeClr val="accent1"/>
          </a:lnRef>
          <a:fillRef idx="0">
            <a:schemeClr val="accent1"/>
          </a:fillRef>
          <a:effectRef idx="0">
            <a:schemeClr val="accent1"/>
          </a:effectRef>
          <a:fontRef idx="minor">
            <a:schemeClr val="tx1"/>
          </a:fontRef>
        </p:style>
      </p:cxnSp>
    </p:spTree>
    <p:custDataLst>
      <p:tags r:id="rId6"/>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18"/>
          <p:cNvSpPr/>
          <p:nvPr>
            <p:custDataLst>
              <p:tags r:id="rId1"/>
            </p:custDataLst>
          </p:nvPr>
        </p:nvSpPr>
        <p:spPr>
          <a:xfrm>
            <a:off x="5323114" y="1999663"/>
            <a:ext cx="1367972" cy="1367972"/>
          </a:xfrm>
          <a:prstGeom prst="ellipse">
            <a:avLst/>
          </a:prstGeom>
          <a:blipFill dpi="0" rotWithShape="1">
            <a:blip r:embed="rId2">
              <a:extLst>
                <a:ext uri="{28A0092B-C50C-407E-A947-70E740481C1C}">
                  <a14:useLocalDpi xmlns:a14="http://schemas.microsoft.com/office/drawing/2010/main" val="0"/>
                </a:ext>
              </a:extLst>
            </a:blip>
            <a:srcRect/>
            <a:stretch>
              <a:fillRect t="-8294" b="-829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内容占位符 2"/>
          <p:cNvSpPr>
            <a:spLocks noGrp="1"/>
          </p:cNvSpPr>
          <p:nvPr>
            <p:ph sz="quarter" idx="10"/>
            <p:custDataLst>
              <p:tags r:id="rId3"/>
            </p:custDataLst>
          </p:nvPr>
        </p:nvSpPr>
        <p:spPr/>
        <p:txBody>
          <a:bodyPr>
            <a:noAutofit/>
          </a:bodyPr>
          <a:lstStyle/>
          <a:p>
            <a:pPr>
              <a:lnSpc>
                <a:spcPct val="130000"/>
              </a:lnSpc>
              <a:defRPr/>
            </a:pPr>
            <a:r>
              <a:rPr lang="en-US" altLang="zh-CN" smtClean="0"/>
              <a:t>13812345678</a:t>
            </a:r>
            <a:endParaRPr lang="zh-CN" altLang="en-US" dirty="0"/>
          </a:p>
        </p:txBody>
      </p:sp>
      <p:sp>
        <p:nvSpPr>
          <p:cNvPr id="4" name="内容占位符 3"/>
          <p:cNvSpPr>
            <a:spLocks noGrp="1"/>
          </p:cNvSpPr>
          <p:nvPr>
            <p:ph sz="quarter" idx="11"/>
            <p:custDataLst>
              <p:tags r:id="rId4"/>
            </p:custDataLst>
          </p:nvPr>
        </p:nvSpPr>
        <p:spPr/>
        <p:txBody>
          <a:bodyPr>
            <a:noAutofit/>
          </a:bodyPr>
          <a:lstStyle/>
          <a:p>
            <a:pPr>
              <a:lnSpc>
                <a:spcPct val="130000"/>
              </a:lnSpc>
              <a:defRPr/>
            </a:pPr>
            <a:r>
              <a:rPr lang="en-US" altLang="zh-CN" smtClean="0"/>
              <a:t>Name@email.com</a:t>
            </a:r>
            <a:endParaRPr lang="en-US" altLang="zh-CN" dirty="0"/>
          </a:p>
        </p:txBody>
      </p:sp>
      <p:sp>
        <p:nvSpPr>
          <p:cNvPr id="5" name="内容占位符 4"/>
          <p:cNvSpPr>
            <a:spLocks noGrp="1"/>
          </p:cNvSpPr>
          <p:nvPr>
            <p:ph sz="quarter" idx="12"/>
            <p:custDataLst>
              <p:tags r:id="rId5"/>
            </p:custDataLst>
          </p:nvPr>
        </p:nvSpPr>
        <p:spPr/>
        <p:txBody>
          <a:bodyPr>
            <a:noAutofit/>
          </a:bodyPr>
          <a:lstStyle/>
          <a:p>
            <a:r>
              <a:rPr lang="en-US" altLang="zh-CN" smtClean="0"/>
              <a:t>YourName</a:t>
            </a:r>
            <a:endParaRPr lang="zh-CN" altLang="en-US" dirty="0"/>
          </a:p>
        </p:txBody>
      </p:sp>
      <p:sp>
        <p:nvSpPr>
          <p:cNvPr id="6" name="内容占位符 5"/>
          <p:cNvSpPr>
            <a:spLocks noGrp="1"/>
          </p:cNvSpPr>
          <p:nvPr>
            <p:ph sz="quarter" idx="13"/>
            <p:custDataLst>
              <p:tags r:id="rId6"/>
            </p:custDataLst>
          </p:nvPr>
        </p:nvSpPr>
        <p:spPr/>
        <p:txBody>
          <a:bodyPr>
            <a:noAutofit/>
          </a:bodyPr>
          <a:lstStyle/>
          <a:p>
            <a:r>
              <a:rPr lang="en-US" altLang="zh-CN" smtClean="0"/>
              <a:t>@YourName</a:t>
            </a:r>
            <a:endParaRPr lang="en-US" altLang="zh-CN" dirty="0"/>
          </a:p>
        </p:txBody>
      </p:sp>
    </p:spTree>
    <p:custDataLst>
      <p:tags r:id="rId7"/>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en-US" altLang="zh-CN" smtClean="0"/>
              <a:t>LOREM IPSUM DOLOR LOREM </a:t>
            </a:r>
            <a:endParaRPr lang="zh-CN" altLang="en-US" dirty="0"/>
          </a:p>
        </p:txBody>
      </p:sp>
      <p:sp>
        <p:nvSpPr>
          <p:cNvPr id="3" name="内容占位符 2"/>
          <p:cNvSpPr>
            <a:spLocks noGrp="1"/>
          </p:cNvSpPr>
          <p:nvPr>
            <p:ph sz="half" idx="1"/>
            <p:custDataLst>
              <p:tags r:id="rId2"/>
            </p:custDataLst>
          </p:nvPr>
        </p:nvSpPr>
        <p:spPr/>
        <p:txBody>
          <a:bodyPr>
            <a:normAutofit/>
          </a:bodyPr>
          <a:lstStyle/>
          <a:p>
            <a:r>
              <a:rPr lang="en-US" altLang="zh-CN" smtClean="0"/>
              <a:t>Lorem ipsum dolor sit amet, consectetur adipisicing elit, sed do eiusmod tempor incididunt ut labore et dolore magna aliqua. Ut enim ad minim veniam, quis nostrud exercitation ullamco laboris nisi ut aliquip ex ea commodo consequat.</a:t>
            </a:r>
            <a:endParaRPr lang="zh-CN" altLang="en-US" dirty="0"/>
          </a:p>
        </p:txBody>
      </p:sp>
      <p:sp>
        <p:nvSpPr>
          <p:cNvPr id="4" name="内容占位符 3"/>
          <p:cNvSpPr>
            <a:spLocks noGrp="1"/>
          </p:cNvSpPr>
          <p:nvPr>
            <p:ph sz="half" idx="2"/>
            <p:custDataLst>
              <p:tags r:id="rId3"/>
            </p:custDataLst>
          </p:nvPr>
        </p:nvSpPr>
        <p:spPr/>
        <p:txBody>
          <a:bodyPr>
            <a:normAutofit/>
          </a:bodyPr>
          <a:lstStyle/>
          <a:p>
            <a:r>
              <a:rPr lang="en-US" altLang="zh-CN" smtClean="0"/>
              <a:t>Lorem ipsum dolor sit amet, consectetur adipisicing elit, sed do eiusmod tempor incididunt ut labore et dolore magna aliqua. Ut enim ad minim veniam, quis nostrud exercitation ullamco laboris nisi ut aliquip ex ea commodo consequat.</a:t>
            </a:r>
            <a:endParaRPr lang="zh-CN" altLang="en-US" dirty="0"/>
          </a:p>
        </p:txBody>
      </p:sp>
    </p:spTree>
    <p:custDataLst>
      <p:tags r:id="rId4"/>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rotWithShape="1">
          <a:blip r:embed="rId2">
            <a:extLst>
              <a:ext uri="{28A0092B-C50C-407E-A947-70E740481C1C}">
                <a14:useLocalDpi xmlns:a14="http://schemas.microsoft.com/office/drawing/2010/main" val="0"/>
              </a:ext>
            </a:extLst>
          </a:blip>
          <a:srcRect b="10218"/>
          <a:stretch>
            <a:fillRect/>
          </a:stretch>
        </p:blipFill>
        <p:spPr>
          <a:xfrm>
            <a:off x="5497156" y="808007"/>
            <a:ext cx="5967412" cy="5403012"/>
          </a:xfrm>
          <a:prstGeom prst="rect">
            <a:avLst/>
          </a:prstGeom>
        </p:spPr>
      </p:pic>
      <p:sp>
        <p:nvSpPr>
          <p:cNvPr id="3" name="文本框 2"/>
          <p:cNvSpPr txBox="1"/>
          <p:nvPr>
            <p:custDataLst>
              <p:tags r:id="rId3"/>
            </p:custDataLst>
          </p:nvPr>
        </p:nvSpPr>
        <p:spPr>
          <a:xfrm>
            <a:off x="800102" y="2411382"/>
            <a:ext cx="4262438" cy="3811587"/>
          </a:xfrm>
          <a:prstGeom prst="rect">
            <a:avLst/>
          </a:prstGeom>
        </p:spPr>
        <p:txBody>
          <a:bodyPr vert="horz" lIns="91440" tIns="45720" rIns="91440" bIns="45720" rtlCol="0">
            <a:normAutofit/>
          </a:bodyPr>
          <a:lstStyle>
            <a:lvl1pPr marL="228600" indent="-228600">
              <a:lnSpc>
                <a:spcPct val="90000"/>
              </a:lnSpc>
              <a:spcBef>
                <a:spcPts val="1000"/>
              </a:spcBef>
              <a:buFont typeface="Arial" panose="020B0604020202020204" pitchFamily="34" charset="0"/>
              <a:buChar char="•"/>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sz="2000" dirty="0" smtClean="0"/>
              <a:t>Lorem ipsum dolor sit </a:t>
            </a:r>
            <a:r>
              <a:rPr lang="en-US" altLang="zh-CN" sz="2000" dirty="0" err="1" smtClean="0"/>
              <a:t>amet</a:t>
            </a:r>
            <a:r>
              <a:rPr lang="en-US" altLang="zh-CN" sz="2000" dirty="0" smtClean="0"/>
              <a:t>, </a:t>
            </a:r>
            <a:r>
              <a:rPr lang="en-US" altLang="zh-CN" sz="2000" dirty="0" err="1" smtClean="0"/>
              <a:t>consectetur</a:t>
            </a:r>
            <a:r>
              <a:rPr lang="en-US" altLang="zh-CN" sz="2000" dirty="0" smtClean="0"/>
              <a:t> </a:t>
            </a:r>
            <a:r>
              <a:rPr lang="en-US" altLang="zh-CN" sz="2000" dirty="0" err="1" smtClean="0"/>
              <a:t>adipisicing</a:t>
            </a:r>
            <a:r>
              <a:rPr lang="en-US" altLang="zh-CN" sz="2000" dirty="0" smtClean="0"/>
              <a:t> </a:t>
            </a:r>
            <a:r>
              <a:rPr lang="en-US" altLang="zh-CN" sz="2000" dirty="0" err="1" smtClean="0"/>
              <a:t>elit</a:t>
            </a:r>
            <a:r>
              <a:rPr lang="en-US" altLang="zh-CN" sz="2000" dirty="0" smtClean="0"/>
              <a:t>, </a:t>
            </a:r>
            <a:r>
              <a:rPr lang="en-US" altLang="zh-CN" sz="2000" dirty="0" err="1" smtClean="0"/>
              <a:t>sed</a:t>
            </a:r>
            <a:r>
              <a:rPr lang="en-US" altLang="zh-CN" sz="2000" dirty="0" smtClean="0"/>
              <a:t> do </a:t>
            </a:r>
            <a:r>
              <a:rPr lang="en-US" altLang="zh-CN" sz="2000" dirty="0" err="1" smtClean="0"/>
              <a:t>eiusmod</a:t>
            </a:r>
            <a:r>
              <a:rPr lang="en-US" altLang="zh-CN" sz="2000" dirty="0" smtClean="0"/>
              <a:t> </a:t>
            </a:r>
            <a:r>
              <a:rPr lang="en-US" altLang="zh-CN" sz="2000" dirty="0" err="1" smtClean="0"/>
              <a:t>tempor</a:t>
            </a:r>
            <a:r>
              <a:rPr lang="en-US" altLang="zh-CN" sz="2000" dirty="0" smtClean="0"/>
              <a:t> </a:t>
            </a:r>
            <a:r>
              <a:rPr lang="en-US" altLang="zh-CN" sz="2000" dirty="0" err="1" smtClean="0"/>
              <a:t>incididunt</a:t>
            </a:r>
            <a:r>
              <a:rPr lang="en-US" altLang="zh-CN" sz="2000" dirty="0" smtClean="0"/>
              <a:t> </a:t>
            </a:r>
            <a:r>
              <a:rPr lang="en-US" altLang="zh-CN" sz="2000" dirty="0" err="1" smtClean="0"/>
              <a:t>ut</a:t>
            </a:r>
            <a:r>
              <a:rPr lang="en-US" altLang="zh-CN" sz="2000" dirty="0" smtClean="0"/>
              <a:t> </a:t>
            </a:r>
            <a:r>
              <a:rPr lang="en-US" altLang="zh-CN" sz="2000" dirty="0" err="1" smtClean="0"/>
              <a:t>labore</a:t>
            </a:r>
            <a:r>
              <a:rPr lang="en-US" altLang="zh-CN" sz="2000" dirty="0" smtClean="0"/>
              <a:t> et </a:t>
            </a:r>
            <a:r>
              <a:rPr lang="en-US" altLang="zh-CN" sz="2000" dirty="0" err="1" smtClean="0"/>
              <a:t>dolore</a:t>
            </a:r>
            <a:r>
              <a:rPr lang="en-US" altLang="zh-CN" sz="2000" dirty="0" smtClean="0"/>
              <a:t> magna </a:t>
            </a:r>
            <a:r>
              <a:rPr lang="en-US" altLang="zh-CN" sz="2000" dirty="0" err="1" smtClean="0"/>
              <a:t>aliqua</a:t>
            </a:r>
            <a:r>
              <a:rPr lang="en-US" altLang="zh-CN" sz="2000" dirty="0" smtClean="0"/>
              <a:t>. </a:t>
            </a:r>
            <a:r>
              <a:rPr lang="en-US" altLang="zh-CN" sz="2000" dirty="0" err="1" smtClean="0"/>
              <a:t>Ut</a:t>
            </a:r>
            <a:r>
              <a:rPr lang="en-US" altLang="zh-CN" sz="2000" dirty="0" smtClean="0"/>
              <a:t> </a:t>
            </a:r>
            <a:r>
              <a:rPr lang="en-US" altLang="zh-CN" sz="2000" dirty="0" err="1" smtClean="0"/>
              <a:t>enim</a:t>
            </a:r>
            <a:r>
              <a:rPr lang="en-US" altLang="zh-CN" sz="2000" dirty="0" smtClean="0"/>
              <a:t> ad minim </a:t>
            </a:r>
            <a:r>
              <a:rPr lang="en-US" altLang="zh-CN" sz="2000" dirty="0" err="1" smtClean="0"/>
              <a:t>veniam</a:t>
            </a:r>
            <a:r>
              <a:rPr lang="en-US" altLang="zh-CN" sz="2000" dirty="0" smtClean="0"/>
              <a:t>, </a:t>
            </a:r>
            <a:endParaRPr lang="zh-CN" altLang="en-US" sz="2000" dirty="0"/>
          </a:p>
        </p:txBody>
      </p:sp>
      <p:sp>
        <p:nvSpPr>
          <p:cNvPr id="4" name="文本框 3"/>
          <p:cNvSpPr txBox="1"/>
          <p:nvPr>
            <p:custDataLst>
              <p:tags r:id="rId4"/>
            </p:custDataLst>
          </p:nvPr>
        </p:nvSpPr>
        <p:spPr>
          <a:xfrm>
            <a:off x="800102" y="808007"/>
            <a:ext cx="4262438" cy="1603375"/>
          </a:xfrm>
          <a:prstGeom prst="rect">
            <a:avLst/>
          </a:prstGeom>
        </p:spPr>
        <p:txBody>
          <a:bodyPr vert="horz" lIns="91440" tIns="45720" rIns="91440" bIns="45720" rtlCol="0" anchor="ctr">
            <a:normAutofit/>
          </a:bodyPr>
          <a:lstStyle>
            <a:lvl1pPr>
              <a:lnSpc>
                <a:spcPct val="90000"/>
              </a:lnSpc>
              <a:spcBef>
                <a:spcPct val="0"/>
              </a:spcBef>
              <a:buNone/>
              <a:defRPr sz="4000">
                <a:solidFill>
                  <a:srgbClr val="4868A2"/>
                </a:solidFill>
                <a:latin typeface="+mj-lt"/>
                <a:ea typeface="+mj-ea"/>
                <a:cs typeface="+mj-cs"/>
              </a:defRPr>
            </a:lvl1pPr>
          </a:lstStyle>
          <a:p>
            <a:r>
              <a:rPr lang="en-US" altLang="zh-CN" sz="3200" b="1" dirty="0" smtClean="0">
                <a:solidFill>
                  <a:schemeClr val="accent1"/>
                </a:solidFill>
              </a:rPr>
              <a:t>LOREM IPSUM DOLOR</a:t>
            </a:r>
            <a:endParaRPr lang="zh-CN" altLang="en-US" sz="3200" b="1" dirty="0">
              <a:solidFill>
                <a:schemeClr val="accent1"/>
              </a:solidFill>
            </a:endParaRPr>
          </a:p>
        </p:txBody>
      </p:sp>
    </p:spTree>
    <p:custDataLst>
      <p:tags r:id="rId5"/>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1554599" y="1317683"/>
            <a:ext cx="9081665" cy="4543201"/>
          </a:xfrm>
          <a:prstGeom prst="rect">
            <a:avLst/>
          </a:prstGeom>
        </p:spPr>
      </p:pic>
      <p:sp>
        <p:nvSpPr>
          <p:cNvPr id="8" name="文本框 7"/>
          <p:cNvSpPr txBox="1"/>
          <p:nvPr>
            <p:custDataLst>
              <p:tags r:id="rId3"/>
            </p:custDataLst>
          </p:nvPr>
        </p:nvSpPr>
        <p:spPr>
          <a:xfrm>
            <a:off x="1554600" y="211048"/>
            <a:ext cx="9082800" cy="939600"/>
          </a:xfrm>
          <a:prstGeom prst="rect">
            <a:avLst/>
          </a:prstGeom>
        </p:spPr>
        <p:txBody>
          <a:bodyPr vert="horz" lIns="91440" tIns="45720" rIns="91440" bIns="45720" rtlCol="0" anchor="ctr">
            <a:normAutofit/>
          </a:bodyPr>
          <a:lstStyle>
            <a:lvl1pPr defTabSz="685800">
              <a:lnSpc>
                <a:spcPct val="100000"/>
              </a:lnSpc>
              <a:spcBef>
                <a:spcPct val="0"/>
              </a:spcBef>
              <a:buNone/>
              <a:defRPr sz="3600" b="1" i="0" baseline="0">
                <a:solidFill>
                  <a:schemeClr val="accent1"/>
                </a:solidFill>
                <a:effectLst/>
                <a:latin typeface="+mj-lt"/>
                <a:ea typeface="+mj-ea"/>
                <a:cs typeface="+mj-cs"/>
              </a:defRPr>
            </a:lvl1pPr>
          </a:lstStyle>
          <a:p>
            <a:r>
              <a:rPr lang="en-US" altLang="zh-CN" dirty="0" smtClean="0"/>
              <a:t>LOREM IPSUM DOLOR</a:t>
            </a:r>
            <a:endParaRPr lang="zh-CN" altLang="en-US" dirty="0"/>
          </a:p>
        </p:txBody>
      </p:sp>
      <p:sp>
        <p:nvSpPr>
          <p:cNvPr id="9" name="文本框 8"/>
          <p:cNvSpPr txBox="1"/>
          <p:nvPr>
            <p:custDataLst>
              <p:tags r:id="rId4"/>
            </p:custDataLst>
          </p:nvPr>
        </p:nvSpPr>
        <p:spPr>
          <a:xfrm>
            <a:off x="1554600" y="6032336"/>
            <a:ext cx="9082800" cy="597600"/>
          </a:xfrm>
          <a:prstGeom prst="rect">
            <a:avLst/>
          </a:prstGeom>
        </p:spPr>
        <p:txBody>
          <a:bodyPr vert="horz" lIns="91440" tIns="45720" rIns="91440" bIns="45720" rtlCol="0" anchor="t">
            <a:normAutofit/>
          </a:bodyPr>
          <a:lstStyle>
            <a:lvl1pPr indent="0" defTabSz="685800">
              <a:lnSpc>
                <a:spcPct val="100000"/>
              </a:lnSpc>
              <a:spcBef>
                <a:spcPts val="0"/>
              </a:spcBef>
              <a:spcAft>
                <a:spcPts val="0"/>
              </a:spcAft>
              <a:buClr>
                <a:schemeClr val="accent1"/>
              </a:buClr>
              <a:buSzPct val="70000"/>
              <a:buFont typeface="Wingdings 2" panose="05020102010507070707" pitchFamily="18" charset="2"/>
              <a:buNone/>
              <a:defRPr baseline="0"/>
            </a:lvl1pPr>
            <a:lvl2pPr marL="342900" indent="0" algn="just" defTabSz="685800">
              <a:lnSpc>
                <a:spcPct val="130000"/>
              </a:lnSpc>
              <a:spcBef>
                <a:spcPts val="0"/>
              </a:spcBef>
              <a:spcAft>
                <a:spcPts val="450"/>
              </a:spcAft>
              <a:buClr>
                <a:schemeClr val="accent2">
                  <a:lumMod val="60000"/>
                  <a:lumOff val="40000"/>
                </a:schemeClr>
              </a:buClr>
              <a:buFont typeface="幼圆" panose="02010509060101010101" pitchFamily="49" charset="-122"/>
              <a:buNone/>
              <a:defRPr sz="1050" baseline="0">
                <a:latin typeface="Arial" panose="020B0604020202020204" pitchFamily="34" charset="0"/>
                <a:ea typeface="黑体" panose="02010609060101010101" pitchFamily="49" charset="-122"/>
              </a:defRPr>
            </a:lvl2pPr>
            <a:lvl3pPr marL="685800" indent="0" defTabSz="685800">
              <a:lnSpc>
                <a:spcPct val="90000"/>
              </a:lnSpc>
              <a:spcBef>
                <a:spcPts val="375"/>
              </a:spcBef>
              <a:buFont typeface="Arial" panose="020B0604020202020204" pitchFamily="34" charset="0"/>
              <a:buNone/>
              <a:defRPr sz="900"/>
            </a:lvl3pPr>
            <a:lvl4pPr marL="1028700" indent="0" defTabSz="685800">
              <a:lnSpc>
                <a:spcPct val="90000"/>
              </a:lnSpc>
              <a:spcBef>
                <a:spcPts val="375"/>
              </a:spcBef>
              <a:buFont typeface="Arial" panose="020B0604020202020204" pitchFamily="34" charset="0"/>
              <a:buNone/>
              <a:defRPr sz="750"/>
            </a:lvl4pPr>
            <a:lvl5pPr marL="1371600" indent="0" defTabSz="685800">
              <a:lnSpc>
                <a:spcPct val="90000"/>
              </a:lnSpc>
              <a:spcBef>
                <a:spcPts val="375"/>
              </a:spcBef>
              <a:buFont typeface="Arial" panose="020B0604020202020204" pitchFamily="34" charset="0"/>
              <a:buNone/>
              <a:defRPr sz="750"/>
            </a:lvl5pPr>
            <a:lvl6pPr marL="1714500" indent="0" defTabSz="685800">
              <a:lnSpc>
                <a:spcPct val="90000"/>
              </a:lnSpc>
              <a:spcBef>
                <a:spcPts val="375"/>
              </a:spcBef>
              <a:buFont typeface="Arial" panose="020B0604020202020204" pitchFamily="34" charset="0"/>
              <a:buNone/>
              <a:defRPr sz="750"/>
            </a:lvl6pPr>
            <a:lvl7pPr marL="2057400" indent="0" defTabSz="685800">
              <a:lnSpc>
                <a:spcPct val="90000"/>
              </a:lnSpc>
              <a:spcBef>
                <a:spcPts val="375"/>
              </a:spcBef>
              <a:buFont typeface="Arial" panose="020B0604020202020204" pitchFamily="34" charset="0"/>
              <a:buNone/>
              <a:defRPr sz="750"/>
            </a:lvl7pPr>
            <a:lvl8pPr marL="2400300" indent="0" defTabSz="685800">
              <a:lnSpc>
                <a:spcPct val="90000"/>
              </a:lnSpc>
              <a:spcBef>
                <a:spcPts val="375"/>
              </a:spcBef>
              <a:buFont typeface="Arial" panose="020B0604020202020204" pitchFamily="34" charset="0"/>
              <a:buNone/>
              <a:defRPr sz="750"/>
            </a:lvl8pPr>
            <a:lvl9pPr marL="2743200" indent="0" defTabSz="685800">
              <a:lnSpc>
                <a:spcPct val="90000"/>
              </a:lnSpc>
              <a:spcBef>
                <a:spcPts val="375"/>
              </a:spcBef>
              <a:buFont typeface="Arial" panose="020B0604020202020204" pitchFamily="34" charset="0"/>
              <a:buNone/>
              <a:defRPr sz="750"/>
            </a:lvl9pPr>
          </a:lstStyle>
          <a:p>
            <a:r>
              <a:rPr lang="en-US" altLang="zh-CN" dirty="0" err="1" smtClean="0"/>
              <a:t>Lorem</a:t>
            </a:r>
            <a:r>
              <a:rPr lang="en-US" altLang="zh-CN" dirty="0" smtClean="0"/>
              <a:t> </a:t>
            </a:r>
            <a:r>
              <a:rPr lang="en-US" altLang="zh-CN" dirty="0" err="1" smtClean="0"/>
              <a:t>ipsum</a:t>
            </a:r>
            <a:r>
              <a:rPr lang="en-US" altLang="zh-CN" dirty="0" smtClean="0"/>
              <a:t> dolor sit </a:t>
            </a:r>
            <a:r>
              <a:rPr lang="en-US" altLang="zh-CN" dirty="0" err="1" smtClean="0"/>
              <a:t>amet</a:t>
            </a:r>
            <a:r>
              <a:rPr lang="en-US" altLang="zh-CN" dirty="0" smtClean="0"/>
              <a:t>, </a:t>
            </a:r>
            <a:r>
              <a:rPr lang="en-US" altLang="zh-CN" dirty="0" err="1" smtClean="0"/>
              <a:t>consectetur</a:t>
            </a:r>
            <a:r>
              <a:rPr lang="en-US" altLang="zh-CN" dirty="0" smtClean="0"/>
              <a:t> </a:t>
            </a:r>
            <a:r>
              <a:rPr lang="en-US" altLang="zh-CN" dirty="0" err="1" smtClean="0"/>
              <a:t>adipisicing</a:t>
            </a:r>
            <a:r>
              <a:rPr lang="en-US" altLang="zh-CN" dirty="0" smtClean="0"/>
              <a:t> </a:t>
            </a:r>
            <a:r>
              <a:rPr lang="en-US" altLang="zh-CN" dirty="0" err="1" smtClean="0"/>
              <a:t>elit</a:t>
            </a:r>
            <a:r>
              <a:rPr lang="en-US" altLang="zh-CN" dirty="0" smtClean="0"/>
              <a:t>.</a:t>
            </a:r>
            <a:endParaRPr lang="zh-CN" altLang="en-US" dirty="0"/>
          </a:p>
        </p:txBody>
      </p:sp>
    </p:spTree>
    <p:custDataLst>
      <p:tags r:id="rId5"/>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5242624" y="2637611"/>
            <a:ext cx="2952957" cy="930418"/>
            <a:chOff x="5242624" y="2637611"/>
            <a:chExt cx="2952957" cy="930418"/>
          </a:xfrm>
        </p:grpSpPr>
        <p:sp>
          <p:nvSpPr>
            <p:cNvPr id="3" name="MH_Entry_1">
              <a:hlinkClick r:id="rId2" action="ppaction://hlinksldjump"/>
            </p:cNvPr>
            <p:cNvSpPr/>
            <p:nvPr>
              <p:custDataLst>
                <p:tags r:id="rId3"/>
              </p:custDataLst>
            </p:nvPr>
          </p:nvSpPr>
          <p:spPr>
            <a:xfrm>
              <a:off x="5269023" y="2637611"/>
              <a:ext cx="2926558" cy="93041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0" rIns="0" bIns="108000" numCol="1" spcCol="0" rtlCol="0" fromWordArt="0" anchor="b" anchorCtr="0" forceAA="0" compatLnSpc="1">
              <a:normAutofit/>
            </a:bodyPr>
            <a:lstStyle/>
            <a:p>
              <a:r>
                <a:rPr lang="pt-BR" altLang="zh-CN" dirty="0" smtClean="0">
                  <a:solidFill>
                    <a:schemeClr val="tx1"/>
                  </a:solidFill>
                </a:rPr>
                <a:t>LOREM IPSUM DOLOR LOREM </a:t>
              </a:r>
              <a:endParaRPr lang="zh-CN" altLang="en-US" dirty="0">
                <a:solidFill>
                  <a:schemeClr val="tx1"/>
                </a:solidFill>
              </a:endParaRPr>
            </a:p>
          </p:txBody>
        </p:sp>
        <p:sp>
          <p:nvSpPr>
            <p:cNvPr id="42" name="MH_Number_1">
              <a:hlinkClick r:id="rId2" action="ppaction://hlinksldjump"/>
            </p:cNvPr>
            <p:cNvSpPr txBox="1">
              <a:spLocks noChangeArrowheads="1"/>
            </p:cNvSpPr>
            <p:nvPr>
              <p:custDataLst>
                <p:tags r:id="rId4"/>
              </p:custDataLst>
            </p:nvPr>
          </p:nvSpPr>
          <p:spPr bwMode="auto">
            <a:xfrm flipH="1">
              <a:off x="5242624" y="3048973"/>
              <a:ext cx="608521" cy="397883"/>
            </a:xfrm>
            <a:custGeom>
              <a:avLst/>
              <a:gdLst/>
              <a:ahLst/>
              <a:cxnLst/>
              <a:rect l="l" t="t" r="r" b="b"/>
              <a:pathLst>
                <a:path w="608521" h="397883">
                  <a:moveTo>
                    <a:pt x="427446" y="28538"/>
                  </a:moveTo>
                  <a:cubicBezTo>
                    <a:pt x="429890" y="28538"/>
                    <a:pt x="432098" y="28602"/>
                    <a:pt x="434070" y="28731"/>
                  </a:cubicBezTo>
                  <a:lnTo>
                    <a:pt x="435373" y="198397"/>
                  </a:lnTo>
                  <a:lnTo>
                    <a:pt x="434349" y="342548"/>
                  </a:lnTo>
                  <a:lnTo>
                    <a:pt x="434169" y="368942"/>
                  </a:lnTo>
                  <a:cubicBezTo>
                    <a:pt x="405805" y="369248"/>
                    <a:pt x="380604" y="361360"/>
                    <a:pt x="358567" y="345279"/>
                  </a:cubicBezTo>
                  <a:cubicBezTo>
                    <a:pt x="338192" y="326077"/>
                    <a:pt x="322941" y="304467"/>
                    <a:pt x="312814" y="280450"/>
                  </a:cubicBezTo>
                  <a:cubicBezTo>
                    <a:pt x="302687" y="256432"/>
                    <a:pt x="297624" y="229350"/>
                    <a:pt x="297624" y="199203"/>
                  </a:cubicBezTo>
                  <a:cubicBezTo>
                    <a:pt x="297624" y="146178"/>
                    <a:pt x="311245" y="104109"/>
                    <a:pt x="338488" y="72995"/>
                  </a:cubicBezTo>
                  <a:cubicBezTo>
                    <a:pt x="350567" y="59164"/>
                    <a:pt x="364582" y="48296"/>
                    <a:pt x="380532" y="40393"/>
                  </a:cubicBezTo>
                  <a:cubicBezTo>
                    <a:pt x="396481" y="32490"/>
                    <a:pt x="412119" y="28538"/>
                    <a:pt x="427446" y="28538"/>
                  </a:cubicBezTo>
                  <a:close/>
                  <a:moveTo>
                    <a:pt x="0" y="3567"/>
                  </a:moveTo>
                  <a:lnTo>
                    <a:pt x="2285" y="162691"/>
                  </a:lnTo>
                  <a:lnTo>
                    <a:pt x="0" y="378851"/>
                  </a:lnTo>
                  <a:lnTo>
                    <a:pt x="0" y="387730"/>
                  </a:lnTo>
                  <a:lnTo>
                    <a:pt x="166562" y="387730"/>
                  </a:lnTo>
                  <a:lnTo>
                    <a:pt x="166562" y="373367"/>
                  </a:lnTo>
                  <a:lnTo>
                    <a:pt x="164367" y="159561"/>
                  </a:lnTo>
                  <a:lnTo>
                    <a:pt x="163826" y="80490"/>
                  </a:lnTo>
                  <a:lnTo>
                    <a:pt x="163826" y="76691"/>
                  </a:lnTo>
                  <a:lnTo>
                    <a:pt x="201312" y="88349"/>
                  </a:lnTo>
                  <a:cubicBezTo>
                    <a:pt x="205343" y="89818"/>
                    <a:pt x="209186" y="90553"/>
                    <a:pt x="212841" y="90553"/>
                  </a:cubicBezTo>
                  <a:cubicBezTo>
                    <a:pt x="221868" y="90553"/>
                    <a:pt x="226381" y="85667"/>
                    <a:pt x="226381" y="75894"/>
                  </a:cubicBezTo>
                  <a:cubicBezTo>
                    <a:pt x="226381" y="69285"/>
                    <a:pt x="224433" y="64847"/>
                    <a:pt x="220535" y="62579"/>
                  </a:cubicBezTo>
                  <a:cubicBezTo>
                    <a:pt x="216638" y="60311"/>
                    <a:pt x="205335" y="57347"/>
                    <a:pt x="186628" y="53689"/>
                  </a:cubicBezTo>
                  <a:lnTo>
                    <a:pt x="126349" y="36431"/>
                  </a:lnTo>
                  <a:lnTo>
                    <a:pt x="103479" y="30335"/>
                  </a:lnTo>
                  <a:close/>
                  <a:moveTo>
                    <a:pt x="428736" y="0"/>
                  </a:moveTo>
                  <a:cubicBezTo>
                    <a:pt x="384715" y="0"/>
                    <a:pt x="346729" y="19431"/>
                    <a:pt x="314778" y="58293"/>
                  </a:cubicBezTo>
                  <a:cubicBezTo>
                    <a:pt x="283951" y="95801"/>
                    <a:pt x="268537" y="143491"/>
                    <a:pt x="268537" y="201364"/>
                  </a:cubicBezTo>
                  <a:cubicBezTo>
                    <a:pt x="268537" y="261452"/>
                    <a:pt x="289735" y="311173"/>
                    <a:pt x="332130" y="350527"/>
                  </a:cubicBezTo>
                  <a:cubicBezTo>
                    <a:pt x="356940" y="382098"/>
                    <a:pt x="391063" y="397883"/>
                    <a:pt x="434499" y="397883"/>
                  </a:cubicBezTo>
                  <a:cubicBezTo>
                    <a:pt x="464206" y="397883"/>
                    <a:pt x="493003" y="389255"/>
                    <a:pt x="520892" y="371999"/>
                  </a:cubicBezTo>
                  <a:cubicBezTo>
                    <a:pt x="550153" y="356150"/>
                    <a:pt x="572920" y="331103"/>
                    <a:pt x="589193" y="296860"/>
                  </a:cubicBezTo>
                  <a:cubicBezTo>
                    <a:pt x="602078" y="269769"/>
                    <a:pt x="608521" y="237129"/>
                    <a:pt x="608521" y="198942"/>
                  </a:cubicBezTo>
                  <a:cubicBezTo>
                    <a:pt x="608521" y="137398"/>
                    <a:pt x="591318" y="91425"/>
                    <a:pt x="556912" y="61020"/>
                  </a:cubicBezTo>
                  <a:cubicBezTo>
                    <a:pt x="540236" y="38574"/>
                    <a:pt x="521384" y="22853"/>
                    <a:pt x="500355" y="13858"/>
                  </a:cubicBezTo>
                  <a:cubicBezTo>
                    <a:pt x="479326" y="4862"/>
                    <a:pt x="455453" y="243"/>
                    <a:pt x="428736"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000" b="1">
                <a:solidFill>
                  <a:srgbClr val="FAA306"/>
                </a:solidFill>
                <a:latin typeface="+mn-lt"/>
                <a:ea typeface="+mn-ea"/>
              </a:endParaRPr>
            </a:p>
          </p:txBody>
        </p:sp>
      </p:grpSp>
      <p:sp>
        <p:nvSpPr>
          <p:cNvPr id="23" name="MH_Others_11"/>
          <p:cNvSpPr/>
          <p:nvPr>
            <p:custDataLst>
              <p:tags r:id="rId5"/>
            </p:custDataLst>
          </p:nvPr>
        </p:nvSpPr>
        <p:spPr>
          <a:xfrm>
            <a:off x="2522821" y="0"/>
            <a:ext cx="349407"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4" name="MH_Others_12"/>
          <p:cNvCxnSpPr/>
          <p:nvPr>
            <p:custDataLst>
              <p:tags r:id="rId6"/>
            </p:custDataLst>
          </p:nvPr>
        </p:nvCxnSpPr>
        <p:spPr>
          <a:xfrm>
            <a:off x="2934548" y="0"/>
            <a:ext cx="0" cy="68580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Freeform 5"/>
          <p:cNvSpPr>
            <a:spLocks noEditPoints="1"/>
          </p:cNvSpPr>
          <p:nvPr>
            <p:custDataLst>
              <p:tags r:id="rId7"/>
            </p:custDataLst>
          </p:nvPr>
        </p:nvSpPr>
        <p:spPr bwMode="auto">
          <a:xfrm>
            <a:off x="1935806" y="698500"/>
            <a:ext cx="585788" cy="3403600"/>
          </a:xfrm>
          <a:custGeom>
            <a:avLst/>
            <a:gdLst>
              <a:gd name="T0" fmla="*/ 677 w 738"/>
              <a:gd name="T1" fmla="*/ 3461 h 4288"/>
              <a:gd name="T2" fmla="*/ 367 w 738"/>
              <a:gd name="T3" fmla="*/ 3284 h 4288"/>
              <a:gd name="T4" fmla="*/ 75 w 738"/>
              <a:gd name="T5" fmla="*/ 3418 h 4288"/>
              <a:gd name="T6" fmla="*/ 31 w 738"/>
              <a:gd name="T7" fmla="*/ 459 h 4288"/>
              <a:gd name="T8" fmla="*/ 81 w 738"/>
              <a:gd name="T9" fmla="*/ 572 h 4288"/>
              <a:gd name="T10" fmla="*/ 85 w 738"/>
              <a:gd name="T11" fmla="*/ 877 h 4288"/>
              <a:gd name="T12" fmla="*/ 29 w 738"/>
              <a:gd name="T13" fmla="*/ 894 h 4288"/>
              <a:gd name="T14" fmla="*/ 29 w 738"/>
              <a:gd name="T15" fmla="*/ 1620 h 4288"/>
              <a:gd name="T16" fmla="*/ 81 w 738"/>
              <a:gd name="T17" fmla="*/ 1610 h 4288"/>
              <a:gd name="T18" fmla="*/ 213 w 738"/>
              <a:gd name="T19" fmla="*/ 1589 h 4288"/>
              <a:gd name="T20" fmla="*/ 267 w 738"/>
              <a:gd name="T21" fmla="*/ 1777 h 4288"/>
              <a:gd name="T22" fmla="*/ 663 w 738"/>
              <a:gd name="T23" fmla="*/ 1576 h 4288"/>
              <a:gd name="T24" fmla="*/ 709 w 738"/>
              <a:gd name="T25" fmla="*/ 1603 h 4288"/>
              <a:gd name="T26" fmla="*/ 27 w 738"/>
              <a:gd name="T27" fmla="*/ 2150 h 4288"/>
              <a:gd name="T28" fmla="*/ 83 w 738"/>
              <a:gd name="T29" fmla="*/ 2119 h 4288"/>
              <a:gd name="T30" fmla="*/ 183 w 738"/>
              <a:gd name="T31" fmla="*/ 2440 h 4288"/>
              <a:gd name="T32" fmla="*/ 46 w 738"/>
              <a:gd name="T33" fmla="*/ 2568 h 4288"/>
              <a:gd name="T34" fmla="*/ 8 w 738"/>
              <a:gd name="T35" fmla="*/ 175 h 4288"/>
              <a:gd name="T36" fmla="*/ 115 w 738"/>
              <a:gd name="T37" fmla="*/ 31 h 4288"/>
              <a:gd name="T38" fmla="*/ 75 w 738"/>
              <a:gd name="T39" fmla="*/ 111 h 4288"/>
              <a:gd name="T40" fmla="*/ 106 w 738"/>
              <a:gd name="T41" fmla="*/ 188 h 4288"/>
              <a:gd name="T42" fmla="*/ 331 w 738"/>
              <a:gd name="T43" fmla="*/ 65 h 4288"/>
              <a:gd name="T44" fmla="*/ 548 w 738"/>
              <a:gd name="T45" fmla="*/ 0 h 4288"/>
              <a:gd name="T46" fmla="*/ 726 w 738"/>
              <a:gd name="T47" fmla="*/ 157 h 4288"/>
              <a:gd name="T48" fmla="*/ 603 w 738"/>
              <a:gd name="T49" fmla="*/ 365 h 4288"/>
              <a:gd name="T50" fmla="*/ 642 w 738"/>
              <a:gd name="T51" fmla="*/ 288 h 4288"/>
              <a:gd name="T52" fmla="*/ 653 w 738"/>
              <a:gd name="T53" fmla="*/ 175 h 4288"/>
              <a:gd name="T54" fmla="*/ 379 w 738"/>
              <a:gd name="T55" fmla="*/ 319 h 4288"/>
              <a:gd name="T56" fmla="*/ 65 w 738"/>
              <a:gd name="T57" fmla="*/ 305 h 4288"/>
              <a:gd name="T58" fmla="*/ 27 w 738"/>
              <a:gd name="T59" fmla="*/ 3415 h 4288"/>
              <a:gd name="T60" fmla="*/ 208 w 738"/>
              <a:gd name="T61" fmla="*/ 3280 h 4288"/>
              <a:gd name="T62" fmla="*/ 575 w 738"/>
              <a:gd name="T63" fmla="*/ 3292 h 4288"/>
              <a:gd name="T64" fmla="*/ 719 w 738"/>
              <a:gd name="T65" fmla="*/ 3551 h 4288"/>
              <a:gd name="T66" fmla="*/ 527 w 738"/>
              <a:gd name="T67" fmla="*/ 3703 h 4288"/>
              <a:gd name="T68" fmla="*/ 194 w 738"/>
              <a:gd name="T69" fmla="*/ 3701 h 4288"/>
              <a:gd name="T70" fmla="*/ 8 w 738"/>
              <a:gd name="T71" fmla="*/ 3490 h 4288"/>
              <a:gd name="T72" fmla="*/ 106 w 738"/>
              <a:gd name="T73" fmla="*/ 3885 h 4288"/>
              <a:gd name="T74" fmla="*/ 200 w 738"/>
              <a:gd name="T75" fmla="*/ 3871 h 4288"/>
              <a:gd name="T76" fmla="*/ 65 w 738"/>
              <a:gd name="T77" fmla="*/ 4004 h 4288"/>
              <a:gd name="T78" fmla="*/ 677 w 738"/>
              <a:gd name="T79" fmla="*/ 4015 h 4288"/>
              <a:gd name="T80" fmla="*/ 500 w 738"/>
              <a:gd name="T81" fmla="*/ 3862 h 4288"/>
              <a:gd name="T82" fmla="*/ 534 w 738"/>
              <a:gd name="T83" fmla="*/ 3835 h 4288"/>
              <a:gd name="T84" fmla="*/ 726 w 738"/>
              <a:gd name="T85" fmla="*/ 4017 h 4288"/>
              <a:gd name="T86" fmla="*/ 550 w 738"/>
              <a:gd name="T87" fmla="*/ 4255 h 4288"/>
              <a:gd name="T88" fmla="*/ 140 w 738"/>
              <a:gd name="T89" fmla="*/ 4234 h 4288"/>
              <a:gd name="T90" fmla="*/ 0 w 738"/>
              <a:gd name="T91" fmla="*/ 1461 h 4288"/>
              <a:gd name="T92" fmla="*/ 279 w 738"/>
              <a:gd name="T93" fmla="*/ 1060 h 4288"/>
              <a:gd name="T94" fmla="*/ 29 w 738"/>
              <a:gd name="T95" fmla="*/ 1029 h 4288"/>
              <a:gd name="T96" fmla="*/ 738 w 738"/>
              <a:gd name="T97" fmla="*/ 1025 h 4288"/>
              <a:gd name="T98" fmla="*/ 404 w 738"/>
              <a:gd name="T99" fmla="*/ 1424 h 4288"/>
              <a:gd name="T100" fmla="*/ 700 w 738"/>
              <a:gd name="T101" fmla="*/ 1459 h 4288"/>
              <a:gd name="T102" fmla="*/ 69 w 738"/>
              <a:gd name="T103" fmla="*/ 3042 h 4288"/>
              <a:gd name="T104" fmla="*/ 92 w 738"/>
              <a:gd name="T105" fmla="*/ 2722 h 4288"/>
              <a:gd name="T106" fmla="*/ 58 w 738"/>
              <a:gd name="T107" fmla="*/ 2683 h 4288"/>
              <a:gd name="T108" fmla="*/ 661 w 738"/>
              <a:gd name="T109" fmla="*/ 2774 h 4288"/>
              <a:gd name="T110" fmla="*/ 698 w 738"/>
              <a:gd name="T111" fmla="*/ 3081 h 4288"/>
              <a:gd name="T112" fmla="*/ 650 w 738"/>
              <a:gd name="T113" fmla="*/ 3119 h 4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8" h="4288">
                <a:moveTo>
                  <a:pt x="58" y="3493"/>
                </a:moveTo>
                <a:lnTo>
                  <a:pt x="58" y="3503"/>
                </a:lnTo>
                <a:lnTo>
                  <a:pt x="58" y="3509"/>
                </a:lnTo>
                <a:lnTo>
                  <a:pt x="365" y="3511"/>
                </a:lnTo>
                <a:lnTo>
                  <a:pt x="628" y="3509"/>
                </a:lnTo>
                <a:lnTo>
                  <a:pt x="680" y="3509"/>
                </a:lnTo>
                <a:lnTo>
                  <a:pt x="680" y="3503"/>
                </a:lnTo>
                <a:lnTo>
                  <a:pt x="680" y="3495"/>
                </a:lnTo>
                <a:lnTo>
                  <a:pt x="677" y="3461"/>
                </a:lnTo>
                <a:lnTo>
                  <a:pt x="667" y="3430"/>
                </a:lnTo>
                <a:lnTo>
                  <a:pt x="650" y="3399"/>
                </a:lnTo>
                <a:lnTo>
                  <a:pt x="623" y="3372"/>
                </a:lnTo>
                <a:lnTo>
                  <a:pt x="596" y="3347"/>
                </a:lnTo>
                <a:lnTo>
                  <a:pt x="561" y="3328"/>
                </a:lnTo>
                <a:lnTo>
                  <a:pt x="525" y="3309"/>
                </a:lnTo>
                <a:lnTo>
                  <a:pt x="482" y="3294"/>
                </a:lnTo>
                <a:lnTo>
                  <a:pt x="427" y="3288"/>
                </a:lnTo>
                <a:lnTo>
                  <a:pt x="367" y="3284"/>
                </a:lnTo>
                <a:lnTo>
                  <a:pt x="329" y="3286"/>
                </a:lnTo>
                <a:lnTo>
                  <a:pt x="288" y="3292"/>
                </a:lnTo>
                <a:lnTo>
                  <a:pt x="252" y="3299"/>
                </a:lnTo>
                <a:lnTo>
                  <a:pt x="215" y="3311"/>
                </a:lnTo>
                <a:lnTo>
                  <a:pt x="175" y="3328"/>
                </a:lnTo>
                <a:lnTo>
                  <a:pt x="140" y="3347"/>
                </a:lnTo>
                <a:lnTo>
                  <a:pt x="111" y="3369"/>
                </a:lnTo>
                <a:lnTo>
                  <a:pt x="88" y="3392"/>
                </a:lnTo>
                <a:lnTo>
                  <a:pt x="75" y="3418"/>
                </a:lnTo>
                <a:lnTo>
                  <a:pt x="65" y="3443"/>
                </a:lnTo>
                <a:lnTo>
                  <a:pt x="60" y="3468"/>
                </a:lnTo>
                <a:lnTo>
                  <a:pt x="58" y="3493"/>
                </a:lnTo>
                <a:lnTo>
                  <a:pt x="58" y="3493"/>
                </a:lnTo>
                <a:close/>
                <a:moveTo>
                  <a:pt x="27" y="873"/>
                </a:moveTo>
                <a:lnTo>
                  <a:pt x="27" y="491"/>
                </a:lnTo>
                <a:lnTo>
                  <a:pt x="29" y="478"/>
                </a:lnTo>
                <a:lnTo>
                  <a:pt x="29" y="466"/>
                </a:lnTo>
                <a:lnTo>
                  <a:pt x="31" y="459"/>
                </a:lnTo>
                <a:lnTo>
                  <a:pt x="33" y="455"/>
                </a:lnTo>
                <a:lnTo>
                  <a:pt x="42" y="449"/>
                </a:lnTo>
                <a:lnTo>
                  <a:pt x="58" y="447"/>
                </a:lnTo>
                <a:lnTo>
                  <a:pt x="69" y="447"/>
                </a:lnTo>
                <a:lnTo>
                  <a:pt x="77" y="453"/>
                </a:lnTo>
                <a:lnTo>
                  <a:pt x="83" y="461"/>
                </a:lnTo>
                <a:lnTo>
                  <a:pt x="85" y="470"/>
                </a:lnTo>
                <a:lnTo>
                  <a:pt x="83" y="497"/>
                </a:lnTo>
                <a:lnTo>
                  <a:pt x="81" y="572"/>
                </a:lnTo>
                <a:lnTo>
                  <a:pt x="223" y="572"/>
                </a:lnTo>
                <a:lnTo>
                  <a:pt x="356" y="574"/>
                </a:lnTo>
                <a:lnTo>
                  <a:pt x="709" y="572"/>
                </a:lnTo>
                <a:lnTo>
                  <a:pt x="709" y="781"/>
                </a:lnTo>
                <a:lnTo>
                  <a:pt x="313" y="779"/>
                </a:lnTo>
                <a:lnTo>
                  <a:pt x="183" y="781"/>
                </a:lnTo>
                <a:lnTo>
                  <a:pt x="81" y="781"/>
                </a:lnTo>
                <a:lnTo>
                  <a:pt x="83" y="818"/>
                </a:lnTo>
                <a:lnTo>
                  <a:pt x="85" y="877"/>
                </a:lnTo>
                <a:lnTo>
                  <a:pt x="85" y="887"/>
                </a:lnTo>
                <a:lnTo>
                  <a:pt x="83" y="896"/>
                </a:lnTo>
                <a:lnTo>
                  <a:pt x="77" y="904"/>
                </a:lnTo>
                <a:lnTo>
                  <a:pt x="69" y="908"/>
                </a:lnTo>
                <a:lnTo>
                  <a:pt x="58" y="910"/>
                </a:lnTo>
                <a:lnTo>
                  <a:pt x="46" y="908"/>
                </a:lnTo>
                <a:lnTo>
                  <a:pt x="38" y="906"/>
                </a:lnTo>
                <a:lnTo>
                  <a:pt x="33" y="902"/>
                </a:lnTo>
                <a:lnTo>
                  <a:pt x="29" y="894"/>
                </a:lnTo>
                <a:lnTo>
                  <a:pt x="29" y="893"/>
                </a:lnTo>
                <a:lnTo>
                  <a:pt x="29" y="889"/>
                </a:lnTo>
                <a:lnTo>
                  <a:pt x="29" y="883"/>
                </a:lnTo>
                <a:lnTo>
                  <a:pt x="27" y="873"/>
                </a:lnTo>
                <a:lnTo>
                  <a:pt x="27" y="873"/>
                </a:lnTo>
                <a:close/>
                <a:moveTo>
                  <a:pt x="27" y="1987"/>
                </a:moveTo>
                <a:lnTo>
                  <a:pt x="27" y="1639"/>
                </a:lnTo>
                <a:lnTo>
                  <a:pt x="29" y="1628"/>
                </a:lnTo>
                <a:lnTo>
                  <a:pt x="29" y="1620"/>
                </a:lnTo>
                <a:lnTo>
                  <a:pt x="29" y="1614"/>
                </a:lnTo>
                <a:lnTo>
                  <a:pt x="31" y="1610"/>
                </a:lnTo>
                <a:lnTo>
                  <a:pt x="35" y="1605"/>
                </a:lnTo>
                <a:lnTo>
                  <a:pt x="38" y="1601"/>
                </a:lnTo>
                <a:lnTo>
                  <a:pt x="46" y="1599"/>
                </a:lnTo>
                <a:lnTo>
                  <a:pt x="56" y="1599"/>
                </a:lnTo>
                <a:lnTo>
                  <a:pt x="67" y="1601"/>
                </a:lnTo>
                <a:lnTo>
                  <a:pt x="75" y="1605"/>
                </a:lnTo>
                <a:lnTo>
                  <a:pt x="81" y="1610"/>
                </a:lnTo>
                <a:lnTo>
                  <a:pt x="83" y="1620"/>
                </a:lnTo>
                <a:lnTo>
                  <a:pt x="83" y="1622"/>
                </a:lnTo>
                <a:lnTo>
                  <a:pt x="79" y="1775"/>
                </a:lnTo>
                <a:lnTo>
                  <a:pt x="209" y="1777"/>
                </a:lnTo>
                <a:lnTo>
                  <a:pt x="211" y="1749"/>
                </a:lnTo>
                <a:lnTo>
                  <a:pt x="208" y="1637"/>
                </a:lnTo>
                <a:lnTo>
                  <a:pt x="208" y="1605"/>
                </a:lnTo>
                <a:lnTo>
                  <a:pt x="208" y="1597"/>
                </a:lnTo>
                <a:lnTo>
                  <a:pt x="213" y="1589"/>
                </a:lnTo>
                <a:lnTo>
                  <a:pt x="221" y="1585"/>
                </a:lnTo>
                <a:lnTo>
                  <a:pt x="234" y="1584"/>
                </a:lnTo>
                <a:lnTo>
                  <a:pt x="248" y="1585"/>
                </a:lnTo>
                <a:lnTo>
                  <a:pt x="256" y="1591"/>
                </a:lnTo>
                <a:lnTo>
                  <a:pt x="261" y="1599"/>
                </a:lnTo>
                <a:lnTo>
                  <a:pt x="263" y="1612"/>
                </a:lnTo>
                <a:lnTo>
                  <a:pt x="261" y="1637"/>
                </a:lnTo>
                <a:lnTo>
                  <a:pt x="261" y="1777"/>
                </a:lnTo>
                <a:lnTo>
                  <a:pt x="267" y="1777"/>
                </a:lnTo>
                <a:lnTo>
                  <a:pt x="277" y="1777"/>
                </a:lnTo>
                <a:lnTo>
                  <a:pt x="288" y="1777"/>
                </a:lnTo>
                <a:lnTo>
                  <a:pt x="306" y="1777"/>
                </a:lnTo>
                <a:lnTo>
                  <a:pt x="344" y="1777"/>
                </a:lnTo>
                <a:lnTo>
                  <a:pt x="659" y="1775"/>
                </a:lnTo>
                <a:lnTo>
                  <a:pt x="657" y="1674"/>
                </a:lnTo>
                <a:lnTo>
                  <a:pt x="655" y="1589"/>
                </a:lnTo>
                <a:lnTo>
                  <a:pt x="657" y="1582"/>
                </a:lnTo>
                <a:lnTo>
                  <a:pt x="663" y="1576"/>
                </a:lnTo>
                <a:lnTo>
                  <a:pt x="671" y="1572"/>
                </a:lnTo>
                <a:lnTo>
                  <a:pt x="682" y="1570"/>
                </a:lnTo>
                <a:lnTo>
                  <a:pt x="694" y="1572"/>
                </a:lnTo>
                <a:lnTo>
                  <a:pt x="701" y="1576"/>
                </a:lnTo>
                <a:lnTo>
                  <a:pt x="705" y="1580"/>
                </a:lnTo>
                <a:lnTo>
                  <a:pt x="709" y="1587"/>
                </a:lnTo>
                <a:lnTo>
                  <a:pt x="709" y="1589"/>
                </a:lnTo>
                <a:lnTo>
                  <a:pt x="709" y="1595"/>
                </a:lnTo>
                <a:lnTo>
                  <a:pt x="709" y="1603"/>
                </a:lnTo>
                <a:lnTo>
                  <a:pt x="709" y="1614"/>
                </a:lnTo>
                <a:lnTo>
                  <a:pt x="709" y="1985"/>
                </a:lnTo>
                <a:lnTo>
                  <a:pt x="675" y="1985"/>
                </a:lnTo>
                <a:lnTo>
                  <a:pt x="513" y="1985"/>
                </a:lnTo>
                <a:lnTo>
                  <a:pt x="340" y="1983"/>
                </a:lnTo>
                <a:lnTo>
                  <a:pt x="27" y="1987"/>
                </a:lnTo>
                <a:lnTo>
                  <a:pt x="27" y="1987"/>
                </a:lnTo>
                <a:close/>
                <a:moveTo>
                  <a:pt x="27" y="2534"/>
                </a:moveTo>
                <a:lnTo>
                  <a:pt x="27" y="2150"/>
                </a:lnTo>
                <a:lnTo>
                  <a:pt x="29" y="2136"/>
                </a:lnTo>
                <a:lnTo>
                  <a:pt x="29" y="2127"/>
                </a:lnTo>
                <a:lnTo>
                  <a:pt x="31" y="2119"/>
                </a:lnTo>
                <a:lnTo>
                  <a:pt x="33" y="2113"/>
                </a:lnTo>
                <a:lnTo>
                  <a:pt x="42" y="2108"/>
                </a:lnTo>
                <a:lnTo>
                  <a:pt x="58" y="2106"/>
                </a:lnTo>
                <a:lnTo>
                  <a:pt x="69" y="2108"/>
                </a:lnTo>
                <a:lnTo>
                  <a:pt x="77" y="2111"/>
                </a:lnTo>
                <a:lnTo>
                  <a:pt x="83" y="2119"/>
                </a:lnTo>
                <a:lnTo>
                  <a:pt x="85" y="2131"/>
                </a:lnTo>
                <a:lnTo>
                  <a:pt x="83" y="2157"/>
                </a:lnTo>
                <a:lnTo>
                  <a:pt x="81" y="2230"/>
                </a:lnTo>
                <a:lnTo>
                  <a:pt x="223" y="2232"/>
                </a:lnTo>
                <a:lnTo>
                  <a:pt x="356" y="2232"/>
                </a:lnTo>
                <a:lnTo>
                  <a:pt x="709" y="2232"/>
                </a:lnTo>
                <a:lnTo>
                  <a:pt x="709" y="2442"/>
                </a:lnTo>
                <a:lnTo>
                  <a:pt x="313" y="2440"/>
                </a:lnTo>
                <a:lnTo>
                  <a:pt x="183" y="2440"/>
                </a:lnTo>
                <a:lnTo>
                  <a:pt x="81" y="2442"/>
                </a:lnTo>
                <a:lnTo>
                  <a:pt x="83" y="2478"/>
                </a:lnTo>
                <a:lnTo>
                  <a:pt x="85" y="2537"/>
                </a:lnTo>
                <a:lnTo>
                  <a:pt x="85" y="2547"/>
                </a:lnTo>
                <a:lnTo>
                  <a:pt x="83" y="2557"/>
                </a:lnTo>
                <a:lnTo>
                  <a:pt x="77" y="2562"/>
                </a:lnTo>
                <a:lnTo>
                  <a:pt x="69" y="2568"/>
                </a:lnTo>
                <a:lnTo>
                  <a:pt x="58" y="2568"/>
                </a:lnTo>
                <a:lnTo>
                  <a:pt x="46" y="2568"/>
                </a:lnTo>
                <a:lnTo>
                  <a:pt x="38" y="2566"/>
                </a:lnTo>
                <a:lnTo>
                  <a:pt x="33" y="2561"/>
                </a:lnTo>
                <a:lnTo>
                  <a:pt x="29" y="2555"/>
                </a:lnTo>
                <a:lnTo>
                  <a:pt x="29" y="2553"/>
                </a:lnTo>
                <a:lnTo>
                  <a:pt x="29" y="2549"/>
                </a:lnTo>
                <a:lnTo>
                  <a:pt x="29" y="2541"/>
                </a:lnTo>
                <a:lnTo>
                  <a:pt x="27" y="2534"/>
                </a:lnTo>
                <a:lnTo>
                  <a:pt x="27" y="2534"/>
                </a:lnTo>
                <a:close/>
                <a:moveTo>
                  <a:pt x="8" y="175"/>
                </a:moveTo>
                <a:lnTo>
                  <a:pt x="10" y="148"/>
                </a:lnTo>
                <a:lnTo>
                  <a:pt x="17" y="121"/>
                </a:lnTo>
                <a:lnTo>
                  <a:pt x="29" y="96"/>
                </a:lnTo>
                <a:lnTo>
                  <a:pt x="44" y="71"/>
                </a:lnTo>
                <a:lnTo>
                  <a:pt x="56" y="56"/>
                </a:lnTo>
                <a:lnTo>
                  <a:pt x="73" y="42"/>
                </a:lnTo>
                <a:lnTo>
                  <a:pt x="90" y="33"/>
                </a:lnTo>
                <a:lnTo>
                  <a:pt x="108" y="29"/>
                </a:lnTo>
                <a:lnTo>
                  <a:pt x="115" y="31"/>
                </a:lnTo>
                <a:lnTo>
                  <a:pt x="123" y="35"/>
                </a:lnTo>
                <a:lnTo>
                  <a:pt x="129" y="40"/>
                </a:lnTo>
                <a:lnTo>
                  <a:pt x="131" y="46"/>
                </a:lnTo>
                <a:lnTo>
                  <a:pt x="131" y="52"/>
                </a:lnTo>
                <a:lnTo>
                  <a:pt x="127" y="56"/>
                </a:lnTo>
                <a:lnTo>
                  <a:pt x="121" y="61"/>
                </a:lnTo>
                <a:lnTo>
                  <a:pt x="113" y="67"/>
                </a:lnTo>
                <a:lnTo>
                  <a:pt x="92" y="86"/>
                </a:lnTo>
                <a:lnTo>
                  <a:pt x="75" y="111"/>
                </a:lnTo>
                <a:lnTo>
                  <a:pt x="67" y="125"/>
                </a:lnTo>
                <a:lnTo>
                  <a:pt x="63" y="136"/>
                </a:lnTo>
                <a:lnTo>
                  <a:pt x="60" y="150"/>
                </a:lnTo>
                <a:lnTo>
                  <a:pt x="60" y="163"/>
                </a:lnTo>
                <a:lnTo>
                  <a:pt x="62" y="175"/>
                </a:lnTo>
                <a:lnTo>
                  <a:pt x="67" y="184"/>
                </a:lnTo>
                <a:lnTo>
                  <a:pt x="77" y="190"/>
                </a:lnTo>
                <a:lnTo>
                  <a:pt x="86" y="192"/>
                </a:lnTo>
                <a:lnTo>
                  <a:pt x="106" y="188"/>
                </a:lnTo>
                <a:lnTo>
                  <a:pt x="131" y="180"/>
                </a:lnTo>
                <a:lnTo>
                  <a:pt x="146" y="173"/>
                </a:lnTo>
                <a:lnTo>
                  <a:pt x="161" y="167"/>
                </a:lnTo>
                <a:lnTo>
                  <a:pt x="181" y="157"/>
                </a:lnTo>
                <a:lnTo>
                  <a:pt x="202" y="148"/>
                </a:lnTo>
                <a:lnTo>
                  <a:pt x="238" y="123"/>
                </a:lnTo>
                <a:lnTo>
                  <a:pt x="273" y="102"/>
                </a:lnTo>
                <a:lnTo>
                  <a:pt x="304" y="83"/>
                </a:lnTo>
                <a:lnTo>
                  <a:pt x="331" y="65"/>
                </a:lnTo>
                <a:lnTo>
                  <a:pt x="356" y="52"/>
                </a:lnTo>
                <a:lnTo>
                  <a:pt x="375" y="42"/>
                </a:lnTo>
                <a:lnTo>
                  <a:pt x="392" y="35"/>
                </a:lnTo>
                <a:lnTo>
                  <a:pt x="406" y="29"/>
                </a:lnTo>
                <a:lnTo>
                  <a:pt x="438" y="15"/>
                </a:lnTo>
                <a:lnTo>
                  <a:pt x="467" y="8"/>
                </a:lnTo>
                <a:lnTo>
                  <a:pt x="496" y="2"/>
                </a:lnTo>
                <a:lnTo>
                  <a:pt x="525" y="0"/>
                </a:lnTo>
                <a:lnTo>
                  <a:pt x="548" y="0"/>
                </a:lnTo>
                <a:lnTo>
                  <a:pt x="569" y="4"/>
                </a:lnTo>
                <a:lnTo>
                  <a:pt x="592" y="10"/>
                </a:lnTo>
                <a:lnTo>
                  <a:pt x="611" y="15"/>
                </a:lnTo>
                <a:lnTo>
                  <a:pt x="632" y="25"/>
                </a:lnTo>
                <a:lnTo>
                  <a:pt x="650" y="36"/>
                </a:lnTo>
                <a:lnTo>
                  <a:pt x="680" y="61"/>
                </a:lnTo>
                <a:lnTo>
                  <a:pt x="701" y="90"/>
                </a:lnTo>
                <a:lnTo>
                  <a:pt x="717" y="123"/>
                </a:lnTo>
                <a:lnTo>
                  <a:pt x="726" y="157"/>
                </a:lnTo>
                <a:lnTo>
                  <a:pt x="730" y="196"/>
                </a:lnTo>
                <a:lnTo>
                  <a:pt x="726" y="230"/>
                </a:lnTo>
                <a:lnTo>
                  <a:pt x="715" y="265"/>
                </a:lnTo>
                <a:lnTo>
                  <a:pt x="698" y="296"/>
                </a:lnTo>
                <a:lnTo>
                  <a:pt x="673" y="324"/>
                </a:lnTo>
                <a:lnTo>
                  <a:pt x="653" y="342"/>
                </a:lnTo>
                <a:lnTo>
                  <a:pt x="634" y="353"/>
                </a:lnTo>
                <a:lnTo>
                  <a:pt x="619" y="361"/>
                </a:lnTo>
                <a:lnTo>
                  <a:pt x="603" y="365"/>
                </a:lnTo>
                <a:lnTo>
                  <a:pt x="594" y="363"/>
                </a:lnTo>
                <a:lnTo>
                  <a:pt x="586" y="359"/>
                </a:lnTo>
                <a:lnTo>
                  <a:pt x="580" y="353"/>
                </a:lnTo>
                <a:lnTo>
                  <a:pt x="577" y="345"/>
                </a:lnTo>
                <a:lnTo>
                  <a:pt x="580" y="338"/>
                </a:lnTo>
                <a:lnTo>
                  <a:pt x="590" y="330"/>
                </a:lnTo>
                <a:lnTo>
                  <a:pt x="609" y="317"/>
                </a:lnTo>
                <a:lnTo>
                  <a:pt x="628" y="303"/>
                </a:lnTo>
                <a:lnTo>
                  <a:pt x="642" y="288"/>
                </a:lnTo>
                <a:lnTo>
                  <a:pt x="655" y="271"/>
                </a:lnTo>
                <a:lnTo>
                  <a:pt x="665" y="253"/>
                </a:lnTo>
                <a:lnTo>
                  <a:pt x="673" y="238"/>
                </a:lnTo>
                <a:lnTo>
                  <a:pt x="677" y="221"/>
                </a:lnTo>
                <a:lnTo>
                  <a:pt x="678" y="205"/>
                </a:lnTo>
                <a:lnTo>
                  <a:pt x="677" y="192"/>
                </a:lnTo>
                <a:lnTo>
                  <a:pt x="673" y="182"/>
                </a:lnTo>
                <a:lnTo>
                  <a:pt x="665" y="177"/>
                </a:lnTo>
                <a:lnTo>
                  <a:pt x="653" y="175"/>
                </a:lnTo>
                <a:lnTo>
                  <a:pt x="634" y="177"/>
                </a:lnTo>
                <a:lnTo>
                  <a:pt x="609" y="186"/>
                </a:lnTo>
                <a:lnTo>
                  <a:pt x="594" y="194"/>
                </a:lnTo>
                <a:lnTo>
                  <a:pt x="569" y="207"/>
                </a:lnTo>
                <a:lnTo>
                  <a:pt x="540" y="226"/>
                </a:lnTo>
                <a:lnTo>
                  <a:pt x="504" y="248"/>
                </a:lnTo>
                <a:lnTo>
                  <a:pt x="455" y="276"/>
                </a:lnTo>
                <a:lnTo>
                  <a:pt x="413" y="301"/>
                </a:lnTo>
                <a:lnTo>
                  <a:pt x="379" y="319"/>
                </a:lnTo>
                <a:lnTo>
                  <a:pt x="350" y="332"/>
                </a:lnTo>
                <a:lnTo>
                  <a:pt x="315" y="345"/>
                </a:lnTo>
                <a:lnTo>
                  <a:pt x="283" y="353"/>
                </a:lnTo>
                <a:lnTo>
                  <a:pt x="252" y="359"/>
                </a:lnTo>
                <a:lnTo>
                  <a:pt x="219" y="361"/>
                </a:lnTo>
                <a:lnTo>
                  <a:pt x="175" y="357"/>
                </a:lnTo>
                <a:lnTo>
                  <a:pt x="135" y="347"/>
                </a:lnTo>
                <a:lnTo>
                  <a:pt x="98" y="330"/>
                </a:lnTo>
                <a:lnTo>
                  <a:pt x="65" y="305"/>
                </a:lnTo>
                <a:lnTo>
                  <a:pt x="40" y="278"/>
                </a:lnTo>
                <a:lnTo>
                  <a:pt x="21" y="246"/>
                </a:lnTo>
                <a:lnTo>
                  <a:pt x="12" y="211"/>
                </a:lnTo>
                <a:lnTo>
                  <a:pt x="8" y="175"/>
                </a:lnTo>
                <a:lnTo>
                  <a:pt x="8" y="175"/>
                </a:lnTo>
                <a:close/>
                <a:moveTo>
                  <a:pt x="8" y="3490"/>
                </a:moveTo>
                <a:lnTo>
                  <a:pt x="10" y="3465"/>
                </a:lnTo>
                <a:lnTo>
                  <a:pt x="15" y="3440"/>
                </a:lnTo>
                <a:lnTo>
                  <a:pt x="27" y="3415"/>
                </a:lnTo>
                <a:lnTo>
                  <a:pt x="40" y="3390"/>
                </a:lnTo>
                <a:lnTo>
                  <a:pt x="54" y="3372"/>
                </a:lnTo>
                <a:lnTo>
                  <a:pt x="69" y="3355"/>
                </a:lnTo>
                <a:lnTo>
                  <a:pt x="88" y="3340"/>
                </a:lnTo>
                <a:lnTo>
                  <a:pt x="108" y="3326"/>
                </a:lnTo>
                <a:lnTo>
                  <a:pt x="129" y="3313"/>
                </a:lnTo>
                <a:lnTo>
                  <a:pt x="154" y="3301"/>
                </a:lnTo>
                <a:lnTo>
                  <a:pt x="179" y="3290"/>
                </a:lnTo>
                <a:lnTo>
                  <a:pt x="208" y="3280"/>
                </a:lnTo>
                <a:lnTo>
                  <a:pt x="244" y="3267"/>
                </a:lnTo>
                <a:lnTo>
                  <a:pt x="283" y="3257"/>
                </a:lnTo>
                <a:lnTo>
                  <a:pt x="327" y="3252"/>
                </a:lnTo>
                <a:lnTo>
                  <a:pt x="373" y="3250"/>
                </a:lnTo>
                <a:lnTo>
                  <a:pt x="411" y="3252"/>
                </a:lnTo>
                <a:lnTo>
                  <a:pt x="450" y="3255"/>
                </a:lnTo>
                <a:lnTo>
                  <a:pt x="486" y="3263"/>
                </a:lnTo>
                <a:lnTo>
                  <a:pt x="523" y="3273"/>
                </a:lnTo>
                <a:lnTo>
                  <a:pt x="575" y="3292"/>
                </a:lnTo>
                <a:lnTo>
                  <a:pt x="619" y="3317"/>
                </a:lnTo>
                <a:lnTo>
                  <a:pt x="657" y="3346"/>
                </a:lnTo>
                <a:lnTo>
                  <a:pt x="688" y="3380"/>
                </a:lnTo>
                <a:lnTo>
                  <a:pt x="707" y="3407"/>
                </a:lnTo>
                <a:lnTo>
                  <a:pt x="719" y="3434"/>
                </a:lnTo>
                <a:lnTo>
                  <a:pt x="726" y="3461"/>
                </a:lnTo>
                <a:lnTo>
                  <a:pt x="730" y="3490"/>
                </a:lnTo>
                <a:lnTo>
                  <a:pt x="726" y="3520"/>
                </a:lnTo>
                <a:lnTo>
                  <a:pt x="719" y="3551"/>
                </a:lnTo>
                <a:lnTo>
                  <a:pt x="703" y="3580"/>
                </a:lnTo>
                <a:lnTo>
                  <a:pt x="682" y="3607"/>
                </a:lnTo>
                <a:lnTo>
                  <a:pt x="667" y="3624"/>
                </a:lnTo>
                <a:lnTo>
                  <a:pt x="648" y="3641"/>
                </a:lnTo>
                <a:lnTo>
                  <a:pt x="628" y="3655"/>
                </a:lnTo>
                <a:lnTo>
                  <a:pt x="605" y="3670"/>
                </a:lnTo>
                <a:lnTo>
                  <a:pt x="580" y="3681"/>
                </a:lnTo>
                <a:lnTo>
                  <a:pt x="554" y="3693"/>
                </a:lnTo>
                <a:lnTo>
                  <a:pt x="527" y="3703"/>
                </a:lnTo>
                <a:lnTo>
                  <a:pt x="496" y="3710"/>
                </a:lnTo>
                <a:lnTo>
                  <a:pt x="467" y="3720"/>
                </a:lnTo>
                <a:lnTo>
                  <a:pt x="436" y="3726"/>
                </a:lnTo>
                <a:lnTo>
                  <a:pt x="404" y="3729"/>
                </a:lnTo>
                <a:lnTo>
                  <a:pt x="367" y="3729"/>
                </a:lnTo>
                <a:lnTo>
                  <a:pt x="323" y="3728"/>
                </a:lnTo>
                <a:lnTo>
                  <a:pt x="279" y="3722"/>
                </a:lnTo>
                <a:lnTo>
                  <a:pt x="236" y="3712"/>
                </a:lnTo>
                <a:lnTo>
                  <a:pt x="194" y="3701"/>
                </a:lnTo>
                <a:lnTo>
                  <a:pt x="146" y="3680"/>
                </a:lnTo>
                <a:lnTo>
                  <a:pt x="106" y="3655"/>
                </a:lnTo>
                <a:lnTo>
                  <a:pt x="71" y="3626"/>
                </a:lnTo>
                <a:lnTo>
                  <a:pt x="42" y="3591"/>
                </a:lnTo>
                <a:lnTo>
                  <a:pt x="27" y="3568"/>
                </a:lnTo>
                <a:lnTo>
                  <a:pt x="15" y="3543"/>
                </a:lnTo>
                <a:lnTo>
                  <a:pt x="10" y="3516"/>
                </a:lnTo>
                <a:lnTo>
                  <a:pt x="8" y="3490"/>
                </a:lnTo>
                <a:lnTo>
                  <a:pt x="8" y="3490"/>
                </a:lnTo>
                <a:close/>
                <a:moveTo>
                  <a:pt x="8" y="4048"/>
                </a:moveTo>
                <a:lnTo>
                  <a:pt x="10" y="4025"/>
                </a:lnTo>
                <a:lnTo>
                  <a:pt x="13" y="4004"/>
                </a:lnTo>
                <a:lnTo>
                  <a:pt x="21" y="3981"/>
                </a:lnTo>
                <a:lnTo>
                  <a:pt x="33" y="3960"/>
                </a:lnTo>
                <a:lnTo>
                  <a:pt x="46" y="3941"/>
                </a:lnTo>
                <a:lnTo>
                  <a:pt x="62" y="3921"/>
                </a:lnTo>
                <a:lnTo>
                  <a:pt x="83" y="3902"/>
                </a:lnTo>
                <a:lnTo>
                  <a:pt x="106" y="3885"/>
                </a:lnTo>
                <a:lnTo>
                  <a:pt x="127" y="3870"/>
                </a:lnTo>
                <a:lnTo>
                  <a:pt x="148" y="3858"/>
                </a:lnTo>
                <a:lnTo>
                  <a:pt x="163" y="3852"/>
                </a:lnTo>
                <a:lnTo>
                  <a:pt x="177" y="3850"/>
                </a:lnTo>
                <a:lnTo>
                  <a:pt x="186" y="3852"/>
                </a:lnTo>
                <a:lnTo>
                  <a:pt x="194" y="3856"/>
                </a:lnTo>
                <a:lnTo>
                  <a:pt x="200" y="3862"/>
                </a:lnTo>
                <a:lnTo>
                  <a:pt x="202" y="3868"/>
                </a:lnTo>
                <a:lnTo>
                  <a:pt x="200" y="3871"/>
                </a:lnTo>
                <a:lnTo>
                  <a:pt x="196" y="3877"/>
                </a:lnTo>
                <a:lnTo>
                  <a:pt x="188" y="3883"/>
                </a:lnTo>
                <a:lnTo>
                  <a:pt x="179" y="3889"/>
                </a:lnTo>
                <a:lnTo>
                  <a:pt x="152" y="3902"/>
                </a:lnTo>
                <a:lnTo>
                  <a:pt x="129" y="3919"/>
                </a:lnTo>
                <a:lnTo>
                  <a:pt x="108" y="3937"/>
                </a:lnTo>
                <a:lnTo>
                  <a:pt x="90" y="3958"/>
                </a:lnTo>
                <a:lnTo>
                  <a:pt x="75" y="3981"/>
                </a:lnTo>
                <a:lnTo>
                  <a:pt x="65" y="4004"/>
                </a:lnTo>
                <a:lnTo>
                  <a:pt x="60" y="4027"/>
                </a:lnTo>
                <a:lnTo>
                  <a:pt x="58" y="4052"/>
                </a:lnTo>
                <a:lnTo>
                  <a:pt x="58" y="4060"/>
                </a:lnTo>
                <a:lnTo>
                  <a:pt x="58" y="4067"/>
                </a:lnTo>
                <a:lnTo>
                  <a:pt x="394" y="4069"/>
                </a:lnTo>
                <a:lnTo>
                  <a:pt x="678" y="4067"/>
                </a:lnTo>
                <a:lnTo>
                  <a:pt x="680" y="4046"/>
                </a:lnTo>
                <a:lnTo>
                  <a:pt x="678" y="4031"/>
                </a:lnTo>
                <a:lnTo>
                  <a:pt x="677" y="4015"/>
                </a:lnTo>
                <a:lnTo>
                  <a:pt x="671" y="4000"/>
                </a:lnTo>
                <a:lnTo>
                  <a:pt x="663" y="3983"/>
                </a:lnTo>
                <a:lnTo>
                  <a:pt x="644" y="3954"/>
                </a:lnTo>
                <a:lnTo>
                  <a:pt x="619" y="3927"/>
                </a:lnTo>
                <a:lnTo>
                  <a:pt x="598" y="3912"/>
                </a:lnTo>
                <a:lnTo>
                  <a:pt x="571" y="3895"/>
                </a:lnTo>
                <a:lnTo>
                  <a:pt x="540" y="3879"/>
                </a:lnTo>
                <a:lnTo>
                  <a:pt x="511" y="3868"/>
                </a:lnTo>
                <a:lnTo>
                  <a:pt x="500" y="3862"/>
                </a:lnTo>
                <a:lnTo>
                  <a:pt x="494" y="3858"/>
                </a:lnTo>
                <a:lnTo>
                  <a:pt x="490" y="3854"/>
                </a:lnTo>
                <a:lnTo>
                  <a:pt x="488" y="3848"/>
                </a:lnTo>
                <a:lnTo>
                  <a:pt x="490" y="3841"/>
                </a:lnTo>
                <a:lnTo>
                  <a:pt x="494" y="3835"/>
                </a:lnTo>
                <a:lnTo>
                  <a:pt x="502" y="3831"/>
                </a:lnTo>
                <a:lnTo>
                  <a:pt x="511" y="3831"/>
                </a:lnTo>
                <a:lnTo>
                  <a:pt x="521" y="3831"/>
                </a:lnTo>
                <a:lnTo>
                  <a:pt x="534" y="3835"/>
                </a:lnTo>
                <a:lnTo>
                  <a:pt x="548" y="3841"/>
                </a:lnTo>
                <a:lnTo>
                  <a:pt x="565" y="3847"/>
                </a:lnTo>
                <a:lnTo>
                  <a:pt x="600" y="3864"/>
                </a:lnTo>
                <a:lnTo>
                  <a:pt x="630" y="3883"/>
                </a:lnTo>
                <a:lnTo>
                  <a:pt x="659" y="3906"/>
                </a:lnTo>
                <a:lnTo>
                  <a:pt x="682" y="3929"/>
                </a:lnTo>
                <a:lnTo>
                  <a:pt x="701" y="3956"/>
                </a:lnTo>
                <a:lnTo>
                  <a:pt x="715" y="3983"/>
                </a:lnTo>
                <a:lnTo>
                  <a:pt x="726" y="4017"/>
                </a:lnTo>
                <a:lnTo>
                  <a:pt x="730" y="4048"/>
                </a:lnTo>
                <a:lnTo>
                  <a:pt x="728" y="4073"/>
                </a:lnTo>
                <a:lnTo>
                  <a:pt x="721" y="4096"/>
                </a:lnTo>
                <a:lnTo>
                  <a:pt x="709" y="4121"/>
                </a:lnTo>
                <a:lnTo>
                  <a:pt x="694" y="4146"/>
                </a:lnTo>
                <a:lnTo>
                  <a:pt x="669" y="4179"/>
                </a:lnTo>
                <a:lnTo>
                  <a:pt x="638" y="4209"/>
                </a:lnTo>
                <a:lnTo>
                  <a:pt x="598" y="4234"/>
                </a:lnTo>
                <a:lnTo>
                  <a:pt x="550" y="4255"/>
                </a:lnTo>
                <a:lnTo>
                  <a:pt x="505" y="4269"/>
                </a:lnTo>
                <a:lnTo>
                  <a:pt x="461" y="4280"/>
                </a:lnTo>
                <a:lnTo>
                  <a:pt x="415" y="4286"/>
                </a:lnTo>
                <a:lnTo>
                  <a:pt x="369" y="4288"/>
                </a:lnTo>
                <a:lnTo>
                  <a:pt x="321" y="4286"/>
                </a:lnTo>
                <a:lnTo>
                  <a:pt x="273" y="4278"/>
                </a:lnTo>
                <a:lnTo>
                  <a:pt x="229" y="4269"/>
                </a:lnTo>
                <a:lnTo>
                  <a:pt x="185" y="4253"/>
                </a:lnTo>
                <a:lnTo>
                  <a:pt x="140" y="4234"/>
                </a:lnTo>
                <a:lnTo>
                  <a:pt x="104" y="4211"/>
                </a:lnTo>
                <a:lnTo>
                  <a:pt x="71" y="4186"/>
                </a:lnTo>
                <a:lnTo>
                  <a:pt x="46" y="4156"/>
                </a:lnTo>
                <a:lnTo>
                  <a:pt x="29" y="4131"/>
                </a:lnTo>
                <a:lnTo>
                  <a:pt x="17" y="4104"/>
                </a:lnTo>
                <a:lnTo>
                  <a:pt x="10" y="4077"/>
                </a:lnTo>
                <a:lnTo>
                  <a:pt x="8" y="4048"/>
                </a:lnTo>
                <a:lnTo>
                  <a:pt x="8" y="4048"/>
                </a:lnTo>
                <a:close/>
                <a:moveTo>
                  <a:pt x="0" y="1461"/>
                </a:moveTo>
                <a:lnTo>
                  <a:pt x="33" y="1424"/>
                </a:lnTo>
                <a:lnTo>
                  <a:pt x="69" y="1384"/>
                </a:lnTo>
                <a:lnTo>
                  <a:pt x="108" y="1338"/>
                </a:lnTo>
                <a:lnTo>
                  <a:pt x="150" y="1290"/>
                </a:lnTo>
                <a:lnTo>
                  <a:pt x="194" y="1238"/>
                </a:lnTo>
                <a:lnTo>
                  <a:pt x="244" y="1182"/>
                </a:lnTo>
                <a:lnTo>
                  <a:pt x="294" y="1123"/>
                </a:lnTo>
                <a:lnTo>
                  <a:pt x="350" y="1060"/>
                </a:lnTo>
                <a:lnTo>
                  <a:pt x="279" y="1060"/>
                </a:lnTo>
                <a:lnTo>
                  <a:pt x="150" y="1061"/>
                </a:lnTo>
                <a:lnTo>
                  <a:pt x="92" y="1061"/>
                </a:lnTo>
                <a:lnTo>
                  <a:pt x="54" y="1061"/>
                </a:lnTo>
                <a:lnTo>
                  <a:pt x="38" y="1060"/>
                </a:lnTo>
                <a:lnTo>
                  <a:pt x="27" y="1058"/>
                </a:lnTo>
                <a:lnTo>
                  <a:pt x="21" y="1052"/>
                </a:lnTo>
                <a:lnTo>
                  <a:pt x="19" y="1042"/>
                </a:lnTo>
                <a:lnTo>
                  <a:pt x="21" y="1035"/>
                </a:lnTo>
                <a:lnTo>
                  <a:pt x="29" y="1029"/>
                </a:lnTo>
                <a:lnTo>
                  <a:pt x="40" y="1025"/>
                </a:lnTo>
                <a:lnTo>
                  <a:pt x="58" y="1023"/>
                </a:lnTo>
                <a:lnTo>
                  <a:pt x="62" y="1023"/>
                </a:lnTo>
                <a:lnTo>
                  <a:pt x="73" y="1023"/>
                </a:lnTo>
                <a:lnTo>
                  <a:pt x="88" y="1023"/>
                </a:lnTo>
                <a:lnTo>
                  <a:pt x="261" y="1025"/>
                </a:lnTo>
                <a:lnTo>
                  <a:pt x="411" y="1027"/>
                </a:lnTo>
                <a:lnTo>
                  <a:pt x="569" y="1025"/>
                </a:lnTo>
                <a:lnTo>
                  <a:pt x="738" y="1025"/>
                </a:lnTo>
                <a:lnTo>
                  <a:pt x="701" y="1065"/>
                </a:lnTo>
                <a:lnTo>
                  <a:pt x="661" y="1113"/>
                </a:lnTo>
                <a:lnTo>
                  <a:pt x="615" y="1167"/>
                </a:lnTo>
                <a:lnTo>
                  <a:pt x="563" y="1228"/>
                </a:lnTo>
                <a:lnTo>
                  <a:pt x="511" y="1288"/>
                </a:lnTo>
                <a:lnTo>
                  <a:pt x="465" y="1342"/>
                </a:lnTo>
                <a:lnTo>
                  <a:pt x="425" y="1386"/>
                </a:lnTo>
                <a:lnTo>
                  <a:pt x="390" y="1424"/>
                </a:lnTo>
                <a:lnTo>
                  <a:pt x="404" y="1424"/>
                </a:lnTo>
                <a:lnTo>
                  <a:pt x="655" y="1420"/>
                </a:lnTo>
                <a:lnTo>
                  <a:pt x="698" y="1420"/>
                </a:lnTo>
                <a:lnTo>
                  <a:pt x="707" y="1422"/>
                </a:lnTo>
                <a:lnTo>
                  <a:pt x="715" y="1426"/>
                </a:lnTo>
                <a:lnTo>
                  <a:pt x="719" y="1432"/>
                </a:lnTo>
                <a:lnTo>
                  <a:pt x="719" y="1440"/>
                </a:lnTo>
                <a:lnTo>
                  <a:pt x="717" y="1449"/>
                </a:lnTo>
                <a:lnTo>
                  <a:pt x="711" y="1455"/>
                </a:lnTo>
                <a:lnTo>
                  <a:pt x="700" y="1459"/>
                </a:lnTo>
                <a:lnTo>
                  <a:pt x="684" y="1461"/>
                </a:lnTo>
                <a:lnTo>
                  <a:pt x="650" y="1461"/>
                </a:lnTo>
                <a:lnTo>
                  <a:pt x="596" y="1459"/>
                </a:lnTo>
                <a:lnTo>
                  <a:pt x="346" y="1459"/>
                </a:lnTo>
                <a:lnTo>
                  <a:pt x="0" y="1461"/>
                </a:lnTo>
                <a:lnTo>
                  <a:pt x="0" y="1461"/>
                </a:lnTo>
                <a:close/>
                <a:moveTo>
                  <a:pt x="0" y="3121"/>
                </a:moveTo>
                <a:lnTo>
                  <a:pt x="33" y="3083"/>
                </a:lnTo>
                <a:lnTo>
                  <a:pt x="69" y="3042"/>
                </a:lnTo>
                <a:lnTo>
                  <a:pt x="108" y="2998"/>
                </a:lnTo>
                <a:lnTo>
                  <a:pt x="150" y="2950"/>
                </a:lnTo>
                <a:lnTo>
                  <a:pt x="194" y="2898"/>
                </a:lnTo>
                <a:lnTo>
                  <a:pt x="244" y="2843"/>
                </a:lnTo>
                <a:lnTo>
                  <a:pt x="294" y="2783"/>
                </a:lnTo>
                <a:lnTo>
                  <a:pt x="350" y="2720"/>
                </a:lnTo>
                <a:lnTo>
                  <a:pt x="279" y="2720"/>
                </a:lnTo>
                <a:lnTo>
                  <a:pt x="150" y="2720"/>
                </a:lnTo>
                <a:lnTo>
                  <a:pt x="92" y="2722"/>
                </a:lnTo>
                <a:lnTo>
                  <a:pt x="54" y="2722"/>
                </a:lnTo>
                <a:lnTo>
                  <a:pt x="38" y="2720"/>
                </a:lnTo>
                <a:lnTo>
                  <a:pt x="27" y="2716"/>
                </a:lnTo>
                <a:lnTo>
                  <a:pt x="21" y="2710"/>
                </a:lnTo>
                <a:lnTo>
                  <a:pt x="19" y="2703"/>
                </a:lnTo>
                <a:lnTo>
                  <a:pt x="21" y="2693"/>
                </a:lnTo>
                <a:lnTo>
                  <a:pt x="29" y="2687"/>
                </a:lnTo>
                <a:lnTo>
                  <a:pt x="40" y="2685"/>
                </a:lnTo>
                <a:lnTo>
                  <a:pt x="58" y="2683"/>
                </a:lnTo>
                <a:lnTo>
                  <a:pt x="62" y="2683"/>
                </a:lnTo>
                <a:lnTo>
                  <a:pt x="73" y="2683"/>
                </a:lnTo>
                <a:lnTo>
                  <a:pt x="88" y="2683"/>
                </a:lnTo>
                <a:lnTo>
                  <a:pt x="261" y="2685"/>
                </a:lnTo>
                <a:lnTo>
                  <a:pt x="411" y="2685"/>
                </a:lnTo>
                <a:lnTo>
                  <a:pt x="569" y="2685"/>
                </a:lnTo>
                <a:lnTo>
                  <a:pt x="738" y="2683"/>
                </a:lnTo>
                <a:lnTo>
                  <a:pt x="701" y="2726"/>
                </a:lnTo>
                <a:lnTo>
                  <a:pt x="661" y="2774"/>
                </a:lnTo>
                <a:lnTo>
                  <a:pt x="615" y="2827"/>
                </a:lnTo>
                <a:lnTo>
                  <a:pt x="563" y="2889"/>
                </a:lnTo>
                <a:lnTo>
                  <a:pt x="511" y="2948"/>
                </a:lnTo>
                <a:lnTo>
                  <a:pt x="465" y="3000"/>
                </a:lnTo>
                <a:lnTo>
                  <a:pt x="425" y="3046"/>
                </a:lnTo>
                <a:lnTo>
                  <a:pt x="390" y="3085"/>
                </a:lnTo>
                <a:lnTo>
                  <a:pt x="404" y="3085"/>
                </a:lnTo>
                <a:lnTo>
                  <a:pt x="655" y="3081"/>
                </a:lnTo>
                <a:lnTo>
                  <a:pt x="698" y="3081"/>
                </a:lnTo>
                <a:lnTo>
                  <a:pt x="707" y="3081"/>
                </a:lnTo>
                <a:lnTo>
                  <a:pt x="715" y="3085"/>
                </a:lnTo>
                <a:lnTo>
                  <a:pt x="719" y="3092"/>
                </a:lnTo>
                <a:lnTo>
                  <a:pt x="719" y="3100"/>
                </a:lnTo>
                <a:lnTo>
                  <a:pt x="717" y="3109"/>
                </a:lnTo>
                <a:lnTo>
                  <a:pt x="711" y="3115"/>
                </a:lnTo>
                <a:lnTo>
                  <a:pt x="700" y="3119"/>
                </a:lnTo>
                <a:lnTo>
                  <a:pt x="684" y="3119"/>
                </a:lnTo>
                <a:lnTo>
                  <a:pt x="650" y="3119"/>
                </a:lnTo>
                <a:lnTo>
                  <a:pt x="596" y="3119"/>
                </a:lnTo>
                <a:lnTo>
                  <a:pt x="346" y="3117"/>
                </a:lnTo>
                <a:lnTo>
                  <a:pt x="0" y="3121"/>
                </a:lnTo>
                <a:lnTo>
                  <a:pt x="0" y="3121"/>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solidFill>
                <a:schemeClr val="accent1"/>
              </a:solidFill>
            </a:endParaRPr>
          </a:p>
        </p:txBody>
      </p:sp>
    </p:spTree>
    <p:custDataLst>
      <p:tags r:id="rId8"/>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Entry_1">
            <a:hlinkClick r:id="rId1" action="ppaction://hlinksldjump"/>
          </p:cNvPr>
          <p:cNvSpPr/>
          <p:nvPr>
            <p:custDataLst>
              <p:tags r:id="rId2"/>
            </p:custDataLst>
          </p:nvPr>
        </p:nvSpPr>
        <p:spPr>
          <a:xfrm>
            <a:off x="5269023" y="1794463"/>
            <a:ext cx="2926558" cy="93041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0" rIns="0" bIns="108000" numCol="1" spcCol="0" rtlCol="0" fromWordArt="0" anchor="b" anchorCtr="0" forceAA="0" compatLnSpc="1">
            <a:normAutofit/>
          </a:bodyPr>
          <a:lstStyle/>
          <a:p>
            <a:r>
              <a:rPr lang="da-DK" altLang="zh-CN" smtClean="0">
                <a:solidFill>
                  <a:schemeClr val="tx1"/>
                </a:solidFill>
              </a:rPr>
              <a:t>LOREM IPSUM DOLOR LOREM </a:t>
            </a:r>
            <a:endParaRPr lang="zh-CN" altLang="en-US" dirty="0">
              <a:solidFill>
                <a:schemeClr val="tx1"/>
              </a:solidFill>
            </a:endParaRPr>
          </a:p>
        </p:txBody>
      </p:sp>
      <p:sp>
        <p:nvSpPr>
          <p:cNvPr id="42" name="MH_Number_1">
            <a:hlinkClick r:id="rId1" action="ppaction://hlinksldjump"/>
          </p:cNvPr>
          <p:cNvSpPr txBox="1">
            <a:spLocks noChangeArrowheads="1"/>
          </p:cNvSpPr>
          <p:nvPr>
            <p:custDataLst>
              <p:tags r:id="rId3"/>
            </p:custDataLst>
          </p:nvPr>
        </p:nvSpPr>
        <p:spPr bwMode="auto">
          <a:xfrm flipH="1">
            <a:off x="5242624" y="2205825"/>
            <a:ext cx="608521" cy="397883"/>
          </a:xfrm>
          <a:custGeom>
            <a:avLst/>
            <a:gdLst/>
            <a:ahLst/>
            <a:cxnLst/>
            <a:rect l="l" t="t" r="r" b="b"/>
            <a:pathLst>
              <a:path w="608521" h="397883">
                <a:moveTo>
                  <a:pt x="427446" y="28538"/>
                </a:moveTo>
                <a:cubicBezTo>
                  <a:pt x="429890" y="28538"/>
                  <a:pt x="432098" y="28602"/>
                  <a:pt x="434070" y="28731"/>
                </a:cubicBezTo>
                <a:lnTo>
                  <a:pt x="435373" y="198397"/>
                </a:lnTo>
                <a:lnTo>
                  <a:pt x="434349" y="342548"/>
                </a:lnTo>
                <a:lnTo>
                  <a:pt x="434169" y="368942"/>
                </a:lnTo>
                <a:cubicBezTo>
                  <a:pt x="405805" y="369248"/>
                  <a:pt x="380604" y="361360"/>
                  <a:pt x="358567" y="345279"/>
                </a:cubicBezTo>
                <a:cubicBezTo>
                  <a:pt x="338192" y="326077"/>
                  <a:pt x="322941" y="304467"/>
                  <a:pt x="312814" y="280450"/>
                </a:cubicBezTo>
                <a:cubicBezTo>
                  <a:pt x="302687" y="256432"/>
                  <a:pt x="297624" y="229350"/>
                  <a:pt x="297624" y="199203"/>
                </a:cubicBezTo>
                <a:cubicBezTo>
                  <a:pt x="297624" y="146178"/>
                  <a:pt x="311245" y="104109"/>
                  <a:pt x="338488" y="72995"/>
                </a:cubicBezTo>
                <a:cubicBezTo>
                  <a:pt x="350567" y="59164"/>
                  <a:pt x="364582" y="48296"/>
                  <a:pt x="380532" y="40393"/>
                </a:cubicBezTo>
                <a:cubicBezTo>
                  <a:pt x="396481" y="32490"/>
                  <a:pt x="412119" y="28538"/>
                  <a:pt x="427446" y="28538"/>
                </a:cubicBezTo>
                <a:close/>
                <a:moveTo>
                  <a:pt x="0" y="3567"/>
                </a:moveTo>
                <a:lnTo>
                  <a:pt x="2285" y="162691"/>
                </a:lnTo>
                <a:lnTo>
                  <a:pt x="0" y="378851"/>
                </a:lnTo>
                <a:lnTo>
                  <a:pt x="0" y="387730"/>
                </a:lnTo>
                <a:lnTo>
                  <a:pt x="166562" y="387730"/>
                </a:lnTo>
                <a:lnTo>
                  <a:pt x="166562" y="373367"/>
                </a:lnTo>
                <a:lnTo>
                  <a:pt x="164367" y="159561"/>
                </a:lnTo>
                <a:lnTo>
                  <a:pt x="163826" y="80490"/>
                </a:lnTo>
                <a:lnTo>
                  <a:pt x="163826" y="76691"/>
                </a:lnTo>
                <a:lnTo>
                  <a:pt x="201312" y="88349"/>
                </a:lnTo>
                <a:cubicBezTo>
                  <a:pt x="205343" y="89818"/>
                  <a:pt x="209186" y="90553"/>
                  <a:pt x="212841" y="90553"/>
                </a:cubicBezTo>
                <a:cubicBezTo>
                  <a:pt x="221868" y="90553"/>
                  <a:pt x="226381" y="85667"/>
                  <a:pt x="226381" y="75894"/>
                </a:cubicBezTo>
                <a:cubicBezTo>
                  <a:pt x="226381" y="69285"/>
                  <a:pt x="224433" y="64847"/>
                  <a:pt x="220535" y="62579"/>
                </a:cubicBezTo>
                <a:cubicBezTo>
                  <a:pt x="216638" y="60311"/>
                  <a:pt x="205335" y="57347"/>
                  <a:pt x="186628" y="53689"/>
                </a:cubicBezTo>
                <a:lnTo>
                  <a:pt x="126349" y="36431"/>
                </a:lnTo>
                <a:lnTo>
                  <a:pt x="103479" y="30335"/>
                </a:lnTo>
                <a:close/>
                <a:moveTo>
                  <a:pt x="428736" y="0"/>
                </a:moveTo>
                <a:cubicBezTo>
                  <a:pt x="384715" y="0"/>
                  <a:pt x="346729" y="19431"/>
                  <a:pt x="314778" y="58293"/>
                </a:cubicBezTo>
                <a:cubicBezTo>
                  <a:pt x="283951" y="95801"/>
                  <a:pt x="268537" y="143491"/>
                  <a:pt x="268537" y="201364"/>
                </a:cubicBezTo>
                <a:cubicBezTo>
                  <a:pt x="268537" y="261452"/>
                  <a:pt x="289735" y="311173"/>
                  <a:pt x="332130" y="350527"/>
                </a:cubicBezTo>
                <a:cubicBezTo>
                  <a:pt x="356940" y="382098"/>
                  <a:pt x="391063" y="397883"/>
                  <a:pt x="434499" y="397883"/>
                </a:cubicBezTo>
                <a:cubicBezTo>
                  <a:pt x="464206" y="397883"/>
                  <a:pt x="493003" y="389255"/>
                  <a:pt x="520892" y="371999"/>
                </a:cubicBezTo>
                <a:cubicBezTo>
                  <a:pt x="550153" y="356150"/>
                  <a:pt x="572920" y="331103"/>
                  <a:pt x="589193" y="296860"/>
                </a:cubicBezTo>
                <a:cubicBezTo>
                  <a:pt x="602078" y="269769"/>
                  <a:pt x="608521" y="237129"/>
                  <a:pt x="608521" y="198942"/>
                </a:cubicBezTo>
                <a:cubicBezTo>
                  <a:pt x="608521" y="137398"/>
                  <a:pt x="591318" y="91425"/>
                  <a:pt x="556912" y="61020"/>
                </a:cubicBezTo>
                <a:cubicBezTo>
                  <a:pt x="540236" y="38574"/>
                  <a:pt x="521384" y="22853"/>
                  <a:pt x="500355" y="13858"/>
                </a:cubicBezTo>
                <a:cubicBezTo>
                  <a:pt x="479326" y="4862"/>
                  <a:pt x="455453" y="243"/>
                  <a:pt x="428736"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000" b="1">
              <a:solidFill>
                <a:srgbClr val="FAA306"/>
              </a:solidFill>
              <a:latin typeface="+mn-lt"/>
              <a:ea typeface="+mn-ea"/>
            </a:endParaRPr>
          </a:p>
        </p:txBody>
      </p:sp>
      <p:sp>
        <p:nvSpPr>
          <p:cNvPr id="22" name="MH_Entry_2">
            <a:hlinkClick r:id="rId4" action="ppaction://hlinksldjump"/>
          </p:cNvPr>
          <p:cNvSpPr/>
          <p:nvPr>
            <p:custDataLst>
              <p:tags r:id="rId5"/>
            </p:custDataLst>
          </p:nvPr>
        </p:nvSpPr>
        <p:spPr>
          <a:xfrm>
            <a:off x="5278548" y="4133120"/>
            <a:ext cx="2926558" cy="93041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0" rIns="0" bIns="108000" numCol="1" spcCol="0" rtlCol="0" fromWordArt="0" anchor="b" anchorCtr="0" forceAA="0" compatLnSpc="1">
            <a:normAutofit/>
          </a:bodyPr>
          <a:lstStyle/>
          <a:p>
            <a:r>
              <a:rPr lang="da-DK" altLang="zh-CN" smtClean="0">
                <a:solidFill>
                  <a:schemeClr val="tx1"/>
                </a:solidFill>
              </a:rPr>
              <a:t>LOREM IPSUM DOLOR LOREM </a:t>
            </a:r>
            <a:endParaRPr lang="zh-CN" altLang="en-US" dirty="0">
              <a:solidFill>
                <a:schemeClr val="tx1"/>
              </a:solidFill>
            </a:endParaRPr>
          </a:p>
        </p:txBody>
      </p:sp>
      <p:sp>
        <p:nvSpPr>
          <p:cNvPr id="43" name="MH_Number_2">
            <a:hlinkClick r:id="rId4" action="ppaction://hlinksldjump"/>
          </p:cNvPr>
          <p:cNvSpPr txBox="1">
            <a:spLocks noChangeArrowheads="1"/>
          </p:cNvSpPr>
          <p:nvPr>
            <p:custDataLst>
              <p:tags r:id="rId6"/>
            </p:custDataLst>
          </p:nvPr>
        </p:nvSpPr>
        <p:spPr bwMode="auto">
          <a:xfrm flipH="1">
            <a:off x="5242624" y="4544482"/>
            <a:ext cx="705971" cy="397883"/>
          </a:xfrm>
          <a:custGeom>
            <a:avLst/>
            <a:gdLst/>
            <a:ahLst/>
            <a:cxnLst/>
            <a:rect l="l" t="t" r="r" b="b"/>
            <a:pathLst>
              <a:path w="705971" h="397883">
                <a:moveTo>
                  <a:pt x="524896" y="28538"/>
                </a:moveTo>
                <a:cubicBezTo>
                  <a:pt x="527340" y="28538"/>
                  <a:pt x="529548" y="28602"/>
                  <a:pt x="531520" y="28731"/>
                </a:cubicBezTo>
                <a:lnTo>
                  <a:pt x="532823" y="198397"/>
                </a:lnTo>
                <a:lnTo>
                  <a:pt x="531799" y="342548"/>
                </a:lnTo>
                <a:lnTo>
                  <a:pt x="531619" y="368942"/>
                </a:lnTo>
                <a:cubicBezTo>
                  <a:pt x="503255" y="369248"/>
                  <a:pt x="478055" y="361360"/>
                  <a:pt x="456017" y="345279"/>
                </a:cubicBezTo>
                <a:cubicBezTo>
                  <a:pt x="435642" y="326077"/>
                  <a:pt x="420392" y="304467"/>
                  <a:pt x="410264" y="280450"/>
                </a:cubicBezTo>
                <a:cubicBezTo>
                  <a:pt x="400137" y="256432"/>
                  <a:pt x="395074" y="229350"/>
                  <a:pt x="395074" y="199203"/>
                </a:cubicBezTo>
                <a:cubicBezTo>
                  <a:pt x="395074" y="146178"/>
                  <a:pt x="408695" y="104109"/>
                  <a:pt x="435938" y="72995"/>
                </a:cubicBezTo>
                <a:cubicBezTo>
                  <a:pt x="448018" y="59164"/>
                  <a:pt x="462032" y="48296"/>
                  <a:pt x="477982" y="40393"/>
                </a:cubicBezTo>
                <a:cubicBezTo>
                  <a:pt x="493931" y="32490"/>
                  <a:pt x="509569" y="28538"/>
                  <a:pt x="524896" y="28538"/>
                </a:cubicBezTo>
                <a:close/>
                <a:moveTo>
                  <a:pt x="156139" y="0"/>
                </a:moveTo>
                <a:cubicBezTo>
                  <a:pt x="119294" y="0"/>
                  <a:pt x="87550" y="6477"/>
                  <a:pt x="60904" y="19431"/>
                </a:cubicBezTo>
                <a:cubicBezTo>
                  <a:pt x="40816" y="29101"/>
                  <a:pt x="25196" y="43269"/>
                  <a:pt x="14046" y="61934"/>
                </a:cubicBezTo>
                <a:cubicBezTo>
                  <a:pt x="4865" y="77374"/>
                  <a:pt x="274" y="94610"/>
                  <a:pt x="274" y="113641"/>
                </a:cubicBezTo>
                <a:cubicBezTo>
                  <a:pt x="274" y="128393"/>
                  <a:pt x="2918" y="143232"/>
                  <a:pt x="8206" y="158156"/>
                </a:cubicBezTo>
                <a:cubicBezTo>
                  <a:pt x="13494" y="173081"/>
                  <a:pt x="22246" y="190934"/>
                  <a:pt x="34463" y="211714"/>
                </a:cubicBezTo>
                <a:cubicBezTo>
                  <a:pt x="55489" y="247155"/>
                  <a:pt x="80269" y="284521"/>
                  <a:pt x="108804" y="323812"/>
                </a:cubicBezTo>
                <a:lnTo>
                  <a:pt x="139636" y="359467"/>
                </a:lnTo>
                <a:lnTo>
                  <a:pt x="135528" y="359467"/>
                </a:lnTo>
                <a:cubicBezTo>
                  <a:pt x="86768" y="359284"/>
                  <a:pt x="51786" y="357820"/>
                  <a:pt x="30583" y="355076"/>
                </a:cubicBezTo>
                <a:cubicBezTo>
                  <a:pt x="23605" y="353796"/>
                  <a:pt x="18202" y="353155"/>
                  <a:pt x="14372" y="353155"/>
                </a:cubicBezTo>
                <a:cubicBezTo>
                  <a:pt x="4790" y="353155"/>
                  <a:pt x="0" y="358059"/>
                  <a:pt x="0" y="367866"/>
                </a:cubicBezTo>
                <a:cubicBezTo>
                  <a:pt x="0" y="377467"/>
                  <a:pt x="3851" y="383380"/>
                  <a:pt x="11555" y="385603"/>
                </a:cubicBezTo>
                <a:cubicBezTo>
                  <a:pt x="16059" y="387021"/>
                  <a:pt x="22648" y="387730"/>
                  <a:pt x="31320" y="387730"/>
                </a:cubicBezTo>
                <a:lnTo>
                  <a:pt x="342179" y="387730"/>
                </a:lnTo>
                <a:cubicBezTo>
                  <a:pt x="309771" y="343766"/>
                  <a:pt x="282668" y="307363"/>
                  <a:pt x="260868" y="278522"/>
                </a:cubicBezTo>
                <a:cubicBezTo>
                  <a:pt x="239069" y="249682"/>
                  <a:pt x="216392" y="217762"/>
                  <a:pt x="192836" y="182765"/>
                </a:cubicBezTo>
                <a:cubicBezTo>
                  <a:pt x="166916" y="144131"/>
                  <a:pt x="148877" y="115541"/>
                  <a:pt x="138718" y="96993"/>
                </a:cubicBezTo>
                <a:cubicBezTo>
                  <a:pt x="128560" y="78445"/>
                  <a:pt x="123481" y="65005"/>
                  <a:pt x="123481" y="56673"/>
                </a:cubicBezTo>
                <a:cubicBezTo>
                  <a:pt x="123481" y="47746"/>
                  <a:pt x="126968" y="41008"/>
                  <a:pt x="133944" y="36459"/>
                </a:cubicBezTo>
                <a:cubicBezTo>
                  <a:pt x="140920" y="31910"/>
                  <a:pt x="152177" y="29636"/>
                  <a:pt x="167715" y="29636"/>
                </a:cubicBezTo>
                <a:cubicBezTo>
                  <a:pt x="183779" y="29636"/>
                  <a:pt x="200244" y="32319"/>
                  <a:pt x="217110" y="37685"/>
                </a:cubicBezTo>
                <a:cubicBezTo>
                  <a:pt x="233976" y="43052"/>
                  <a:pt x="251145" y="50500"/>
                  <a:pt x="268618" y="60030"/>
                </a:cubicBezTo>
                <a:cubicBezTo>
                  <a:pt x="273715" y="67670"/>
                  <a:pt x="279474" y="77293"/>
                  <a:pt x="285897" y="88898"/>
                </a:cubicBezTo>
                <a:cubicBezTo>
                  <a:pt x="292320" y="100503"/>
                  <a:pt x="295531" y="112005"/>
                  <a:pt x="295531" y="123404"/>
                </a:cubicBezTo>
                <a:cubicBezTo>
                  <a:pt x="295531" y="131181"/>
                  <a:pt x="294533" y="137681"/>
                  <a:pt x="292538" y="142901"/>
                </a:cubicBezTo>
                <a:cubicBezTo>
                  <a:pt x="290543" y="148122"/>
                  <a:pt x="285937" y="155966"/>
                  <a:pt x="278720" y="166434"/>
                </a:cubicBezTo>
                <a:cubicBezTo>
                  <a:pt x="276207" y="170372"/>
                  <a:pt x="274951" y="174051"/>
                  <a:pt x="274951" y="177470"/>
                </a:cubicBezTo>
                <a:cubicBezTo>
                  <a:pt x="274951" y="181694"/>
                  <a:pt x="276580" y="185369"/>
                  <a:pt x="279839" y="188493"/>
                </a:cubicBezTo>
                <a:cubicBezTo>
                  <a:pt x="283097" y="191617"/>
                  <a:pt x="286794" y="193179"/>
                  <a:pt x="290930" y="193179"/>
                </a:cubicBezTo>
                <a:cubicBezTo>
                  <a:pt x="300423" y="193179"/>
                  <a:pt x="308639" y="185983"/>
                  <a:pt x="315579" y="171589"/>
                </a:cubicBezTo>
                <a:cubicBezTo>
                  <a:pt x="322520" y="157196"/>
                  <a:pt x="325990" y="142289"/>
                  <a:pt x="325990" y="126868"/>
                </a:cubicBezTo>
                <a:cubicBezTo>
                  <a:pt x="325990" y="105619"/>
                  <a:pt x="319607" y="85511"/>
                  <a:pt x="306841" y="66543"/>
                </a:cubicBezTo>
                <a:cubicBezTo>
                  <a:pt x="292450" y="45039"/>
                  <a:pt x="272205" y="28573"/>
                  <a:pt x="246109" y="17144"/>
                </a:cubicBezTo>
                <a:cubicBezTo>
                  <a:pt x="220012" y="5715"/>
                  <a:pt x="190022" y="0"/>
                  <a:pt x="156139" y="0"/>
                </a:cubicBezTo>
                <a:close/>
                <a:moveTo>
                  <a:pt x="526186" y="0"/>
                </a:moveTo>
                <a:cubicBezTo>
                  <a:pt x="482165" y="0"/>
                  <a:pt x="444179" y="19431"/>
                  <a:pt x="412228" y="58293"/>
                </a:cubicBezTo>
                <a:cubicBezTo>
                  <a:pt x="381401" y="95801"/>
                  <a:pt x="365987" y="143491"/>
                  <a:pt x="365987" y="201364"/>
                </a:cubicBezTo>
                <a:cubicBezTo>
                  <a:pt x="365987" y="261452"/>
                  <a:pt x="387185" y="311173"/>
                  <a:pt x="429580" y="350527"/>
                </a:cubicBezTo>
                <a:cubicBezTo>
                  <a:pt x="454390" y="382098"/>
                  <a:pt x="488513" y="397883"/>
                  <a:pt x="531949" y="397883"/>
                </a:cubicBezTo>
                <a:cubicBezTo>
                  <a:pt x="561656" y="397883"/>
                  <a:pt x="590454" y="389255"/>
                  <a:pt x="618343" y="371999"/>
                </a:cubicBezTo>
                <a:cubicBezTo>
                  <a:pt x="647603" y="356150"/>
                  <a:pt x="670370" y="331103"/>
                  <a:pt x="686643" y="296860"/>
                </a:cubicBezTo>
                <a:cubicBezTo>
                  <a:pt x="699528" y="269769"/>
                  <a:pt x="705971" y="237129"/>
                  <a:pt x="705971" y="198942"/>
                </a:cubicBezTo>
                <a:cubicBezTo>
                  <a:pt x="705971" y="137398"/>
                  <a:pt x="688768" y="91425"/>
                  <a:pt x="654362" y="61020"/>
                </a:cubicBezTo>
                <a:cubicBezTo>
                  <a:pt x="637686" y="38574"/>
                  <a:pt x="618834" y="22853"/>
                  <a:pt x="597805" y="13858"/>
                </a:cubicBezTo>
                <a:cubicBezTo>
                  <a:pt x="576776" y="4862"/>
                  <a:pt x="552903" y="243"/>
                  <a:pt x="526186"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000" b="1">
              <a:solidFill>
                <a:srgbClr val="FAA306"/>
              </a:solidFill>
              <a:latin typeface="+mn-lt"/>
              <a:ea typeface="+mn-ea"/>
            </a:endParaRPr>
          </a:p>
        </p:txBody>
      </p:sp>
      <p:sp>
        <p:nvSpPr>
          <p:cNvPr id="9" name="MH_Others_11"/>
          <p:cNvSpPr/>
          <p:nvPr>
            <p:custDataLst>
              <p:tags r:id="rId7"/>
            </p:custDataLst>
          </p:nvPr>
        </p:nvSpPr>
        <p:spPr>
          <a:xfrm>
            <a:off x="2522821" y="0"/>
            <a:ext cx="349407"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10" name="MH_Others_12"/>
          <p:cNvCxnSpPr/>
          <p:nvPr>
            <p:custDataLst>
              <p:tags r:id="rId8"/>
            </p:custDataLst>
          </p:nvPr>
        </p:nvCxnSpPr>
        <p:spPr>
          <a:xfrm>
            <a:off x="2934548" y="0"/>
            <a:ext cx="0" cy="68580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Freeform 5"/>
          <p:cNvSpPr>
            <a:spLocks noEditPoints="1"/>
          </p:cNvSpPr>
          <p:nvPr>
            <p:custDataLst>
              <p:tags r:id="rId9"/>
            </p:custDataLst>
          </p:nvPr>
        </p:nvSpPr>
        <p:spPr bwMode="auto">
          <a:xfrm>
            <a:off x="1935806" y="698500"/>
            <a:ext cx="585788" cy="3403600"/>
          </a:xfrm>
          <a:custGeom>
            <a:avLst/>
            <a:gdLst>
              <a:gd name="T0" fmla="*/ 677 w 738"/>
              <a:gd name="T1" fmla="*/ 3461 h 4288"/>
              <a:gd name="T2" fmla="*/ 367 w 738"/>
              <a:gd name="T3" fmla="*/ 3284 h 4288"/>
              <a:gd name="T4" fmla="*/ 75 w 738"/>
              <a:gd name="T5" fmla="*/ 3418 h 4288"/>
              <a:gd name="T6" fmla="*/ 31 w 738"/>
              <a:gd name="T7" fmla="*/ 459 h 4288"/>
              <a:gd name="T8" fmla="*/ 81 w 738"/>
              <a:gd name="T9" fmla="*/ 572 h 4288"/>
              <a:gd name="T10" fmla="*/ 85 w 738"/>
              <a:gd name="T11" fmla="*/ 877 h 4288"/>
              <a:gd name="T12" fmla="*/ 29 w 738"/>
              <a:gd name="T13" fmla="*/ 894 h 4288"/>
              <a:gd name="T14" fmla="*/ 29 w 738"/>
              <a:gd name="T15" fmla="*/ 1620 h 4288"/>
              <a:gd name="T16" fmla="*/ 81 w 738"/>
              <a:gd name="T17" fmla="*/ 1610 h 4288"/>
              <a:gd name="T18" fmla="*/ 213 w 738"/>
              <a:gd name="T19" fmla="*/ 1589 h 4288"/>
              <a:gd name="T20" fmla="*/ 267 w 738"/>
              <a:gd name="T21" fmla="*/ 1777 h 4288"/>
              <a:gd name="T22" fmla="*/ 663 w 738"/>
              <a:gd name="T23" fmla="*/ 1576 h 4288"/>
              <a:gd name="T24" fmla="*/ 709 w 738"/>
              <a:gd name="T25" fmla="*/ 1603 h 4288"/>
              <a:gd name="T26" fmla="*/ 27 w 738"/>
              <a:gd name="T27" fmla="*/ 2150 h 4288"/>
              <a:gd name="T28" fmla="*/ 83 w 738"/>
              <a:gd name="T29" fmla="*/ 2119 h 4288"/>
              <a:gd name="T30" fmla="*/ 183 w 738"/>
              <a:gd name="T31" fmla="*/ 2440 h 4288"/>
              <a:gd name="T32" fmla="*/ 46 w 738"/>
              <a:gd name="T33" fmla="*/ 2568 h 4288"/>
              <a:gd name="T34" fmla="*/ 8 w 738"/>
              <a:gd name="T35" fmla="*/ 175 h 4288"/>
              <a:gd name="T36" fmla="*/ 115 w 738"/>
              <a:gd name="T37" fmla="*/ 31 h 4288"/>
              <a:gd name="T38" fmla="*/ 75 w 738"/>
              <a:gd name="T39" fmla="*/ 111 h 4288"/>
              <a:gd name="T40" fmla="*/ 106 w 738"/>
              <a:gd name="T41" fmla="*/ 188 h 4288"/>
              <a:gd name="T42" fmla="*/ 331 w 738"/>
              <a:gd name="T43" fmla="*/ 65 h 4288"/>
              <a:gd name="T44" fmla="*/ 548 w 738"/>
              <a:gd name="T45" fmla="*/ 0 h 4288"/>
              <a:gd name="T46" fmla="*/ 726 w 738"/>
              <a:gd name="T47" fmla="*/ 157 h 4288"/>
              <a:gd name="T48" fmla="*/ 603 w 738"/>
              <a:gd name="T49" fmla="*/ 365 h 4288"/>
              <a:gd name="T50" fmla="*/ 642 w 738"/>
              <a:gd name="T51" fmla="*/ 288 h 4288"/>
              <a:gd name="T52" fmla="*/ 653 w 738"/>
              <a:gd name="T53" fmla="*/ 175 h 4288"/>
              <a:gd name="T54" fmla="*/ 379 w 738"/>
              <a:gd name="T55" fmla="*/ 319 h 4288"/>
              <a:gd name="T56" fmla="*/ 65 w 738"/>
              <a:gd name="T57" fmla="*/ 305 h 4288"/>
              <a:gd name="T58" fmla="*/ 27 w 738"/>
              <a:gd name="T59" fmla="*/ 3415 h 4288"/>
              <a:gd name="T60" fmla="*/ 208 w 738"/>
              <a:gd name="T61" fmla="*/ 3280 h 4288"/>
              <a:gd name="T62" fmla="*/ 575 w 738"/>
              <a:gd name="T63" fmla="*/ 3292 h 4288"/>
              <a:gd name="T64" fmla="*/ 719 w 738"/>
              <a:gd name="T65" fmla="*/ 3551 h 4288"/>
              <a:gd name="T66" fmla="*/ 527 w 738"/>
              <a:gd name="T67" fmla="*/ 3703 h 4288"/>
              <a:gd name="T68" fmla="*/ 194 w 738"/>
              <a:gd name="T69" fmla="*/ 3701 h 4288"/>
              <a:gd name="T70" fmla="*/ 8 w 738"/>
              <a:gd name="T71" fmla="*/ 3490 h 4288"/>
              <a:gd name="T72" fmla="*/ 106 w 738"/>
              <a:gd name="T73" fmla="*/ 3885 h 4288"/>
              <a:gd name="T74" fmla="*/ 200 w 738"/>
              <a:gd name="T75" fmla="*/ 3871 h 4288"/>
              <a:gd name="T76" fmla="*/ 65 w 738"/>
              <a:gd name="T77" fmla="*/ 4004 h 4288"/>
              <a:gd name="T78" fmla="*/ 677 w 738"/>
              <a:gd name="T79" fmla="*/ 4015 h 4288"/>
              <a:gd name="T80" fmla="*/ 500 w 738"/>
              <a:gd name="T81" fmla="*/ 3862 h 4288"/>
              <a:gd name="T82" fmla="*/ 534 w 738"/>
              <a:gd name="T83" fmla="*/ 3835 h 4288"/>
              <a:gd name="T84" fmla="*/ 726 w 738"/>
              <a:gd name="T85" fmla="*/ 4017 h 4288"/>
              <a:gd name="T86" fmla="*/ 550 w 738"/>
              <a:gd name="T87" fmla="*/ 4255 h 4288"/>
              <a:gd name="T88" fmla="*/ 140 w 738"/>
              <a:gd name="T89" fmla="*/ 4234 h 4288"/>
              <a:gd name="T90" fmla="*/ 0 w 738"/>
              <a:gd name="T91" fmla="*/ 1461 h 4288"/>
              <a:gd name="T92" fmla="*/ 279 w 738"/>
              <a:gd name="T93" fmla="*/ 1060 h 4288"/>
              <a:gd name="T94" fmla="*/ 29 w 738"/>
              <a:gd name="T95" fmla="*/ 1029 h 4288"/>
              <a:gd name="T96" fmla="*/ 738 w 738"/>
              <a:gd name="T97" fmla="*/ 1025 h 4288"/>
              <a:gd name="T98" fmla="*/ 404 w 738"/>
              <a:gd name="T99" fmla="*/ 1424 h 4288"/>
              <a:gd name="T100" fmla="*/ 700 w 738"/>
              <a:gd name="T101" fmla="*/ 1459 h 4288"/>
              <a:gd name="T102" fmla="*/ 69 w 738"/>
              <a:gd name="T103" fmla="*/ 3042 h 4288"/>
              <a:gd name="T104" fmla="*/ 92 w 738"/>
              <a:gd name="T105" fmla="*/ 2722 h 4288"/>
              <a:gd name="T106" fmla="*/ 58 w 738"/>
              <a:gd name="T107" fmla="*/ 2683 h 4288"/>
              <a:gd name="T108" fmla="*/ 661 w 738"/>
              <a:gd name="T109" fmla="*/ 2774 h 4288"/>
              <a:gd name="T110" fmla="*/ 698 w 738"/>
              <a:gd name="T111" fmla="*/ 3081 h 4288"/>
              <a:gd name="T112" fmla="*/ 650 w 738"/>
              <a:gd name="T113" fmla="*/ 3119 h 4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8" h="4288">
                <a:moveTo>
                  <a:pt x="58" y="3493"/>
                </a:moveTo>
                <a:lnTo>
                  <a:pt x="58" y="3503"/>
                </a:lnTo>
                <a:lnTo>
                  <a:pt x="58" y="3509"/>
                </a:lnTo>
                <a:lnTo>
                  <a:pt x="365" y="3511"/>
                </a:lnTo>
                <a:lnTo>
                  <a:pt x="628" y="3509"/>
                </a:lnTo>
                <a:lnTo>
                  <a:pt x="680" y="3509"/>
                </a:lnTo>
                <a:lnTo>
                  <a:pt x="680" y="3503"/>
                </a:lnTo>
                <a:lnTo>
                  <a:pt x="680" y="3495"/>
                </a:lnTo>
                <a:lnTo>
                  <a:pt x="677" y="3461"/>
                </a:lnTo>
                <a:lnTo>
                  <a:pt x="667" y="3430"/>
                </a:lnTo>
                <a:lnTo>
                  <a:pt x="650" y="3399"/>
                </a:lnTo>
                <a:lnTo>
                  <a:pt x="623" y="3372"/>
                </a:lnTo>
                <a:lnTo>
                  <a:pt x="596" y="3347"/>
                </a:lnTo>
                <a:lnTo>
                  <a:pt x="561" y="3328"/>
                </a:lnTo>
                <a:lnTo>
                  <a:pt x="525" y="3309"/>
                </a:lnTo>
                <a:lnTo>
                  <a:pt x="482" y="3294"/>
                </a:lnTo>
                <a:lnTo>
                  <a:pt x="427" y="3288"/>
                </a:lnTo>
                <a:lnTo>
                  <a:pt x="367" y="3284"/>
                </a:lnTo>
                <a:lnTo>
                  <a:pt x="329" y="3286"/>
                </a:lnTo>
                <a:lnTo>
                  <a:pt x="288" y="3292"/>
                </a:lnTo>
                <a:lnTo>
                  <a:pt x="252" y="3299"/>
                </a:lnTo>
                <a:lnTo>
                  <a:pt x="215" y="3311"/>
                </a:lnTo>
                <a:lnTo>
                  <a:pt x="175" y="3328"/>
                </a:lnTo>
                <a:lnTo>
                  <a:pt x="140" y="3347"/>
                </a:lnTo>
                <a:lnTo>
                  <a:pt x="111" y="3369"/>
                </a:lnTo>
                <a:lnTo>
                  <a:pt x="88" y="3392"/>
                </a:lnTo>
                <a:lnTo>
                  <a:pt x="75" y="3418"/>
                </a:lnTo>
                <a:lnTo>
                  <a:pt x="65" y="3443"/>
                </a:lnTo>
                <a:lnTo>
                  <a:pt x="60" y="3468"/>
                </a:lnTo>
                <a:lnTo>
                  <a:pt x="58" y="3493"/>
                </a:lnTo>
                <a:lnTo>
                  <a:pt x="58" y="3493"/>
                </a:lnTo>
                <a:close/>
                <a:moveTo>
                  <a:pt x="27" y="873"/>
                </a:moveTo>
                <a:lnTo>
                  <a:pt x="27" y="491"/>
                </a:lnTo>
                <a:lnTo>
                  <a:pt x="29" y="478"/>
                </a:lnTo>
                <a:lnTo>
                  <a:pt x="29" y="466"/>
                </a:lnTo>
                <a:lnTo>
                  <a:pt x="31" y="459"/>
                </a:lnTo>
                <a:lnTo>
                  <a:pt x="33" y="455"/>
                </a:lnTo>
                <a:lnTo>
                  <a:pt x="42" y="449"/>
                </a:lnTo>
                <a:lnTo>
                  <a:pt x="58" y="447"/>
                </a:lnTo>
                <a:lnTo>
                  <a:pt x="69" y="447"/>
                </a:lnTo>
                <a:lnTo>
                  <a:pt x="77" y="453"/>
                </a:lnTo>
                <a:lnTo>
                  <a:pt x="83" y="461"/>
                </a:lnTo>
                <a:lnTo>
                  <a:pt x="85" y="470"/>
                </a:lnTo>
                <a:lnTo>
                  <a:pt x="83" y="497"/>
                </a:lnTo>
                <a:lnTo>
                  <a:pt x="81" y="572"/>
                </a:lnTo>
                <a:lnTo>
                  <a:pt x="223" y="572"/>
                </a:lnTo>
                <a:lnTo>
                  <a:pt x="356" y="574"/>
                </a:lnTo>
                <a:lnTo>
                  <a:pt x="709" y="572"/>
                </a:lnTo>
                <a:lnTo>
                  <a:pt x="709" y="781"/>
                </a:lnTo>
                <a:lnTo>
                  <a:pt x="313" y="779"/>
                </a:lnTo>
                <a:lnTo>
                  <a:pt x="183" y="781"/>
                </a:lnTo>
                <a:lnTo>
                  <a:pt x="81" y="781"/>
                </a:lnTo>
                <a:lnTo>
                  <a:pt x="83" y="818"/>
                </a:lnTo>
                <a:lnTo>
                  <a:pt x="85" y="877"/>
                </a:lnTo>
                <a:lnTo>
                  <a:pt x="85" y="887"/>
                </a:lnTo>
                <a:lnTo>
                  <a:pt x="83" y="896"/>
                </a:lnTo>
                <a:lnTo>
                  <a:pt x="77" y="904"/>
                </a:lnTo>
                <a:lnTo>
                  <a:pt x="69" y="908"/>
                </a:lnTo>
                <a:lnTo>
                  <a:pt x="58" y="910"/>
                </a:lnTo>
                <a:lnTo>
                  <a:pt x="46" y="908"/>
                </a:lnTo>
                <a:lnTo>
                  <a:pt x="38" y="906"/>
                </a:lnTo>
                <a:lnTo>
                  <a:pt x="33" y="902"/>
                </a:lnTo>
                <a:lnTo>
                  <a:pt x="29" y="894"/>
                </a:lnTo>
                <a:lnTo>
                  <a:pt x="29" y="893"/>
                </a:lnTo>
                <a:lnTo>
                  <a:pt x="29" y="889"/>
                </a:lnTo>
                <a:lnTo>
                  <a:pt x="29" y="883"/>
                </a:lnTo>
                <a:lnTo>
                  <a:pt x="27" y="873"/>
                </a:lnTo>
                <a:lnTo>
                  <a:pt x="27" y="873"/>
                </a:lnTo>
                <a:close/>
                <a:moveTo>
                  <a:pt x="27" y="1987"/>
                </a:moveTo>
                <a:lnTo>
                  <a:pt x="27" y="1639"/>
                </a:lnTo>
                <a:lnTo>
                  <a:pt x="29" y="1628"/>
                </a:lnTo>
                <a:lnTo>
                  <a:pt x="29" y="1620"/>
                </a:lnTo>
                <a:lnTo>
                  <a:pt x="29" y="1614"/>
                </a:lnTo>
                <a:lnTo>
                  <a:pt x="31" y="1610"/>
                </a:lnTo>
                <a:lnTo>
                  <a:pt x="35" y="1605"/>
                </a:lnTo>
                <a:lnTo>
                  <a:pt x="38" y="1601"/>
                </a:lnTo>
                <a:lnTo>
                  <a:pt x="46" y="1599"/>
                </a:lnTo>
                <a:lnTo>
                  <a:pt x="56" y="1599"/>
                </a:lnTo>
                <a:lnTo>
                  <a:pt x="67" y="1601"/>
                </a:lnTo>
                <a:lnTo>
                  <a:pt x="75" y="1605"/>
                </a:lnTo>
                <a:lnTo>
                  <a:pt x="81" y="1610"/>
                </a:lnTo>
                <a:lnTo>
                  <a:pt x="83" y="1620"/>
                </a:lnTo>
                <a:lnTo>
                  <a:pt x="83" y="1622"/>
                </a:lnTo>
                <a:lnTo>
                  <a:pt x="79" y="1775"/>
                </a:lnTo>
                <a:lnTo>
                  <a:pt x="209" y="1777"/>
                </a:lnTo>
                <a:lnTo>
                  <a:pt x="211" y="1749"/>
                </a:lnTo>
                <a:lnTo>
                  <a:pt x="208" y="1637"/>
                </a:lnTo>
                <a:lnTo>
                  <a:pt x="208" y="1605"/>
                </a:lnTo>
                <a:lnTo>
                  <a:pt x="208" y="1597"/>
                </a:lnTo>
                <a:lnTo>
                  <a:pt x="213" y="1589"/>
                </a:lnTo>
                <a:lnTo>
                  <a:pt x="221" y="1585"/>
                </a:lnTo>
                <a:lnTo>
                  <a:pt x="234" y="1584"/>
                </a:lnTo>
                <a:lnTo>
                  <a:pt x="248" y="1585"/>
                </a:lnTo>
                <a:lnTo>
                  <a:pt x="256" y="1591"/>
                </a:lnTo>
                <a:lnTo>
                  <a:pt x="261" y="1599"/>
                </a:lnTo>
                <a:lnTo>
                  <a:pt x="263" y="1612"/>
                </a:lnTo>
                <a:lnTo>
                  <a:pt x="261" y="1637"/>
                </a:lnTo>
                <a:lnTo>
                  <a:pt x="261" y="1777"/>
                </a:lnTo>
                <a:lnTo>
                  <a:pt x="267" y="1777"/>
                </a:lnTo>
                <a:lnTo>
                  <a:pt x="277" y="1777"/>
                </a:lnTo>
                <a:lnTo>
                  <a:pt x="288" y="1777"/>
                </a:lnTo>
                <a:lnTo>
                  <a:pt x="306" y="1777"/>
                </a:lnTo>
                <a:lnTo>
                  <a:pt x="344" y="1777"/>
                </a:lnTo>
                <a:lnTo>
                  <a:pt x="659" y="1775"/>
                </a:lnTo>
                <a:lnTo>
                  <a:pt x="657" y="1674"/>
                </a:lnTo>
                <a:lnTo>
                  <a:pt x="655" y="1589"/>
                </a:lnTo>
                <a:lnTo>
                  <a:pt x="657" y="1582"/>
                </a:lnTo>
                <a:lnTo>
                  <a:pt x="663" y="1576"/>
                </a:lnTo>
                <a:lnTo>
                  <a:pt x="671" y="1572"/>
                </a:lnTo>
                <a:lnTo>
                  <a:pt x="682" y="1570"/>
                </a:lnTo>
                <a:lnTo>
                  <a:pt x="694" y="1572"/>
                </a:lnTo>
                <a:lnTo>
                  <a:pt x="701" y="1576"/>
                </a:lnTo>
                <a:lnTo>
                  <a:pt x="705" y="1580"/>
                </a:lnTo>
                <a:lnTo>
                  <a:pt x="709" y="1587"/>
                </a:lnTo>
                <a:lnTo>
                  <a:pt x="709" y="1589"/>
                </a:lnTo>
                <a:lnTo>
                  <a:pt x="709" y="1595"/>
                </a:lnTo>
                <a:lnTo>
                  <a:pt x="709" y="1603"/>
                </a:lnTo>
                <a:lnTo>
                  <a:pt x="709" y="1614"/>
                </a:lnTo>
                <a:lnTo>
                  <a:pt x="709" y="1985"/>
                </a:lnTo>
                <a:lnTo>
                  <a:pt x="675" y="1985"/>
                </a:lnTo>
                <a:lnTo>
                  <a:pt x="513" y="1985"/>
                </a:lnTo>
                <a:lnTo>
                  <a:pt x="340" y="1983"/>
                </a:lnTo>
                <a:lnTo>
                  <a:pt x="27" y="1987"/>
                </a:lnTo>
                <a:lnTo>
                  <a:pt x="27" y="1987"/>
                </a:lnTo>
                <a:close/>
                <a:moveTo>
                  <a:pt x="27" y="2534"/>
                </a:moveTo>
                <a:lnTo>
                  <a:pt x="27" y="2150"/>
                </a:lnTo>
                <a:lnTo>
                  <a:pt x="29" y="2136"/>
                </a:lnTo>
                <a:lnTo>
                  <a:pt x="29" y="2127"/>
                </a:lnTo>
                <a:lnTo>
                  <a:pt x="31" y="2119"/>
                </a:lnTo>
                <a:lnTo>
                  <a:pt x="33" y="2113"/>
                </a:lnTo>
                <a:lnTo>
                  <a:pt x="42" y="2108"/>
                </a:lnTo>
                <a:lnTo>
                  <a:pt x="58" y="2106"/>
                </a:lnTo>
                <a:lnTo>
                  <a:pt x="69" y="2108"/>
                </a:lnTo>
                <a:lnTo>
                  <a:pt x="77" y="2111"/>
                </a:lnTo>
                <a:lnTo>
                  <a:pt x="83" y="2119"/>
                </a:lnTo>
                <a:lnTo>
                  <a:pt x="85" y="2131"/>
                </a:lnTo>
                <a:lnTo>
                  <a:pt x="83" y="2157"/>
                </a:lnTo>
                <a:lnTo>
                  <a:pt x="81" y="2230"/>
                </a:lnTo>
                <a:lnTo>
                  <a:pt x="223" y="2232"/>
                </a:lnTo>
                <a:lnTo>
                  <a:pt x="356" y="2232"/>
                </a:lnTo>
                <a:lnTo>
                  <a:pt x="709" y="2232"/>
                </a:lnTo>
                <a:lnTo>
                  <a:pt x="709" y="2442"/>
                </a:lnTo>
                <a:lnTo>
                  <a:pt x="313" y="2440"/>
                </a:lnTo>
                <a:lnTo>
                  <a:pt x="183" y="2440"/>
                </a:lnTo>
                <a:lnTo>
                  <a:pt x="81" y="2442"/>
                </a:lnTo>
                <a:lnTo>
                  <a:pt x="83" y="2478"/>
                </a:lnTo>
                <a:lnTo>
                  <a:pt x="85" y="2537"/>
                </a:lnTo>
                <a:lnTo>
                  <a:pt x="85" y="2547"/>
                </a:lnTo>
                <a:lnTo>
                  <a:pt x="83" y="2557"/>
                </a:lnTo>
                <a:lnTo>
                  <a:pt x="77" y="2562"/>
                </a:lnTo>
                <a:lnTo>
                  <a:pt x="69" y="2568"/>
                </a:lnTo>
                <a:lnTo>
                  <a:pt x="58" y="2568"/>
                </a:lnTo>
                <a:lnTo>
                  <a:pt x="46" y="2568"/>
                </a:lnTo>
                <a:lnTo>
                  <a:pt x="38" y="2566"/>
                </a:lnTo>
                <a:lnTo>
                  <a:pt x="33" y="2561"/>
                </a:lnTo>
                <a:lnTo>
                  <a:pt x="29" y="2555"/>
                </a:lnTo>
                <a:lnTo>
                  <a:pt x="29" y="2553"/>
                </a:lnTo>
                <a:lnTo>
                  <a:pt x="29" y="2549"/>
                </a:lnTo>
                <a:lnTo>
                  <a:pt x="29" y="2541"/>
                </a:lnTo>
                <a:lnTo>
                  <a:pt x="27" y="2534"/>
                </a:lnTo>
                <a:lnTo>
                  <a:pt x="27" y="2534"/>
                </a:lnTo>
                <a:close/>
                <a:moveTo>
                  <a:pt x="8" y="175"/>
                </a:moveTo>
                <a:lnTo>
                  <a:pt x="10" y="148"/>
                </a:lnTo>
                <a:lnTo>
                  <a:pt x="17" y="121"/>
                </a:lnTo>
                <a:lnTo>
                  <a:pt x="29" y="96"/>
                </a:lnTo>
                <a:lnTo>
                  <a:pt x="44" y="71"/>
                </a:lnTo>
                <a:lnTo>
                  <a:pt x="56" y="56"/>
                </a:lnTo>
                <a:lnTo>
                  <a:pt x="73" y="42"/>
                </a:lnTo>
                <a:lnTo>
                  <a:pt x="90" y="33"/>
                </a:lnTo>
                <a:lnTo>
                  <a:pt x="108" y="29"/>
                </a:lnTo>
                <a:lnTo>
                  <a:pt x="115" y="31"/>
                </a:lnTo>
                <a:lnTo>
                  <a:pt x="123" y="35"/>
                </a:lnTo>
                <a:lnTo>
                  <a:pt x="129" y="40"/>
                </a:lnTo>
                <a:lnTo>
                  <a:pt x="131" y="46"/>
                </a:lnTo>
                <a:lnTo>
                  <a:pt x="131" y="52"/>
                </a:lnTo>
                <a:lnTo>
                  <a:pt x="127" y="56"/>
                </a:lnTo>
                <a:lnTo>
                  <a:pt x="121" y="61"/>
                </a:lnTo>
                <a:lnTo>
                  <a:pt x="113" y="67"/>
                </a:lnTo>
                <a:lnTo>
                  <a:pt x="92" y="86"/>
                </a:lnTo>
                <a:lnTo>
                  <a:pt x="75" y="111"/>
                </a:lnTo>
                <a:lnTo>
                  <a:pt x="67" y="125"/>
                </a:lnTo>
                <a:lnTo>
                  <a:pt x="63" y="136"/>
                </a:lnTo>
                <a:lnTo>
                  <a:pt x="60" y="150"/>
                </a:lnTo>
                <a:lnTo>
                  <a:pt x="60" y="163"/>
                </a:lnTo>
                <a:lnTo>
                  <a:pt x="62" y="175"/>
                </a:lnTo>
                <a:lnTo>
                  <a:pt x="67" y="184"/>
                </a:lnTo>
                <a:lnTo>
                  <a:pt x="77" y="190"/>
                </a:lnTo>
                <a:lnTo>
                  <a:pt x="86" y="192"/>
                </a:lnTo>
                <a:lnTo>
                  <a:pt x="106" y="188"/>
                </a:lnTo>
                <a:lnTo>
                  <a:pt x="131" y="180"/>
                </a:lnTo>
                <a:lnTo>
                  <a:pt x="146" y="173"/>
                </a:lnTo>
                <a:lnTo>
                  <a:pt x="161" y="167"/>
                </a:lnTo>
                <a:lnTo>
                  <a:pt x="181" y="157"/>
                </a:lnTo>
                <a:lnTo>
                  <a:pt x="202" y="148"/>
                </a:lnTo>
                <a:lnTo>
                  <a:pt x="238" y="123"/>
                </a:lnTo>
                <a:lnTo>
                  <a:pt x="273" y="102"/>
                </a:lnTo>
                <a:lnTo>
                  <a:pt x="304" y="83"/>
                </a:lnTo>
                <a:lnTo>
                  <a:pt x="331" y="65"/>
                </a:lnTo>
                <a:lnTo>
                  <a:pt x="356" y="52"/>
                </a:lnTo>
                <a:lnTo>
                  <a:pt x="375" y="42"/>
                </a:lnTo>
                <a:lnTo>
                  <a:pt x="392" y="35"/>
                </a:lnTo>
                <a:lnTo>
                  <a:pt x="406" y="29"/>
                </a:lnTo>
                <a:lnTo>
                  <a:pt x="438" y="15"/>
                </a:lnTo>
                <a:lnTo>
                  <a:pt x="467" y="8"/>
                </a:lnTo>
                <a:lnTo>
                  <a:pt x="496" y="2"/>
                </a:lnTo>
                <a:lnTo>
                  <a:pt x="525" y="0"/>
                </a:lnTo>
                <a:lnTo>
                  <a:pt x="548" y="0"/>
                </a:lnTo>
                <a:lnTo>
                  <a:pt x="569" y="4"/>
                </a:lnTo>
                <a:lnTo>
                  <a:pt x="592" y="10"/>
                </a:lnTo>
                <a:lnTo>
                  <a:pt x="611" y="15"/>
                </a:lnTo>
                <a:lnTo>
                  <a:pt x="632" y="25"/>
                </a:lnTo>
                <a:lnTo>
                  <a:pt x="650" y="36"/>
                </a:lnTo>
                <a:lnTo>
                  <a:pt x="680" y="61"/>
                </a:lnTo>
                <a:lnTo>
                  <a:pt x="701" y="90"/>
                </a:lnTo>
                <a:lnTo>
                  <a:pt x="717" y="123"/>
                </a:lnTo>
                <a:lnTo>
                  <a:pt x="726" y="157"/>
                </a:lnTo>
                <a:lnTo>
                  <a:pt x="730" y="196"/>
                </a:lnTo>
                <a:lnTo>
                  <a:pt x="726" y="230"/>
                </a:lnTo>
                <a:lnTo>
                  <a:pt x="715" y="265"/>
                </a:lnTo>
                <a:lnTo>
                  <a:pt x="698" y="296"/>
                </a:lnTo>
                <a:lnTo>
                  <a:pt x="673" y="324"/>
                </a:lnTo>
                <a:lnTo>
                  <a:pt x="653" y="342"/>
                </a:lnTo>
                <a:lnTo>
                  <a:pt x="634" y="353"/>
                </a:lnTo>
                <a:lnTo>
                  <a:pt x="619" y="361"/>
                </a:lnTo>
                <a:lnTo>
                  <a:pt x="603" y="365"/>
                </a:lnTo>
                <a:lnTo>
                  <a:pt x="594" y="363"/>
                </a:lnTo>
                <a:lnTo>
                  <a:pt x="586" y="359"/>
                </a:lnTo>
                <a:lnTo>
                  <a:pt x="580" y="353"/>
                </a:lnTo>
                <a:lnTo>
                  <a:pt x="577" y="345"/>
                </a:lnTo>
                <a:lnTo>
                  <a:pt x="580" y="338"/>
                </a:lnTo>
                <a:lnTo>
                  <a:pt x="590" y="330"/>
                </a:lnTo>
                <a:lnTo>
                  <a:pt x="609" y="317"/>
                </a:lnTo>
                <a:lnTo>
                  <a:pt x="628" y="303"/>
                </a:lnTo>
                <a:lnTo>
                  <a:pt x="642" y="288"/>
                </a:lnTo>
                <a:lnTo>
                  <a:pt x="655" y="271"/>
                </a:lnTo>
                <a:lnTo>
                  <a:pt x="665" y="253"/>
                </a:lnTo>
                <a:lnTo>
                  <a:pt x="673" y="238"/>
                </a:lnTo>
                <a:lnTo>
                  <a:pt x="677" y="221"/>
                </a:lnTo>
                <a:lnTo>
                  <a:pt x="678" y="205"/>
                </a:lnTo>
                <a:lnTo>
                  <a:pt x="677" y="192"/>
                </a:lnTo>
                <a:lnTo>
                  <a:pt x="673" y="182"/>
                </a:lnTo>
                <a:lnTo>
                  <a:pt x="665" y="177"/>
                </a:lnTo>
                <a:lnTo>
                  <a:pt x="653" y="175"/>
                </a:lnTo>
                <a:lnTo>
                  <a:pt x="634" y="177"/>
                </a:lnTo>
                <a:lnTo>
                  <a:pt x="609" y="186"/>
                </a:lnTo>
                <a:lnTo>
                  <a:pt x="594" y="194"/>
                </a:lnTo>
                <a:lnTo>
                  <a:pt x="569" y="207"/>
                </a:lnTo>
                <a:lnTo>
                  <a:pt x="540" y="226"/>
                </a:lnTo>
                <a:lnTo>
                  <a:pt x="504" y="248"/>
                </a:lnTo>
                <a:lnTo>
                  <a:pt x="455" y="276"/>
                </a:lnTo>
                <a:lnTo>
                  <a:pt x="413" y="301"/>
                </a:lnTo>
                <a:lnTo>
                  <a:pt x="379" y="319"/>
                </a:lnTo>
                <a:lnTo>
                  <a:pt x="350" y="332"/>
                </a:lnTo>
                <a:lnTo>
                  <a:pt x="315" y="345"/>
                </a:lnTo>
                <a:lnTo>
                  <a:pt x="283" y="353"/>
                </a:lnTo>
                <a:lnTo>
                  <a:pt x="252" y="359"/>
                </a:lnTo>
                <a:lnTo>
                  <a:pt x="219" y="361"/>
                </a:lnTo>
                <a:lnTo>
                  <a:pt x="175" y="357"/>
                </a:lnTo>
                <a:lnTo>
                  <a:pt x="135" y="347"/>
                </a:lnTo>
                <a:lnTo>
                  <a:pt x="98" y="330"/>
                </a:lnTo>
                <a:lnTo>
                  <a:pt x="65" y="305"/>
                </a:lnTo>
                <a:lnTo>
                  <a:pt x="40" y="278"/>
                </a:lnTo>
                <a:lnTo>
                  <a:pt x="21" y="246"/>
                </a:lnTo>
                <a:lnTo>
                  <a:pt x="12" y="211"/>
                </a:lnTo>
                <a:lnTo>
                  <a:pt x="8" y="175"/>
                </a:lnTo>
                <a:lnTo>
                  <a:pt x="8" y="175"/>
                </a:lnTo>
                <a:close/>
                <a:moveTo>
                  <a:pt x="8" y="3490"/>
                </a:moveTo>
                <a:lnTo>
                  <a:pt x="10" y="3465"/>
                </a:lnTo>
                <a:lnTo>
                  <a:pt x="15" y="3440"/>
                </a:lnTo>
                <a:lnTo>
                  <a:pt x="27" y="3415"/>
                </a:lnTo>
                <a:lnTo>
                  <a:pt x="40" y="3390"/>
                </a:lnTo>
                <a:lnTo>
                  <a:pt x="54" y="3372"/>
                </a:lnTo>
                <a:lnTo>
                  <a:pt x="69" y="3355"/>
                </a:lnTo>
                <a:lnTo>
                  <a:pt x="88" y="3340"/>
                </a:lnTo>
                <a:lnTo>
                  <a:pt x="108" y="3326"/>
                </a:lnTo>
                <a:lnTo>
                  <a:pt x="129" y="3313"/>
                </a:lnTo>
                <a:lnTo>
                  <a:pt x="154" y="3301"/>
                </a:lnTo>
                <a:lnTo>
                  <a:pt x="179" y="3290"/>
                </a:lnTo>
                <a:lnTo>
                  <a:pt x="208" y="3280"/>
                </a:lnTo>
                <a:lnTo>
                  <a:pt x="244" y="3267"/>
                </a:lnTo>
                <a:lnTo>
                  <a:pt x="283" y="3257"/>
                </a:lnTo>
                <a:lnTo>
                  <a:pt x="327" y="3252"/>
                </a:lnTo>
                <a:lnTo>
                  <a:pt x="373" y="3250"/>
                </a:lnTo>
                <a:lnTo>
                  <a:pt x="411" y="3252"/>
                </a:lnTo>
                <a:lnTo>
                  <a:pt x="450" y="3255"/>
                </a:lnTo>
                <a:lnTo>
                  <a:pt x="486" y="3263"/>
                </a:lnTo>
                <a:lnTo>
                  <a:pt x="523" y="3273"/>
                </a:lnTo>
                <a:lnTo>
                  <a:pt x="575" y="3292"/>
                </a:lnTo>
                <a:lnTo>
                  <a:pt x="619" y="3317"/>
                </a:lnTo>
                <a:lnTo>
                  <a:pt x="657" y="3346"/>
                </a:lnTo>
                <a:lnTo>
                  <a:pt x="688" y="3380"/>
                </a:lnTo>
                <a:lnTo>
                  <a:pt x="707" y="3407"/>
                </a:lnTo>
                <a:lnTo>
                  <a:pt x="719" y="3434"/>
                </a:lnTo>
                <a:lnTo>
                  <a:pt x="726" y="3461"/>
                </a:lnTo>
                <a:lnTo>
                  <a:pt x="730" y="3490"/>
                </a:lnTo>
                <a:lnTo>
                  <a:pt x="726" y="3520"/>
                </a:lnTo>
                <a:lnTo>
                  <a:pt x="719" y="3551"/>
                </a:lnTo>
                <a:lnTo>
                  <a:pt x="703" y="3580"/>
                </a:lnTo>
                <a:lnTo>
                  <a:pt x="682" y="3607"/>
                </a:lnTo>
                <a:lnTo>
                  <a:pt x="667" y="3624"/>
                </a:lnTo>
                <a:lnTo>
                  <a:pt x="648" y="3641"/>
                </a:lnTo>
                <a:lnTo>
                  <a:pt x="628" y="3655"/>
                </a:lnTo>
                <a:lnTo>
                  <a:pt x="605" y="3670"/>
                </a:lnTo>
                <a:lnTo>
                  <a:pt x="580" y="3681"/>
                </a:lnTo>
                <a:lnTo>
                  <a:pt x="554" y="3693"/>
                </a:lnTo>
                <a:lnTo>
                  <a:pt x="527" y="3703"/>
                </a:lnTo>
                <a:lnTo>
                  <a:pt x="496" y="3710"/>
                </a:lnTo>
                <a:lnTo>
                  <a:pt x="467" y="3720"/>
                </a:lnTo>
                <a:lnTo>
                  <a:pt x="436" y="3726"/>
                </a:lnTo>
                <a:lnTo>
                  <a:pt x="404" y="3729"/>
                </a:lnTo>
                <a:lnTo>
                  <a:pt x="367" y="3729"/>
                </a:lnTo>
                <a:lnTo>
                  <a:pt x="323" y="3728"/>
                </a:lnTo>
                <a:lnTo>
                  <a:pt x="279" y="3722"/>
                </a:lnTo>
                <a:lnTo>
                  <a:pt x="236" y="3712"/>
                </a:lnTo>
                <a:lnTo>
                  <a:pt x="194" y="3701"/>
                </a:lnTo>
                <a:lnTo>
                  <a:pt x="146" y="3680"/>
                </a:lnTo>
                <a:lnTo>
                  <a:pt x="106" y="3655"/>
                </a:lnTo>
                <a:lnTo>
                  <a:pt x="71" y="3626"/>
                </a:lnTo>
                <a:lnTo>
                  <a:pt x="42" y="3591"/>
                </a:lnTo>
                <a:lnTo>
                  <a:pt x="27" y="3568"/>
                </a:lnTo>
                <a:lnTo>
                  <a:pt x="15" y="3543"/>
                </a:lnTo>
                <a:lnTo>
                  <a:pt x="10" y="3516"/>
                </a:lnTo>
                <a:lnTo>
                  <a:pt x="8" y="3490"/>
                </a:lnTo>
                <a:lnTo>
                  <a:pt x="8" y="3490"/>
                </a:lnTo>
                <a:close/>
                <a:moveTo>
                  <a:pt x="8" y="4048"/>
                </a:moveTo>
                <a:lnTo>
                  <a:pt x="10" y="4025"/>
                </a:lnTo>
                <a:lnTo>
                  <a:pt x="13" y="4004"/>
                </a:lnTo>
                <a:lnTo>
                  <a:pt x="21" y="3981"/>
                </a:lnTo>
                <a:lnTo>
                  <a:pt x="33" y="3960"/>
                </a:lnTo>
                <a:lnTo>
                  <a:pt x="46" y="3941"/>
                </a:lnTo>
                <a:lnTo>
                  <a:pt x="62" y="3921"/>
                </a:lnTo>
                <a:lnTo>
                  <a:pt x="83" y="3902"/>
                </a:lnTo>
                <a:lnTo>
                  <a:pt x="106" y="3885"/>
                </a:lnTo>
                <a:lnTo>
                  <a:pt x="127" y="3870"/>
                </a:lnTo>
                <a:lnTo>
                  <a:pt x="148" y="3858"/>
                </a:lnTo>
                <a:lnTo>
                  <a:pt x="163" y="3852"/>
                </a:lnTo>
                <a:lnTo>
                  <a:pt x="177" y="3850"/>
                </a:lnTo>
                <a:lnTo>
                  <a:pt x="186" y="3852"/>
                </a:lnTo>
                <a:lnTo>
                  <a:pt x="194" y="3856"/>
                </a:lnTo>
                <a:lnTo>
                  <a:pt x="200" y="3862"/>
                </a:lnTo>
                <a:lnTo>
                  <a:pt x="202" y="3868"/>
                </a:lnTo>
                <a:lnTo>
                  <a:pt x="200" y="3871"/>
                </a:lnTo>
                <a:lnTo>
                  <a:pt x="196" y="3877"/>
                </a:lnTo>
                <a:lnTo>
                  <a:pt x="188" y="3883"/>
                </a:lnTo>
                <a:lnTo>
                  <a:pt x="179" y="3889"/>
                </a:lnTo>
                <a:lnTo>
                  <a:pt x="152" y="3902"/>
                </a:lnTo>
                <a:lnTo>
                  <a:pt x="129" y="3919"/>
                </a:lnTo>
                <a:lnTo>
                  <a:pt x="108" y="3937"/>
                </a:lnTo>
                <a:lnTo>
                  <a:pt x="90" y="3958"/>
                </a:lnTo>
                <a:lnTo>
                  <a:pt x="75" y="3981"/>
                </a:lnTo>
                <a:lnTo>
                  <a:pt x="65" y="4004"/>
                </a:lnTo>
                <a:lnTo>
                  <a:pt x="60" y="4027"/>
                </a:lnTo>
                <a:lnTo>
                  <a:pt x="58" y="4052"/>
                </a:lnTo>
                <a:lnTo>
                  <a:pt x="58" y="4060"/>
                </a:lnTo>
                <a:lnTo>
                  <a:pt x="58" y="4067"/>
                </a:lnTo>
                <a:lnTo>
                  <a:pt x="394" y="4069"/>
                </a:lnTo>
                <a:lnTo>
                  <a:pt x="678" y="4067"/>
                </a:lnTo>
                <a:lnTo>
                  <a:pt x="680" y="4046"/>
                </a:lnTo>
                <a:lnTo>
                  <a:pt x="678" y="4031"/>
                </a:lnTo>
                <a:lnTo>
                  <a:pt x="677" y="4015"/>
                </a:lnTo>
                <a:lnTo>
                  <a:pt x="671" y="4000"/>
                </a:lnTo>
                <a:lnTo>
                  <a:pt x="663" y="3983"/>
                </a:lnTo>
                <a:lnTo>
                  <a:pt x="644" y="3954"/>
                </a:lnTo>
                <a:lnTo>
                  <a:pt x="619" y="3927"/>
                </a:lnTo>
                <a:lnTo>
                  <a:pt x="598" y="3912"/>
                </a:lnTo>
                <a:lnTo>
                  <a:pt x="571" y="3895"/>
                </a:lnTo>
                <a:lnTo>
                  <a:pt x="540" y="3879"/>
                </a:lnTo>
                <a:lnTo>
                  <a:pt x="511" y="3868"/>
                </a:lnTo>
                <a:lnTo>
                  <a:pt x="500" y="3862"/>
                </a:lnTo>
                <a:lnTo>
                  <a:pt x="494" y="3858"/>
                </a:lnTo>
                <a:lnTo>
                  <a:pt x="490" y="3854"/>
                </a:lnTo>
                <a:lnTo>
                  <a:pt x="488" y="3848"/>
                </a:lnTo>
                <a:lnTo>
                  <a:pt x="490" y="3841"/>
                </a:lnTo>
                <a:lnTo>
                  <a:pt x="494" y="3835"/>
                </a:lnTo>
                <a:lnTo>
                  <a:pt x="502" y="3831"/>
                </a:lnTo>
                <a:lnTo>
                  <a:pt x="511" y="3831"/>
                </a:lnTo>
                <a:lnTo>
                  <a:pt x="521" y="3831"/>
                </a:lnTo>
                <a:lnTo>
                  <a:pt x="534" y="3835"/>
                </a:lnTo>
                <a:lnTo>
                  <a:pt x="548" y="3841"/>
                </a:lnTo>
                <a:lnTo>
                  <a:pt x="565" y="3847"/>
                </a:lnTo>
                <a:lnTo>
                  <a:pt x="600" y="3864"/>
                </a:lnTo>
                <a:lnTo>
                  <a:pt x="630" y="3883"/>
                </a:lnTo>
                <a:lnTo>
                  <a:pt x="659" y="3906"/>
                </a:lnTo>
                <a:lnTo>
                  <a:pt x="682" y="3929"/>
                </a:lnTo>
                <a:lnTo>
                  <a:pt x="701" y="3956"/>
                </a:lnTo>
                <a:lnTo>
                  <a:pt x="715" y="3983"/>
                </a:lnTo>
                <a:lnTo>
                  <a:pt x="726" y="4017"/>
                </a:lnTo>
                <a:lnTo>
                  <a:pt x="730" y="4048"/>
                </a:lnTo>
                <a:lnTo>
                  <a:pt x="728" y="4073"/>
                </a:lnTo>
                <a:lnTo>
                  <a:pt x="721" y="4096"/>
                </a:lnTo>
                <a:lnTo>
                  <a:pt x="709" y="4121"/>
                </a:lnTo>
                <a:lnTo>
                  <a:pt x="694" y="4146"/>
                </a:lnTo>
                <a:lnTo>
                  <a:pt x="669" y="4179"/>
                </a:lnTo>
                <a:lnTo>
                  <a:pt x="638" y="4209"/>
                </a:lnTo>
                <a:lnTo>
                  <a:pt x="598" y="4234"/>
                </a:lnTo>
                <a:lnTo>
                  <a:pt x="550" y="4255"/>
                </a:lnTo>
                <a:lnTo>
                  <a:pt x="505" y="4269"/>
                </a:lnTo>
                <a:lnTo>
                  <a:pt x="461" y="4280"/>
                </a:lnTo>
                <a:lnTo>
                  <a:pt x="415" y="4286"/>
                </a:lnTo>
                <a:lnTo>
                  <a:pt x="369" y="4288"/>
                </a:lnTo>
                <a:lnTo>
                  <a:pt x="321" y="4286"/>
                </a:lnTo>
                <a:lnTo>
                  <a:pt x="273" y="4278"/>
                </a:lnTo>
                <a:lnTo>
                  <a:pt x="229" y="4269"/>
                </a:lnTo>
                <a:lnTo>
                  <a:pt x="185" y="4253"/>
                </a:lnTo>
                <a:lnTo>
                  <a:pt x="140" y="4234"/>
                </a:lnTo>
                <a:lnTo>
                  <a:pt x="104" y="4211"/>
                </a:lnTo>
                <a:lnTo>
                  <a:pt x="71" y="4186"/>
                </a:lnTo>
                <a:lnTo>
                  <a:pt x="46" y="4156"/>
                </a:lnTo>
                <a:lnTo>
                  <a:pt x="29" y="4131"/>
                </a:lnTo>
                <a:lnTo>
                  <a:pt x="17" y="4104"/>
                </a:lnTo>
                <a:lnTo>
                  <a:pt x="10" y="4077"/>
                </a:lnTo>
                <a:lnTo>
                  <a:pt x="8" y="4048"/>
                </a:lnTo>
                <a:lnTo>
                  <a:pt x="8" y="4048"/>
                </a:lnTo>
                <a:close/>
                <a:moveTo>
                  <a:pt x="0" y="1461"/>
                </a:moveTo>
                <a:lnTo>
                  <a:pt x="33" y="1424"/>
                </a:lnTo>
                <a:lnTo>
                  <a:pt x="69" y="1384"/>
                </a:lnTo>
                <a:lnTo>
                  <a:pt x="108" y="1338"/>
                </a:lnTo>
                <a:lnTo>
                  <a:pt x="150" y="1290"/>
                </a:lnTo>
                <a:lnTo>
                  <a:pt x="194" y="1238"/>
                </a:lnTo>
                <a:lnTo>
                  <a:pt x="244" y="1182"/>
                </a:lnTo>
                <a:lnTo>
                  <a:pt x="294" y="1123"/>
                </a:lnTo>
                <a:lnTo>
                  <a:pt x="350" y="1060"/>
                </a:lnTo>
                <a:lnTo>
                  <a:pt x="279" y="1060"/>
                </a:lnTo>
                <a:lnTo>
                  <a:pt x="150" y="1061"/>
                </a:lnTo>
                <a:lnTo>
                  <a:pt x="92" y="1061"/>
                </a:lnTo>
                <a:lnTo>
                  <a:pt x="54" y="1061"/>
                </a:lnTo>
                <a:lnTo>
                  <a:pt x="38" y="1060"/>
                </a:lnTo>
                <a:lnTo>
                  <a:pt x="27" y="1058"/>
                </a:lnTo>
                <a:lnTo>
                  <a:pt x="21" y="1052"/>
                </a:lnTo>
                <a:lnTo>
                  <a:pt x="19" y="1042"/>
                </a:lnTo>
                <a:lnTo>
                  <a:pt x="21" y="1035"/>
                </a:lnTo>
                <a:lnTo>
                  <a:pt x="29" y="1029"/>
                </a:lnTo>
                <a:lnTo>
                  <a:pt x="40" y="1025"/>
                </a:lnTo>
                <a:lnTo>
                  <a:pt x="58" y="1023"/>
                </a:lnTo>
                <a:lnTo>
                  <a:pt x="62" y="1023"/>
                </a:lnTo>
                <a:lnTo>
                  <a:pt x="73" y="1023"/>
                </a:lnTo>
                <a:lnTo>
                  <a:pt x="88" y="1023"/>
                </a:lnTo>
                <a:lnTo>
                  <a:pt x="261" y="1025"/>
                </a:lnTo>
                <a:lnTo>
                  <a:pt x="411" y="1027"/>
                </a:lnTo>
                <a:lnTo>
                  <a:pt x="569" y="1025"/>
                </a:lnTo>
                <a:lnTo>
                  <a:pt x="738" y="1025"/>
                </a:lnTo>
                <a:lnTo>
                  <a:pt x="701" y="1065"/>
                </a:lnTo>
                <a:lnTo>
                  <a:pt x="661" y="1113"/>
                </a:lnTo>
                <a:lnTo>
                  <a:pt x="615" y="1167"/>
                </a:lnTo>
                <a:lnTo>
                  <a:pt x="563" y="1228"/>
                </a:lnTo>
                <a:lnTo>
                  <a:pt x="511" y="1288"/>
                </a:lnTo>
                <a:lnTo>
                  <a:pt x="465" y="1342"/>
                </a:lnTo>
                <a:lnTo>
                  <a:pt x="425" y="1386"/>
                </a:lnTo>
                <a:lnTo>
                  <a:pt x="390" y="1424"/>
                </a:lnTo>
                <a:lnTo>
                  <a:pt x="404" y="1424"/>
                </a:lnTo>
                <a:lnTo>
                  <a:pt x="655" y="1420"/>
                </a:lnTo>
                <a:lnTo>
                  <a:pt x="698" y="1420"/>
                </a:lnTo>
                <a:lnTo>
                  <a:pt x="707" y="1422"/>
                </a:lnTo>
                <a:lnTo>
                  <a:pt x="715" y="1426"/>
                </a:lnTo>
                <a:lnTo>
                  <a:pt x="719" y="1432"/>
                </a:lnTo>
                <a:lnTo>
                  <a:pt x="719" y="1440"/>
                </a:lnTo>
                <a:lnTo>
                  <a:pt x="717" y="1449"/>
                </a:lnTo>
                <a:lnTo>
                  <a:pt x="711" y="1455"/>
                </a:lnTo>
                <a:lnTo>
                  <a:pt x="700" y="1459"/>
                </a:lnTo>
                <a:lnTo>
                  <a:pt x="684" y="1461"/>
                </a:lnTo>
                <a:lnTo>
                  <a:pt x="650" y="1461"/>
                </a:lnTo>
                <a:lnTo>
                  <a:pt x="596" y="1459"/>
                </a:lnTo>
                <a:lnTo>
                  <a:pt x="346" y="1459"/>
                </a:lnTo>
                <a:lnTo>
                  <a:pt x="0" y="1461"/>
                </a:lnTo>
                <a:lnTo>
                  <a:pt x="0" y="1461"/>
                </a:lnTo>
                <a:close/>
                <a:moveTo>
                  <a:pt x="0" y="3121"/>
                </a:moveTo>
                <a:lnTo>
                  <a:pt x="33" y="3083"/>
                </a:lnTo>
                <a:lnTo>
                  <a:pt x="69" y="3042"/>
                </a:lnTo>
                <a:lnTo>
                  <a:pt x="108" y="2998"/>
                </a:lnTo>
                <a:lnTo>
                  <a:pt x="150" y="2950"/>
                </a:lnTo>
                <a:lnTo>
                  <a:pt x="194" y="2898"/>
                </a:lnTo>
                <a:lnTo>
                  <a:pt x="244" y="2843"/>
                </a:lnTo>
                <a:lnTo>
                  <a:pt x="294" y="2783"/>
                </a:lnTo>
                <a:lnTo>
                  <a:pt x="350" y="2720"/>
                </a:lnTo>
                <a:lnTo>
                  <a:pt x="279" y="2720"/>
                </a:lnTo>
                <a:lnTo>
                  <a:pt x="150" y="2720"/>
                </a:lnTo>
                <a:lnTo>
                  <a:pt x="92" y="2722"/>
                </a:lnTo>
                <a:lnTo>
                  <a:pt x="54" y="2722"/>
                </a:lnTo>
                <a:lnTo>
                  <a:pt x="38" y="2720"/>
                </a:lnTo>
                <a:lnTo>
                  <a:pt x="27" y="2716"/>
                </a:lnTo>
                <a:lnTo>
                  <a:pt x="21" y="2710"/>
                </a:lnTo>
                <a:lnTo>
                  <a:pt x="19" y="2703"/>
                </a:lnTo>
                <a:lnTo>
                  <a:pt x="21" y="2693"/>
                </a:lnTo>
                <a:lnTo>
                  <a:pt x="29" y="2687"/>
                </a:lnTo>
                <a:lnTo>
                  <a:pt x="40" y="2685"/>
                </a:lnTo>
                <a:lnTo>
                  <a:pt x="58" y="2683"/>
                </a:lnTo>
                <a:lnTo>
                  <a:pt x="62" y="2683"/>
                </a:lnTo>
                <a:lnTo>
                  <a:pt x="73" y="2683"/>
                </a:lnTo>
                <a:lnTo>
                  <a:pt x="88" y="2683"/>
                </a:lnTo>
                <a:lnTo>
                  <a:pt x="261" y="2685"/>
                </a:lnTo>
                <a:lnTo>
                  <a:pt x="411" y="2685"/>
                </a:lnTo>
                <a:lnTo>
                  <a:pt x="569" y="2685"/>
                </a:lnTo>
                <a:lnTo>
                  <a:pt x="738" y="2683"/>
                </a:lnTo>
                <a:lnTo>
                  <a:pt x="701" y="2726"/>
                </a:lnTo>
                <a:lnTo>
                  <a:pt x="661" y="2774"/>
                </a:lnTo>
                <a:lnTo>
                  <a:pt x="615" y="2827"/>
                </a:lnTo>
                <a:lnTo>
                  <a:pt x="563" y="2889"/>
                </a:lnTo>
                <a:lnTo>
                  <a:pt x="511" y="2948"/>
                </a:lnTo>
                <a:lnTo>
                  <a:pt x="465" y="3000"/>
                </a:lnTo>
                <a:lnTo>
                  <a:pt x="425" y="3046"/>
                </a:lnTo>
                <a:lnTo>
                  <a:pt x="390" y="3085"/>
                </a:lnTo>
                <a:lnTo>
                  <a:pt x="404" y="3085"/>
                </a:lnTo>
                <a:lnTo>
                  <a:pt x="655" y="3081"/>
                </a:lnTo>
                <a:lnTo>
                  <a:pt x="698" y="3081"/>
                </a:lnTo>
                <a:lnTo>
                  <a:pt x="707" y="3081"/>
                </a:lnTo>
                <a:lnTo>
                  <a:pt x="715" y="3085"/>
                </a:lnTo>
                <a:lnTo>
                  <a:pt x="719" y="3092"/>
                </a:lnTo>
                <a:lnTo>
                  <a:pt x="719" y="3100"/>
                </a:lnTo>
                <a:lnTo>
                  <a:pt x="717" y="3109"/>
                </a:lnTo>
                <a:lnTo>
                  <a:pt x="711" y="3115"/>
                </a:lnTo>
                <a:lnTo>
                  <a:pt x="700" y="3119"/>
                </a:lnTo>
                <a:lnTo>
                  <a:pt x="684" y="3119"/>
                </a:lnTo>
                <a:lnTo>
                  <a:pt x="650" y="3119"/>
                </a:lnTo>
                <a:lnTo>
                  <a:pt x="596" y="3119"/>
                </a:lnTo>
                <a:lnTo>
                  <a:pt x="346" y="3117"/>
                </a:lnTo>
                <a:lnTo>
                  <a:pt x="0" y="3121"/>
                </a:lnTo>
                <a:lnTo>
                  <a:pt x="0" y="3121"/>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solidFill>
                <a:schemeClr val="accent1"/>
              </a:solidFill>
            </a:endParaRPr>
          </a:p>
        </p:txBody>
      </p:sp>
    </p:spTree>
    <p:custDataLst>
      <p:tags r:id="rId10"/>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Entry_1">
            <a:hlinkClick r:id="rId1" action="ppaction://hlinksldjump"/>
          </p:cNvPr>
          <p:cNvSpPr/>
          <p:nvPr>
            <p:custDataLst>
              <p:tags r:id="rId2"/>
            </p:custDataLst>
          </p:nvPr>
        </p:nvSpPr>
        <p:spPr>
          <a:xfrm>
            <a:off x="5269023" y="1298234"/>
            <a:ext cx="2926558" cy="93041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0" rIns="0" bIns="108000" numCol="1" spcCol="0" rtlCol="0" fromWordArt="0" anchor="b" anchorCtr="0" forceAA="0" compatLnSpc="1">
            <a:normAutofit/>
          </a:bodyPr>
          <a:lstStyle/>
          <a:p>
            <a:r>
              <a:rPr lang="da-DK" altLang="zh-CN" smtClean="0">
                <a:solidFill>
                  <a:schemeClr val="tx1"/>
                </a:solidFill>
              </a:rPr>
              <a:t>LOREM IPSUM DOLOR LOREM </a:t>
            </a:r>
            <a:endParaRPr lang="zh-CN" altLang="en-US" dirty="0">
              <a:solidFill>
                <a:schemeClr val="tx1"/>
              </a:solidFill>
            </a:endParaRPr>
          </a:p>
        </p:txBody>
      </p:sp>
      <p:sp>
        <p:nvSpPr>
          <p:cNvPr id="42" name="MH_Number_1">
            <a:hlinkClick r:id="rId1" action="ppaction://hlinksldjump"/>
          </p:cNvPr>
          <p:cNvSpPr txBox="1">
            <a:spLocks noChangeArrowheads="1"/>
          </p:cNvSpPr>
          <p:nvPr>
            <p:custDataLst>
              <p:tags r:id="rId3"/>
            </p:custDataLst>
          </p:nvPr>
        </p:nvSpPr>
        <p:spPr bwMode="auto">
          <a:xfrm flipH="1">
            <a:off x="5242624" y="1709596"/>
            <a:ext cx="608521" cy="397883"/>
          </a:xfrm>
          <a:custGeom>
            <a:avLst/>
            <a:gdLst/>
            <a:ahLst/>
            <a:cxnLst/>
            <a:rect l="l" t="t" r="r" b="b"/>
            <a:pathLst>
              <a:path w="608521" h="397883">
                <a:moveTo>
                  <a:pt x="427446" y="28538"/>
                </a:moveTo>
                <a:cubicBezTo>
                  <a:pt x="429890" y="28538"/>
                  <a:pt x="432098" y="28602"/>
                  <a:pt x="434070" y="28731"/>
                </a:cubicBezTo>
                <a:lnTo>
                  <a:pt x="435373" y="198397"/>
                </a:lnTo>
                <a:lnTo>
                  <a:pt x="434349" y="342548"/>
                </a:lnTo>
                <a:lnTo>
                  <a:pt x="434169" y="368942"/>
                </a:lnTo>
                <a:cubicBezTo>
                  <a:pt x="405805" y="369248"/>
                  <a:pt x="380604" y="361360"/>
                  <a:pt x="358567" y="345279"/>
                </a:cubicBezTo>
                <a:cubicBezTo>
                  <a:pt x="338192" y="326077"/>
                  <a:pt x="322941" y="304467"/>
                  <a:pt x="312814" y="280450"/>
                </a:cubicBezTo>
                <a:cubicBezTo>
                  <a:pt x="302687" y="256432"/>
                  <a:pt x="297624" y="229350"/>
                  <a:pt x="297624" y="199203"/>
                </a:cubicBezTo>
                <a:cubicBezTo>
                  <a:pt x="297624" y="146178"/>
                  <a:pt x="311245" y="104109"/>
                  <a:pt x="338488" y="72995"/>
                </a:cubicBezTo>
                <a:cubicBezTo>
                  <a:pt x="350567" y="59164"/>
                  <a:pt x="364582" y="48296"/>
                  <a:pt x="380532" y="40393"/>
                </a:cubicBezTo>
                <a:cubicBezTo>
                  <a:pt x="396481" y="32490"/>
                  <a:pt x="412119" y="28538"/>
                  <a:pt x="427446" y="28538"/>
                </a:cubicBezTo>
                <a:close/>
                <a:moveTo>
                  <a:pt x="0" y="3567"/>
                </a:moveTo>
                <a:lnTo>
                  <a:pt x="2285" y="162691"/>
                </a:lnTo>
                <a:lnTo>
                  <a:pt x="0" y="378851"/>
                </a:lnTo>
                <a:lnTo>
                  <a:pt x="0" y="387730"/>
                </a:lnTo>
                <a:lnTo>
                  <a:pt x="166562" y="387730"/>
                </a:lnTo>
                <a:lnTo>
                  <a:pt x="166562" y="373367"/>
                </a:lnTo>
                <a:lnTo>
                  <a:pt x="164367" y="159561"/>
                </a:lnTo>
                <a:lnTo>
                  <a:pt x="163826" y="80490"/>
                </a:lnTo>
                <a:lnTo>
                  <a:pt x="163826" y="76691"/>
                </a:lnTo>
                <a:lnTo>
                  <a:pt x="201312" y="88349"/>
                </a:lnTo>
                <a:cubicBezTo>
                  <a:pt x="205343" y="89818"/>
                  <a:pt x="209186" y="90553"/>
                  <a:pt x="212841" y="90553"/>
                </a:cubicBezTo>
                <a:cubicBezTo>
                  <a:pt x="221868" y="90553"/>
                  <a:pt x="226381" y="85667"/>
                  <a:pt x="226381" y="75894"/>
                </a:cubicBezTo>
                <a:cubicBezTo>
                  <a:pt x="226381" y="69285"/>
                  <a:pt x="224433" y="64847"/>
                  <a:pt x="220535" y="62579"/>
                </a:cubicBezTo>
                <a:cubicBezTo>
                  <a:pt x="216638" y="60311"/>
                  <a:pt x="205335" y="57347"/>
                  <a:pt x="186628" y="53689"/>
                </a:cubicBezTo>
                <a:lnTo>
                  <a:pt x="126349" y="36431"/>
                </a:lnTo>
                <a:lnTo>
                  <a:pt x="103479" y="30335"/>
                </a:lnTo>
                <a:close/>
                <a:moveTo>
                  <a:pt x="428736" y="0"/>
                </a:moveTo>
                <a:cubicBezTo>
                  <a:pt x="384715" y="0"/>
                  <a:pt x="346729" y="19431"/>
                  <a:pt x="314778" y="58293"/>
                </a:cubicBezTo>
                <a:cubicBezTo>
                  <a:pt x="283951" y="95801"/>
                  <a:pt x="268537" y="143491"/>
                  <a:pt x="268537" y="201364"/>
                </a:cubicBezTo>
                <a:cubicBezTo>
                  <a:pt x="268537" y="261452"/>
                  <a:pt x="289735" y="311173"/>
                  <a:pt x="332130" y="350527"/>
                </a:cubicBezTo>
                <a:cubicBezTo>
                  <a:pt x="356940" y="382098"/>
                  <a:pt x="391063" y="397883"/>
                  <a:pt x="434499" y="397883"/>
                </a:cubicBezTo>
                <a:cubicBezTo>
                  <a:pt x="464206" y="397883"/>
                  <a:pt x="493003" y="389255"/>
                  <a:pt x="520892" y="371999"/>
                </a:cubicBezTo>
                <a:cubicBezTo>
                  <a:pt x="550153" y="356150"/>
                  <a:pt x="572920" y="331103"/>
                  <a:pt x="589193" y="296860"/>
                </a:cubicBezTo>
                <a:cubicBezTo>
                  <a:pt x="602078" y="269769"/>
                  <a:pt x="608521" y="237129"/>
                  <a:pt x="608521" y="198942"/>
                </a:cubicBezTo>
                <a:cubicBezTo>
                  <a:pt x="608521" y="137398"/>
                  <a:pt x="591318" y="91425"/>
                  <a:pt x="556912" y="61020"/>
                </a:cubicBezTo>
                <a:cubicBezTo>
                  <a:pt x="540236" y="38574"/>
                  <a:pt x="521384" y="22853"/>
                  <a:pt x="500355" y="13858"/>
                </a:cubicBezTo>
                <a:cubicBezTo>
                  <a:pt x="479326" y="4862"/>
                  <a:pt x="455453" y="243"/>
                  <a:pt x="428736"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000" b="1">
              <a:solidFill>
                <a:srgbClr val="FAA306"/>
              </a:solidFill>
              <a:latin typeface="+mn-lt"/>
              <a:ea typeface="+mn-ea"/>
            </a:endParaRPr>
          </a:p>
        </p:txBody>
      </p:sp>
      <p:sp>
        <p:nvSpPr>
          <p:cNvPr id="10" name="MH_Entry_3">
            <a:hlinkClick r:id="rId4" action="ppaction://hlinksldjump"/>
          </p:cNvPr>
          <p:cNvSpPr/>
          <p:nvPr>
            <p:custDataLst>
              <p:tags r:id="rId5"/>
            </p:custDataLst>
          </p:nvPr>
        </p:nvSpPr>
        <p:spPr>
          <a:xfrm>
            <a:off x="5278550" y="4629349"/>
            <a:ext cx="2926558" cy="93041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0" rIns="0" bIns="108000" numCol="1" spcCol="0" rtlCol="0" fromWordArt="0" anchor="b" anchorCtr="0" forceAA="0" compatLnSpc="1">
            <a:normAutofit/>
          </a:bodyPr>
          <a:lstStyle/>
          <a:p>
            <a:r>
              <a:rPr lang="da-DK" altLang="zh-CN" smtClean="0">
                <a:solidFill>
                  <a:schemeClr val="tx1"/>
                </a:solidFill>
              </a:rPr>
              <a:t>LOREM IPSUM DOLOR LOREM </a:t>
            </a:r>
            <a:endParaRPr lang="zh-CN" altLang="en-US" dirty="0">
              <a:solidFill>
                <a:schemeClr val="tx1"/>
              </a:solidFill>
            </a:endParaRPr>
          </a:p>
        </p:txBody>
      </p:sp>
      <p:sp>
        <p:nvSpPr>
          <p:cNvPr id="44" name="MH_Number_3">
            <a:hlinkClick r:id="rId4" action="ppaction://hlinksldjump"/>
          </p:cNvPr>
          <p:cNvSpPr txBox="1">
            <a:spLocks noChangeArrowheads="1"/>
          </p:cNvSpPr>
          <p:nvPr>
            <p:custDataLst>
              <p:tags r:id="rId6"/>
            </p:custDataLst>
          </p:nvPr>
        </p:nvSpPr>
        <p:spPr bwMode="auto">
          <a:xfrm flipH="1">
            <a:off x="5242624" y="5040620"/>
            <a:ext cx="698562" cy="397883"/>
          </a:xfrm>
          <a:custGeom>
            <a:avLst/>
            <a:gdLst/>
            <a:ahLst/>
            <a:cxnLst/>
            <a:rect l="l" t="t" r="r" b="b"/>
            <a:pathLst>
              <a:path w="698562" h="397883">
                <a:moveTo>
                  <a:pt x="517487" y="28538"/>
                </a:moveTo>
                <a:cubicBezTo>
                  <a:pt x="519931" y="28538"/>
                  <a:pt x="522139" y="28602"/>
                  <a:pt x="524111" y="28731"/>
                </a:cubicBezTo>
                <a:lnTo>
                  <a:pt x="525414" y="198397"/>
                </a:lnTo>
                <a:lnTo>
                  <a:pt x="524390" y="342548"/>
                </a:lnTo>
                <a:lnTo>
                  <a:pt x="524210" y="368942"/>
                </a:lnTo>
                <a:cubicBezTo>
                  <a:pt x="495846" y="369248"/>
                  <a:pt x="470645" y="361360"/>
                  <a:pt x="448608" y="345279"/>
                </a:cubicBezTo>
                <a:cubicBezTo>
                  <a:pt x="428233" y="326077"/>
                  <a:pt x="412982" y="304467"/>
                  <a:pt x="402855" y="280450"/>
                </a:cubicBezTo>
                <a:cubicBezTo>
                  <a:pt x="392728" y="256432"/>
                  <a:pt x="387665" y="229350"/>
                  <a:pt x="387665" y="199203"/>
                </a:cubicBezTo>
                <a:cubicBezTo>
                  <a:pt x="387665" y="146178"/>
                  <a:pt x="401286" y="104109"/>
                  <a:pt x="428529" y="72995"/>
                </a:cubicBezTo>
                <a:cubicBezTo>
                  <a:pt x="440608" y="59164"/>
                  <a:pt x="454623" y="48296"/>
                  <a:pt x="470573" y="40393"/>
                </a:cubicBezTo>
                <a:cubicBezTo>
                  <a:pt x="486522" y="32490"/>
                  <a:pt x="502160" y="28538"/>
                  <a:pt x="517487" y="28538"/>
                </a:cubicBezTo>
                <a:close/>
                <a:moveTo>
                  <a:pt x="160169" y="0"/>
                </a:moveTo>
                <a:cubicBezTo>
                  <a:pt x="121764" y="0"/>
                  <a:pt x="90679" y="6992"/>
                  <a:pt x="66915" y="20975"/>
                </a:cubicBezTo>
                <a:cubicBezTo>
                  <a:pt x="50454" y="29527"/>
                  <a:pt x="38296" y="40464"/>
                  <a:pt x="30441" y="53785"/>
                </a:cubicBezTo>
                <a:cubicBezTo>
                  <a:pt x="22586" y="67107"/>
                  <a:pt x="18659" y="81752"/>
                  <a:pt x="18659" y="97722"/>
                </a:cubicBezTo>
                <a:cubicBezTo>
                  <a:pt x="18659" y="124799"/>
                  <a:pt x="29596" y="146274"/>
                  <a:pt x="51471" y="162146"/>
                </a:cubicBezTo>
                <a:cubicBezTo>
                  <a:pt x="66176" y="172792"/>
                  <a:pt x="83230" y="180359"/>
                  <a:pt x="102636" y="184847"/>
                </a:cubicBezTo>
                <a:lnTo>
                  <a:pt x="115970" y="187133"/>
                </a:lnTo>
                <a:lnTo>
                  <a:pt x="106823" y="187623"/>
                </a:lnTo>
                <a:cubicBezTo>
                  <a:pt x="72660" y="191850"/>
                  <a:pt x="45755" y="202952"/>
                  <a:pt x="26106" y="220928"/>
                </a:cubicBezTo>
                <a:cubicBezTo>
                  <a:pt x="8702" y="236792"/>
                  <a:pt x="0" y="256889"/>
                  <a:pt x="0" y="281219"/>
                </a:cubicBezTo>
                <a:cubicBezTo>
                  <a:pt x="0" y="304406"/>
                  <a:pt x="8190" y="325437"/>
                  <a:pt x="24571" y="344310"/>
                </a:cubicBezTo>
                <a:cubicBezTo>
                  <a:pt x="55422" y="380025"/>
                  <a:pt x="105992" y="397883"/>
                  <a:pt x="176282" y="397883"/>
                </a:cubicBezTo>
                <a:cubicBezTo>
                  <a:pt x="229664" y="397883"/>
                  <a:pt x="272112" y="387291"/>
                  <a:pt x="303626" y="366108"/>
                </a:cubicBezTo>
                <a:cubicBezTo>
                  <a:pt x="325486" y="351602"/>
                  <a:pt x="336417" y="337423"/>
                  <a:pt x="336417" y="323572"/>
                </a:cubicBezTo>
                <a:cubicBezTo>
                  <a:pt x="336417" y="318890"/>
                  <a:pt x="334747" y="315012"/>
                  <a:pt x="331409" y="311940"/>
                </a:cubicBezTo>
                <a:cubicBezTo>
                  <a:pt x="328070" y="308867"/>
                  <a:pt x="324147" y="307330"/>
                  <a:pt x="319640" y="307330"/>
                </a:cubicBezTo>
                <a:cubicBezTo>
                  <a:pt x="314086" y="307330"/>
                  <a:pt x="309950" y="308687"/>
                  <a:pt x="307234" y="311399"/>
                </a:cubicBezTo>
                <a:cubicBezTo>
                  <a:pt x="304517" y="314112"/>
                  <a:pt x="300839" y="319456"/>
                  <a:pt x="296200" y="327430"/>
                </a:cubicBezTo>
                <a:cubicBezTo>
                  <a:pt x="290580" y="337663"/>
                  <a:pt x="280949" y="345898"/>
                  <a:pt x="267306" y="352135"/>
                </a:cubicBezTo>
                <a:cubicBezTo>
                  <a:pt x="242427" y="363606"/>
                  <a:pt x="214032" y="369341"/>
                  <a:pt x="182121" y="369341"/>
                </a:cubicBezTo>
                <a:lnTo>
                  <a:pt x="179184" y="369277"/>
                </a:lnTo>
                <a:lnTo>
                  <a:pt x="179184" y="200588"/>
                </a:lnTo>
                <a:lnTo>
                  <a:pt x="214213" y="200588"/>
                </a:lnTo>
                <a:cubicBezTo>
                  <a:pt x="223998" y="200588"/>
                  <a:pt x="230713" y="199780"/>
                  <a:pt x="234358" y="198163"/>
                </a:cubicBezTo>
                <a:cubicBezTo>
                  <a:pt x="238004" y="196547"/>
                  <a:pt x="239827" y="192552"/>
                  <a:pt x="239827" y="186178"/>
                </a:cubicBezTo>
                <a:cubicBezTo>
                  <a:pt x="239827" y="179586"/>
                  <a:pt x="237988" y="175401"/>
                  <a:pt x="234309" y="173622"/>
                </a:cubicBezTo>
                <a:cubicBezTo>
                  <a:pt x="230630" y="171842"/>
                  <a:pt x="223843" y="170953"/>
                  <a:pt x="213948" y="170953"/>
                </a:cubicBezTo>
                <a:lnTo>
                  <a:pt x="179184" y="170953"/>
                </a:lnTo>
                <a:lnTo>
                  <a:pt x="179184" y="29293"/>
                </a:lnTo>
                <a:cubicBezTo>
                  <a:pt x="217135" y="28801"/>
                  <a:pt x="247206" y="40972"/>
                  <a:pt x="269398" y="65805"/>
                </a:cubicBezTo>
                <a:cubicBezTo>
                  <a:pt x="277476" y="74255"/>
                  <a:pt x="284705" y="78479"/>
                  <a:pt x="291085" y="78479"/>
                </a:cubicBezTo>
                <a:cubicBezTo>
                  <a:pt x="295601" y="78479"/>
                  <a:pt x="299346" y="76602"/>
                  <a:pt x="302320" y="72848"/>
                </a:cubicBezTo>
                <a:cubicBezTo>
                  <a:pt x="305294" y="69093"/>
                  <a:pt x="306781" y="64838"/>
                  <a:pt x="306781" y="60081"/>
                </a:cubicBezTo>
                <a:cubicBezTo>
                  <a:pt x="306781" y="51309"/>
                  <a:pt x="298723" y="41546"/>
                  <a:pt x="282608" y="30793"/>
                </a:cubicBezTo>
                <a:cubicBezTo>
                  <a:pt x="252107" y="10265"/>
                  <a:pt x="211294" y="0"/>
                  <a:pt x="160169" y="0"/>
                </a:cubicBezTo>
                <a:close/>
                <a:moveTo>
                  <a:pt x="518777" y="0"/>
                </a:moveTo>
                <a:cubicBezTo>
                  <a:pt x="474756" y="0"/>
                  <a:pt x="436770" y="19431"/>
                  <a:pt x="404819" y="58294"/>
                </a:cubicBezTo>
                <a:cubicBezTo>
                  <a:pt x="373992" y="95801"/>
                  <a:pt x="358578" y="143491"/>
                  <a:pt x="358578" y="201364"/>
                </a:cubicBezTo>
                <a:cubicBezTo>
                  <a:pt x="358578" y="261452"/>
                  <a:pt x="379776" y="311173"/>
                  <a:pt x="422171" y="350527"/>
                </a:cubicBezTo>
                <a:cubicBezTo>
                  <a:pt x="446981" y="382098"/>
                  <a:pt x="481104" y="397883"/>
                  <a:pt x="524540" y="397883"/>
                </a:cubicBezTo>
                <a:cubicBezTo>
                  <a:pt x="554247" y="397883"/>
                  <a:pt x="583044" y="389255"/>
                  <a:pt x="610933" y="371999"/>
                </a:cubicBezTo>
                <a:cubicBezTo>
                  <a:pt x="640194" y="356150"/>
                  <a:pt x="662961" y="331103"/>
                  <a:pt x="679234" y="296860"/>
                </a:cubicBezTo>
                <a:cubicBezTo>
                  <a:pt x="692119" y="269769"/>
                  <a:pt x="698562" y="237129"/>
                  <a:pt x="698562" y="198942"/>
                </a:cubicBezTo>
                <a:cubicBezTo>
                  <a:pt x="698562" y="137398"/>
                  <a:pt x="681359" y="91425"/>
                  <a:pt x="646953" y="61020"/>
                </a:cubicBezTo>
                <a:cubicBezTo>
                  <a:pt x="630277" y="38574"/>
                  <a:pt x="611425" y="22853"/>
                  <a:pt x="590396" y="13858"/>
                </a:cubicBezTo>
                <a:cubicBezTo>
                  <a:pt x="569367" y="4862"/>
                  <a:pt x="545494" y="243"/>
                  <a:pt x="518777"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000" b="1">
              <a:solidFill>
                <a:srgbClr val="FAA306"/>
              </a:solidFill>
              <a:latin typeface="+mn-lt"/>
              <a:ea typeface="+mn-ea"/>
            </a:endParaRPr>
          </a:p>
        </p:txBody>
      </p:sp>
      <p:sp>
        <p:nvSpPr>
          <p:cNvPr id="22" name="MH_Entry_2">
            <a:hlinkClick r:id="rId7" action="ppaction://hlinksldjump"/>
          </p:cNvPr>
          <p:cNvSpPr/>
          <p:nvPr>
            <p:custDataLst>
              <p:tags r:id="rId8"/>
            </p:custDataLst>
          </p:nvPr>
        </p:nvSpPr>
        <p:spPr>
          <a:xfrm>
            <a:off x="5278548" y="2963792"/>
            <a:ext cx="2926558" cy="93041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0" rIns="0" bIns="108000" numCol="1" spcCol="0" rtlCol="0" fromWordArt="0" anchor="b" anchorCtr="0" forceAA="0" compatLnSpc="1">
            <a:normAutofit/>
          </a:bodyPr>
          <a:lstStyle/>
          <a:p>
            <a:r>
              <a:rPr lang="da-DK" altLang="zh-CN" smtClean="0">
                <a:solidFill>
                  <a:schemeClr val="tx1"/>
                </a:solidFill>
              </a:rPr>
              <a:t>LOREM IPSUM DOLOR LOREM </a:t>
            </a:r>
            <a:endParaRPr lang="zh-CN" altLang="en-US" dirty="0">
              <a:solidFill>
                <a:schemeClr val="tx1"/>
              </a:solidFill>
            </a:endParaRPr>
          </a:p>
        </p:txBody>
      </p:sp>
      <p:sp>
        <p:nvSpPr>
          <p:cNvPr id="43" name="MH_Number_2">
            <a:hlinkClick r:id="rId7" action="ppaction://hlinksldjump"/>
          </p:cNvPr>
          <p:cNvSpPr txBox="1">
            <a:spLocks noChangeArrowheads="1"/>
          </p:cNvSpPr>
          <p:nvPr>
            <p:custDataLst>
              <p:tags r:id="rId9"/>
            </p:custDataLst>
          </p:nvPr>
        </p:nvSpPr>
        <p:spPr bwMode="auto">
          <a:xfrm flipH="1">
            <a:off x="5242624" y="3375154"/>
            <a:ext cx="705971" cy="397883"/>
          </a:xfrm>
          <a:custGeom>
            <a:avLst/>
            <a:gdLst/>
            <a:ahLst/>
            <a:cxnLst/>
            <a:rect l="l" t="t" r="r" b="b"/>
            <a:pathLst>
              <a:path w="705971" h="397883">
                <a:moveTo>
                  <a:pt x="524896" y="28538"/>
                </a:moveTo>
                <a:cubicBezTo>
                  <a:pt x="527340" y="28538"/>
                  <a:pt x="529548" y="28602"/>
                  <a:pt x="531520" y="28731"/>
                </a:cubicBezTo>
                <a:lnTo>
                  <a:pt x="532823" y="198397"/>
                </a:lnTo>
                <a:lnTo>
                  <a:pt x="531799" y="342548"/>
                </a:lnTo>
                <a:lnTo>
                  <a:pt x="531619" y="368942"/>
                </a:lnTo>
                <a:cubicBezTo>
                  <a:pt x="503255" y="369248"/>
                  <a:pt x="478055" y="361360"/>
                  <a:pt x="456017" y="345279"/>
                </a:cubicBezTo>
                <a:cubicBezTo>
                  <a:pt x="435642" y="326077"/>
                  <a:pt x="420392" y="304467"/>
                  <a:pt x="410264" y="280450"/>
                </a:cubicBezTo>
                <a:cubicBezTo>
                  <a:pt x="400137" y="256432"/>
                  <a:pt x="395074" y="229350"/>
                  <a:pt x="395074" y="199203"/>
                </a:cubicBezTo>
                <a:cubicBezTo>
                  <a:pt x="395074" y="146178"/>
                  <a:pt x="408695" y="104109"/>
                  <a:pt x="435938" y="72995"/>
                </a:cubicBezTo>
                <a:cubicBezTo>
                  <a:pt x="448018" y="59164"/>
                  <a:pt x="462032" y="48296"/>
                  <a:pt x="477982" y="40393"/>
                </a:cubicBezTo>
                <a:cubicBezTo>
                  <a:pt x="493931" y="32490"/>
                  <a:pt x="509569" y="28538"/>
                  <a:pt x="524896" y="28538"/>
                </a:cubicBezTo>
                <a:close/>
                <a:moveTo>
                  <a:pt x="156139" y="0"/>
                </a:moveTo>
                <a:cubicBezTo>
                  <a:pt x="119294" y="0"/>
                  <a:pt x="87550" y="6477"/>
                  <a:pt x="60904" y="19431"/>
                </a:cubicBezTo>
                <a:cubicBezTo>
                  <a:pt x="40816" y="29101"/>
                  <a:pt x="25196" y="43269"/>
                  <a:pt x="14046" y="61934"/>
                </a:cubicBezTo>
                <a:cubicBezTo>
                  <a:pt x="4865" y="77374"/>
                  <a:pt x="274" y="94610"/>
                  <a:pt x="274" y="113641"/>
                </a:cubicBezTo>
                <a:cubicBezTo>
                  <a:pt x="274" y="128393"/>
                  <a:pt x="2918" y="143232"/>
                  <a:pt x="8206" y="158156"/>
                </a:cubicBezTo>
                <a:cubicBezTo>
                  <a:pt x="13494" y="173081"/>
                  <a:pt x="22246" y="190934"/>
                  <a:pt x="34463" y="211714"/>
                </a:cubicBezTo>
                <a:cubicBezTo>
                  <a:pt x="55489" y="247155"/>
                  <a:pt x="80269" y="284521"/>
                  <a:pt x="108804" y="323812"/>
                </a:cubicBezTo>
                <a:lnTo>
                  <a:pt x="139636" y="359467"/>
                </a:lnTo>
                <a:lnTo>
                  <a:pt x="135528" y="359467"/>
                </a:lnTo>
                <a:cubicBezTo>
                  <a:pt x="86768" y="359284"/>
                  <a:pt x="51786" y="357820"/>
                  <a:pt x="30583" y="355076"/>
                </a:cubicBezTo>
                <a:cubicBezTo>
                  <a:pt x="23605" y="353796"/>
                  <a:pt x="18202" y="353155"/>
                  <a:pt x="14372" y="353155"/>
                </a:cubicBezTo>
                <a:cubicBezTo>
                  <a:pt x="4790" y="353155"/>
                  <a:pt x="0" y="358059"/>
                  <a:pt x="0" y="367866"/>
                </a:cubicBezTo>
                <a:cubicBezTo>
                  <a:pt x="0" y="377467"/>
                  <a:pt x="3851" y="383380"/>
                  <a:pt x="11555" y="385603"/>
                </a:cubicBezTo>
                <a:cubicBezTo>
                  <a:pt x="16059" y="387021"/>
                  <a:pt x="22648" y="387730"/>
                  <a:pt x="31320" y="387730"/>
                </a:cubicBezTo>
                <a:lnTo>
                  <a:pt x="342179" y="387730"/>
                </a:lnTo>
                <a:cubicBezTo>
                  <a:pt x="309771" y="343766"/>
                  <a:pt x="282668" y="307363"/>
                  <a:pt x="260868" y="278522"/>
                </a:cubicBezTo>
                <a:cubicBezTo>
                  <a:pt x="239069" y="249682"/>
                  <a:pt x="216392" y="217762"/>
                  <a:pt x="192836" y="182765"/>
                </a:cubicBezTo>
                <a:cubicBezTo>
                  <a:pt x="166916" y="144131"/>
                  <a:pt x="148877" y="115541"/>
                  <a:pt x="138718" y="96993"/>
                </a:cubicBezTo>
                <a:cubicBezTo>
                  <a:pt x="128560" y="78445"/>
                  <a:pt x="123481" y="65005"/>
                  <a:pt x="123481" y="56673"/>
                </a:cubicBezTo>
                <a:cubicBezTo>
                  <a:pt x="123481" y="47746"/>
                  <a:pt x="126968" y="41008"/>
                  <a:pt x="133944" y="36459"/>
                </a:cubicBezTo>
                <a:cubicBezTo>
                  <a:pt x="140920" y="31910"/>
                  <a:pt x="152177" y="29636"/>
                  <a:pt x="167715" y="29636"/>
                </a:cubicBezTo>
                <a:cubicBezTo>
                  <a:pt x="183779" y="29636"/>
                  <a:pt x="200244" y="32319"/>
                  <a:pt x="217110" y="37685"/>
                </a:cubicBezTo>
                <a:cubicBezTo>
                  <a:pt x="233976" y="43052"/>
                  <a:pt x="251145" y="50500"/>
                  <a:pt x="268618" y="60030"/>
                </a:cubicBezTo>
                <a:cubicBezTo>
                  <a:pt x="273715" y="67670"/>
                  <a:pt x="279474" y="77293"/>
                  <a:pt x="285897" y="88898"/>
                </a:cubicBezTo>
                <a:cubicBezTo>
                  <a:pt x="292320" y="100503"/>
                  <a:pt x="295531" y="112005"/>
                  <a:pt x="295531" y="123404"/>
                </a:cubicBezTo>
                <a:cubicBezTo>
                  <a:pt x="295531" y="131181"/>
                  <a:pt x="294533" y="137681"/>
                  <a:pt x="292538" y="142901"/>
                </a:cubicBezTo>
                <a:cubicBezTo>
                  <a:pt x="290543" y="148122"/>
                  <a:pt x="285937" y="155966"/>
                  <a:pt x="278720" y="166434"/>
                </a:cubicBezTo>
                <a:cubicBezTo>
                  <a:pt x="276207" y="170372"/>
                  <a:pt x="274951" y="174051"/>
                  <a:pt x="274951" y="177470"/>
                </a:cubicBezTo>
                <a:cubicBezTo>
                  <a:pt x="274951" y="181694"/>
                  <a:pt x="276580" y="185369"/>
                  <a:pt x="279839" y="188493"/>
                </a:cubicBezTo>
                <a:cubicBezTo>
                  <a:pt x="283097" y="191617"/>
                  <a:pt x="286794" y="193179"/>
                  <a:pt x="290930" y="193179"/>
                </a:cubicBezTo>
                <a:cubicBezTo>
                  <a:pt x="300423" y="193179"/>
                  <a:pt x="308639" y="185983"/>
                  <a:pt x="315579" y="171589"/>
                </a:cubicBezTo>
                <a:cubicBezTo>
                  <a:pt x="322520" y="157196"/>
                  <a:pt x="325990" y="142289"/>
                  <a:pt x="325990" y="126868"/>
                </a:cubicBezTo>
                <a:cubicBezTo>
                  <a:pt x="325990" y="105619"/>
                  <a:pt x="319607" y="85511"/>
                  <a:pt x="306841" y="66543"/>
                </a:cubicBezTo>
                <a:cubicBezTo>
                  <a:pt x="292450" y="45039"/>
                  <a:pt x="272205" y="28573"/>
                  <a:pt x="246109" y="17144"/>
                </a:cubicBezTo>
                <a:cubicBezTo>
                  <a:pt x="220012" y="5715"/>
                  <a:pt x="190022" y="0"/>
                  <a:pt x="156139" y="0"/>
                </a:cubicBezTo>
                <a:close/>
                <a:moveTo>
                  <a:pt x="526186" y="0"/>
                </a:moveTo>
                <a:cubicBezTo>
                  <a:pt x="482165" y="0"/>
                  <a:pt x="444179" y="19431"/>
                  <a:pt x="412228" y="58293"/>
                </a:cubicBezTo>
                <a:cubicBezTo>
                  <a:pt x="381401" y="95801"/>
                  <a:pt x="365987" y="143491"/>
                  <a:pt x="365987" y="201364"/>
                </a:cubicBezTo>
                <a:cubicBezTo>
                  <a:pt x="365987" y="261452"/>
                  <a:pt x="387185" y="311173"/>
                  <a:pt x="429580" y="350527"/>
                </a:cubicBezTo>
                <a:cubicBezTo>
                  <a:pt x="454390" y="382098"/>
                  <a:pt x="488513" y="397883"/>
                  <a:pt x="531949" y="397883"/>
                </a:cubicBezTo>
                <a:cubicBezTo>
                  <a:pt x="561656" y="397883"/>
                  <a:pt x="590454" y="389255"/>
                  <a:pt x="618343" y="371999"/>
                </a:cubicBezTo>
                <a:cubicBezTo>
                  <a:pt x="647603" y="356150"/>
                  <a:pt x="670370" y="331103"/>
                  <a:pt x="686643" y="296860"/>
                </a:cubicBezTo>
                <a:cubicBezTo>
                  <a:pt x="699528" y="269769"/>
                  <a:pt x="705971" y="237129"/>
                  <a:pt x="705971" y="198942"/>
                </a:cubicBezTo>
                <a:cubicBezTo>
                  <a:pt x="705971" y="137398"/>
                  <a:pt x="688768" y="91425"/>
                  <a:pt x="654362" y="61020"/>
                </a:cubicBezTo>
                <a:cubicBezTo>
                  <a:pt x="637686" y="38574"/>
                  <a:pt x="618834" y="22853"/>
                  <a:pt x="597805" y="13858"/>
                </a:cubicBezTo>
                <a:cubicBezTo>
                  <a:pt x="576776" y="4862"/>
                  <a:pt x="552903" y="243"/>
                  <a:pt x="526186"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000" b="1">
              <a:solidFill>
                <a:srgbClr val="FAA306"/>
              </a:solidFill>
              <a:latin typeface="+mn-lt"/>
              <a:ea typeface="+mn-ea"/>
            </a:endParaRPr>
          </a:p>
        </p:txBody>
      </p:sp>
      <p:sp>
        <p:nvSpPr>
          <p:cNvPr id="11" name="MH_Others_11"/>
          <p:cNvSpPr/>
          <p:nvPr>
            <p:custDataLst>
              <p:tags r:id="rId10"/>
            </p:custDataLst>
          </p:nvPr>
        </p:nvSpPr>
        <p:spPr>
          <a:xfrm>
            <a:off x="2522821" y="0"/>
            <a:ext cx="349407"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12" name="MH_Others_12"/>
          <p:cNvCxnSpPr/>
          <p:nvPr>
            <p:custDataLst>
              <p:tags r:id="rId11"/>
            </p:custDataLst>
          </p:nvPr>
        </p:nvCxnSpPr>
        <p:spPr>
          <a:xfrm>
            <a:off x="2934548" y="0"/>
            <a:ext cx="0" cy="68580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noEditPoints="1"/>
          </p:cNvSpPr>
          <p:nvPr>
            <p:custDataLst>
              <p:tags r:id="rId12"/>
            </p:custDataLst>
          </p:nvPr>
        </p:nvSpPr>
        <p:spPr bwMode="auto">
          <a:xfrm>
            <a:off x="1935806" y="698500"/>
            <a:ext cx="585788" cy="3403600"/>
          </a:xfrm>
          <a:custGeom>
            <a:avLst/>
            <a:gdLst>
              <a:gd name="T0" fmla="*/ 677 w 738"/>
              <a:gd name="T1" fmla="*/ 3461 h 4288"/>
              <a:gd name="T2" fmla="*/ 367 w 738"/>
              <a:gd name="T3" fmla="*/ 3284 h 4288"/>
              <a:gd name="T4" fmla="*/ 75 w 738"/>
              <a:gd name="T5" fmla="*/ 3418 h 4288"/>
              <a:gd name="T6" fmla="*/ 31 w 738"/>
              <a:gd name="T7" fmla="*/ 459 h 4288"/>
              <a:gd name="T8" fmla="*/ 81 w 738"/>
              <a:gd name="T9" fmla="*/ 572 h 4288"/>
              <a:gd name="T10" fmla="*/ 85 w 738"/>
              <a:gd name="T11" fmla="*/ 877 h 4288"/>
              <a:gd name="T12" fmla="*/ 29 w 738"/>
              <a:gd name="T13" fmla="*/ 894 h 4288"/>
              <a:gd name="T14" fmla="*/ 29 w 738"/>
              <a:gd name="T15" fmla="*/ 1620 h 4288"/>
              <a:gd name="T16" fmla="*/ 81 w 738"/>
              <a:gd name="T17" fmla="*/ 1610 h 4288"/>
              <a:gd name="T18" fmla="*/ 213 w 738"/>
              <a:gd name="T19" fmla="*/ 1589 h 4288"/>
              <a:gd name="T20" fmla="*/ 267 w 738"/>
              <a:gd name="T21" fmla="*/ 1777 h 4288"/>
              <a:gd name="T22" fmla="*/ 663 w 738"/>
              <a:gd name="T23" fmla="*/ 1576 h 4288"/>
              <a:gd name="T24" fmla="*/ 709 w 738"/>
              <a:gd name="T25" fmla="*/ 1603 h 4288"/>
              <a:gd name="T26" fmla="*/ 27 w 738"/>
              <a:gd name="T27" fmla="*/ 2150 h 4288"/>
              <a:gd name="T28" fmla="*/ 83 w 738"/>
              <a:gd name="T29" fmla="*/ 2119 h 4288"/>
              <a:gd name="T30" fmla="*/ 183 w 738"/>
              <a:gd name="T31" fmla="*/ 2440 h 4288"/>
              <a:gd name="T32" fmla="*/ 46 w 738"/>
              <a:gd name="T33" fmla="*/ 2568 h 4288"/>
              <a:gd name="T34" fmla="*/ 8 w 738"/>
              <a:gd name="T35" fmla="*/ 175 h 4288"/>
              <a:gd name="T36" fmla="*/ 115 w 738"/>
              <a:gd name="T37" fmla="*/ 31 h 4288"/>
              <a:gd name="T38" fmla="*/ 75 w 738"/>
              <a:gd name="T39" fmla="*/ 111 h 4288"/>
              <a:gd name="T40" fmla="*/ 106 w 738"/>
              <a:gd name="T41" fmla="*/ 188 h 4288"/>
              <a:gd name="T42" fmla="*/ 331 w 738"/>
              <a:gd name="T43" fmla="*/ 65 h 4288"/>
              <a:gd name="T44" fmla="*/ 548 w 738"/>
              <a:gd name="T45" fmla="*/ 0 h 4288"/>
              <a:gd name="T46" fmla="*/ 726 w 738"/>
              <a:gd name="T47" fmla="*/ 157 h 4288"/>
              <a:gd name="T48" fmla="*/ 603 w 738"/>
              <a:gd name="T49" fmla="*/ 365 h 4288"/>
              <a:gd name="T50" fmla="*/ 642 w 738"/>
              <a:gd name="T51" fmla="*/ 288 h 4288"/>
              <a:gd name="T52" fmla="*/ 653 w 738"/>
              <a:gd name="T53" fmla="*/ 175 h 4288"/>
              <a:gd name="T54" fmla="*/ 379 w 738"/>
              <a:gd name="T55" fmla="*/ 319 h 4288"/>
              <a:gd name="T56" fmla="*/ 65 w 738"/>
              <a:gd name="T57" fmla="*/ 305 h 4288"/>
              <a:gd name="T58" fmla="*/ 27 w 738"/>
              <a:gd name="T59" fmla="*/ 3415 h 4288"/>
              <a:gd name="T60" fmla="*/ 208 w 738"/>
              <a:gd name="T61" fmla="*/ 3280 h 4288"/>
              <a:gd name="T62" fmla="*/ 575 w 738"/>
              <a:gd name="T63" fmla="*/ 3292 h 4288"/>
              <a:gd name="T64" fmla="*/ 719 w 738"/>
              <a:gd name="T65" fmla="*/ 3551 h 4288"/>
              <a:gd name="T66" fmla="*/ 527 w 738"/>
              <a:gd name="T67" fmla="*/ 3703 h 4288"/>
              <a:gd name="T68" fmla="*/ 194 w 738"/>
              <a:gd name="T69" fmla="*/ 3701 h 4288"/>
              <a:gd name="T70" fmla="*/ 8 w 738"/>
              <a:gd name="T71" fmla="*/ 3490 h 4288"/>
              <a:gd name="T72" fmla="*/ 106 w 738"/>
              <a:gd name="T73" fmla="*/ 3885 h 4288"/>
              <a:gd name="T74" fmla="*/ 200 w 738"/>
              <a:gd name="T75" fmla="*/ 3871 h 4288"/>
              <a:gd name="T76" fmla="*/ 65 w 738"/>
              <a:gd name="T77" fmla="*/ 4004 h 4288"/>
              <a:gd name="T78" fmla="*/ 677 w 738"/>
              <a:gd name="T79" fmla="*/ 4015 h 4288"/>
              <a:gd name="T80" fmla="*/ 500 w 738"/>
              <a:gd name="T81" fmla="*/ 3862 h 4288"/>
              <a:gd name="T82" fmla="*/ 534 w 738"/>
              <a:gd name="T83" fmla="*/ 3835 h 4288"/>
              <a:gd name="T84" fmla="*/ 726 w 738"/>
              <a:gd name="T85" fmla="*/ 4017 h 4288"/>
              <a:gd name="T86" fmla="*/ 550 w 738"/>
              <a:gd name="T87" fmla="*/ 4255 h 4288"/>
              <a:gd name="T88" fmla="*/ 140 w 738"/>
              <a:gd name="T89" fmla="*/ 4234 h 4288"/>
              <a:gd name="T90" fmla="*/ 0 w 738"/>
              <a:gd name="T91" fmla="*/ 1461 h 4288"/>
              <a:gd name="T92" fmla="*/ 279 w 738"/>
              <a:gd name="T93" fmla="*/ 1060 h 4288"/>
              <a:gd name="T94" fmla="*/ 29 w 738"/>
              <a:gd name="T95" fmla="*/ 1029 h 4288"/>
              <a:gd name="T96" fmla="*/ 738 w 738"/>
              <a:gd name="T97" fmla="*/ 1025 h 4288"/>
              <a:gd name="T98" fmla="*/ 404 w 738"/>
              <a:gd name="T99" fmla="*/ 1424 h 4288"/>
              <a:gd name="T100" fmla="*/ 700 w 738"/>
              <a:gd name="T101" fmla="*/ 1459 h 4288"/>
              <a:gd name="T102" fmla="*/ 69 w 738"/>
              <a:gd name="T103" fmla="*/ 3042 h 4288"/>
              <a:gd name="T104" fmla="*/ 92 w 738"/>
              <a:gd name="T105" fmla="*/ 2722 h 4288"/>
              <a:gd name="T106" fmla="*/ 58 w 738"/>
              <a:gd name="T107" fmla="*/ 2683 h 4288"/>
              <a:gd name="T108" fmla="*/ 661 w 738"/>
              <a:gd name="T109" fmla="*/ 2774 h 4288"/>
              <a:gd name="T110" fmla="*/ 698 w 738"/>
              <a:gd name="T111" fmla="*/ 3081 h 4288"/>
              <a:gd name="T112" fmla="*/ 650 w 738"/>
              <a:gd name="T113" fmla="*/ 3119 h 4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8" h="4288">
                <a:moveTo>
                  <a:pt x="58" y="3493"/>
                </a:moveTo>
                <a:lnTo>
                  <a:pt x="58" y="3503"/>
                </a:lnTo>
                <a:lnTo>
                  <a:pt x="58" y="3509"/>
                </a:lnTo>
                <a:lnTo>
                  <a:pt x="365" y="3511"/>
                </a:lnTo>
                <a:lnTo>
                  <a:pt x="628" y="3509"/>
                </a:lnTo>
                <a:lnTo>
                  <a:pt x="680" y="3509"/>
                </a:lnTo>
                <a:lnTo>
                  <a:pt x="680" y="3503"/>
                </a:lnTo>
                <a:lnTo>
                  <a:pt x="680" y="3495"/>
                </a:lnTo>
                <a:lnTo>
                  <a:pt x="677" y="3461"/>
                </a:lnTo>
                <a:lnTo>
                  <a:pt x="667" y="3430"/>
                </a:lnTo>
                <a:lnTo>
                  <a:pt x="650" y="3399"/>
                </a:lnTo>
                <a:lnTo>
                  <a:pt x="623" y="3372"/>
                </a:lnTo>
                <a:lnTo>
                  <a:pt x="596" y="3347"/>
                </a:lnTo>
                <a:lnTo>
                  <a:pt x="561" y="3328"/>
                </a:lnTo>
                <a:lnTo>
                  <a:pt x="525" y="3309"/>
                </a:lnTo>
                <a:lnTo>
                  <a:pt x="482" y="3294"/>
                </a:lnTo>
                <a:lnTo>
                  <a:pt x="427" y="3288"/>
                </a:lnTo>
                <a:lnTo>
                  <a:pt x="367" y="3284"/>
                </a:lnTo>
                <a:lnTo>
                  <a:pt x="329" y="3286"/>
                </a:lnTo>
                <a:lnTo>
                  <a:pt x="288" y="3292"/>
                </a:lnTo>
                <a:lnTo>
                  <a:pt x="252" y="3299"/>
                </a:lnTo>
                <a:lnTo>
                  <a:pt x="215" y="3311"/>
                </a:lnTo>
                <a:lnTo>
                  <a:pt x="175" y="3328"/>
                </a:lnTo>
                <a:lnTo>
                  <a:pt x="140" y="3347"/>
                </a:lnTo>
                <a:lnTo>
                  <a:pt x="111" y="3369"/>
                </a:lnTo>
                <a:lnTo>
                  <a:pt x="88" y="3392"/>
                </a:lnTo>
                <a:lnTo>
                  <a:pt x="75" y="3418"/>
                </a:lnTo>
                <a:lnTo>
                  <a:pt x="65" y="3443"/>
                </a:lnTo>
                <a:lnTo>
                  <a:pt x="60" y="3468"/>
                </a:lnTo>
                <a:lnTo>
                  <a:pt x="58" y="3493"/>
                </a:lnTo>
                <a:lnTo>
                  <a:pt x="58" y="3493"/>
                </a:lnTo>
                <a:close/>
                <a:moveTo>
                  <a:pt x="27" y="873"/>
                </a:moveTo>
                <a:lnTo>
                  <a:pt x="27" y="491"/>
                </a:lnTo>
                <a:lnTo>
                  <a:pt x="29" y="478"/>
                </a:lnTo>
                <a:lnTo>
                  <a:pt x="29" y="466"/>
                </a:lnTo>
                <a:lnTo>
                  <a:pt x="31" y="459"/>
                </a:lnTo>
                <a:lnTo>
                  <a:pt x="33" y="455"/>
                </a:lnTo>
                <a:lnTo>
                  <a:pt x="42" y="449"/>
                </a:lnTo>
                <a:lnTo>
                  <a:pt x="58" y="447"/>
                </a:lnTo>
                <a:lnTo>
                  <a:pt x="69" y="447"/>
                </a:lnTo>
                <a:lnTo>
                  <a:pt x="77" y="453"/>
                </a:lnTo>
                <a:lnTo>
                  <a:pt x="83" y="461"/>
                </a:lnTo>
                <a:lnTo>
                  <a:pt x="85" y="470"/>
                </a:lnTo>
                <a:lnTo>
                  <a:pt x="83" y="497"/>
                </a:lnTo>
                <a:lnTo>
                  <a:pt x="81" y="572"/>
                </a:lnTo>
                <a:lnTo>
                  <a:pt x="223" y="572"/>
                </a:lnTo>
                <a:lnTo>
                  <a:pt x="356" y="574"/>
                </a:lnTo>
                <a:lnTo>
                  <a:pt x="709" y="572"/>
                </a:lnTo>
                <a:lnTo>
                  <a:pt x="709" y="781"/>
                </a:lnTo>
                <a:lnTo>
                  <a:pt x="313" y="779"/>
                </a:lnTo>
                <a:lnTo>
                  <a:pt x="183" y="781"/>
                </a:lnTo>
                <a:lnTo>
                  <a:pt x="81" y="781"/>
                </a:lnTo>
                <a:lnTo>
                  <a:pt x="83" y="818"/>
                </a:lnTo>
                <a:lnTo>
                  <a:pt x="85" y="877"/>
                </a:lnTo>
                <a:lnTo>
                  <a:pt x="85" y="887"/>
                </a:lnTo>
                <a:lnTo>
                  <a:pt x="83" y="896"/>
                </a:lnTo>
                <a:lnTo>
                  <a:pt x="77" y="904"/>
                </a:lnTo>
                <a:lnTo>
                  <a:pt x="69" y="908"/>
                </a:lnTo>
                <a:lnTo>
                  <a:pt x="58" y="910"/>
                </a:lnTo>
                <a:lnTo>
                  <a:pt x="46" y="908"/>
                </a:lnTo>
                <a:lnTo>
                  <a:pt x="38" y="906"/>
                </a:lnTo>
                <a:lnTo>
                  <a:pt x="33" y="902"/>
                </a:lnTo>
                <a:lnTo>
                  <a:pt x="29" y="894"/>
                </a:lnTo>
                <a:lnTo>
                  <a:pt x="29" y="893"/>
                </a:lnTo>
                <a:lnTo>
                  <a:pt x="29" y="889"/>
                </a:lnTo>
                <a:lnTo>
                  <a:pt x="29" y="883"/>
                </a:lnTo>
                <a:lnTo>
                  <a:pt x="27" y="873"/>
                </a:lnTo>
                <a:lnTo>
                  <a:pt x="27" y="873"/>
                </a:lnTo>
                <a:close/>
                <a:moveTo>
                  <a:pt x="27" y="1987"/>
                </a:moveTo>
                <a:lnTo>
                  <a:pt x="27" y="1639"/>
                </a:lnTo>
                <a:lnTo>
                  <a:pt x="29" y="1628"/>
                </a:lnTo>
                <a:lnTo>
                  <a:pt x="29" y="1620"/>
                </a:lnTo>
                <a:lnTo>
                  <a:pt x="29" y="1614"/>
                </a:lnTo>
                <a:lnTo>
                  <a:pt x="31" y="1610"/>
                </a:lnTo>
                <a:lnTo>
                  <a:pt x="35" y="1605"/>
                </a:lnTo>
                <a:lnTo>
                  <a:pt x="38" y="1601"/>
                </a:lnTo>
                <a:lnTo>
                  <a:pt x="46" y="1599"/>
                </a:lnTo>
                <a:lnTo>
                  <a:pt x="56" y="1599"/>
                </a:lnTo>
                <a:lnTo>
                  <a:pt x="67" y="1601"/>
                </a:lnTo>
                <a:lnTo>
                  <a:pt x="75" y="1605"/>
                </a:lnTo>
                <a:lnTo>
                  <a:pt x="81" y="1610"/>
                </a:lnTo>
                <a:lnTo>
                  <a:pt x="83" y="1620"/>
                </a:lnTo>
                <a:lnTo>
                  <a:pt x="83" y="1622"/>
                </a:lnTo>
                <a:lnTo>
                  <a:pt x="79" y="1775"/>
                </a:lnTo>
                <a:lnTo>
                  <a:pt x="209" y="1777"/>
                </a:lnTo>
                <a:lnTo>
                  <a:pt x="211" y="1749"/>
                </a:lnTo>
                <a:lnTo>
                  <a:pt x="208" y="1637"/>
                </a:lnTo>
                <a:lnTo>
                  <a:pt x="208" y="1605"/>
                </a:lnTo>
                <a:lnTo>
                  <a:pt x="208" y="1597"/>
                </a:lnTo>
                <a:lnTo>
                  <a:pt x="213" y="1589"/>
                </a:lnTo>
                <a:lnTo>
                  <a:pt x="221" y="1585"/>
                </a:lnTo>
                <a:lnTo>
                  <a:pt x="234" y="1584"/>
                </a:lnTo>
                <a:lnTo>
                  <a:pt x="248" y="1585"/>
                </a:lnTo>
                <a:lnTo>
                  <a:pt x="256" y="1591"/>
                </a:lnTo>
                <a:lnTo>
                  <a:pt x="261" y="1599"/>
                </a:lnTo>
                <a:lnTo>
                  <a:pt x="263" y="1612"/>
                </a:lnTo>
                <a:lnTo>
                  <a:pt x="261" y="1637"/>
                </a:lnTo>
                <a:lnTo>
                  <a:pt x="261" y="1777"/>
                </a:lnTo>
                <a:lnTo>
                  <a:pt x="267" y="1777"/>
                </a:lnTo>
                <a:lnTo>
                  <a:pt x="277" y="1777"/>
                </a:lnTo>
                <a:lnTo>
                  <a:pt x="288" y="1777"/>
                </a:lnTo>
                <a:lnTo>
                  <a:pt x="306" y="1777"/>
                </a:lnTo>
                <a:lnTo>
                  <a:pt x="344" y="1777"/>
                </a:lnTo>
                <a:lnTo>
                  <a:pt x="659" y="1775"/>
                </a:lnTo>
                <a:lnTo>
                  <a:pt x="657" y="1674"/>
                </a:lnTo>
                <a:lnTo>
                  <a:pt x="655" y="1589"/>
                </a:lnTo>
                <a:lnTo>
                  <a:pt x="657" y="1582"/>
                </a:lnTo>
                <a:lnTo>
                  <a:pt x="663" y="1576"/>
                </a:lnTo>
                <a:lnTo>
                  <a:pt x="671" y="1572"/>
                </a:lnTo>
                <a:lnTo>
                  <a:pt x="682" y="1570"/>
                </a:lnTo>
                <a:lnTo>
                  <a:pt x="694" y="1572"/>
                </a:lnTo>
                <a:lnTo>
                  <a:pt x="701" y="1576"/>
                </a:lnTo>
                <a:lnTo>
                  <a:pt x="705" y="1580"/>
                </a:lnTo>
                <a:lnTo>
                  <a:pt x="709" y="1587"/>
                </a:lnTo>
                <a:lnTo>
                  <a:pt x="709" y="1589"/>
                </a:lnTo>
                <a:lnTo>
                  <a:pt x="709" y="1595"/>
                </a:lnTo>
                <a:lnTo>
                  <a:pt x="709" y="1603"/>
                </a:lnTo>
                <a:lnTo>
                  <a:pt x="709" y="1614"/>
                </a:lnTo>
                <a:lnTo>
                  <a:pt x="709" y="1985"/>
                </a:lnTo>
                <a:lnTo>
                  <a:pt x="675" y="1985"/>
                </a:lnTo>
                <a:lnTo>
                  <a:pt x="513" y="1985"/>
                </a:lnTo>
                <a:lnTo>
                  <a:pt x="340" y="1983"/>
                </a:lnTo>
                <a:lnTo>
                  <a:pt x="27" y="1987"/>
                </a:lnTo>
                <a:lnTo>
                  <a:pt x="27" y="1987"/>
                </a:lnTo>
                <a:close/>
                <a:moveTo>
                  <a:pt x="27" y="2534"/>
                </a:moveTo>
                <a:lnTo>
                  <a:pt x="27" y="2150"/>
                </a:lnTo>
                <a:lnTo>
                  <a:pt x="29" y="2136"/>
                </a:lnTo>
                <a:lnTo>
                  <a:pt x="29" y="2127"/>
                </a:lnTo>
                <a:lnTo>
                  <a:pt x="31" y="2119"/>
                </a:lnTo>
                <a:lnTo>
                  <a:pt x="33" y="2113"/>
                </a:lnTo>
                <a:lnTo>
                  <a:pt x="42" y="2108"/>
                </a:lnTo>
                <a:lnTo>
                  <a:pt x="58" y="2106"/>
                </a:lnTo>
                <a:lnTo>
                  <a:pt x="69" y="2108"/>
                </a:lnTo>
                <a:lnTo>
                  <a:pt x="77" y="2111"/>
                </a:lnTo>
                <a:lnTo>
                  <a:pt x="83" y="2119"/>
                </a:lnTo>
                <a:lnTo>
                  <a:pt x="85" y="2131"/>
                </a:lnTo>
                <a:lnTo>
                  <a:pt x="83" y="2157"/>
                </a:lnTo>
                <a:lnTo>
                  <a:pt x="81" y="2230"/>
                </a:lnTo>
                <a:lnTo>
                  <a:pt x="223" y="2232"/>
                </a:lnTo>
                <a:lnTo>
                  <a:pt x="356" y="2232"/>
                </a:lnTo>
                <a:lnTo>
                  <a:pt x="709" y="2232"/>
                </a:lnTo>
                <a:lnTo>
                  <a:pt x="709" y="2442"/>
                </a:lnTo>
                <a:lnTo>
                  <a:pt x="313" y="2440"/>
                </a:lnTo>
                <a:lnTo>
                  <a:pt x="183" y="2440"/>
                </a:lnTo>
                <a:lnTo>
                  <a:pt x="81" y="2442"/>
                </a:lnTo>
                <a:lnTo>
                  <a:pt x="83" y="2478"/>
                </a:lnTo>
                <a:lnTo>
                  <a:pt x="85" y="2537"/>
                </a:lnTo>
                <a:lnTo>
                  <a:pt x="85" y="2547"/>
                </a:lnTo>
                <a:lnTo>
                  <a:pt x="83" y="2557"/>
                </a:lnTo>
                <a:lnTo>
                  <a:pt x="77" y="2562"/>
                </a:lnTo>
                <a:lnTo>
                  <a:pt x="69" y="2568"/>
                </a:lnTo>
                <a:lnTo>
                  <a:pt x="58" y="2568"/>
                </a:lnTo>
                <a:lnTo>
                  <a:pt x="46" y="2568"/>
                </a:lnTo>
                <a:lnTo>
                  <a:pt x="38" y="2566"/>
                </a:lnTo>
                <a:lnTo>
                  <a:pt x="33" y="2561"/>
                </a:lnTo>
                <a:lnTo>
                  <a:pt x="29" y="2555"/>
                </a:lnTo>
                <a:lnTo>
                  <a:pt x="29" y="2553"/>
                </a:lnTo>
                <a:lnTo>
                  <a:pt x="29" y="2549"/>
                </a:lnTo>
                <a:lnTo>
                  <a:pt x="29" y="2541"/>
                </a:lnTo>
                <a:lnTo>
                  <a:pt x="27" y="2534"/>
                </a:lnTo>
                <a:lnTo>
                  <a:pt x="27" y="2534"/>
                </a:lnTo>
                <a:close/>
                <a:moveTo>
                  <a:pt x="8" y="175"/>
                </a:moveTo>
                <a:lnTo>
                  <a:pt x="10" y="148"/>
                </a:lnTo>
                <a:lnTo>
                  <a:pt x="17" y="121"/>
                </a:lnTo>
                <a:lnTo>
                  <a:pt x="29" y="96"/>
                </a:lnTo>
                <a:lnTo>
                  <a:pt x="44" y="71"/>
                </a:lnTo>
                <a:lnTo>
                  <a:pt x="56" y="56"/>
                </a:lnTo>
                <a:lnTo>
                  <a:pt x="73" y="42"/>
                </a:lnTo>
                <a:lnTo>
                  <a:pt x="90" y="33"/>
                </a:lnTo>
                <a:lnTo>
                  <a:pt x="108" y="29"/>
                </a:lnTo>
                <a:lnTo>
                  <a:pt x="115" y="31"/>
                </a:lnTo>
                <a:lnTo>
                  <a:pt x="123" y="35"/>
                </a:lnTo>
                <a:lnTo>
                  <a:pt x="129" y="40"/>
                </a:lnTo>
                <a:lnTo>
                  <a:pt x="131" y="46"/>
                </a:lnTo>
                <a:lnTo>
                  <a:pt x="131" y="52"/>
                </a:lnTo>
                <a:lnTo>
                  <a:pt x="127" y="56"/>
                </a:lnTo>
                <a:lnTo>
                  <a:pt x="121" y="61"/>
                </a:lnTo>
                <a:lnTo>
                  <a:pt x="113" y="67"/>
                </a:lnTo>
                <a:lnTo>
                  <a:pt x="92" y="86"/>
                </a:lnTo>
                <a:lnTo>
                  <a:pt x="75" y="111"/>
                </a:lnTo>
                <a:lnTo>
                  <a:pt x="67" y="125"/>
                </a:lnTo>
                <a:lnTo>
                  <a:pt x="63" y="136"/>
                </a:lnTo>
                <a:lnTo>
                  <a:pt x="60" y="150"/>
                </a:lnTo>
                <a:lnTo>
                  <a:pt x="60" y="163"/>
                </a:lnTo>
                <a:lnTo>
                  <a:pt x="62" y="175"/>
                </a:lnTo>
                <a:lnTo>
                  <a:pt x="67" y="184"/>
                </a:lnTo>
                <a:lnTo>
                  <a:pt x="77" y="190"/>
                </a:lnTo>
                <a:lnTo>
                  <a:pt x="86" y="192"/>
                </a:lnTo>
                <a:lnTo>
                  <a:pt x="106" y="188"/>
                </a:lnTo>
                <a:lnTo>
                  <a:pt x="131" y="180"/>
                </a:lnTo>
                <a:lnTo>
                  <a:pt x="146" y="173"/>
                </a:lnTo>
                <a:lnTo>
                  <a:pt x="161" y="167"/>
                </a:lnTo>
                <a:lnTo>
                  <a:pt x="181" y="157"/>
                </a:lnTo>
                <a:lnTo>
                  <a:pt x="202" y="148"/>
                </a:lnTo>
                <a:lnTo>
                  <a:pt x="238" y="123"/>
                </a:lnTo>
                <a:lnTo>
                  <a:pt x="273" y="102"/>
                </a:lnTo>
                <a:lnTo>
                  <a:pt x="304" y="83"/>
                </a:lnTo>
                <a:lnTo>
                  <a:pt x="331" y="65"/>
                </a:lnTo>
                <a:lnTo>
                  <a:pt x="356" y="52"/>
                </a:lnTo>
                <a:lnTo>
                  <a:pt x="375" y="42"/>
                </a:lnTo>
                <a:lnTo>
                  <a:pt x="392" y="35"/>
                </a:lnTo>
                <a:lnTo>
                  <a:pt x="406" y="29"/>
                </a:lnTo>
                <a:lnTo>
                  <a:pt x="438" y="15"/>
                </a:lnTo>
                <a:lnTo>
                  <a:pt x="467" y="8"/>
                </a:lnTo>
                <a:lnTo>
                  <a:pt x="496" y="2"/>
                </a:lnTo>
                <a:lnTo>
                  <a:pt x="525" y="0"/>
                </a:lnTo>
                <a:lnTo>
                  <a:pt x="548" y="0"/>
                </a:lnTo>
                <a:lnTo>
                  <a:pt x="569" y="4"/>
                </a:lnTo>
                <a:lnTo>
                  <a:pt x="592" y="10"/>
                </a:lnTo>
                <a:lnTo>
                  <a:pt x="611" y="15"/>
                </a:lnTo>
                <a:lnTo>
                  <a:pt x="632" y="25"/>
                </a:lnTo>
                <a:lnTo>
                  <a:pt x="650" y="36"/>
                </a:lnTo>
                <a:lnTo>
                  <a:pt x="680" y="61"/>
                </a:lnTo>
                <a:lnTo>
                  <a:pt x="701" y="90"/>
                </a:lnTo>
                <a:lnTo>
                  <a:pt x="717" y="123"/>
                </a:lnTo>
                <a:lnTo>
                  <a:pt x="726" y="157"/>
                </a:lnTo>
                <a:lnTo>
                  <a:pt x="730" y="196"/>
                </a:lnTo>
                <a:lnTo>
                  <a:pt x="726" y="230"/>
                </a:lnTo>
                <a:lnTo>
                  <a:pt x="715" y="265"/>
                </a:lnTo>
                <a:lnTo>
                  <a:pt x="698" y="296"/>
                </a:lnTo>
                <a:lnTo>
                  <a:pt x="673" y="324"/>
                </a:lnTo>
                <a:lnTo>
                  <a:pt x="653" y="342"/>
                </a:lnTo>
                <a:lnTo>
                  <a:pt x="634" y="353"/>
                </a:lnTo>
                <a:lnTo>
                  <a:pt x="619" y="361"/>
                </a:lnTo>
                <a:lnTo>
                  <a:pt x="603" y="365"/>
                </a:lnTo>
                <a:lnTo>
                  <a:pt x="594" y="363"/>
                </a:lnTo>
                <a:lnTo>
                  <a:pt x="586" y="359"/>
                </a:lnTo>
                <a:lnTo>
                  <a:pt x="580" y="353"/>
                </a:lnTo>
                <a:lnTo>
                  <a:pt x="577" y="345"/>
                </a:lnTo>
                <a:lnTo>
                  <a:pt x="580" y="338"/>
                </a:lnTo>
                <a:lnTo>
                  <a:pt x="590" y="330"/>
                </a:lnTo>
                <a:lnTo>
                  <a:pt x="609" y="317"/>
                </a:lnTo>
                <a:lnTo>
                  <a:pt x="628" y="303"/>
                </a:lnTo>
                <a:lnTo>
                  <a:pt x="642" y="288"/>
                </a:lnTo>
                <a:lnTo>
                  <a:pt x="655" y="271"/>
                </a:lnTo>
                <a:lnTo>
                  <a:pt x="665" y="253"/>
                </a:lnTo>
                <a:lnTo>
                  <a:pt x="673" y="238"/>
                </a:lnTo>
                <a:lnTo>
                  <a:pt x="677" y="221"/>
                </a:lnTo>
                <a:lnTo>
                  <a:pt x="678" y="205"/>
                </a:lnTo>
                <a:lnTo>
                  <a:pt x="677" y="192"/>
                </a:lnTo>
                <a:lnTo>
                  <a:pt x="673" y="182"/>
                </a:lnTo>
                <a:lnTo>
                  <a:pt x="665" y="177"/>
                </a:lnTo>
                <a:lnTo>
                  <a:pt x="653" y="175"/>
                </a:lnTo>
                <a:lnTo>
                  <a:pt x="634" y="177"/>
                </a:lnTo>
                <a:lnTo>
                  <a:pt x="609" y="186"/>
                </a:lnTo>
                <a:lnTo>
                  <a:pt x="594" y="194"/>
                </a:lnTo>
                <a:lnTo>
                  <a:pt x="569" y="207"/>
                </a:lnTo>
                <a:lnTo>
                  <a:pt x="540" y="226"/>
                </a:lnTo>
                <a:lnTo>
                  <a:pt x="504" y="248"/>
                </a:lnTo>
                <a:lnTo>
                  <a:pt x="455" y="276"/>
                </a:lnTo>
                <a:lnTo>
                  <a:pt x="413" y="301"/>
                </a:lnTo>
                <a:lnTo>
                  <a:pt x="379" y="319"/>
                </a:lnTo>
                <a:lnTo>
                  <a:pt x="350" y="332"/>
                </a:lnTo>
                <a:lnTo>
                  <a:pt x="315" y="345"/>
                </a:lnTo>
                <a:lnTo>
                  <a:pt x="283" y="353"/>
                </a:lnTo>
                <a:lnTo>
                  <a:pt x="252" y="359"/>
                </a:lnTo>
                <a:lnTo>
                  <a:pt x="219" y="361"/>
                </a:lnTo>
                <a:lnTo>
                  <a:pt x="175" y="357"/>
                </a:lnTo>
                <a:lnTo>
                  <a:pt x="135" y="347"/>
                </a:lnTo>
                <a:lnTo>
                  <a:pt x="98" y="330"/>
                </a:lnTo>
                <a:lnTo>
                  <a:pt x="65" y="305"/>
                </a:lnTo>
                <a:lnTo>
                  <a:pt x="40" y="278"/>
                </a:lnTo>
                <a:lnTo>
                  <a:pt x="21" y="246"/>
                </a:lnTo>
                <a:lnTo>
                  <a:pt x="12" y="211"/>
                </a:lnTo>
                <a:lnTo>
                  <a:pt x="8" y="175"/>
                </a:lnTo>
                <a:lnTo>
                  <a:pt x="8" y="175"/>
                </a:lnTo>
                <a:close/>
                <a:moveTo>
                  <a:pt x="8" y="3490"/>
                </a:moveTo>
                <a:lnTo>
                  <a:pt x="10" y="3465"/>
                </a:lnTo>
                <a:lnTo>
                  <a:pt x="15" y="3440"/>
                </a:lnTo>
                <a:lnTo>
                  <a:pt x="27" y="3415"/>
                </a:lnTo>
                <a:lnTo>
                  <a:pt x="40" y="3390"/>
                </a:lnTo>
                <a:lnTo>
                  <a:pt x="54" y="3372"/>
                </a:lnTo>
                <a:lnTo>
                  <a:pt x="69" y="3355"/>
                </a:lnTo>
                <a:lnTo>
                  <a:pt x="88" y="3340"/>
                </a:lnTo>
                <a:lnTo>
                  <a:pt x="108" y="3326"/>
                </a:lnTo>
                <a:lnTo>
                  <a:pt x="129" y="3313"/>
                </a:lnTo>
                <a:lnTo>
                  <a:pt x="154" y="3301"/>
                </a:lnTo>
                <a:lnTo>
                  <a:pt x="179" y="3290"/>
                </a:lnTo>
                <a:lnTo>
                  <a:pt x="208" y="3280"/>
                </a:lnTo>
                <a:lnTo>
                  <a:pt x="244" y="3267"/>
                </a:lnTo>
                <a:lnTo>
                  <a:pt x="283" y="3257"/>
                </a:lnTo>
                <a:lnTo>
                  <a:pt x="327" y="3252"/>
                </a:lnTo>
                <a:lnTo>
                  <a:pt x="373" y="3250"/>
                </a:lnTo>
                <a:lnTo>
                  <a:pt x="411" y="3252"/>
                </a:lnTo>
                <a:lnTo>
                  <a:pt x="450" y="3255"/>
                </a:lnTo>
                <a:lnTo>
                  <a:pt x="486" y="3263"/>
                </a:lnTo>
                <a:lnTo>
                  <a:pt x="523" y="3273"/>
                </a:lnTo>
                <a:lnTo>
                  <a:pt x="575" y="3292"/>
                </a:lnTo>
                <a:lnTo>
                  <a:pt x="619" y="3317"/>
                </a:lnTo>
                <a:lnTo>
                  <a:pt x="657" y="3346"/>
                </a:lnTo>
                <a:lnTo>
                  <a:pt x="688" y="3380"/>
                </a:lnTo>
                <a:lnTo>
                  <a:pt x="707" y="3407"/>
                </a:lnTo>
                <a:lnTo>
                  <a:pt x="719" y="3434"/>
                </a:lnTo>
                <a:lnTo>
                  <a:pt x="726" y="3461"/>
                </a:lnTo>
                <a:lnTo>
                  <a:pt x="730" y="3490"/>
                </a:lnTo>
                <a:lnTo>
                  <a:pt x="726" y="3520"/>
                </a:lnTo>
                <a:lnTo>
                  <a:pt x="719" y="3551"/>
                </a:lnTo>
                <a:lnTo>
                  <a:pt x="703" y="3580"/>
                </a:lnTo>
                <a:lnTo>
                  <a:pt x="682" y="3607"/>
                </a:lnTo>
                <a:lnTo>
                  <a:pt x="667" y="3624"/>
                </a:lnTo>
                <a:lnTo>
                  <a:pt x="648" y="3641"/>
                </a:lnTo>
                <a:lnTo>
                  <a:pt x="628" y="3655"/>
                </a:lnTo>
                <a:lnTo>
                  <a:pt x="605" y="3670"/>
                </a:lnTo>
                <a:lnTo>
                  <a:pt x="580" y="3681"/>
                </a:lnTo>
                <a:lnTo>
                  <a:pt x="554" y="3693"/>
                </a:lnTo>
                <a:lnTo>
                  <a:pt x="527" y="3703"/>
                </a:lnTo>
                <a:lnTo>
                  <a:pt x="496" y="3710"/>
                </a:lnTo>
                <a:lnTo>
                  <a:pt x="467" y="3720"/>
                </a:lnTo>
                <a:lnTo>
                  <a:pt x="436" y="3726"/>
                </a:lnTo>
                <a:lnTo>
                  <a:pt x="404" y="3729"/>
                </a:lnTo>
                <a:lnTo>
                  <a:pt x="367" y="3729"/>
                </a:lnTo>
                <a:lnTo>
                  <a:pt x="323" y="3728"/>
                </a:lnTo>
                <a:lnTo>
                  <a:pt x="279" y="3722"/>
                </a:lnTo>
                <a:lnTo>
                  <a:pt x="236" y="3712"/>
                </a:lnTo>
                <a:lnTo>
                  <a:pt x="194" y="3701"/>
                </a:lnTo>
                <a:lnTo>
                  <a:pt x="146" y="3680"/>
                </a:lnTo>
                <a:lnTo>
                  <a:pt x="106" y="3655"/>
                </a:lnTo>
                <a:lnTo>
                  <a:pt x="71" y="3626"/>
                </a:lnTo>
                <a:lnTo>
                  <a:pt x="42" y="3591"/>
                </a:lnTo>
                <a:lnTo>
                  <a:pt x="27" y="3568"/>
                </a:lnTo>
                <a:lnTo>
                  <a:pt x="15" y="3543"/>
                </a:lnTo>
                <a:lnTo>
                  <a:pt x="10" y="3516"/>
                </a:lnTo>
                <a:lnTo>
                  <a:pt x="8" y="3490"/>
                </a:lnTo>
                <a:lnTo>
                  <a:pt x="8" y="3490"/>
                </a:lnTo>
                <a:close/>
                <a:moveTo>
                  <a:pt x="8" y="4048"/>
                </a:moveTo>
                <a:lnTo>
                  <a:pt x="10" y="4025"/>
                </a:lnTo>
                <a:lnTo>
                  <a:pt x="13" y="4004"/>
                </a:lnTo>
                <a:lnTo>
                  <a:pt x="21" y="3981"/>
                </a:lnTo>
                <a:lnTo>
                  <a:pt x="33" y="3960"/>
                </a:lnTo>
                <a:lnTo>
                  <a:pt x="46" y="3941"/>
                </a:lnTo>
                <a:lnTo>
                  <a:pt x="62" y="3921"/>
                </a:lnTo>
                <a:lnTo>
                  <a:pt x="83" y="3902"/>
                </a:lnTo>
                <a:lnTo>
                  <a:pt x="106" y="3885"/>
                </a:lnTo>
                <a:lnTo>
                  <a:pt x="127" y="3870"/>
                </a:lnTo>
                <a:lnTo>
                  <a:pt x="148" y="3858"/>
                </a:lnTo>
                <a:lnTo>
                  <a:pt x="163" y="3852"/>
                </a:lnTo>
                <a:lnTo>
                  <a:pt x="177" y="3850"/>
                </a:lnTo>
                <a:lnTo>
                  <a:pt x="186" y="3852"/>
                </a:lnTo>
                <a:lnTo>
                  <a:pt x="194" y="3856"/>
                </a:lnTo>
                <a:lnTo>
                  <a:pt x="200" y="3862"/>
                </a:lnTo>
                <a:lnTo>
                  <a:pt x="202" y="3868"/>
                </a:lnTo>
                <a:lnTo>
                  <a:pt x="200" y="3871"/>
                </a:lnTo>
                <a:lnTo>
                  <a:pt x="196" y="3877"/>
                </a:lnTo>
                <a:lnTo>
                  <a:pt x="188" y="3883"/>
                </a:lnTo>
                <a:lnTo>
                  <a:pt x="179" y="3889"/>
                </a:lnTo>
                <a:lnTo>
                  <a:pt x="152" y="3902"/>
                </a:lnTo>
                <a:lnTo>
                  <a:pt x="129" y="3919"/>
                </a:lnTo>
                <a:lnTo>
                  <a:pt x="108" y="3937"/>
                </a:lnTo>
                <a:lnTo>
                  <a:pt x="90" y="3958"/>
                </a:lnTo>
                <a:lnTo>
                  <a:pt x="75" y="3981"/>
                </a:lnTo>
                <a:lnTo>
                  <a:pt x="65" y="4004"/>
                </a:lnTo>
                <a:lnTo>
                  <a:pt x="60" y="4027"/>
                </a:lnTo>
                <a:lnTo>
                  <a:pt x="58" y="4052"/>
                </a:lnTo>
                <a:lnTo>
                  <a:pt x="58" y="4060"/>
                </a:lnTo>
                <a:lnTo>
                  <a:pt x="58" y="4067"/>
                </a:lnTo>
                <a:lnTo>
                  <a:pt x="394" y="4069"/>
                </a:lnTo>
                <a:lnTo>
                  <a:pt x="678" y="4067"/>
                </a:lnTo>
                <a:lnTo>
                  <a:pt x="680" y="4046"/>
                </a:lnTo>
                <a:lnTo>
                  <a:pt x="678" y="4031"/>
                </a:lnTo>
                <a:lnTo>
                  <a:pt x="677" y="4015"/>
                </a:lnTo>
                <a:lnTo>
                  <a:pt x="671" y="4000"/>
                </a:lnTo>
                <a:lnTo>
                  <a:pt x="663" y="3983"/>
                </a:lnTo>
                <a:lnTo>
                  <a:pt x="644" y="3954"/>
                </a:lnTo>
                <a:lnTo>
                  <a:pt x="619" y="3927"/>
                </a:lnTo>
                <a:lnTo>
                  <a:pt x="598" y="3912"/>
                </a:lnTo>
                <a:lnTo>
                  <a:pt x="571" y="3895"/>
                </a:lnTo>
                <a:lnTo>
                  <a:pt x="540" y="3879"/>
                </a:lnTo>
                <a:lnTo>
                  <a:pt x="511" y="3868"/>
                </a:lnTo>
                <a:lnTo>
                  <a:pt x="500" y="3862"/>
                </a:lnTo>
                <a:lnTo>
                  <a:pt x="494" y="3858"/>
                </a:lnTo>
                <a:lnTo>
                  <a:pt x="490" y="3854"/>
                </a:lnTo>
                <a:lnTo>
                  <a:pt x="488" y="3848"/>
                </a:lnTo>
                <a:lnTo>
                  <a:pt x="490" y="3841"/>
                </a:lnTo>
                <a:lnTo>
                  <a:pt x="494" y="3835"/>
                </a:lnTo>
                <a:lnTo>
                  <a:pt x="502" y="3831"/>
                </a:lnTo>
                <a:lnTo>
                  <a:pt x="511" y="3831"/>
                </a:lnTo>
                <a:lnTo>
                  <a:pt x="521" y="3831"/>
                </a:lnTo>
                <a:lnTo>
                  <a:pt x="534" y="3835"/>
                </a:lnTo>
                <a:lnTo>
                  <a:pt x="548" y="3841"/>
                </a:lnTo>
                <a:lnTo>
                  <a:pt x="565" y="3847"/>
                </a:lnTo>
                <a:lnTo>
                  <a:pt x="600" y="3864"/>
                </a:lnTo>
                <a:lnTo>
                  <a:pt x="630" y="3883"/>
                </a:lnTo>
                <a:lnTo>
                  <a:pt x="659" y="3906"/>
                </a:lnTo>
                <a:lnTo>
                  <a:pt x="682" y="3929"/>
                </a:lnTo>
                <a:lnTo>
                  <a:pt x="701" y="3956"/>
                </a:lnTo>
                <a:lnTo>
                  <a:pt x="715" y="3983"/>
                </a:lnTo>
                <a:lnTo>
                  <a:pt x="726" y="4017"/>
                </a:lnTo>
                <a:lnTo>
                  <a:pt x="730" y="4048"/>
                </a:lnTo>
                <a:lnTo>
                  <a:pt x="728" y="4073"/>
                </a:lnTo>
                <a:lnTo>
                  <a:pt x="721" y="4096"/>
                </a:lnTo>
                <a:lnTo>
                  <a:pt x="709" y="4121"/>
                </a:lnTo>
                <a:lnTo>
                  <a:pt x="694" y="4146"/>
                </a:lnTo>
                <a:lnTo>
                  <a:pt x="669" y="4179"/>
                </a:lnTo>
                <a:lnTo>
                  <a:pt x="638" y="4209"/>
                </a:lnTo>
                <a:lnTo>
                  <a:pt x="598" y="4234"/>
                </a:lnTo>
                <a:lnTo>
                  <a:pt x="550" y="4255"/>
                </a:lnTo>
                <a:lnTo>
                  <a:pt x="505" y="4269"/>
                </a:lnTo>
                <a:lnTo>
                  <a:pt x="461" y="4280"/>
                </a:lnTo>
                <a:lnTo>
                  <a:pt x="415" y="4286"/>
                </a:lnTo>
                <a:lnTo>
                  <a:pt x="369" y="4288"/>
                </a:lnTo>
                <a:lnTo>
                  <a:pt x="321" y="4286"/>
                </a:lnTo>
                <a:lnTo>
                  <a:pt x="273" y="4278"/>
                </a:lnTo>
                <a:lnTo>
                  <a:pt x="229" y="4269"/>
                </a:lnTo>
                <a:lnTo>
                  <a:pt x="185" y="4253"/>
                </a:lnTo>
                <a:lnTo>
                  <a:pt x="140" y="4234"/>
                </a:lnTo>
                <a:lnTo>
                  <a:pt x="104" y="4211"/>
                </a:lnTo>
                <a:lnTo>
                  <a:pt x="71" y="4186"/>
                </a:lnTo>
                <a:lnTo>
                  <a:pt x="46" y="4156"/>
                </a:lnTo>
                <a:lnTo>
                  <a:pt x="29" y="4131"/>
                </a:lnTo>
                <a:lnTo>
                  <a:pt x="17" y="4104"/>
                </a:lnTo>
                <a:lnTo>
                  <a:pt x="10" y="4077"/>
                </a:lnTo>
                <a:lnTo>
                  <a:pt x="8" y="4048"/>
                </a:lnTo>
                <a:lnTo>
                  <a:pt x="8" y="4048"/>
                </a:lnTo>
                <a:close/>
                <a:moveTo>
                  <a:pt x="0" y="1461"/>
                </a:moveTo>
                <a:lnTo>
                  <a:pt x="33" y="1424"/>
                </a:lnTo>
                <a:lnTo>
                  <a:pt x="69" y="1384"/>
                </a:lnTo>
                <a:lnTo>
                  <a:pt x="108" y="1338"/>
                </a:lnTo>
                <a:lnTo>
                  <a:pt x="150" y="1290"/>
                </a:lnTo>
                <a:lnTo>
                  <a:pt x="194" y="1238"/>
                </a:lnTo>
                <a:lnTo>
                  <a:pt x="244" y="1182"/>
                </a:lnTo>
                <a:lnTo>
                  <a:pt x="294" y="1123"/>
                </a:lnTo>
                <a:lnTo>
                  <a:pt x="350" y="1060"/>
                </a:lnTo>
                <a:lnTo>
                  <a:pt x="279" y="1060"/>
                </a:lnTo>
                <a:lnTo>
                  <a:pt x="150" y="1061"/>
                </a:lnTo>
                <a:lnTo>
                  <a:pt x="92" y="1061"/>
                </a:lnTo>
                <a:lnTo>
                  <a:pt x="54" y="1061"/>
                </a:lnTo>
                <a:lnTo>
                  <a:pt x="38" y="1060"/>
                </a:lnTo>
                <a:lnTo>
                  <a:pt x="27" y="1058"/>
                </a:lnTo>
                <a:lnTo>
                  <a:pt x="21" y="1052"/>
                </a:lnTo>
                <a:lnTo>
                  <a:pt x="19" y="1042"/>
                </a:lnTo>
                <a:lnTo>
                  <a:pt x="21" y="1035"/>
                </a:lnTo>
                <a:lnTo>
                  <a:pt x="29" y="1029"/>
                </a:lnTo>
                <a:lnTo>
                  <a:pt x="40" y="1025"/>
                </a:lnTo>
                <a:lnTo>
                  <a:pt x="58" y="1023"/>
                </a:lnTo>
                <a:lnTo>
                  <a:pt x="62" y="1023"/>
                </a:lnTo>
                <a:lnTo>
                  <a:pt x="73" y="1023"/>
                </a:lnTo>
                <a:lnTo>
                  <a:pt x="88" y="1023"/>
                </a:lnTo>
                <a:lnTo>
                  <a:pt x="261" y="1025"/>
                </a:lnTo>
                <a:lnTo>
                  <a:pt x="411" y="1027"/>
                </a:lnTo>
                <a:lnTo>
                  <a:pt x="569" y="1025"/>
                </a:lnTo>
                <a:lnTo>
                  <a:pt x="738" y="1025"/>
                </a:lnTo>
                <a:lnTo>
                  <a:pt x="701" y="1065"/>
                </a:lnTo>
                <a:lnTo>
                  <a:pt x="661" y="1113"/>
                </a:lnTo>
                <a:lnTo>
                  <a:pt x="615" y="1167"/>
                </a:lnTo>
                <a:lnTo>
                  <a:pt x="563" y="1228"/>
                </a:lnTo>
                <a:lnTo>
                  <a:pt x="511" y="1288"/>
                </a:lnTo>
                <a:lnTo>
                  <a:pt x="465" y="1342"/>
                </a:lnTo>
                <a:lnTo>
                  <a:pt x="425" y="1386"/>
                </a:lnTo>
                <a:lnTo>
                  <a:pt x="390" y="1424"/>
                </a:lnTo>
                <a:lnTo>
                  <a:pt x="404" y="1424"/>
                </a:lnTo>
                <a:lnTo>
                  <a:pt x="655" y="1420"/>
                </a:lnTo>
                <a:lnTo>
                  <a:pt x="698" y="1420"/>
                </a:lnTo>
                <a:lnTo>
                  <a:pt x="707" y="1422"/>
                </a:lnTo>
                <a:lnTo>
                  <a:pt x="715" y="1426"/>
                </a:lnTo>
                <a:lnTo>
                  <a:pt x="719" y="1432"/>
                </a:lnTo>
                <a:lnTo>
                  <a:pt x="719" y="1440"/>
                </a:lnTo>
                <a:lnTo>
                  <a:pt x="717" y="1449"/>
                </a:lnTo>
                <a:lnTo>
                  <a:pt x="711" y="1455"/>
                </a:lnTo>
                <a:lnTo>
                  <a:pt x="700" y="1459"/>
                </a:lnTo>
                <a:lnTo>
                  <a:pt x="684" y="1461"/>
                </a:lnTo>
                <a:lnTo>
                  <a:pt x="650" y="1461"/>
                </a:lnTo>
                <a:lnTo>
                  <a:pt x="596" y="1459"/>
                </a:lnTo>
                <a:lnTo>
                  <a:pt x="346" y="1459"/>
                </a:lnTo>
                <a:lnTo>
                  <a:pt x="0" y="1461"/>
                </a:lnTo>
                <a:lnTo>
                  <a:pt x="0" y="1461"/>
                </a:lnTo>
                <a:close/>
                <a:moveTo>
                  <a:pt x="0" y="3121"/>
                </a:moveTo>
                <a:lnTo>
                  <a:pt x="33" y="3083"/>
                </a:lnTo>
                <a:lnTo>
                  <a:pt x="69" y="3042"/>
                </a:lnTo>
                <a:lnTo>
                  <a:pt x="108" y="2998"/>
                </a:lnTo>
                <a:lnTo>
                  <a:pt x="150" y="2950"/>
                </a:lnTo>
                <a:lnTo>
                  <a:pt x="194" y="2898"/>
                </a:lnTo>
                <a:lnTo>
                  <a:pt x="244" y="2843"/>
                </a:lnTo>
                <a:lnTo>
                  <a:pt x="294" y="2783"/>
                </a:lnTo>
                <a:lnTo>
                  <a:pt x="350" y="2720"/>
                </a:lnTo>
                <a:lnTo>
                  <a:pt x="279" y="2720"/>
                </a:lnTo>
                <a:lnTo>
                  <a:pt x="150" y="2720"/>
                </a:lnTo>
                <a:lnTo>
                  <a:pt x="92" y="2722"/>
                </a:lnTo>
                <a:lnTo>
                  <a:pt x="54" y="2722"/>
                </a:lnTo>
                <a:lnTo>
                  <a:pt x="38" y="2720"/>
                </a:lnTo>
                <a:lnTo>
                  <a:pt x="27" y="2716"/>
                </a:lnTo>
                <a:lnTo>
                  <a:pt x="21" y="2710"/>
                </a:lnTo>
                <a:lnTo>
                  <a:pt x="19" y="2703"/>
                </a:lnTo>
                <a:lnTo>
                  <a:pt x="21" y="2693"/>
                </a:lnTo>
                <a:lnTo>
                  <a:pt x="29" y="2687"/>
                </a:lnTo>
                <a:lnTo>
                  <a:pt x="40" y="2685"/>
                </a:lnTo>
                <a:lnTo>
                  <a:pt x="58" y="2683"/>
                </a:lnTo>
                <a:lnTo>
                  <a:pt x="62" y="2683"/>
                </a:lnTo>
                <a:lnTo>
                  <a:pt x="73" y="2683"/>
                </a:lnTo>
                <a:lnTo>
                  <a:pt x="88" y="2683"/>
                </a:lnTo>
                <a:lnTo>
                  <a:pt x="261" y="2685"/>
                </a:lnTo>
                <a:lnTo>
                  <a:pt x="411" y="2685"/>
                </a:lnTo>
                <a:lnTo>
                  <a:pt x="569" y="2685"/>
                </a:lnTo>
                <a:lnTo>
                  <a:pt x="738" y="2683"/>
                </a:lnTo>
                <a:lnTo>
                  <a:pt x="701" y="2726"/>
                </a:lnTo>
                <a:lnTo>
                  <a:pt x="661" y="2774"/>
                </a:lnTo>
                <a:lnTo>
                  <a:pt x="615" y="2827"/>
                </a:lnTo>
                <a:lnTo>
                  <a:pt x="563" y="2889"/>
                </a:lnTo>
                <a:lnTo>
                  <a:pt x="511" y="2948"/>
                </a:lnTo>
                <a:lnTo>
                  <a:pt x="465" y="3000"/>
                </a:lnTo>
                <a:lnTo>
                  <a:pt x="425" y="3046"/>
                </a:lnTo>
                <a:lnTo>
                  <a:pt x="390" y="3085"/>
                </a:lnTo>
                <a:lnTo>
                  <a:pt x="404" y="3085"/>
                </a:lnTo>
                <a:lnTo>
                  <a:pt x="655" y="3081"/>
                </a:lnTo>
                <a:lnTo>
                  <a:pt x="698" y="3081"/>
                </a:lnTo>
                <a:lnTo>
                  <a:pt x="707" y="3081"/>
                </a:lnTo>
                <a:lnTo>
                  <a:pt x="715" y="3085"/>
                </a:lnTo>
                <a:lnTo>
                  <a:pt x="719" y="3092"/>
                </a:lnTo>
                <a:lnTo>
                  <a:pt x="719" y="3100"/>
                </a:lnTo>
                <a:lnTo>
                  <a:pt x="717" y="3109"/>
                </a:lnTo>
                <a:lnTo>
                  <a:pt x="711" y="3115"/>
                </a:lnTo>
                <a:lnTo>
                  <a:pt x="700" y="3119"/>
                </a:lnTo>
                <a:lnTo>
                  <a:pt x="684" y="3119"/>
                </a:lnTo>
                <a:lnTo>
                  <a:pt x="650" y="3119"/>
                </a:lnTo>
                <a:lnTo>
                  <a:pt x="596" y="3119"/>
                </a:lnTo>
                <a:lnTo>
                  <a:pt x="346" y="3117"/>
                </a:lnTo>
                <a:lnTo>
                  <a:pt x="0" y="3121"/>
                </a:lnTo>
                <a:lnTo>
                  <a:pt x="0" y="3121"/>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solidFill>
                <a:schemeClr val="accent1"/>
              </a:solidFill>
            </a:endParaRPr>
          </a:p>
        </p:txBody>
      </p:sp>
    </p:spTree>
    <p:custDataLst>
      <p:tags r:id="rId13"/>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Entry_1">
            <a:hlinkClick r:id="rId1" action="ppaction://hlinksldjump"/>
          </p:cNvPr>
          <p:cNvSpPr/>
          <p:nvPr>
            <p:custDataLst>
              <p:tags r:id="rId2"/>
            </p:custDataLst>
          </p:nvPr>
        </p:nvSpPr>
        <p:spPr>
          <a:xfrm>
            <a:off x="4059350" y="1303520"/>
            <a:ext cx="2926558" cy="93041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0" rIns="0" bIns="108000" numCol="1" spcCol="0" rtlCol="0" fromWordArt="0" anchor="b" anchorCtr="0" forceAA="0" compatLnSpc="1">
            <a:normAutofit/>
          </a:bodyPr>
          <a:lstStyle/>
          <a:p>
            <a:r>
              <a:rPr lang="da-DK" altLang="zh-CN" smtClean="0">
                <a:solidFill>
                  <a:schemeClr val="tx1"/>
                </a:solidFill>
              </a:rPr>
              <a:t>LOREM IPSUM DOLOR LOREM </a:t>
            </a:r>
            <a:endParaRPr lang="zh-CN" altLang="en-US" dirty="0">
              <a:solidFill>
                <a:schemeClr val="tx1"/>
              </a:solidFill>
            </a:endParaRPr>
          </a:p>
        </p:txBody>
      </p:sp>
      <p:sp>
        <p:nvSpPr>
          <p:cNvPr id="42" name="MH_Number_1">
            <a:hlinkClick r:id="rId1" action="ppaction://hlinksldjump"/>
          </p:cNvPr>
          <p:cNvSpPr txBox="1">
            <a:spLocks noChangeArrowheads="1"/>
          </p:cNvSpPr>
          <p:nvPr>
            <p:custDataLst>
              <p:tags r:id="rId3"/>
            </p:custDataLst>
          </p:nvPr>
        </p:nvSpPr>
        <p:spPr bwMode="auto">
          <a:xfrm flipH="1">
            <a:off x="4032951" y="1714882"/>
            <a:ext cx="608521" cy="397883"/>
          </a:xfrm>
          <a:custGeom>
            <a:avLst/>
            <a:gdLst/>
            <a:ahLst/>
            <a:cxnLst/>
            <a:rect l="l" t="t" r="r" b="b"/>
            <a:pathLst>
              <a:path w="608521" h="397883">
                <a:moveTo>
                  <a:pt x="427446" y="28538"/>
                </a:moveTo>
                <a:cubicBezTo>
                  <a:pt x="429890" y="28538"/>
                  <a:pt x="432098" y="28602"/>
                  <a:pt x="434070" y="28731"/>
                </a:cubicBezTo>
                <a:lnTo>
                  <a:pt x="435373" y="198397"/>
                </a:lnTo>
                <a:lnTo>
                  <a:pt x="434349" y="342548"/>
                </a:lnTo>
                <a:lnTo>
                  <a:pt x="434169" y="368942"/>
                </a:lnTo>
                <a:cubicBezTo>
                  <a:pt x="405805" y="369248"/>
                  <a:pt x="380604" y="361360"/>
                  <a:pt x="358567" y="345279"/>
                </a:cubicBezTo>
                <a:cubicBezTo>
                  <a:pt x="338192" y="326077"/>
                  <a:pt x="322941" y="304467"/>
                  <a:pt x="312814" y="280450"/>
                </a:cubicBezTo>
                <a:cubicBezTo>
                  <a:pt x="302687" y="256432"/>
                  <a:pt x="297624" y="229350"/>
                  <a:pt x="297624" y="199203"/>
                </a:cubicBezTo>
                <a:cubicBezTo>
                  <a:pt x="297624" y="146178"/>
                  <a:pt x="311245" y="104109"/>
                  <a:pt x="338488" y="72995"/>
                </a:cubicBezTo>
                <a:cubicBezTo>
                  <a:pt x="350567" y="59164"/>
                  <a:pt x="364582" y="48296"/>
                  <a:pt x="380532" y="40393"/>
                </a:cubicBezTo>
                <a:cubicBezTo>
                  <a:pt x="396481" y="32490"/>
                  <a:pt x="412119" y="28538"/>
                  <a:pt x="427446" y="28538"/>
                </a:cubicBezTo>
                <a:close/>
                <a:moveTo>
                  <a:pt x="0" y="3567"/>
                </a:moveTo>
                <a:lnTo>
                  <a:pt x="2285" y="162691"/>
                </a:lnTo>
                <a:lnTo>
                  <a:pt x="0" y="378851"/>
                </a:lnTo>
                <a:lnTo>
                  <a:pt x="0" y="387730"/>
                </a:lnTo>
                <a:lnTo>
                  <a:pt x="166562" y="387730"/>
                </a:lnTo>
                <a:lnTo>
                  <a:pt x="166562" y="373367"/>
                </a:lnTo>
                <a:lnTo>
                  <a:pt x="164367" y="159561"/>
                </a:lnTo>
                <a:lnTo>
                  <a:pt x="163826" y="80490"/>
                </a:lnTo>
                <a:lnTo>
                  <a:pt x="163826" y="76691"/>
                </a:lnTo>
                <a:lnTo>
                  <a:pt x="201312" y="88349"/>
                </a:lnTo>
                <a:cubicBezTo>
                  <a:pt x="205343" y="89818"/>
                  <a:pt x="209186" y="90553"/>
                  <a:pt x="212841" y="90553"/>
                </a:cubicBezTo>
                <a:cubicBezTo>
                  <a:pt x="221868" y="90553"/>
                  <a:pt x="226381" y="85667"/>
                  <a:pt x="226381" y="75894"/>
                </a:cubicBezTo>
                <a:cubicBezTo>
                  <a:pt x="226381" y="69285"/>
                  <a:pt x="224433" y="64847"/>
                  <a:pt x="220535" y="62579"/>
                </a:cubicBezTo>
                <a:cubicBezTo>
                  <a:pt x="216638" y="60311"/>
                  <a:pt x="205335" y="57347"/>
                  <a:pt x="186628" y="53689"/>
                </a:cubicBezTo>
                <a:lnTo>
                  <a:pt x="126349" y="36431"/>
                </a:lnTo>
                <a:lnTo>
                  <a:pt x="103479" y="30335"/>
                </a:lnTo>
                <a:close/>
                <a:moveTo>
                  <a:pt x="428736" y="0"/>
                </a:moveTo>
                <a:cubicBezTo>
                  <a:pt x="384715" y="0"/>
                  <a:pt x="346729" y="19431"/>
                  <a:pt x="314778" y="58293"/>
                </a:cubicBezTo>
                <a:cubicBezTo>
                  <a:pt x="283951" y="95801"/>
                  <a:pt x="268537" y="143491"/>
                  <a:pt x="268537" y="201364"/>
                </a:cubicBezTo>
                <a:cubicBezTo>
                  <a:pt x="268537" y="261452"/>
                  <a:pt x="289735" y="311173"/>
                  <a:pt x="332130" y="350527"/>
                </a:cubicBezTo>
                <a:cubicBezTo>
                  <a:pt x="356940" y="382098"/>
                  <a:pt x="391063" y="397883"/>
                  <a:pt x="434499" y="397883"/>
                </a:cubicBezTo>
                <a:cubicBezTo>
                  <a:pt x="464206" y="397883"/>
                  <a:pt x="493003" y="389255"/>
                  <a:pt x="520892" y="371999"/>
                </a:cubicBezTo>
                <a:cubicBezTo>
                  <a:pt x="550153" y="356150"/>
                  <a:pt x="572920" y="331103"/>
                  <a:pt x="589193" y="296860"/>
                </a:cubicBezTo>
                <a:cubicBezTo>
                  <a:pt x="602078" y="269769"/>
                  <a:pt x="608521" y="237129"/>
                  <a:pt x="608521" y="198942"/>
                </a:cubicBezTo>
                <a:cubicBezTo>
                  <a:pt x="608521" y="137398"/>
                  <a:pt x="591318" y="91425"/>
                  <a:pt x="556912" y="61020"/>
                </a:cubicBezTo>
                <a:cubicBezTo>
                  <a:pt x="540236" y="38574"/>
                  <a:pt x="521384" y="22853"/>
                  <a:pt x="500355" y="13858"/>
                </a:cubicBezTo>
                <a:cubicBezTo>
                  <a:pt x="479326" y="4862"/>
                  <a:pt x="455453" y="243"/>
                  <a:pt x="428736"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000" b="1">
              <a:solidFill>
                <a:srgbClr val="FAA306"/>
              </a:solidFill>
              <a:latin typeface="+mn-lt"/>
              <a:ea typeface="+mn-ea"/>
            </a:endParaRPr>
          </a:p>
        </p:txBody>
      </p:sp>
      <p:sp>
        <p:nvSpPr>
          <p:cNvPr id="10" name="MH_Entry_3">
            <a:hlinkClick r:id="rId4" action="ppaction://hlinksldjump"/>
          </p:cNvPr>
          <p:cNvSpPr/>
          <p:nvPr>
            <p:custDataLst>
              <p:tags r:id="rId5"/>
            </p:custDataLst>
          </p:nvPr>
        </p:nvSpPr>
        <p:spPr>
          <a:xfrm>
            <a:off x="4059350" y="2964497"/>
            <a:ext cx="2926558" cy="93041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0" rIns="0" bIns="108000" numCol="1" spcCol="0" rtlCol="0" fromWordArt="0" anchor="b" anchorCtr="0" forceAA="0" compatLnSpc="1">
            <a:normAutofit/>
          </a:bodyPr>
          <a:lstStyle/>
          <a:p>
            <a:r>
              <a:rPr lang="da-DK" altLang="zh-CN" smtClean="0">
                <a:solidFill>
                  <a:schemeClr val="tx1"/>
                </a:solidFill>
              </a:rPr>
              <a:t>LOREM IPSUM DOLOR LOREM </a:t>
            </a:r>
            <a:endParaRPr lang="zh-CN" altLang="en-US" dirty="0">
              <a:solidFill>
                <a:schemeClr val="tx1"/>
              </a:solidFill>
            </a:endParaRPr>
          </a:p>
        </p:txBody>
      </p:sp>
      <p:sp>
        <p:nvSpPr>
          <p:cNvPr id="44" name="MH_Number_3">
            <a:hlinkClick r:id="rId4" action="ppaction://hlinksldjump"/>
          </p:cNvPr>
          <p:cNvSpPr txBox="1">
            <a:spLocks noChangeArrowheads="1"/>
          </p:cNvSpPr>
          <p:nvPr>
            <p:custDataLst>
              <p:tags r:id="rId6"/>
            </p:custDataLst>
          </p:nvPr>
        </p:nvSpPr>
        <p:spPr bwMode="auto">
          <a:xfrm flipH="1">
            <a:off x="4023424" y="3375768"/>
            <a:ext cx="698562" cy="397883"/>
          </a:xfrm>
          <a:custGeom>
            <a:avLst/>
            <a:gdLst/>
            <a:ahLst/>
            <a:cxnLst/>
            <a:rect l="l" t="t" r="r" b="b"/>
            <a:pathLst>
              <a:path w="698562" h="397883">
                <a:moveTo>
                  <a:pt x="517487" y="28538"/>
                </a:moveTo>
                <a:cubicBezTo>
                  <a:pt x="519931" y="28538"/>
                  <a:pt x="522139" y="28602"/>
                  <a:pt x="524111" y="28731"/>
                </a:cubicBezTo>
                <a:lnTo>
                  <a:pt x="525414" y="198397"/>
                </a:lnTo>
                <a:lnTo>
                  <a:pt x="524390" y="342548"/>
                </a:lnTo>
                <a:lnTo>
                  <a:pt x="524210" y="368942"/>
                </a:lnTo>
                <a:cubicBezTo>
                  <a:pt x="495846" y="369248"/>
                  <a:pt x="470645" y="361360"/>
                  <a:pt x="448608" y="345279"/>
                </a:cubicBezTo>
                <a:cubicBezTo>
                  <a:pt x="428233" y="326077"/>
                  <a:pt x="412982" y="304467"/>
                  <a:pt x="402855" y="280450"/>
                </a:cubicBezTo>
                <a:cubicBezTo>
                  <a:pt x="392728" y="256432"/>
                  <a:pt x="387665" y="229350"/>
                  <a:pt x="387665" y="199203"/>
                </a:cubicBezTo>
                <a:cubicBezTo>
                  <a:pt x="387665" y="146178"/>
                  <a:pt x="401286" y="104109"/>
                  <a:pt x="428529" y="72995"/>
                </a:cubicBezTo>
                <a:cubicBezTo>
                  <a:pt x="440608" y="59164"/>
                  <a:pt x="454623" y="48296"/>
                  <a:pt x="470573" y="40393"/>
                </a:cubicBezTo>
                <a:cubicBezTo>
                  <a:pt x="486522" y="32490"/>
                  <a:pt x="502160" y="28538"/>
                  <a:pt x="517487" y="28538"/>
                </a:cubicBezTo>
                <a:close/>
                <a:moveTo>
                  <a:pt x="160169" y="0"/>
                </a:moveTo>
                <a:cubicBezTo>
                  <a:pt x="121764" y="0"/>
                  <a:pt x="90679" y="6992"/>
                  <a:pt x="66915" y="20975"/>
                </a:cubicBezTo>
                <a:cubicBezTo>
                  <a:pt x="50454" y="29527"/>
                  <a:pt x="38296" y="40464"/>
                  <a:pt x="30441" y="53785"/>
                </a:cubicBezTo>
                <a:cubicBezTo>
                  <a:pt x="22586" y="67107"/>
                  <a:pt x="18659" y="81752"/>
                  <a:pt x="18659" y="97722"/>
                </a:cubicBezTo>
                <a:cubicBezTo>
                  <a:pt x="18659" y="124799"/>
                  <a:pt x="29596" y="146274"/>
                  <a:pt x="51471" y="162146"/>
                </a:cubicBezTo>
                <a:cubicBezTo>
                  <a:pt x="66176" y="172792"/>
                  <a:pt x="83230" y="180359"/>
                  <a:pt x="102636" y="184847"/>
                </a:cubicBezTo>
                <a:lnTo>
                  <a:pt x="115970" y="187133"/>
                </a:lnTo>
                <a:lnTo>
                  <a:pt x="106823" y="187623"/>
                </a:lnTo>
                <a:cubicBezTo>
                  <a:pt x="72660" y="191850"/>
                  <a:pt x="45755" y="202952"/>
                  <a:pt x="26106" y="220928"/>
                </a:cubicBezTo>
                <a:cubicBezTo>
                  <a:pt x="8702" y="236792"/>
                  <a:pt x="0" y="256889"/>
                  <a:pt x="0" y="281219"/>
                </a:cubicBezTo>
                <a:cubicBezTo>
                  <a:pt x="0" y="304406"/>
                  <a:pt x="8190" y="325437"/>
                  <a:pt x="24571" y="344310"/>
                </a:cubicBezTo>
                <a:cubicBezTo>
                  <a:pt x="55422" y="380025"/>
                  <a:pt x="105992" y="397883"/>
                  <a:pt x="176282" y="397883"/>
                </a:cubicBezTo>
                <a:cubicBezTo>
                  <a:pt x="229664" y="397883"/>
                  <a:pt x="272112" y="387291"/>
                  <a:pt x="303626" y="366108"/>
                </a:cubicBezTo>
                <a:cubicBezTo>
                  <a:pt x="325486" y="351602"/>
                  <a:pt x="336417" y="337423"/>
                  <a:pt x="336417" y="323572"/>
                </a:cubicBezTo>
                <a:cubicBezTo>
                  <a:pt x="336417" y="318890"/>
                  <a:pt x="334747" y="315012"/>
                  <a:pt x="331409" y="311940"/>
                </a:cubicBezTo>
                <a:cubicBezTo>
                  <a:pt x="328070" y="308867"/>
                  <a:pt x="324147" y="307330"/>
                  <a:pt x="319640" y="307330"/>
                </a:cubicBezTo>
                <a:cubicBezTo>
                  <a:pt x="314086" y="307330"/>
                  <a:pt x="309950" y="308687"/>
                  <a:pt x="307234" y="311399"/>
                </a:cubicBezTo>
                <a:cubicBezTo>
                  <a:pt x="304517" y="314112"/>
                  <a:pt x="300839" y="319456"/>
                  <a:pt x="296200" y="327430"/>
                </a:cubicBezTo>
                <a:cubicBezTo>
                  <a:pt x="290580" y="337663"/>
                  <a:pt x="280949" y="345898"/>
                  <a:pt x="267306" y="352135"/>
                </a:cubicBezTo>
                <a:cubicBezTo>
                  <a:pt x="242427" y="363606"/>
                  <a:pt x="214032" y="369341"/>
                  <a:pt x="182121" y="369341"/>
                </a:cubicBezTo>
                <a:lnTo>
                  <a:pt x="179184" y="369277"/>
                </a:lnTo>
                <a:lnTo>
                  <a:pt x="179184" y="200588"/>
                </a:lnTo>
                <a:lnTo>
                  <a:pt x="214213" y="200588"/>
                </a:lnTo>
                <a:cubicBezTo>
                  <a:pt x="223998" y="200588"/>
                  <a:pt x="230713" y="199780"/>
                  <a:pt x="234358" y="198163"/>
                </a:cubicBezTo>
                <a:cubicBezTo>
                  <a:pt x="238004" y="196547"/>
                  <a:pt x="239827" y="192552"/>
                  <a:pt x="239827" y="186178"/>
                </a:cubicBezTo>
                <a:cubicBezTo>
                  <a:pt x="239827" y="179586"/>
                  <a:pt x="237988" y="175401"/>
                  <a:pt x="234309" y="173622"/>
                </a:cubicBezTo>
                <a:cubicBezTo>
                  <a:pt x="230630" y="171842"/>
                  <a:pt x="223843" y="170953"/>
                  <a:pt x="213948" y="170953"/>
                </a:cubicBezTo>
                <a:lnTo>
                  <a:pt x="179184" y="170953"/>
                </a:lnTo>
                <a:lnTo>
                  <a:pt x="179184" y="29293"/>
                </a:lnTo>
                <a:cubicBezTo>
                  <a:pt x="217135" y="28801"/>
                  <a:pt x="247206" y="40972"/>
                  <a:pt x="269398" y="65805"/>
                </a:cubicBezTo>
                <a:cubicBezTo>
                  <a:pt x="277476" y="74255"/>
                  <a:pt x="284705" y="78479"/>
                  <a:pt x="291085" y="78479"/>
                </a:cubicBezTo>
                <a:cubicBezTo>
                  <a:pt x="295601" y="78479"/>
                  <a:pt x="299346" y="76602"/>
                  <a:pt x="302320" y="72848"/>
                </a:cubicBezTo>
                <a:cubicBezTo>
                  <a:pt x="305294" y="69093"/>
                  <a:pt x="306781" y="64838"/>
                  <a:pt x="306781" y="60081"/>
                </a:cubicBezTo>
                <a:cubicBezTo>
                  <a:pt x="306781" y="51309"/>
                  <a:pt x="298723" y="41546"/>
                  <a:pt x="282608" y="30793"/>
                </a:cubicBezTo>
                <a:cubicBezTo>
                  <a:pt x="252107" y="10265"/>
                  <a:pt x="211294" y="0"/>
                  <a:pt x="160169" y="0"/>
                </a:cubicBezTo>
                <a:close/>
                <a:moveTo>
                  <a:pt x="518777" y="0"/>
                </a:moveTo>
                <a:cubicBezTo>
                  <a:pt x="474756" y="0"/>
                  <a:pt x="436770" y="19431"/>
                  <a:pt x="404819" y="58294"/>
                </a:cubicBezTo>
                <a:cubicBezTo>
                  <a:pt x="373992" y="95801"/>
                  <a:pt x="358578" y="143491"/>
                  <a:pt x="358578" y="201364"/>
                </a:cubicBezTo>
                <a:cubicBezTo>
                  <a:pt x="358578" y="261452"/>
                  <a:pt x="379776" y="311173"/>
                  <a:pt x="422171" y="350527"/>
                </a:cubicBezTo>
                <a:cubicBezTo>
                  <a:pt x="446981" y="382098"/>
                  <a:pt x="481104" y="397883"/>
                  <a:pt x="524540" y="397883"/>
                </a:cubicBezTo>
                <a:cubicBezTo>
                  <a:pt x="554247" y="397883"/>
                  <a:pt x="583044" y="389255"/>
                  <a:pt x="610933" y="371999"/>
                </a:cubicBezTo>
                <a:cubicBezTo>
                  <a:pt x="640194" y="356150"/>
                  <a:pt x="662961" y="331103"/>
                  <a:pt x="679234" y="296860"/>
                </a:cubicBezTo>
                <a:cubicBezTo>
                  <a:pt x="692119" y="269769"/>
                  <a:pt x="698562" y="237129"/>
                  <a:pt x="698562" y="198942"/>
                </a:cubicBezTo>
                <a:cubicBezTo>
                  <a:pt x="698562" y="137398"/>
                  <a:pt x="681359" y="91425"/>
                  <a:pt x="646953" y="61020"/>
                </a:cubicBezTo>
                <a:cubicBezTo>
                  <a:pt x="630277" y="38574"/>
                  <a:pt x="611425" y="22853"/>
                  <a:pt x="590396" y="13858"/>
                </a:cubicBezTo>
                <a:cubicBezTo>
                  <a:pt x="569367" y="4862"/>
                  <a:pt x="545494" y="243"/>
                  <a:pt x="518777"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000" b="1">
              <a:solidFill>
                <a:srgbClr val="FAA306"/>
              </a:solidFill>
              <a:latin typeface="+mn-lt"/>
              <a:ea typeface="+mn-ea"/>
            </a:endParaRPr>
          </a:p>
        </p:txBody>
      </p:sp>
      <p:sp>
        <p:nvSpPr>
          <p:cNvPr id="22" name="MH_Entry_2">
            <a:hlinkClick r:id="rId7" action="ppaction://hlinksldjump"/>
          </p:cNvPr>
          <p:cNvSpPr/>
          <p:nvPr>
            <p:custDataLst>
              <p:tags r:id="rId8"/>
            </p:custDataLst>
          </p:nvPr>
        </p:nvSpPr>
        <p:spPr>
          <a:xfrm>
            <a:off x="7822815" y="2133303"/>
            <a:ext cx="2926558" cy="93041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0" rIns="0" bIns="108000" numCol="1" spcCol="0" rtlCol="0" fromWordArt="0" anchor="b" anchorCtr="0" forceAA="0" compatLnSpc="1">
            <a:normAutofit/>
          </a:bodyPr>
          <a:lstStyle/>
          <a:p>
            <a:r>
              <a:rPr lang="da-DK" altLang="zh-CN" smtClean="0">
                <a:solidFill>
                  <a:schemeClr val="tx1"/>
                </a:solidFill>
              </a:rPr>
              <a:t>LOREM IPSUM DOLOR LOREM </a:t>
            </a:r>
            <a:endParaRPr lang="zh-CN" altLang="en-US" dirty="0">
              <a:solidFill>
                <a:schemeClr val="tx1"/>
              </a:solidFill>
            </a:endParaRPr>
          </a:p>
        </p:txBody>
      </p:sp>
      <p:sp>
        <p:nvSpPr>
          <p:cNvPr id="43" name="MH_Number_2">
            <a:hlinkClick r:id="rId7" action="ppaction://hlinksldjump"/>
          </p:cNvPr>
          <p:cNvSpPr txBox="1">
            <a:spLocks noChangeArrowheads="1"/>
          </p:cNvSpPr>
          <p:nvPr>
            <p:custDataLst>
              <p:tags r:id="rId9"/>
            </p:custDataLst>
          </p:nvPr>
        </p:nvSpPr>
        <p:spPr bwMode="auto">
          <a:xfrm flipH="1">
            <a:off x="7786891" y="2544665"/>
            <a:ext cx="705971" cy="397883"/>
          </a:xfrm>
          <a:custGeom>
            <a:avLst/>
            <a:gdLst/>
            <a:ahLst/>
            <a:cxnLst/>
            <a:rect l="l" t="t" r="r" b="b"/>
            <a:pathLst>
              <a:path w="705971" h="397883">
                <a:moveTo>
                  <a:pt x="524896" y="28538"/>
                </a:moveTo>
                <a:cubicBezTo>
                  <a:pt x="527340" y="28538"/>
                  <a:pt x="529548" y="28602"/>
                  <a:pt x="531520" y="28731"/>
                </a:cubicBezTo>
                <a:lnTo>
                  <a:pt x="532823" y="198397"/>
                </a:lnTo>
                <a:lnTo>
                  <a:pt x="531799" y="342548"/>
                </a:lnTo>
                <a:lnTo>
                  <a:pt x="531619" y="368942"/>
                </a:lnTo>
                <a:cubicBezTo>
                  <a:pt x="503255" y="369248"/>
                  <a:pt x="478055" y="361360"/>
                  <a:pt x="456017" y="345279"/>
                </a:cubicBezTo>
                <a:cubicBezTo>
                  <a:pt x="435642" y="326077"/>
                  <a:pt x="420392" y="304467"/>
                  <a:pt x="410264" y="280450"/>
                </a:cubicBezTo>
                <a:cubicBezTo>
                  <a:pt x="400137" y="256432"/>
                  <a:pt x="395074" y="229350"/>
                  <a:pt x="395074" y="199203"/>
                </a:cubicBezTo>
                <a:cubicBezTo>
                  <a:pt x="395074" y="146178"/>
                  <a:pt x="408695" y="104109"/>
                  <a:pt x="435938" y="72995"/>
                </a:cubicBezTo>
                <a:cubicBezTo>
                  <a:pt x="448018" y="59164"/>
                  <a:pt x="462032" y="48296"/>
                  <a:pt x="477982" y="40393"/>
                </a:cubicBezTo>
                <a:cubicBezTo>
                  <a:pt x="493931" y="32490"/>
                  <a:pt x="509569" y="28538"/>
                  <a:pt x="524896" y="28538"/>
                </a:cubicBezTo>
                <a:close/>
                <a:moveTo>
                  <a:pt x="156139" y="0"/>
                </a:moveTo>
                <a:cubicBezTo>
                  <a:pt x="119294" y="0"/>
                  <a:pt x="87550" y="6477"/>
                  <a:pt x="60904" y="19431"/>
                </a:cubicBezTo>
                <a:cubicBezTo>
                  <a:pt x="40816" y="29101"/>
                  <a:pt x="25196" y="43269"/>
                  <a:pt x="14046" y="61934"/>
                </a:cubicBezTo>
                <a:cubicBezTo>
                  <a:pt x="4865" y="77374"/>
                  <a:pt x="274" y="94610"/>
                  <a:pt x="274" y="113641"/>
                </a:cubicBezTo>
                <a:cubicBezTo>
                  <a:pt x="274" y="128393"/>
                  <a:pt x="2918" y="143232"/>
                  <a:pt x="8206" y="158156"/>
                </a:cubicBezTo>
                <a:cubicBezTo>
                  <a:pt x="13494" y="173081"/>
                  <a:pt x="22246" y="190934"/>
                  <a:pt x="34463" y="211714"/>
                </a:cubicBezTo>
                <a:cubicBezTo>
                  <a:pt x="55489" y="247155"/>
                  <a:pt x="80269" y="284521"/>
                  <a:pt x="108804" y="323812"/>
                </a:cubicBezTo>
                <a:lnTo>
                  <a:pt x="139636" y="359467"/>
                </a:lnTo>
                <a:lnTo>
                  <a:pt x="135528" y="359467"/>
                </a:lnTo>
                <a:cubicBezTo>
                  <a:pt x="86768" y="359284"/>
                  <a:pt x="51786" y="357820"/>
                  <a:pt x="30583" y="355076"/>
                </a:cubicBezTo>
                <a:cubicBezTo>
                  <a:pt x="23605" y="353796"/>
                  <a:pt x="18202" y="353155"/>
                  <a:pt x="14372" y="353155"/>
                </a:cubicBezTo>
                <a:cubicBezTo>
                  <a:pt x="4790" y="353155"/>
                  <a:pt x="0" y="358059"/>
                  <a:pt x="0" y="367866"/>
                </a:cubicBezTo>
                <a:cubicBezTo>
                  <a:pt x="0" y="377467"/>
                  <a:pt x="3851" y="383380"/>
                  <a:pt x="11555" y="385603"/>
                </a:cubicBezTo>
                <a:cubicBezTo>
                  <a:pt x="16059" y="387021"/>
                  <a:pt x="22648" y="387730"/>
                  <a:pt x="31320" y="387730"/>
                </a:cubicBezTo>
                <a:lnTo>
                  <a:pt x="342179" y="387730"/>
                </a:lnTo>
                <a:cubicBezTo>
                  <a:pt x="309771" y="343766"/>
                  <a:pt x="282668" y="307363"/>
                  <a:pt x="260868" y="278522"/>
                </a:cubicBezTo>
                <a:cubicBezTo>
                  <a:pt x="239069" y="249682"/>
                  <a:pt x="216392" y="217762"/>
                  <a:pt x="192836" y="182765"/>
                </a:cubicBezTo>
                <a:cubicBezTo>
                  <a:pt x="166916" y="144131"/>
                  <a:pt x="148877" y="115541"/>
                  <a:pt x="138718" y="96993"/>
                </a:cubicBezTo>
                <a:cubicBezTo>
                  <a:pt x="128560" y="78445"/>
                  <a:pt x="123481" y="65005"/>
                  <a:pt x="123481" y="56673"/>
                </a:cubicBezTo>
                <a:cubicBezTo>
                  <a:pt x="123481" y="47746"/>
                  <a:pt x="126968" y="41008"/>
                  <a:pt x="133944" y="36459"/>
                </a:cubicBezTo>
                <a:cubicBezTo>
                  <a:pt x="140920" y="31910"/>
                  <a:pt x="152177" y="29636"/>
                  <a:pt x="167715" y="29636"/>
                </a:cubicBezTo>
                <a:cubicBezTo>
                  <a:pt x="183779" y="29636"/>
                  <a:pt x="200244" y="32319"/>
                  <a:pt x="217110" y="37685"/>
                </a:cubicBezTo>
                <a:cubicBezTo>
                  <a:pt x="233976" y="43052"/>
                  <a:pt x="251145" y="50500"/>
                  <a:pt x="268618" y="60030"/>
                </a:cubicBezTo>
                <a:cubicBezTo>
                  <a:pt x="273715" y="67670"/>
                  <a:pt x="279474" y="77293"/>
                  <a:pt x="285897" y="88898"/>
                </a:cubicBezTo>
                <a:cubicBezTo>
                  <a:pt x="292320" y="100503"/>
                  <a:pt x="295531" y="112005"/>
                  <a:pt x="295531" y="123404"/>
                </a:cubicBezTo>
                <a:cubicBezTo>
                  <a:pt x="295531" y="131181"/>
                  <a:pt x="294533" y="137681"/>
                  <a:pt x="292538" y="142901"/>
                </a:cubicBezTo>
                <a:cubicBezTo>
                  <a:pt x="290543" y="148122"/>
                  <a:pt x="285937" y="155966"/>
                  <a:pt x="278720" y="166434"/>
                </a:cubicBezTo>
                <a:cubicBezTo>
                  <a:pt x="276207" y="170372"/>
                  <a:pt x="274951" y="174051"/>
                  <a:pt x="274951" y="177470"/>
                </a:cubicBezTo>
                <a:cubicBezTo>
                  <a:pt x="274951" y="181694"/>
                  <a:pt x="276580" y="185369"/>
                  <a:pt x="279839" y="188493"/>
                </a:cubicBezTo>
                <a:cubicBezTo>
                  <a:pt x="283097" y="191617"/>
                  <a:pt x="286794" y="193179"/>
                  <a:pt x="290930" y="193179"/>
                </a:cubicBezTo>
                <a:cubicBezTo>
                  <a:pt x="300423" y="193179"/>
                  <a:pt x="308639" y="185983"/>
                  <a:pt x="315579" y="171589"/>
                </a:cubicBezTo>
                <a:cubicBezTo>
                  <a:pt x="322520" y="157196"/>
                  <a:pt x="325990" y="142289"/>
                  <a:pt x="325990" y="126868"/>
                </a:cubicBezTo>
                <a:cubicBezTo>
                  <a:pt x="325990" y="105619"/>
                  <a:pt x="319607" y="85511"/>
                  <a:pt x="306841" y="66543"/>
                </a:cubicBezTo>
                <a:cubicBezTo>
                  <a:pt x="292450" y="45039"/>
                  <a:pt x="272205" y="28573"/>
                  <a:pt x="246109" y="17144"/>
                </a:cubicBezTo>
                <a:cubicBezTo>
                  <a:pt x="220012" y="5715"/>
                  <a:pt x="190022" y="0"/>
                  <a:pt x="156139" y="0"/>
                </a:cubicBezTo>
                <a:close/>
                <a:moveTo>
                  <a:pt x="526186" y="0"/>
                </a:moveTo>
                <a:cubicBezTo>
                  <a:pt x="482165" y="0"/>
                  <a:pt x="444179" y="19431"/>
                  <a:pt x="412228" y="58293"/>
                </a:cubicBezTo>
                <a:cubicBezTo>
                  <a:pt x="381401" y="95801"/>
                  <a:pt x="365987" y="143491"/>
                  <a:pt x="365987" y="201364"/>
                </a:cubicBezTo>
                <a:cubicBezTo>
                  <a:pt x="365987" y="261452"/>
                  <a:pt x="387185" y="311173"/>
                  <a:pt x="429580" y="350527"/>
                </a:cubicBezTo>
                <a:cubicBezTo>
                  <a:pt x="454390" y="382098"/>
                  <a:pt x="488513" y="397883"/>
                  <a:pt x="531949" y="397883"/>
                </a:cubicBezTo>
                <a:cubicBezTo>
                  <a:pt x="561656" y="397883"/>
                  <a:pt x="590454" y="389255"/>
                  <a:pt x="618343" y="371999"/>
                </a:cubicBezTo>
                <a:cubicBezTo>
                  <a:pt x="647603" y="356150"/>
                  <a:pt x="670370" y="331103"/>
                  <a:pt x="686643" y="296860"/>
                </a:cubicBezTo>
                <a:cubicBezTo>
                  <a:pt x="699528" y="269769"/>
                  <a:pt x="705971" y="237129"/>
                  <a:pt x="705971" y="198942"/>
                </a:cubicBezTo>
                <a:cubicBezTo>
                  <a:pt x="705971" y="137398"/>
                  <a:pt x="688768" y="91425"/>
                  <a:pt x="654362" y="61020"/>
                </a:cubicBezTo>
                <a:cubicBezTo>
                  <a:pt x="637686" y="38574"/>
                  <a:pt x="618834" y="22853"/>
                  <a:pt x="597805" y="13858"/>
                </a:cubicBezTo>
                <a:cubicBezTo>
                  <a:pt x="576776" y="4862"/>
                  <a:pt x="552903" y="243"/>
                  <a:pt x="526186"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000" b="1">
              <a:solidFill>
                <a:srgbClr val="FAA306"/>
              </a:solidFill>
              <a:latin typeface="+mn-lt"/>
              <a:ea typeface="+mn-ea"/>
            </a:endParaRPr>
          </a:p>
        </p:txBody>
      </p:sp>
      <p:sp>
        <p:nvSpPr>
          <p:cNvPr id="25" name="MH_Entry_4">
            <a:hlinkClick r:id="rId10" action="ppaction://hlinksldjump"/>
          </p:cNvPr>
          <p:cNvSpPr/>
          <p:nvPr>
            <p:custDataLst>
              <p:tags r:id="rId11"/>
            </p:custDataLst>
          </p:nvPr>
        </p:nvSpPr>
        <p:spPr>
          <a:xfrm>
            <a:off x="7822815" y="3794280"/>
            <a:ext cx="2926558" cy="93041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chemeClr val="bg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0" rIns="0" bIns="108000" numCol="1" spcCol="0" rtlCol="0" fromWordArt="0" anchor="b" anchorCtr="0" forceAA="0" compatLnSpc="1">
            <a:normAutofit/>
          </a:bodyPr>
          <a:lstStyle/>
          <a:p>
            <a:r>
              <a:rPr lang="da-DK" altLang="zh-CN" smtClean="0">
                <a:solidFill>
                  <a:schemeClr val="tx1"/>
                </a:solidFill>
              </a:rPr>
              <a:t>LOREM IPSUM DOLOR LOREM </a:t>
            </a:r>
            <a:endParaRPr lang="zh-CN" altLang="en-US" dirty="0">
              <a:solidFill>
                <a:schemeClr val="tx1"/>
              </a:solidFill>
            </a:endParaRPr>
          </a:p>
        </p:txBody>
      </p:sp>
      <p:sp>
        <p:nvSpPr>
          <p:cNvPr id="46" name="MH_Number_4">
            <a:hlinkClick r:id="rId10" action="ppaction://hlinksldjump"/>
          </p:cNvPr>
          <p:cNvSpPr txBox="1">
            <a:spLocks noChangeArrowheads="1"/>
          </p:cNvSpPr>
          <p:nvPr>
            <p:custDataLst>
              <p:tags r:id="rId12"/>
            </p:custDataLst>
          </p:nvPr>
        </p:nvSpPr>
        <p:spPr bwMode="auto">
          <a:xfrm flipH="1">
            <a:off x="7786859" y="4199102"/>
            <a:ext cx="709069" cy="417502"/>
          </a:xfrm>
          <a:custGeom>
            <a:avLst/>
            <a:gdLst/>
            <a:ahLst/>
            <a:cxnLst/>
            <a:rect l="l" t="t" r="r" b="b"/>
            <a:pathLst>
              <a:path w="709069" h="417502">
                <a:moveTo>
                  <a:pt x="217053" y="199798"/>
                </a:moveTo>
                <a:lnTo>
                  <a:pt x="313389" y="304757"/>
                </a:lnTo>
                <a:cubicBezTo>
                  <a:pt x="301127" y="305086"/>
                  <a:pt x="284045" y="305250"/>
                  <a:pt x="262144" y="305250"/>
                </a:cubicBezTo>
                <a:lnTo>
                  <a:pt x="217053" y="304847"/>
                </a:lnTo>
                <a:close/>
                <a:moveTo>
                  <a:pt x="527994" y="48157"/>
                </a:moveTo>
                <a:cubicBezTo>
                  <a:pt x="530438" y="48157"/>
                  <a:pt x="532646" y="48221"/>
                  <a:pt x="534618" y="48350"/>
                </a:cubicBezTo>
                <a:lnTo>
                  <a:pt x="535921" y="218016"/>
                </a:lnTo>
                <a:lnTo>
                  <a:pt x="534897" y="362167"/>
                </a:lnTo>
                <a:lnTo>
                  <a:pt x="534717" y="388561"/>
                </a:lnTo>
                <a:cubicBezTo>
                  <a:pt x="506353" y="388867"/>
                  <a:pt x="481153" y="380979"/>
                  <a:pt x="459115" y="364898"/>
                </a:cubicBezTo>
                <a:cubicBezTo>
                  <a:pt x="438740" y="345696"/>
                  <a:pt x="423490" y="324086"/>
                  <a:pt x="413362" y="300069"/>
                </a:cubicBezTo>
                <a:cubicBezTo>
                  <a:pt x="403235" y="276051"/>
                  <a:pt x="398172" y="248969"/>
                  <a:pt x="398172" y="218822"/>
                </a:cubicBezTo>
                <a:cubicBezTo>
                  <a:pt x="398172" y="165797"/>
                  <a:pt x="411793" y="123728"/>
                  <a:pt x="439036" y="92614"/>
                </a:cubicBezTo>
                <a:cubicBezTo>
                  <a:pt x="451116" y="78783"/>
                  <a:pt x="465130" y="67915"/>
                  <a:pt x="481080" y="60012"/>
                </a:cubicBezTo>
                <a:cubicBezTo>
                  <a:pt x="497029" y="52109"/>
                  <a:pt x="512667" y="48157"/>
                  <a:pt x="527994" y="48157"/>
                </a:cubicBezTo>
                <a:close/>
                <a:moveTo>
                  <a:pt x="529284" y="19619"/>
                </a:moveTo>
                <a:cubicBezTo>
                  <a:pt x="485263" y="19619"/>
                  <a:pt x="447277" y="39050"/>
                  <a:pt x="415326" y="77913"/>
                </a:cubicBezTo>
                <a:cubicBezTo>
                  <a:pt x="384499" y="115420"/>
                  <a:pt x="369085" y="163110"/>
                  <a:pt x="369085" y="220983"/>
                </a:cubicBezTo>
                <a:cubicBezTo>
                  <a:pt x="369085" y="281071"/>
                  <a:pt x="390283" y="330792"/>
                  <a:pt x="432678" y="370146"/>
                </a:cubicBezTo>
                <a:cubicBezTo>
                  <a:pt x="457488" y="401717"/>
                  <a:pt x="491611" y="417502"/>
                  <a:pt x="535047" y="417502"/>
                </a:cubicBezTo>
                <a:cubicBezTo>
                  <a:pt x="564754" y="417502"/>
                  <a:pt x="593552" y="408874"/>
                  <a:pt x="621441" y="391618"/>
                </a:cubicBezTo>
                <a:cubicBezTo>
                  <a:pt x="650701" y="375769"/>
                  <a:pt x="673468" y="350722"/>
                  <a:pt x="689741" y="316479"/>
                </a:cubicBezTo>
                <a:cubicBezTo>
                  <a:pt x="702626" y="289388"/>
                  <a:pt x="709069" y="256748"/>
                  <a:pt x="709069" y="218561"/>
                </a:cubicBezTo>
                <a:cubicBezTo>
                  <a:pt x="709069" y="157017"/>
                  <a:pt x="691866" y="111044"/>
                  <a:pt x="657460" y="80639"/>
                </a:cubicBezTo>
                <a:cubicBezTo>
                  <a:pt x="640784" y="58193"/>
                  <a:pt x="621932" y="42472"/>
                  <a:pt x="600903" y="33477"/>
                </a:cubicBezTo>
                <a:cubicBezTo>
                  <a:pt x="579874" y="24481"/>
                  <a:pt x="556001" y="19862"/>
                  <a:pt x="529284" y="19619"/>
                </a:cubicBezTo>
                <a:close/>
                <a:moveTo>
                  <a:pt x="54881" y="0"/>
                </a:moveTo>
                <a:lnTo>
                  <a:pt x="55241" y="24953"/>
                </a:lnTo>
                <a:lnTo>
                  <a:pt x="55957" y="110090"/>
                </a:lnTo>
                <a:lnTo>
                  <a:pt x="56523" y="231157"/>
                </a:lnTo>
                <a:lnTo>
                  <a:pt x="55828" y="304103"/>
                </a:lnTo>
                <a:lnTo>
                  <a:pt x="52402" y="303209"/>
                </a:lnTo>
                <a:lnTo>
                  <a:pt x="22733" y="302107"/>
                </a:lnTo>
                <a:lnTo>
                  <a:pt x="13566" y="301473"/>
                </a:lnTo>
                <a:cubicBezTo>
                  <a:pt x="4522" y="301473"/>
                  <a:pt x="0" y="306724"/>
                  <a:pt x="0" y="317225"/>
                </a:cubicBezTo>
                <a:cubicBezTo>
                  <a:pt x="0" y="326140"/>
                  <a:pt x="3843" y="331193"/>
                  <a:pt x="11529" y="332382"/>
                </a:cubicBezTo>
                <a:cubicBezTo>
                  <a:pt x="12701" y="332776"/>
                  <a:pt x="19749" y="333069"/>
                  <a:pt x="32671" y="333261"/>
                </a:cubicBezTo>
                <a:lnTo>
                  <a:pt x="55429" y="333261"/>
                </a:lnTo>
                <a:lnTo>
                  <a:pt x="55429" y="407349"/>
                </a:lnTo>
                <a:lnTo>
                  <a:pt x="218150" y="407349"/>
                </a:lnTo>
                <a:lnTo>
                  <a:pt x="217327" y="364298"/>
                </a:lnTo>
                <a:lnTo>
                  <a:pt x="217054" y="334371"/>
                </a:lnTo>
                <a:lnTo>
                  <a:pt x="218909" y="334371"/>
                </a:lnTo>
                <a:lnTo>
                  <a:pt x="244639" y="334101"/>
                </a:lnTo>
                <a:lnTo>
                  <a:pt x="304561" y="334907"/>
                </a:lnTo>
                <a:lnTo>
                  <a:pt x="320472" y="335177"/>
                </a:lnTo>
                <a:cubicBezTo>
                  <a:pt x="330959" y="335177"/>
                  <a:pt x="338708" y="334011"/>
                  <a:pt x="343719" y="331679"/>
                </a:cubicBezTo>
                <a:cubicBezTo>
                  <a:pt x="348730" y="329346"/>
                  <a:pt x="351235" y="324721"/>
                  <a:pt x="351235" y="317804"/>
                </a:cubicBezTo>
                <a:cubicBezTo>
                  <a:pt x="351235" y="313271"/>
                  <a:pt x="349324" y="308592"/>
                  <a:pt x="345501" y="303769"/>
                </a:cubicBezTo>
                <a:cubicBezTo>
                  <a:pt x="341677" y="298945"/>
                  <a:pt x="331895" y="288107"/>
                  <a:pt x="316155" y="271254"/>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000" b="1">
              <a:solidFill>
                <a:srgbClr val="FAA306"/>
              </a:solidFill>
              <a:latin typeface="+mn-lt"/>
              <a:ea typeface="+mn-ea"/>
            </a:endParaRPr>
          </a:p>
        </p:txBody>
      </p:sp>
      <p:sp>
        <p:nvSpPr>
          <p:cNvPr id="13" name="MH_Others_11"/>
          <p:cNvSpPr/>
          <p:nvPr>
            <p:custDataLst>
              <p:tags r:id="rId13"/>
            </p:custDataLst>
          </p:nvPr>
        </p:nvSpPr>
        <p:spPr>
          <a:xfrm>
            <a:off x="2522821" y="0"/>
            <a:ext cx="349407"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14" name="MH_Others_12"/>
          <p:cNvCxnSpPr/>
          <p:nvPr>
            <p:custDataLst>
              <p:tags r:id="rId14"/>
            </p:custDataLst>
          </p:nvPr>
        </p:nvCxnSpPr>
        <p:spPr>
          <a:xfrm>
            <a:off x="2934548" y="0"/>
            <a:ext cx="0" cy="68580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Freeform 5"/>
          <p:cNvSpPr>
            <a:spLocks noEditPoints="1"/>
          </p:cNvSpPr>
          <p:nvPr>
            <p:custDataLst>
              <p:tags r:id="rId15"/>
            </p:custDataLst>
          </p:nvPr>
        </p:nvSpPr>
        <p:spPr bwMode="auto">
          <a:xfrm>
            <a:off x="1935806" y="698500"/>
            <a:ext cx="585788" cy="3403600"/>
          </a:xfrm>
          <a:custGeom>
            <a:avLst/>
            <a:gdLst>
              <a:gd name="T0" fmla="*/ 677 w 738"/>
              <a:gd name="T1" fmla="*/ 3461 h 4288"/>
              <a:gd name="T2" fmla="*/ 367 w 738"/>
              <a:gd name="T3" fmla="*/ 3284 h 4288"/>
              <a:gd name="T4" fmla="*/ 75 w 738"/>
              <a:gd name="T5" fmla="*/ 3418 h 4288"/>
              <a:gd name="T6" fmla="*/ 31 w 738"/>
              <a:gd name="T7" fmla="*/ 459 h 4288"/>
              <a:gd name="T8" fmla="*/ 81 w 738"/>
              <a:gd name="T9" fmla="*/ 572 h 4288"/>
              <a:gd name="T10" fmla="*/ 85 w 738"/>
              <a:gd name="T11" fmla="*/ 877 h 4288"/>
              <a:gd name="T12" fmla="*/ 29 w 738"/>
              <a:gd name="T13" fmla="*/ 894 h 4288"/>
              <a:gd name="T14" fmla="*/ 29 w 738"/>
              <a:gd name="T15" fmla="*/ 1620 h 4288"/>
              <a:gd name="T16" fmla="*/ 81 w 738"/>
              <a:gd name="T17" fmla="*/ 1610 h 4288"/>
              <a:gd name="T18" fmla="*/ 213 w 738"/>
              <a:gd name="T19" fmla="*/ 1589 h 4288"/>
              <a:gd name="T20" fmla="*/ 267 w 738"/>
              <a:gd name="T21" fmla="*/ 1777 h 4288"/>
              <a:gd name="T22" fmla="*/ 663 w 738"/>
              <a:gd name="T23" fmla="*/ 1576 h 4288"/>
              <a:gd name="T24" fmla="*/ 709 w 738"/>
              <a:gd name="T25" fmla="*/ 1603 h 4288"/>
              <a:gd name="T26" fmla="*/ 27 w 738"/>
              <a:gd name="T27" fmla="*/ 2150 h 4288"/>
              <a:gd name="T28" fmla="*/ 83 w 738"/>
              <a:gd name="T29" fmla="*/ 2119 h 4288"/>
              <a:gd name="T30" fmla="*/ 183 w 738"/>
              <a:gd name="T31" fmla="*/ 2440 h 4288"/>
              <a:gd name="T32" fmla="*/ 46 w 738"/>
              <a:gd name="T33" fmla="*/ 2568 h 4288"/>
              <a:gd name="T34" fmla="*/ 8 w 738"/>
              <a:gd name="T35" fmla="*/ 175 h 4288"/>
              <a:gd name="T36" fmla="*/ 115 w 738"/>
              <a:gd name="T37" fmla="*/ 31 h 4288"/>
              <a:gd name="T38" fmla="*/ 75 w 738"/>
              <a:gd name="T39" fmla="*/ 111 h 4288"/>
              <a:gd name="T40" fmla="*/ 106 w 738"/>
              <a:gd name="T41" fmla="*/ 188 h 4288"/>
              <a:gd name="T42" fmla="*/ 331 w 738"/>
              <a:gd name="T43" fmla="*/ 65 h 4288"/>
              <a:gd name="T44" fmla="*/ 548 w 738"/>
              <a:gd name="T45" fmla="*/ 0 h 4288"/>
              <a:gd name="T46" fmla="*/ 726 w 738"/>
              <a:gd name="T47" fmla="*/ 157 h 4288"/>
              <a:gd name="T48" fmla="*/ 603 w 738"/>
              <a:gd name="T49" fmla="*/ 365 h 4288"/>
              <a:gd name="T50" fmla="*/ 642 w 738"/>
              <a:gd name="T51" fmla="*/ 288 h 4288"/>
              <a:gd name="T52" fmla="*/ 653 w 738"/>
              <a:gd name="T53" fmla="*/ 175 h 4288"/>
              <a:gd name="T54" fmla="*/ 379 w 738"/>
              <a:gd name="T55" fmla="*/ 319 h 4288"/>
              <a:gd name="T56" fmla="*/ 65 w 738"/>
              <a:gd name="T57" fmla="*/ 305 h 4288"/>
              <a:gd name="T58" fmla="*/ 27 w 738"/>
              <a:gd name="T59" fmla="*/ 3415 h 4288"/>
              <a:gd name="T60" fmla="*/ 208 w 738"/>
              <a:gd name="T61" fmla="*/ 3280 h 4288"/>
              <a:gd name="T62" fmla="*/ 575 w 738"/>
              <a:gd name="T63" fmla="*/ 3292 h 4288"/>
              <a:gd name="T64" fmla="*/ 719 w 738"/>
              <a:gd name="T65" fmla="*/ 3551 h 4288"/>
              <a:gd name="T66" fmla="*/ 527 w 738"/>
              <a:gd name="T67" fmla="*/ 3703 h 4288"/>
              <a:gd name="T68" fmla="*/ 194 w 738"/>
              <a:gd name="T69" fmla="*/ 3701 h 4288"/>
              <a:gd name="T70" fmla="*/ 8 w 738"/>
              <a:gd name="T71" fmla="*/ 3490 h 4288"/>
              <a:gd name="T72" fmla="*/ 106 w 738"/>
              <a:gd name="T73" fmla="*/ 3885 h 4288"/>
              <a:gd name="T74" fmla="*/ 200 w 738"/>
              <a:gd name="T75" fmla="*/ 3871 h 4288"/>
              <a:gd name="T76" fmla="*/ 65 w 738"/>
              <a:gd name="T77" fmla="*/ 4004 h 4288"/>
              <a:gd name="T78" fmla="*/ 677 w 738"/>
              <a:gd name="T79" fmla="*/ 4015 h 4288"/>
              <a:gd name="T80" fmla="*/ 500 w 738"/>
              <a:gd name="T81" fmla="*/ 3862 h 4288"/>
              <a:gd name="T82" fmla="*/ 534 w 738"/>
              <a:gd name="T83" fmla="*/ 3835 h 4288"/>
              <a:gd name="T84" fmla="*/ 726 w 738"/>
              <a:gd name="T85" fmla="*/ 4017 h 4288"/>
              <a:gd name="T86" fmla="*/ 550 w 738"/>
              <a:gd name="T87" fmla="*/ 4255 h 4288"/>
              <a:gd name="T88" fmla="*/ 140 w 738"/>
              <a:gd name="T89" fmla="*/ 4234 h 4288"/>
              <a:gd name="T90" fmla="*/ 0 w 738"/>
              <a:gd name="T91" fmla="*/ 1461 h 4288"/>
              <a:gd name="T92" fmla="*/ 279 w 738"/>
              <a:gd name="T93" fmla="*/ 1060 h 4288"/>
              <a:gd name="T94" fmla="*/ 29 w 738"/>
              <a:gd name="T95" fmla="*/ 1029 h 4288"/>
              <a:gd name="T96" fmla="*/ 738 w 738"/>
              <a:gd name="T97" fmla="*/ 1025 h 4288"/>
              <a:gd name="T98" fmla="*/ 404 w 738"/>
              <a:gd name="T99" fmla="*/ 1424 h 4288"/>
              <a:gd name="T100" fmla="*/ 700 w 738"/>
              <a:gd name="T101" fmla="*/ 1459 h 4288"/>
              <a:gd name="T102" fmla="*/ 69 w 738"/>
              <a:gd name="T103" fmla="*/ 3042 h 4288"/>
              <a:gd name="T104" fmla="*/ 92 w 738"/>
              <a:gd name="T105" fmla="*/ 2722 h 4288"/>
              <a:gd name="T106" fmla="*/ 58 w 738"/>
              <a:gd name="T107" fmla="*/ 2683 h 4288"/>
              <a:gd name="T108" fmla="*/ 661 w 738"/>
              <a:gd name="T109" fmla="*/ 2774 h 4288"/>
              <a:gd name="T110" fmla="*/ 698 w 738"/>
              <a:gd name="T111" fmla="*/ 3081 h 4288"/>
              <a:gd name="T112" fmla="*/ 650 w 738"/>
              <a:gd name="T113" fmla="*/ 3119 h 4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8" h="4288">
                <a:moveTo>
                  <a:pt x="58" y="3493"/>
                </a:moveTo>
                <a:lnTo>
                  <a:pt x="58" y="3503"/>
                </a:lnTo>
                <a:lnTo>
                  <a:pt x="58" y="3509"/>
                </a:lnTo>
                <a:lnTo>
                  <a:pt x="365" y="3511"/>
                </a:lnTo>
                <a:lnTo>
                  <a:pt x="628" y="3509"/>
                </a:lnTo>
                <a:lnTo>
                  <a:pt x="680" y="3509"/>
                </a:lnTo>
                <a:lnTo>
                  <a:pt x="680" y="3503"/>
                </a:lnTo>
                <a:lnTo>
                  <a:pt x="680" y="3495"/>
                </a:lnTo>
                <a:lnTo>
                  <a:pt x="677" y="3461"/>
                </a:lnTo>
                <a:lnTo>
                  <a:pt x="667" y="3430"/>
                </a:lnTo>
                <a:lnTo>
                  <a:pt x="650" y="3399"/>
                </a:lnTo>
                <a:lnTo>
                  <a:pt x="623" y="3372"/>
                </a:lnTo>
                <a:lnTo>
                  <a:pt x="596" y="3347"/>
                </a:lnTo>
                <a:lnTo>
                  <a:pt x="561" y="3328"/>
                </a:lnTo>
                <a:lnTo>
                  <a:pt x="525" y="3309"/>
                </a:lnTo>
                <a:lnTo>
                  <a:pt x="482" y="3294"/>
                </a:lnTo>
                <a:lnTo>
                  <a:pt x="427" y="3288"/>
                </a:lnTo>
                <a:lnTo>
                  <a:pt x="367" y="3284"/>
                </a:lnTo>
                <a:lnTo>
                  <a:pt x="329" y="3286"/>
                </a:lnTo>
                <a:lnTo>
                  <a:pt x="288" y="3292"/>
                </a:lnTo>
                <a:lnTo>
                  <a:pt x="252" y="3299"/>
                </a:lnTo>
                <a:lnTo>
                  <a:pt x="215" y="3311"/>
                </a:lnTo>
                <a:lnTo>
                  <a:pt x="175" y="3328"/>
                </a:lnTo>
                <a:lnTo>
                  <a:pt x="140" y="3347"/>
                </a:lnTo>
                <a:lnTo>
                  <a:pt x="111" y="3369"/>
                </a:lnTo>
                <a:lnTo>
                  <a:pt x="88" y="3392"/>
                </a:lnTo>
                <a:lnTo>
                  <a:pt x="75" y="3418"/>
                </a:lnTo>
                <a:lnTo>
                  <a:pt x="65" y="3443"/>
                </a:lnTo>
                <a:lnTo>
                  <a:pt x="60" y="3468"/>
                </a:lnTo>
                <a:lnTo>
                  <a:pt x="58" y="3493"/>
                </a:lnTo>
                <a:lnTo>
                  <a:pt x="58" y="3493"/>
                </a:lnTo>
                <a:close/>
                <a:moveTo>
                  <a:pt x="27" y="873"/>
                </a:moveTo>
                <a:lnTo>
                  <a:pt x="27" y="491"/>
                </a:lnTo>
                <a:lnTo>
                  <a:pt x="29" y="478"/>
                </a:lnTo>
                <a:lnTo>
                  <a:pt x="29" y="466"/>
                </a:lnTo>
                <a:lnTo>
                  <a:pt x="31" y="459"/>
                </a:lnTo>
                <a:lnTo>
                  <a:pt x="33" y="455"/>
                </a:lnTo>
                <a:lnTo>
                  <a:pt x="42" y="449"/>
                </a:lnTo>
                <a:lnTo>
                  <a:pt x="58" y="447"/>
                </a:lnTo>
                <a:lnTo>
                  <a:pt x="69" y="447"/>
                </a:lnTo>
                <a:lnTo>
                  <a:pt x="77" y="453"/>
                </a:lnTo>
                <a:lnTo>
                  <a:pt x="83" y="461"/>
                </a:lnTo>
                <a:lnTo>
                  <a:pt x="85" y="470"/>
                </a:lnTo>
                <a:lnTo>
                  <a:pt x="83" y="497"/>
                </a:lnTo>
                <a:lnTo>
                  <a:pt x="81" y="572"/>
                </a:lnTo>
                <a:lnTo>
                  <a:pt x="223" y="572"/>
                </a:lnTo>
                <a:lnTo>
                  <a:pt x="356" y="574"/>
                </a:lnTo>
                <a:lnTo>
                  <a:pt x="709" y="572"/>
                </a:lnTo>
                <a:lnTo>
                  <a:pt x="709" y="781"/>
                </a:lnTo>
                <a:lnTo>
                  <a:pt x="313" y="779"/>
                </a:lnTo>
                <a:lnTo>
                  <a:pt x="183" y="781"/>
                </a:lnTo>
                <a:lnTo>
                  <a:pt x="81" y="781"/>
                </a:lnTo>
                <a:lnTo>
                  <a:pt x="83" y="818"/>
                </a:lnTo>
                <a:lnTo>
                  <a:pt x="85" y="877"/>
                </a:lnTo>
                <a:lnTo>
                  <a:pt x="85" y="887"/>
                </a:lnTo>
                <a:lnTo>
                  <a:pt x="83" y="896"/>
                </a:lnTo>
                <a:lnTo>
                  <a:pt x="77" y="904"/>
                </a:lnTo>
                <a:lnTo>
                  <a:pt x="69" y="908"/>
                </a:lnTo>
                <a:lnTo>
                  <a:pt x="58" y="910"/>
                </a:lnTo>
                <a:lnTo>
                  <a:pt x="46" y="908"/>
                </a:lnTo>
                <a:lnTo>
                  <a:pt x="38" y="906"/>
                </a:lnTo>
                <a:lnTo>
                  <a:pt x="33" y="902"/>
                </a:lnTo>
                <a:lnTo>
                  <a:pt x="29" y="894"/>
                </a:lnTo>
                <a:lnTo>
                  <a:pt x="29" y="893"/>
                </a:lnTo>
                <a:lnTo>
                  <a:pt x="29" y="889"/>
                </a:lnTo>
                <a:lnTo>
                  <a:pt x="29" y="883"/>
                </a:lnTo>
                <a:lnTo>
                  <a:pt x="27" y="873"/>
                </a:lnTo>
                <a:lnTo>
                  <a:pt x="27" y="873"/>
                </a:lnTo>
                <a:close/>
                <a:moveTo>
                  <a:pt x="27" y="1987"/>
                </a:moveTo>
                <a:lnTo>
                  <a:pt x="27" y="1639"/>
                </a:lnTo>
                <a:lnTo>
                  <a:pt x="29" y="1628"/>
                </a:lnTo>
                <a:lnTo>
                  <a:pt x="29" y="1620"/>
                </a:lnTo>
                <a:lnTo>
                  <a:pt x="29" y="1614"/>
                </a:lnTo>
                <a:lnTo>
                  <a:pt x="31" y="1610"/>
                </a:lnTo>
                <a:lnTo>
                  <a:pt x="35" y="1605"/>
                </a:lnTo>
                <a:lnTo>
                  <a:pt x="38" y="1601"/>
                </a:lnTo>
                <a:lnTo>
                  <a:pt x="46" y="1599"/>
                </a:lnTo>
                <a:lnTo>
                  <a:pt x="56" y="1599"/>
                </a:lnTo>
                <a:lnTo>
                  <a:pt x="67" y="1601"/>
                </a:lnTo>
                <a:lnTo>
                  <a:pt x="75" y="1605"/>
                </a:lnTo>
                <a:lnTo>
                  <a:pt x="81" y="1610"/>
                </a:lnTo>
                <a:lnTo>
                  <a:pt x="83" y="1620"/>
                </a:lnTo>
                <a:lnTo>
                  <a:pt x="83" y="1622"/>
                </a:lnTo>
                <a:lnTo>
                  <a:pt x="79" y="1775"/>
                </a:lnTo>
                <a:lnTo>
                  <a:pt x="209" y="1777"/>
                </a:lnTo>
                <a:lnTo>
                  <a:pt x="211" y="1749"/>
                </a:lnTo>
                <a:lnTo>
                  <a:pt x="208" y="1637"/>
                </a:lnTo>
                <a:lnTo>
                  <a:pt x="208" y="1605"/>
                </a:lnTo>
                <a:lnTo>
                  <a:pt x="208" y="1597"/>
                </a:lnTo>
                <a:lnTo>
                  <a:pt x="213" y="1589"/>
                </a:lnTo>
                <a:lnTo>
                  <a:pt x="221" y="1585"/>
                </a:lnTo>
                <a:lnTo>
                  <a:pt x="234" y="1584"/>
                </a:lnTo>
                <a:lnTo>
                  <a:pt x="248" y="1585"/>
                </a:lnTo>
                <a:lnTo>
                  <a:pt x="256" y="1591"/>
                </a:lnTo>
                <a:lnTo>
                  <a:pt x="261" y="1599"/>
                </a:lnTo>
                <a:lnTo>
                  <a:pt x="263" y="1612"/>
                </a:lnTo>
                <a:lnTo>
                  <a:pt x="261" y="1637"/>
                </a:lnTo>
                <a:lnTo>
                  <a:pt x="261" y="1777"/>
                </a:lnTo>
                <a:lnTo>
                  <a:pt x="267" y="1777"/>
                </a:lnTo>
                <a:lnTo>
                  <a:pt x="277" y="1777"/>
                </a:lnTo>
                <a:lnTo>
                  <a:pt x="288" y="1777"/>
                </a:lnTo>
                <a:lnTo>
                  <a:pt x="306" y="1777"/>
                </a:lnTo>
                <a:lnTo>
                  <a:pt x="344" y="1777"/>
                </a:lnTo>
                <a:lnTo>
                  <a:pt x="659" y="1775"/>
                </a:lnTo>
                <a:lnTo>
                  <a:pt x="657" y="1674"/>
                </a:lnTo>
                <a:lnTo>
                  <a:pt x="655" y="1589"/>
                </a:lnTo>
                <a:lnTo>
                  <a:pt x="657" y="1582"/>
                </a:lnTo>
                <a:lnTo>
                  <a:pt x="663" y="1576"/>
                </a:lnTo>
                <a:lnTo>
                  <a:pt x="671" y="1572"/>
                </a:lnTo>
                <a:lnTo>
                  <a:pt x="682" y="1570"/>
                </a:lnTo>
                <a:lnTo>
                  <a:pt x="694" y="1572"/>
                </a:lnTo>
                <a:lnTo>
                  <a:pt x="701" y="1576"/>
                </a:lnTo>
                <a:lnTo>
                  <a:pt x="705" y="1580"/>
                </a:lnTo>
                <a:lnTo>
                  <a:pt x="709" y="1587"/>
                </a:lnTo>
                <a:lnTo>
                  <a:pt x="709" y="1589"/>
                </a:lnTo>
                <a:lnTo>
                  <a:pt x="709" y="1595"/>
                </a:lnTo>
                <a:lnTo>
                  <a:pt x="709" y="1603"/>
                </a:lnTo>
                <a:lnTo>
                  <a:pt x="709" y="1614"/>
                </a:lnTo>
                <a:lnTo>
                  <a:pt x="709" y="1985"/>
                </a:lnTo>
                <a:lnTo>
                  <a:pt x="675" y="1985"/>
                </a:lnTo>
                <a:lnTo>
                  <a:pt x="513" y="1985"/>
                </a:lnTo>
                <a:lnTo>
                  <a:pt x="340" y="1983"/>
                </a:lnTo>
                <a:lnTo>
                  <a:pt x="27" y="1987"/>
                </a:lnTo>
                <a:lnTo>
                  <a:pt x="27" y="1987"/>
                </a:lnTo>
                <a:close/>
                <a:moveTo>
                  <a:pt x="27" y="2534"/>
                </a:moveTo>
                <a:lnTo>
                  <a:pt x="27" y="2150"/>
                </a:lnTo>
                <a:lnTo>
                  <a:pt x="29" y="2136"/>
                </a:lnTo>
                <a:lnTo>
                  <a:pt x="29" y="2127"/>
                </a:lnTo>
                <a:lnTo>
                  <a:pt x="31" y="2119"/>
                </a:lnTo>
                <a:lnTo>
                  <a:pt x="33" y="2113"/>
                </a:lnTo>
                <a:lnTo>
                  <a:pt x="42" y="2108"/>
                </a:lnTo>
                <a:lnTo>
                  <a:pt x="58" y="2106"/>
                </a:lnTo>
                <a:lnTo>
                  <a:pt x="69" y="2108"/>
                </a:lnTo>
                <a:lnTo>
                  <a:pt x="77" y="2111"/>
                </a:lnTo>
                <a:lnTo>
                  <a:pt x="83" y="2119"/>
                </a:lnTo>
                <a:lnTo>
                  <a:pt x="85" y="2131"/>
                </a:lnTo>
                <a:lnTo>
                  <a:pt x="83" y="2157"/>
                </a:lnTo>
                <a:lnTo>
                  <a:pt x="81" y="2230"/>
                </a:lnTo>
                <a:lnTo>
                  <a:pt x="223" y="2232"/>
                </a:lnTo>
                <a:lnTo>
                  <a:pt x="356" y="2232"/>
                </a:lnTo>
                <a:lnTo>
                  <a:pt x="709" y="2232"/>
                </a:lnTo>
                <a:lnTo>
                  <a:pt x="709" y="2442"/>
                </a:lnTo>
                <a:lnTo>
                  <a:pt x="313" y="2440"/>
                </a:lnTo>
                <a:lnTo>
                  <a:pt x="183" y="2440"/>
                </a:lnTo>
                <a:lnTo>
                  <a:pt x="81" y="2442"/>
                </a:lnTo>
                <a:lnTo>
                  <a:pt x="83" y="2478"/>
                </a:lnTo>
                <a:lnTo>
                  <a:pt x="85" y="2537"/>
                </a:lnTo>
                <a:lnTo>
                  <a:pt x="85" y="2547"/>
                </a:lnTo>
                <a:lnTo>
                  <a:pt x="83" y="2557"/>
                </a:lnTo>
                <a:lnTo>
                  <a:pt x="77" y="2562"/>
                </a:lnTo>
                <a:lnTo>
                  <a:pt x="69" y="2568"/>
                </a:lnTo>
                <a:lnTo>
                  <a:pt x="58" y="2568"/>
                </a:lnTo>
                <a:lnTo>
                  <a:pt x="46" y="2568"/>
                </a:lnTo>
                <a:lnTo>
                  <a:pt x="38" y="2566"/>
                </a:lnTo>
                <a:lnTo>
                  <a:pt x="33" y="2561"/>
                </a:lnTo>
                <a:lnTo>
                  <a:pt x="29" y="2555"/>
                </a:lnTo>
                <a:lnTo>
                  <a:pt x="29" y="2553"/>
                </a:lnTo>
                <a:lnTo>
                  <a:pt x="29" y="2549"/>
                </a:lnTo>
                <a:lnTo>
                  <a:pt x="29" y="2541"/>
                </a:lnTo>
                <a:lnTo>
                  <a:pt x="27" y="2534"/>
                </a:lnTo>
                <a:lnTo>
                  <a:pt x="27" y="2534"/>
                </a:lnTo>
                <a:close/>
                <a:moveTo>
                  <a:pt x="8" y="175"/>
                </a:moveTo>
                <a:lnTo>
                  <a:pt x="10" y="148"/>
                </a:lnTo>
                <a:lnTo>
                  <a:pt x="17" y="121"/>
                </a:lnTo>
                <a:lnTo>
                  <a:pt x="29" y="96"/>
                </a:lnTo>
                <a:lnTo>
                  <a:pt x="44" y="71"/>
                </a:lnTo>
                <a:lnTo>
                  <a:pt x="56" y="56"/>
                </a:lnTo>
                <a:lnTo>
                  <a:pt x="73" y="42"/>
                </a:lnTo>
                <a:lnTo>
                  <a:pt x="90" y="33"/>
                </a:lnTo>
                <a:lnTo>
                  <a:pt x="108" y="29"/>
                </a:lnTo>
                <a:lnTo>
                  <a:pt x="115" y="31"/>
                </a:lnTo>
                <a:lnTo>
                  <a:pt x="123" y="35"/>
                </a:lnTo>
                <a:lnTo>
                  <a:pt x="129" y="40"/>
                </a:lnTo>
                <a:lnTo>
                  <a:pt x="131" y="46"/>
                </a:lnTo>
                <a:lnTo>
                  <a:pt x="131" y="52"/>
                </a:lnTo>
                <a:lnTo>
                  <a:pt x="127" y="56"/>
                </a:lnTo>
                <a:lnTo>
                  <a:pt x="121" y="61"/>
                </a:lnTo>
                <a:lnTo>
                  <a:pt x="113" y="67"/>
                </a:lnTo>
                <a:lnTo>
                  <a:pt x="92" y="86"/>
                </a:lnTo>
                <a:lnTo>
                  <a:pt x="75" y="111"/>
                </a:lnTo>
                <a:lnTo>
                  <a:pt x="67" y="125"/>
                </a:lnTo>
                <a:lnTo>
                  <a:pt x="63" y="136"/>
                </a:lnTo>
                <a:lnTo>
                  <a:pt x="60" y="150"/>
                </a:lnTo>
                <a:lnTo>
                  <a:pt x="60" y="163"/>
                </a:lnTo>
                <a:lnTo>
                  <a:pt x="62" y="175"/>
                </a:lnTo>
                <a:lnTo>
                  <a:pt x="67" y="184"/>
                </a:lnTo>
                <a:lnTo>
                  <a:pt x="77" y="190"/>
                </a:lnTo>
                <a:lnTo>
                  <a:pt x="86" y="192"/>
                </a:lnTo>
                <a:lnTo>
                  <a:pt x="106" y="188"/>
                </a:lnTo>
                <a:lnTo>
                  <a:pt x="131" y="180"/>
                </a:lnTo>
                <a:lnTo>
                  <a:pt x="146" y="173"/>
                </a:lnTo>
                <a:lnTo>
                  <a:pt x="161" y="167"/>
                </a:lnTo>
                <a:lnTo>
                  <a:pt x="181" y="157"/>
                </a:lnTo>
                <a:lnTo>
                  <a:pt x="202" y="148"/>
                </a:lnTo>
                <a:lnTo>
                  <a:pt x="238" y="123"/>
                </a:lnTo>
                <a:lnTo>
                  <a:pt x="273" y="102"/>
                </a:lnTo>
                <a:lnTo>
                  <a:pt x="304" y="83"/>
                </a:lnTo>
                <a:lnTo>
                  <a:pt x="331" y="65"/>
                </a:lnTo>
                <a:lnTo>
                  <a:pt x="356" y="52"/>
                </a:lnTo>
                <a:lnTo>
                  <a:pt x="375" y="42"/>
                </a:lnTo>
                <a:lnTo>
                  <a:pt x="392" y="35"/>
                </a:lnTo>
                <a:lnTo>
                  <a:pt x="406" y="29"/>
                </a:lnTo>
                <a:lnTo>
                  <a:pt x="438" y="15"/>
                </a:lnTo>
                <a:lnTo>
                  <a:pt x="467" y="8"/>
                </a:lnTo>
                <a:lnTo>
                  <a:pt x="496" y="2"/>
                </a:lnTo>
                <a:lnTo>
                  <a:pt x="525" y="0"/>
                </a:lnTo>
                <a:lnTo>
                  <a:pt x="548" y="0"/>
                </a:lnTo>
                <a:lnTo>
                  <a:pt x="569" y="4"/>
                </a:lnTo>
                <a:lnTo>
                  <a:pt x="592" y="10"/>
                </a:lnTo>
                <a:lnTo>
                  <a:pt x="611" y="15"/>
                </a:lnTo>
                <a:lnTo>
                  <a:pt x="632" y="25"/>
                </a:lnTo>
                <a:lnTo>
                  <a:pt x="650" y="36"/>
                </a:lnTo>
                <a:lnTo>
                  <a:pt x="680" y="61"/>
                </a:lnTo>
                <a:lnTo>
                  <a:pt x="701" y="90"/>
                </a:lnTo>
                <a:lnTo>
                  <a:pt x="717" y="123"/>
                </a:lnTo>
                <a:lnTo>
                  <a:pt x="726" y="157"/>
                </a:lnTo>
                <a:lnTo>
                  <a:pt x="730" y="196"/>
                </a:lnTo>
                <a:lnTo>
                  <a:pt x="726" y="230"/>
                </a:lnTo>
                <a:lnTo>
                  <a:pt x="715" y="265"/>
                </a:lnTo>
                <a:lnTo>
                  <a:pt x="698" y="296"/>
                </a:lnTo>
                <a:lnTo>
                  <a:pt x="673" y="324"/>
                </a:lnTo>
                <a:lnTo>
                  <a:pt x="653" y="342"/>
                </a:lnTo>
                <a:lnTo>
                  <a:pt x="634" y="353"/>
                </a:lnTo>
                <a:lnTo>
                  <a:pt x="619" y="361"/>
                </a:lnTo>
                <a:lnTo>
                  <a:pt x="603" y="365"/>
                </a:lnTo>
                <a:lnTo>
                  <a:pt x="594" y="363"/>
                </a:lnTo>
                <a:lnTo>
                  <a:pt x="586" y="359"/>
                </a:lnTo>
                <a:lnTo>
                  <a:pt x="580" y="353"/>
                </a:lnTo>
                <a:lnTo>
                  <a:pt x="577" y="345"/>
                </a:lnTo>
                <a:lnTo>
                  <a:pt x="580" y="338"/>
                </a:lnTo>
                <a:lnTo>
                  <a:pt x="590" y="330"/>
                </a:lnTo>
                <a:lnTo>
                  <a:pt x="609" y="317"/>
                </a:lnTo>
                <a:lnTo>
                  <a:pt x="628" y="303"/>
                </a:lnTo>
                <a:lnTo>
                  <a:pt x="642" y="288"/>
                </a:lnTo>
                <a:lnTo>
                  <a:pt x="655" y="271"/>
                </a:lnTo>
                <a:lnTo>
                  <a:pt x="665" y="253"/>
                </a:lnTo>
                <a:lnTo>
                  <a:pt x="673" y="238"/>
                </a:lnTo>
                <a:lnTo>
                  <a:pt x="677" y="221"/>
                </a:lnTo>
                <a:lnTo>
                  <a:pt x="678" y="205"/>
                </a:lnTo>
                <a:lnTo>
                  <a:pt x="677" y="192"/>
                </a:lnTo>
                <a:lnTo>
                  <a:pt x="673" y="182"/>
                </a:lnTo>
                <a:lnTo>
                  <a:pt x="665" y="177"/>
                </a:lnTo>
                <a:lnTo>
                  <a:pt x="653" y="175"/>
                </a:lnTo>
                <a:lnTo>
                  <a:pt x="634" y="177"/>
                </a:lnTo>
                <a:lnTo>
                  <a:pt x="609" y="186"/>
                </a:lnTo>
                <a:lnTo>
                  <a:pt x="594" y="194"/>
                </a:lnTo>
                <a:lnTo>
                  <a:pt x="569" y="207"/>
                </a:lnTo>
                <a:lnTo>
                  <a:pt x="540" y="226"/>
                </a:lnTo>
                <a:lnTo>
                  <a:pt x="504" y="248"/>
                </a:lnTo>
                <a:lnTo>
                  <a:pt x="455" y="276"/>
                </a:lnTo>
                <a:lnTo>
                  <a:pt x="413" y="301"/>
                </a:lnTo>
                <a:lnTo>
                  <a:pt x="379" y="319"/>
                </a:lnTo>
                <a:lnTo>
                  <a:pt x="350" y="332"/>
                </a:lnTo>
                <a:lnTo>
                  <a:pt x="315" y="345"/>
                </a:lnTo>
                <a:lnTo>
                  <a:pt x="283" y="353"/>
                </a:lnTo>
                <a:lnTo>
                  <a:pt x="252" y="359"/>
                </a:lnTo>
                <a:lnTo>
                  <a:pt x="219" y="361"/>
                </a:lnTo>
                <a:lnTo>
                  <a:pt x="175" y="357"/>
                </a:lnTo>
                <a:lnTo>
                  <a:pt x="135" y="347"/>
                </a:lnTo>
                <a:lnTo>
                  <a:pt x="98" y="330"/>
                </a:lnTo>
                <a:lnTo>
                  <a:pt x="65" y="305"/>
                </a:lnTo>
                <a:lnTo>
                  <a:pt x="40" y="278"/>
                </a:lnTo>
                <a:lnTo>
                  <a:pt x="21" y="246"/>
                </a:lnTo>
                <a:lnTo>
                  <a:pt x="12" y="211"/>
                </a:lnTo>
                <a:lnTo>
                  <a:pt x="8" y="175"/>
                </a:lnTo>
                <a:lnTo>
                  <a:pt x="8" y="175"/>
                </a:lnTo>
                <a:close/>
                <a:moveTo>
                  <a:pt x="8" y="3490"/>
                </a:moveTo>
                <a:lnTo>
                  <a:pt x="10" y="3465"/>
                </a:lnTo>
                <a:lnTo>
                  <a:pt x="15" y="3440"/>
                </a:lnTo>
                <a:lnTo>
                  <a:pt x="27" y="3415"/>
                </a:lnTo>
                <a:lnTo>
                  <a:pt x="40" y="3390"/>
                </a:lnTo>
                <a:lnTo>
                  <a:pt x="54" y="3372"/>
                </a:lnTo>
                <a:lnTo>
                  <a:pt x="69" y="3355"/>
                </a:lnTo>
                <a:lnTo>
                  <a:pt x="88" y="3340"/>
                </a:lnTo>
                <a:lnTo>
                  <a:pt x="108" y="3326"/>
                </a:lnTo>
                <a:lnTo>
                  <a:pt x="129" y="3313"/>
                </a:lnTo>
                <a:lnTo>
                  <a:pt x="154" y="3301"/>
                </a:lnTo>
                <a:lnTo>
                  <a:pt x="179" y="3290"/>
                </a:lnTo>
                <a:lnTo>
                  <a:pt x="208" y="3280"/>
                </a:lnTo>
                <a:lnTo>
                  <a:pt x="244" y="3267"/>
                </a:lnTo>
                <a:lnTo>
                  <a:pt x="283" y="3257"/>
                </a:lnTo>
                <a:lnTo>
                  <a:pt x="327" y="3252"/>
                </a:lnTo>
                <a:lnTo>
                  <a:pt x="373" y="3250"/>
                </a:lnTo>
                <a:lnTo>
                  <a:pt x="411" y="3252"/>
                </a:lnTo>
                <a:lnTo>
                  <a:pt x="450" y="3255"/>
                </a:lnTo>
                <a:lnTo>
                  <a:pt x="486" y="3263"/>
                </a:lnTo>
                <a:lnTo>
                  <a:pt x="523" y="3273"/>
                </a:lnTo>
                <a:lnTo>
                  <a:pt x="575" y="3292"/>
                </a:lnTo>
                <a:lnTo>
                  <a:pt x="619" y="3317"/>
                </a:lnTo>
                <a:lnTo>
                  <a:pt x="657" y="3346"/>
                </a:lnTo>
                <a:lnTo>
                  <a:pt x="688" y="3380"/>
                </a:lnTo>
                <a:lnTo>
                  <a:pt x="707" y="3407"/>
                </a:lnTo>
                <a:lnTo>
                  <a:pt x="719" y="3434"/>
                </a:lnTo>
                <a:lnTo>
                  <a:pt x="726" y="3461"/>
                </a:lnTo>
                <a:lnTo>
                  <a:pt x="730" y="3490"/>
                </a:lnTo>
                <a:lnTo>
                  <a:pt x="726" y="3520"/>
                </a:lnTo>
                <a:lnTo>
                  <a:pt x="719" y="3551"/>
                </a:lnTo>
                <a:lnTo>
                  <a:pt x="703" y="3580"/>
                </a:lnTo>
                <a:lnTo>
                  <a:pt x="682" y="3607"/>
                </a:lnTo>
                <a:lnTo>
                  <a:pt x="667" y="3624"/>
                </a:lnTo>
                <a:lnTo>
                  <a:pt x="648" y="3641"/>
                </a:lnTo>
                <a:lnTo>
                  <a:pt x="628" y="3655"/>
                </a:lnTo>
                <a:lnTo>
                  <a:pt x="605" y="3670"/>
                </a:lnTo>
                <a:lnTo>
                  <a:pt x="580" y="3681"/>
                </a:lnTo>
                <a:lnTo>
                  <a:pt x="554" y="3693"/>
                </a:lnTo>
                <a:lnTo>
                  <a:pt x="527" y="3703"/>
                </a:lnTo>
                <a:lnTo>
                  <a:pt x="496" y="3710"/>
                </a:lnTo>
                <a:lnTo>
                  <a:pt x="467" y="3720"/>
                </a:lnTo>
                <a:lnTo>
                  <a:pt x="436" y="3726"/>
                </a:lnTo>
                <a:lnTo>
                  <a:pt x="404" y="3729"/>
                </a:lnTo>
                <a:lnTo>
                  <a:pt x="367" y="3729"/>
                </a:lnTo>
                <a:lnTo>
                  <a:pt x="323" y="3728"/>
                </a:lnTo>
                <a:lnTo>
                  <a:pt x="279" y="3722"/>
                </a:lnTo>
                <a:lnTo>
                  <a:pt x="236" y="3712"/>
                </a:lnTo>
                <a:lnTo>
                  <a:pt x="194" y="3701"/>
                </a:lnTo>
                <a:lnTo>
                  <a:pt x="146" y="3680"/>
                </a:lnTo>
                <a:lnTo>
                  <a:pt x="106" y="3655"/>
                </a:lnTo>
                <a:lnTo>
                  <a:pt x="71" y="3626"/>
                </a:lnTo>
                <a:lnTo>
                  <a:pt x="42" y="3591"/>
                </a:lnTo>
                <a:lnTo>
                  <a:pt x="27" y="3568"/>
                </a:lnTo>
                <a:lnTo>
                  <a:pt x="15" y="3543"/>
                </a:lnTo>
                <a:lnTo>
                  <a:pt x="10" y="3516"/>
                </a:lnTo>
                <a:lnTo>
                  <a:pt x="8" y="3490"/>
                </a:lnTo>
                <a:lnTo>
                  <a:pt x="8" y="3490"/>
                </a:lnTo>
                <a:close/>
                <a:moveTo>
                  <a:pt x="8" y="4048"/>
                </a:moveTo>
                <a:lnTo>
                  <a:pt x="10" y="4025"/>
                </a:lnTo>
                <a:lnTo>
                  <a:pt x="13" y="4004"/>
                </a:lnTo>
                <a:lnTo>
                  <a:pt x="21" y="3981"/>
                </a:lnTo>
                <a:lnTo>
                  <a:pt x="33" y="3960"/>
                </a:lnTo>
                <a:lnTo>
                  <a:pt x="46" y="3941"/>
                </a:lnTo>
                <a:lnTo>
                  <a:pt x="62" y="3921"/>
                </a:lnTo>
                <a:lnTo>
                  <a:pt x="83" y="3902"/>
                </a:lnTo>
                <a:lnTo>
                  <a:pt x="106" y="3885"/>
                </a:lnTo>
                <a:lnTo>
                  <a:pt x="127" y="3870"/>
                </a:lnTo>
                <a:lnTo>
                  <a:pt x="148" y="3858"/>
                </a:lnTo>
                <a:lnTo>
                  <a:pt x="163" y="3852"/>
                </a:lnTo>
                <a:lnTo>
                  <a:pt x="177" y="3850"/>
                </a:lnTo>
                <a:lnTo>
                  <a:pt x="186" y="3852"/>
                </a:lnTo>
                <a:lnTo>
                  <a:pt x="194" y="3856"/>
                </a:lnTo>
                <a:lnTo>
                  <a:pt x="200" y="3862"/>
                </a:lnTo>
                <a:lnTo>
                  <a:pt x="202" y="3868"/>
                </a:lnTo>
                <a:lnTo>
                  <a:pt x="200" y="3871"/>
                </a:lnTo>
                <a:lnTo>
                  <a:pt x="196" y="3877"/>
                </a:lnTo>
                <a:lnTo>
                  <a:pt x="188" y="3883"/>
                </a:lnTo>
                <a:lnTo>
                  <a:pt x="179" y="3889"/>
                </a:lnTo>
                <a:lnTo>
                  <a:pt x="152" y="3902"/>
                </a:lnTo>
                <a:lnTo>
                  <a:pt x="129" y="3919"/>
                </a:lnTo>
                <a:lnTo>
                  <a:pt x="108" y="3937"/>
                </a:lnTo>
                <a:lnTo>
                  <a:pt x="90" y="3958"/>
                </a:lnTo>
                <a:lnTo>
                  <a:pt x="75" y="3981"/>
                </a:lnTo>
                <a:lnTo>
                  <a:pt x="65" y="4004"/>
                </a:lnTo>
                <a:lnTo>
                  <a:pt x="60" y="4027"/>
                </a:lnTo>
                <a:lnTo>
                  <a:pt x="58" y="4052"/>
                </a:lnTo>
                <a:lnTo>
                  <a:pt x="58" y="4060"/>
                </a:lnTo>
                <a:lnTo>
                  <a:pt x="58" y="4067"/>
                </a:lnTo>
                <a:lnTo>
                  <a:pt x="394" y="4069"/>
                </a:lnTo>
                <a:lnTo>
                  <a:pt x="678" y="4067"/>
                </a:lnTo>
                <a:lnTo>
                  <a:pt x="680" y="4046"/>
                </a:lnTo>
                <a:lnTo>
                  <a:pt x="678" y="4031"/>
                </a:lnTo>
                <a:lnTo>
                  <a:pt x="677" y="4015"/>
                </a:lnTo>
                <a:lnTo>
                  <a:pt x="671" y="4000"/>
                </a:lnTo>
                <a:lnTo>
                  <a:pt x="663" y="3983"/>
                </a:lnTo>
                <a:lnTo>
                  <a:pt x="644" y="3954"/>
                </a:lnTo>
                <a:lnTo>
                  <a:pt x="619" y="3927"/>
                </a:lnTo>
                <a:lnTo>
                  <a:pt x="598" y="3912"/>
                </a:lnTo>
                <a:lnTo>
                  <a:pt x="571" y="3895"/>
                </a:lnTo>
                <a:lnTo>
                  <a:pt x="540" y="3879"/>
                </a:lnTo>
                <a:lnTo>
                  <a:pt x="511" y="3868"/>
                </a:lnTo>
                <a:lnTo>
                  <a:pt x="500" y="3862"/>
                </a:lnTo>
                <a:lnTo>
                  <a:pt x="494" y="3858"/>
                </a:lnTo>
                <a:lnTo>
                  <a:pt x="490" y="3854"/>
                </a:lnTo>
                <a:lnTo>
                  <a:pt x="488" y="3848"/>
                </a:lnTo>
                <a:lnTo>
                  <a:pt x="490" y="3841"/>
                </a:lnTo>
                <a:lnTo>
                  <a:pt x="494" y="3835"/>
                </a:lnTo>
                <a:lnTo>
                  <a:pt x="502" y="3831"/>
                </a:lnTo>
                <a:lnTo>
                  <a:pt x="511" y="3831"/>
                </a:lnTo>
                <a:lnTo>
                  <a:pt x="521" y="3831"/>
                </a:lnTo>
                <a:lnTo>
                  <a:pt x="534" y="3835"/>
                </a:lnTo>
                <a:lnTo>
                  <a:pt x="548" y="3841"/>
                </a:lnTo>
                <a:lnTo>
                  <a:pt x="565" y="3847"/>
                </a:lnTo>
                <a:lnTo>
                  <a:pt x="600" y="3864"/>
                </a:lnTo>
                <a:lnTo>
                  <a:pt x="630" y="3883"/>
                </a:lnTo>
                <a:lnTo>
                  <a:pt x="659" y="3906"/>
                </a:lnTo>
                <a:lnTo>
                  <a:pt x="682" y="3929"/>
                </a:lnTo>
                <a:lnTo>
                  <a:pt x="701" y="3956"/>
                </a:lnTo>
                <a:lnTo>
                  <a:pt x="715" y="3983"/>
                </a:lnTo>
                <a:lnTo>
                  <a:pt x="726" y="4017"/>
                </a:lnTo>
                <a:lnTo>
                  <a:pt x="730" y="4048"/>
                </a:lnTo>
                <a:lnTo>
                  <a:pt x="728" y="4073"/>
                </a:lnTo>
                <a:lnTo>
                  <a:pt x="721" y="4096"/>
                </a:lnTo>
                <a:lnTo>
                  <a:pt x="709" y="4121"/>
                </a:lnTo>
                <a:lnTo>
                  <a:pt x="694" y="4146"/>
                </a:lnTo>
                <a:lnTo>
                  <a:pt x="669" y="4179"/>
                </a:lnTo>
                <a:lnTo>
                  <a:pt x="638" y="4209"/>
                </a:lnTo>
                <a:lnTo>
                  <a:pt x="598" y="4234"/>
                </a:lnTo>
                <a:lnTo>
                  <a:pt x="550" y="4255"/>
                </a:lnTo>
                <a:lnTo>
                  <a:pt x="505" y="4269"/>
                </a:lnTo>
                <a:lnTo>
                  <a:pt x="461" y="4280"/>
                </a:lnTo>
                <a:lnTo>
                  <a:pt x="415" y="4286"/>
                </a:lnTo>
                <a:lnTo>
                  <a:pt x="369" y="4288"/>
                </a:lnTo>
                <a:lnTo>
                  <a:pt x="321" y="4286"/>
                </a:lnTo>
                <a:lnTo>
                  <a:pt x="273" y="4278"/>
                </a:lnTo>
                <a:lnTo>
                  <a:pt x="229" y="4269"/>
                </a:lnTo>
                <a:lnTo>
                  <a:pt x="185" y="4253"/>
                </a:lnTo>
                <a:lnTo>
                  <a:pt x="140" y="4234"/>
                </a:lnTo>
                <a:lnTo>
                  <a:pt x="104" y="4211"/>
                </a:lnTo>
                <a:lnTo>
                  <a:pt x="71" y="4186"/>
                </a:lnTo>
                <a:lnTo>
                  <a:pt x="46" y="4156"/>
                </a:lnTo>
                <a:lnTo>
                  <a:pt x="29" y="4131"/>
                </a:lnTo>
                <a:lnTo>
                  <a:pt x="17" y="4104"/>
                </a:lnTo>
                <a:lnTo>
                  <a:pt x="10" y="4077"/>
                </a:lnTo>
                <a:lnTo>
                  <a:pt x="8" y="4048"/>
                </a:lnTo>
                <a:lnTo>
                  <a:pt x="8" y="4048"/>
                </a:lnTo>
                <a:close/>
                <a:moveTo>
                  <a:pt x="0" y="1461"/>
                </a:moveTo>
                <a:lnTo>
                  <a:pt x="33" y="1424"/>
                </a:lnTo>
                <a:lnTo>
                  <a:pt x="69" y="1384"/>
                </a:lnTo>
                <a:lnTo>
                  <a:pt x="108" y="1338"/>
                </a:lnTo>
                <a:lnTo>
                  <a:pt x="150" y="1290"/>
                </a:lnTo>
                <a:lnTo>
                  <a:pt x="194" y="1238"/>
                </a:lnTo>
                <a:lnTo>
                  <a:pt x="244" y="1182"/>
                </a:lnTo>
                <a:lnTo>
                  <a:pt x="294" y="1123"/>
                </a:lnTo>
                <a:lnTo>
                  <a:pt x="350" y="1060"/>
                </a:lnTo>
                <a:lnTo>
                  <a:pt x="279" y="1060"/>
                </a:lnTo>
                <a:lnTo>
                  <a:pt x="150" y="1061"/>
                </a:lnTo>
                <a:lnTo>
                  <a:pt x="92" y="1061"/>
                </a:lnTo>
                <a:lnTo>
                  <a:pt x="54" y="1061"/>
                </a:lnTo>
                <a:lnTo>
                  <a:pt x="38" y="1060"/>
                </a:lnTo>
                <a:lnTo>
                  <a:pt x="27" y="1058"/>
                </a:lnTo>
                <a:lnTo>
                  <a:pt x="21" y="1052"/>
                </a:lnTo>
                <a:lnTo>
                  <a:pt x="19" y="1042"/>
                </a:lnTo>
                <a:lnTo>
                  <a:pt x="21" y="1035"/>
                </a:lnTo>
                <a:lnTo>
                  <a:pt x="29" y="1029"/>
                </a:lnTo>
                <a:lnTo>
                  <a:pt x="40" y="1025"/>
                </a:lnTo>
                <a:lnTo>
                  <a:pt x="58" y="1023"/>
                </a:lnTo>
                <a:lnTo>
                  <a:pt x="62" y="1023"/>
                </a:lnTo>
                <a:lnTo>
                  <a:pt x="73" y="1023"/>
                </a:lnTo>
                <a:lnTo>
                  <a:pt x="88" y="1023"/>
                </a:lnTo>
                <a:lnTo>
                  <a:pt x="261" y="1025"/>
                </a:lnTo>
                <a:lnTo>
                  <a:pt x="411" y="1027"/>
                </a:lnTo>
                <a:lnTo>
                  <a:pt x="569" y="1025"/>
                </a:lnTo>
                <a:lnTo>
                  <a:pt x="738" y="1025"/>
                </a:lnTo>
                <a:lnTo>
                  <a:pt x="701" y="1065"/>
                </a:lnTo>
                <a:lnTo>
                  <a:pt x="661" y="1113"/>
                </a:lnTo>
                <a:lnTo>
                  <a:pt x="615" y="1167"/>
                </a:lnTo>
                <a:lnTo>
                  <a:pt x="563" y="1228"/>
                </a:lnTo>
                <a:lnTo>
                  <a:pt x="511" y="1288"/>
                </a:lnTo>
                <a:lnTo>
                  <a:pt x="465" y="1342"/>
                </a:lnTo>
                <a:lnTo>
                  <a:pt x="425" y="1386"/>
                </a:lnTo>
                <a:lnTo>
                  <a:pt x="390" y="1424"/>
                </a:lnTo>
                <a:lnTo>
                  <a:pt x="404" y="1424"/>
                </a:lnTo>
                <a:lnTo>
                  <a:pt x="655" y="1420"/>
                </a:lnTo>
                <a:lnTo>
                  <a:pt x="698" y="1420"/>
                </a:lnTo>
                <a:lnTo>
                  <a:pt x="707" y="1422"/>
                </a:lnTo>
                <a:lnTo>
                  <a:pt x="715" y="1426"/>
                </a:lnTo>
                <a:lnTo>
                  <a:pt x="719" y="1432"/>
                </a:lnTo>
                <a:lnTo>
                  <a:pt x="719" y="1440"/>
                </a:lnTo>
                <a:lnTo>
                  <a:pt x="717" y="1449"/>
                </a:lnTo>
                <a:lnTo>
                  <a:pt x="711" y="1455"/>
                </a:lnTo>
                <a:lnTo>
                  <a:pt x="700" y="1459"/>
                </a:lnTo>
                <a:lnTo>
                  <a:pt x="684" y="1461"/>
                </a:lnTo>
                <a:lnTo>
                  <a:pt x="650" y="1461"/>
                </a:lnTo>
                <a:lnTo>
                  <a:pt x="596" y="1459"/>
                </a:lnTo>
                <a:lnTo>
                  <a:pt x="346" y="1459"/>
                </a:lnTo>
                <a:lnTo>
                  <a:pt x="0" y="1461"/>
                </a:lnTo>
                <a:lnTo>
                  <a:pt x="0" y="1461"/>
                </a:lnTo>
                <a:close/>
                <a:moveTo>
                  <a:pt x="0" y="3121"/>
                </a:moveTo>
                <a:lnTo>
                  <a:pt x="33" y="3083"/>
                </a:lnTo>
                <a:lnTo>
                  <a:pt x="69" y="3042"/>
                </a:lnTo>
                <a:lnTo>
                  <a:pt x="108" y="2998"/>
                </a:lnTo>
                <a:lnTo>
                  <a:pt x="150" y="2950"/>
                </a:lnTo>
                <a:lnTo>
                  <a:pt x="194" y="2898"/>
                </a:lnTo>
                <a:lnTo>
                  <a:pt x="244" y="2843"/>
                </a:lnTo>
                <a:lnTo>
                  <a:pt x="294" y="2783"/>
                </a:lnTo>
                <a:lnTo>
                  <a:pt x="350" y="2720"/>
                </a:lnTo>
                <a:lnTo>
                  <a:pt x="279" y="2720"/>
                </a:lnTo>
                <a:lnTo>
                  <a:pt x="150" y="2720"/>
                </a:lnTo>
                <a:lnTo>
                  <a:pt x="92" y="2722"/>
                </a:lnTo>
                <a:lnTo>
                  <a:pt x="54" y="2722"/>
                </a:lnTo>
                <a:lnTo>
                  <a:pt x="38" y="2720"/>
                </a:lnTo>
                <a:lnTo>
                  <a:pt x="27" y="2716"/>
                </a:lnTo>
                <a:lnTo>
                  <a:pt x="21" y="2710"/>
                </a:lnTo>
                <a:lnTo>
                  <a:pt x="19" y="2703"/>
                </a:lnTo>
                <a:lnTo>
                  <a:pt x="21" y="2693"/>
                </a:lnTo>
                <a:lnTo>
                  <a:pt x="29" y="2687"/>
                </a:lnTo>
                <a:lnTo>
                  <a:pt x="40" y="2685"/>
                </a:lnTo>
                <a:lnTo>
                  <a:pt x="58" y="2683"/>
                </a:lnTo>
                <a:lnTo>
                  <a:pt x="62" y="2683"/>
                </a:lnTo>
                <a:lnTo>
                  <a:pt x="73" y="2683"/>
                </a:lnTo>
                <a:lnTo>
                  <a:pt x="88" y="2683"/>
                </a:lnTo>
                <a:lnTo>
                  <a:pt x="261" y="2685"/>
                </a:lnTo>
                <a:lnTo>
                  <a:pt x="411" y="2685"/>
                </a:lnTo>
                <a:lnTo>
                  <a:pt x="569" y="2685"/>
                </a:lnTo>
                <a:lnTo>
                  <a:pt x="738" y="2683"/>
                </a:lnTo>
                <a:lnTo>
                  <a:pt x="701" y="2726"/>
                </a:lnTo>
                <a:lnTo>
                  <a:pt x="661" y="2774"/>
                </a:lnTo>
                <a:lnTo>
                  <a:pt x="615" y="2827"/>
                </a:lnTo>
                <a:lnTo>
                  <a:pt x="563" y="2889"/>
                </a:lnTo>
                <a:lnTo>
                  <a:pt x="511" y="2948"/>
                </a:lnTo>
                <a:lnTo>
                  <a:pt x="465" y="3000"/>
                </a:lnTo>
                <a:lnTo>
                  <a:pt x="425" y="3046"/>
                </a:lnTo>
                <a:lnTo>
                  <a:pt x="390" y="3085"/>
                </a:lnTo>
                <a:lnTo>
                  <a:pt x="404" y="3085"/>
                </a:lnTo>
                <a:lnTo>
                  <a:pt x="655" y="3081"/>
                </a:lnTo>
                <a:lnTo>
                  <a:pt x="698" y="3081"/>
                </a:lnTo>
                <a:lnTo>
                  <a:pt x="707" y="3081"/>
                </a:lnTo>
                <a:lnTo>
                  <a:pt x="715" y="3085"/>
                </a:lnTo>
                <a:lnTo>
                  <a:pt x="719" y="3092"/>
                </a:lnTo>
                <a:lnTo>
                  <a:pt x="719" y="3100"/>
                </a:lnTo>
                <a:lnTo>
                  <a:pt x="717" y="3109"/>
                </a:lnTo>
                <a:lnTo>
                  <a:pt x="711" y="3115"/>
                </a:lnTo>
                <a:lnTo>
                  <a:pt x="700" y="3119"/>
                </a:lnTo>
                <a:lnTo>
                  <a:pt x="684" y="3119"/>
                </a:lnTo>
                <a:lnTo>
                  <a:pt x="650" y="3119"/>
                </a:lnTo>
                <a:lnTo>
                  <a:pt x="596" y="3119"/>
                </a:lnTo>
                <a:lnTo>
                  <a:pt x="346" y="3117"/>
                </a:lnTo>
                <a:lnTo>
                  <a:pt x="0" y="3121"/>
                </a:lnTo>
                <a:lnTo>
                  <a:pt x="0" y="3121"/>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solidFill>
                <a:schemeClr val="accent1"/>
              </a:solidFill>
            </a:endParaRPr>
          </a:p>
        </p:txBody>
      </p:sp>
    </p:spTree>
    <p:custDataLst>
      <p:tags r:id="rId16"/>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MH" val="20151014145756"/>
  <p:tag name="MH_LIBRARY" val="CONTENTS"/>
  <p:tag name="MH_TYPE" val="OTHERS"/>
  <p:tag name="ID" val="545823"/>
</p:tagLst>
</file>

<file path=ppt/tags/tag10.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a*1"/>
  <p:tag name="KSO_WM_UNIT_CLEAR" val="1"/>
  <p:tag name="KSO_WM_UNIT_LAYERLEVEL" val="1"/>
  <p:tag name="KSO_WM_UNIT_VALUE" val="36"/>
  <p:tag name="KSO_WM_UNIT_ISCONTENTSTITLE" val="0"/>
  <p:tag name="KSO_WM_UNIT_HIGHLIGHT" val="0"/>
  <p:tag name="KSO_WM_UNIT_COMPATIBLE" val="0"/>
  <p:tag name="KSO_WM_UNIT_PRESET_TEXT_INDEX" val="3"/>
  <p:tag name="KSO_WM_UNIT_PRESET_TEXT_LEN" val="20"/>
</p:tagLst>
</file>

<file path=ppt/tags/tag100.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i"/>
  <p:tag name="KSO_WM_UNIT_INDEX" val="1_2"/>
  <p:tag name="KSO_WM_UNIT_ID" val="custom160137_13*l_i*1_2"/>
  <p:tag name="KSO_WM_UNIT_CLEAR" val="1"/>
  <p:tag name="KSO_WM_UNIT_LAYERLEVEL" val="1_1"/>
  <p:tag name="KSO_WM_DIAGRAM_GROUP_CODE" val="l1-2"/>
</p:tagLst>
</file>

<file path=ppt/tags/tag101.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h_a"/>
  <p:tag name="KSO_WM_UNIT_INDEX" val="1_1_1"/>
  <p:tag name="KSO_WM_UNIT_ID" val="custom160137_13*l_h_a*1_1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l1-2"/>
</p:tagLst>
</file>

<file path=ppt/tags/tag102.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h_f"/>
  <p:tag name="KSO_WM_UNIT_INDEX" val="1_1_1"/>
  <p:tag name="KSO_WM_UNIT_ID" val="custom160137_13*l_h_f*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2"/>
</p:tagLst>
</file>

<file path=ppt/tags/tag103.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3*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104.xml><?xml version="1.0" encoding="utf-8"?>
<p:tagLst xmlns:p="http://schemas.openxmlformats.org/presentationml/2006/main">
  <p:tag name="KSO_WM_TEMPLATE_CATEGORY" val="custom"/>
  <p:tag name="KSO_WM_TEMPLATE_INDEX" val="160137"/>
  <p:tag name="KSO_WM_TAG_VERSION" val="1.0"/>
  <p:tag name="KSO_WM_SLIDE_ID" val="custom160137_13"/>
  <p:tag name="KSO_WM_SLIDE_INDEX" val="13"/>
  <p:tag name="KSO_WM_SLIDE_ITEM_CNT" val="1"/>
  <p:tag name="KSO_WM_SLIDE_LAYOUT" val="a_l"/>
  <p:tag name="KSO_WM_SLIDE_LAYOUT_CNT" val="1_1"/>
  <p:tag name="KSO_WM_SLIDE_TYPE" val="text"/>
  <p:tag name="KSO_WM_BEAUTIFY_FLAG" val="#wm#"/>
  <p:tag name="KSO_WM_SLIDE_POSITION" val="358*181"/>
  <p:tag name="KSO_WM_SLIDE_SIZE" val="244*266"/>
  <p:tag name="KSO_WM_DIAGRAM_GROUP_CODE" val="l1-2"/>
</p:tagLst>
</file>

<file path=ppt/tags/tag105.xml><?xml version="1.0" encoding="utf-8"?>
<p:tagLst xmlns:p="http://schemas.openxmlformats.org/presentationml/2006/main">
  <p:tag name="KSO_WM_TAG_VERSION" val="1.0"/>
  <p:tag name="KSO_WM_BEAUTIFY_FLAG" val="#wm#"/>
  <p:tag name="KSO_WM_UNIT_TYPE" val="i"/>
  <p:tag name="KSO_WM_UNIT_ID" val="custom160137_14*i*0"/>
  <p:tag name="KSO_WM_TEMPLATE_CATEGORY" val="custom"/>
  <p:tag name="KSO_WM_TEMPLATE_INDEX" val="160137"/>
  <p:tag name="KSO_WM_UNIT_INDEX" val="0"/>
</p:tagLst>
</file>

<file path=ppt/tags/tag106.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i"/>
  <p:tag name="KSO_WM_UNIT_INDEX" val="1_1"/>
  <p:tag name="KSO_WM_UNIT_ID" val="custom160137_14*l_i*1_1"/>
  <p:tag name="KSO_WM_UNIT_CLEAR" val="1"/>
  <p:tag name="KSO_WM_UNIT_LAYERLEVEL" val="1_1"/>
  <p:tag name="KSO_WM_DIAGRAM_GROUP_CODE" val="l1-2"/>
</p:tagLst>
</file>

<file path=ppt/tags/tag107.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i"/>
  <p:tag name="KSO_WM_UNIT_INDEX" val="1_2"/>
  <p:tag name="KSO_WM_UNIT_ID" val="custom160137_14*l_i*1_2"/>
  <p:tag name="KSO_WM_UNIT_CLEAR" val="1"/>
  <p:tag name="KSO_WM_UNIT_LAYERLEVEL" val="1_1"/>
  <p:tag name="KSO_WM_DIAGRAM_GROUP_CODE" val="l1-2"/>
</p:tagLst>
</file>

<file path=ppt/tags/tag108.xml><?xml version="1.0" encoding="utf-8"?>
<p:tagLst xmlns:p="http://schemas.openxmlformats.org/presentationml/2006/main">
  <p:tag name="KSO_WM_TAG_VERSION" val="1.0"/>
  <p:tag name="KSO_WM_BEAUTIFY_FLAG" val="#wm#"/>
  <p:tag name="KSO_WM_UNIT_TYPE" val="i"/>
  <p:tag name="KSO_WM_UNIT_ID" val="custom160137_14*i*5"/>
  <p:tag name="KSO_WM_TEMPLATE_CATEGORY" val="custom"/>
  <p:tag name="KSO_WM_TEMPLATE_INDEX" val="160137"/>
  <p:tag name="KSO_WM_UNIT_INDEX" val="5"/>
</p:tagLst>
</file>

<file path=ppt/tags/tag109.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i"/>
  <p:tag name="KSO_WM_UNIT_INDEX" val="1_3"/>
  <p:tag name="KSO_WM_UNIT_ID" val="custom160137_14*l_i*1_3"/>
  <p:tag name="KSO_WM_UNIT_CLEAR" val="1"/>
  <p:tag name="KSO_WM_UNIT_LAYERLEVEL" val="1_1"/>
  <p:tag name="KSO_WM_DIAGRAM_GROUP_CODE" val="l1-2"/>
</p:tagLst>
</file>

<file path=ppt/tags/tag11.xml><?xml version="1.0" encoding="utf-8"?>
<p:tagLst xmlns:p="http://schemas.openxmlformats.org/presentationml/2006/main">
  <p:tag name="KSO_WM_TAG_VERSION" val="1.0"/>
  <p:tag name="KSO_WM_BEAUTIFY_FLAG" val="#wm#"/>
  <p:tag name="KSO_WM_TEMPLATE_CATEGORY" val="custom"/>
  <p:tag name="KSO_WM_TEMPLATE_INDEX" val="160137"/>
  <p:tag name="KSO_WM_UNIT_TYPE" val="b"/>
  <p:tag name="KSO_WM_UNIT_INDEX" val="1"/>
  <p:tag name="KSO_WM_UNIT_ID" val="custom160137_1*b*1"/>
  <p:tag name="KSO_WM_UNIT_CLEAR" val="1"/>
  <p:tag name="KSO_WM_UNIT_LAYERLEVEL" val="1"/>
  <p:tag name="KSO_WM_UNIT_VALUE" val="18"/>
  <p:tag name="KSO_WM_UNIT_ISCONTENTSTITLE" val="0"/>
  <p:tag name="KSO_WM_UNIT_HIGHLIGHT" val="0"/>
  <p:tag name="KSO_WM_UNIT_COMPATIBLE" val="0"/>
  <p:tag name="KSO_WM_UNIT_PRESET_TEXT_INDEX" val="3"/>
  <p:tag name="KSO_WM_UNIT_PRESET_TEXT_LEN" val="17"/>
</p:tagLst>
</file>

<file path=ppt/tags/tag110.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i"/>
  <p:tag name="KSO_WM_UNIT_INDEX" val="1_4"/>
  <p:tag name="KSO_WM_UNIT_ID" val="custom160137_14*l_i*1_4"/>
  <p:tag name="KSO_WM_UNIT_CLEAR" val="1"/>
  <p:tag name="KSO_WM_UNIT_LAYERLEVEL" val="1_1"/>
  <p:tag name="KSO_WM_DIAGRAM_GROUP_CODE" val="l1-2"/>
</p:tagLst>
</file>

<file path=ppt/tags/tag111.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h_a"/>
  <p:tag name="KSO_WM_UNIT_INDEX" val="1_1_1"/>
  <p:tag name="KSO_WM_UNIT_ID" val="custom160137_14*l_h_a*1_1_1"/>
  <p:tag name="KSO_WM_UNIT_CLEAR" val="1"/>
  <p:tag name="KSO_WM_UNIT_LAYERLEVEL" val="1_1_1"/>
  <p:tag name="KSO_WM_UNIT_VALUE" val="12"/>
  <p:tag name="KSO_WM_UNIT_HIGHLIGHT" val="0"/>
  <p:tag name="KSO_WM_UNIT_COMPATIBLE" val="0"/>
  <p:tag name="KSO_WM_UNIT_PRESET_TEXT_INDEX" val="3"/>
  <p:tag name="KSO_WM_UNIT_PRESET_TEXT_LEN" val="5"/>
  <p:tag name="KSO_WM_DIAGRAM_GROUP_CODE" val="l1-2"/>
</p:tagLst>
</file>

<file path=ppt/tags/tag112.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h_a"/>
  <p:tag name="KSO_WM_UNIT_INDEX" val="1_2_1"/>
  <p:tag name="KSO_WM_UNIT_ID" val="custom160137_14*l_h_a*1_2_1"/>
  <p:tag name="KSO_WM_UNIT_CLEAR" val="1"/>
  <p:tag name="KSO_WM_UNIT_LAYERLEVEL" val="1_1_1"/>
  <p:tag name="KSO_WM_UNIT_VALUE" val="12"/>
  <p:tag name="KSO_WM_UNIT_HIGHLIGHT" val="0"/>
  <p:tag name="KSO_WM_UNIT_COMPATIBLE" val="0"/>
  <p:tag name="KSO_WM_UNIT_PRESET_TEXT_INDEX" val="3"/>
  <p:tag name="KSO_WM_UNIT_PRESET_TEXT_LEN" val="5"/>
  <p:tag name="KSO_WM_DIAGRAM_GROUP_CODE" val="l1-2"/>
</p:tagLst>
</file>

<file path=ppt/tags/tag113.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h_f"/>
  <p:tag name="KSO_WM_UNIT_INDEX" val="1_1_1"/>
  <p:tag name="KSO_WM_UNIT_ID" val="custom160137_14*l_h_f*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2"/>
</p:tagLst>
</file>

<file path=ppt/tags/tag114.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h_f"/>
  <p:tag name="KSO_WM_UNIT_INDEX" val="1_2_1"/>
  <p:tag name="KSO_WM_UNIT_ID" val="custom160137_14*l_h_f*1_2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2"/>
</p:tagLst>
</file>

<file path=ppt/tags/tag115.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4*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116.xml><?xml version="1.0" encoding="utf-8"?>
<p:tagLst xmlns:p="http://schemas.openxmlformats.org/presentationml/2006/main">
  <p:tag name="KSO_WM_TEMPLATE_CATEGORY" val="custom"/>
  <p:tag name="KSO_WM_TEMPLATE_INDEX" val="160137"/>
  <p:tag name="KSO_WM_TAG_VERSION" val="1.0"/>
  <p:tag name="KSO_WM_SLIDE_ID" val="custom160137_14"/>
  <p:tag name="KSO_WM_SLIDE_INDEX" val="14"/>
  <p:tag name="KSO_WM_SLIDE_ITEM_CNT" val="2"/>
  <p:tag name="KSO_WM_SLIDE_LAYOUT" val="a_l"/>
  <p:tag name="KSO_WM_SLIDE_LAYOUT_CNT" val="1_1"/>
  <p:tag name="KSO_WM_SLIDE_TYPE" val="text"/>
  <p:tag name="KSO_WM_BEAUTIFY_FLAG" val="#wm#"/>
  <p:tag name="KSO_WM_SLIDE_POSITION" val="84*213"/>
  <p:tag name="KSO_WM_SLIDE_SIZE" val="789*188"/>
  <p:tag name="KSO_WM_DIAGRAM_GROUP_CODE" val="l1-2"/>
</p:tagLst>
</file>

<file path=ppt/tags/tag117.xml><?xml version="1.0" encoding="utf-8"?>
<p:tagLst xmlns:p="http://schemas.openxmlformats.org/presentationml/2006/main">
  <p:tag name="KSO_WM_TAG_VERSION" val="1.0"/>
  <p:tag name="KSO_WM_BEAUTIFY_FLAG" val="#wm#"/>
  <p:tag name="KSO_WM_UNIT_TYPE" val="i"/>
  <p:tag name="KSO_WM_UNIT_ID" val="custom160137_15*i*0"/>
  <p:tag name="KSO_WM_TEMPLATE_CATEGORY" val="custom"/>
  <p:tag name="KSO_WM_TEMPLATE_INDEX" val="160137"/>
  <p:tag name="KSO_WM_UNIT_INDEX" val="0"/>
</p:tagLst>
</file>

<file path=ppt/tags/tag118.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i"/>
  <p:tag name="KSO_WM_UNIT_INDEX" val="1_1"/>
  <p:tag name="KSO_WM_UNIT_ID" val="custom160137_15*l_i*1_1"/>
  <p:tag name="KSO_WM_UNIT_CLEAR" val="1"/>
  <p:tag name="KSO_WM_UNIT_LAYERLEVEL" val="1_1"/>
  <p:tag name="KSO_WM_DIAGRAM_GROUP_CODE" val="l1-2"/>
</p:tagLst>
</file>

<file path=ppt/tags/tag119.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i"/>
  <p:tag name="KSO_WM_UNIT_INDEX" val="1_2"/>
  <p:tag name="KSO_WM_UNIT_ID" val="custom160137_15*l_i*1_2"/>
  <p:tag name="KSO_WM_UNIT_CLEAR" val="1"/>
  <p:tag name="KSO_WM_UNIT_LAYERLEVEL" val="1_1"/>
  <p:tag name="KSO_WM_DIAGRAM_GROUP_CODE" val="l1-2"/>
</p:tagLst>
</file>

<file path=ppt/tags/tag12.xml><?xml version="1.0" encoding="utf-8"?>
<p:tagLst xmlns:p="http://schemas.openxmlformats.org/presentationml/2006/main">
  <p:tag name="KSO_WM_TEMPLATE_THUMBS_INDEX" val="1、4、5、9、12、14、21、25、26、27"/>
  <p:tag name="KSO_WM_TEMPLATE_CATEGORY" val="custom"/>
  <p:tag name="KSO_WM_TEMPLATE_INDEX" val="160137"/>
  <p:tag name="KSO_WM_TAG_VERSION" val="1.0"/>
  <p:tag name="KSO_WM_SLIDE_ID" val="custom160137_1"/>
  <p:tag name="KSO_WM_SLIDE_INDEX" val="1"/>
  <p:tag name="KSO_WM_SLIDE_ITEM_CNT" val="2"/>
  <p:tag name="KSO_WM_SLIDE_LAYOUT" val="a_b"/>
  <p:tag name="KSO_WM_SLIDE_LAYOUT_CNT" val="1_1"/>
  <p:tag name="KSO_WM_SLIDE_TYPE" val="title"/>
  <p:tag name="KSO_WM_BEAUTIFY_FLAG" val="#wm#"/>
</p:tagLst>
</file>

<file path=ppt/tags/tag120.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i"/>
  <p:tag name="KSO_WM_UNIT_INDEX" val="1_3"/>
  <p:tag name="KSO_WM_UNIT_ID" val="custom160137_15*l_i*1_3"/>
  <p:tag name="KSO_WM_UNIT_CLEAR" val="1"/>
  <p:tag name="KSO_WM_UNIT_LAYERLEVEL" val="1_1"/>
  <p:tag name="KSO_WM_DIAGRAM_GROUP_CODE" val="l1-2"/>
</p:tagLst>
</file>

<file path=ppt/tags/tag121.xml><?xml version="1.0" encoding="utf-8"?>
<p:tagLst xmlns:p="http://schemas.openxmlformats.org/presentationml/2006/main">
  <p:tag name="KSO_WM_TAG_VERSION" val="1.0"/>
  <p:tag name="KSO_WM_BEAUTIFY_FLAG" val="#wm#"/>
  <p:tag name="KSO_WM_UNIT_TYPE" val="i"/>
  <p:tag name="KSO_WM_UNIT_ID" val="custom160137_15*i*7"/>
  <p:tag name="KSO_WM_TEMPLATE_CATEGORY" val="custom"/>
  <p:tag name="KSO_WM_TEMPLATE_INDEX" val="160137"/>
  <p:tag name="KSO_WM_UNIT_INDEX" val="7"/>
</p:tagLst>
</file>

<file path=ppt/tags/tag122.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i"/>
  <p:tag name="KSO_WM_UNIT_INDEX" val="1_4"/>
  <p:tag name="KSO_WM_UNIT_ID" val="custom160137_15*l_i*1_4"/>
  <p:tag name="KSO_WM_UNIT_CLEAR" val="1"/>
  <p:tag name="KSO_WM_UNIT_LAYERLEVEL" val="1_1"/>
  <p:tag name="KSO_WM_DIAGRAM_GROUP_CODE" val="l1-2"/>
</p:tagLst>
</file>

<file path=ppt/tags/tag123.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i"/>
  <p:tag name="KSO_WM_UNIT_INDEX" val="1_5"/>
  <p:tag name="KSO_WM_UNIT_ID" val="custom160137_15*l_i*1_5"/>
  <p:tag name="KSO_WM_UNIT_CLEAR" val="1"/>
  <p:tag name="KSO_WM_UNIT_LAYERLEVEL" val="1_1"/>
  <p:tag name="KSO_WM_DIAGRAM_GROUP_CODE" val="l1-2"/>
</p:tagLst>
</file>

<file path=ppt/tags/tag124.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i"/>
  <p:tag name="KSO_WM_UNIT_INDEX" val="1_6"/>
  <p:tag name="KSO_WM_UNIT_ID" val="custom160137_15*l_i*1_6"/>
  <p:tag name="KSO_WM_UNIT_CLEAR" val="1"/>
  <p:tag name="KSO_WM_UNIT_LAYERLEVEL" val="1_1"/>
  <p:tag name="KSO_WM_DIAGRAM_GROUP_CODE" val="l1-2"/>
</p:tagLst>
</file>

<file path=ppt/tags/tag125.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h_a"/>
  <p:tag name="KSO_WM_UNIT_INDEX" val="1_1_1"/>
  <p:tag name="KSO_WM_UNIT_ID" val="custom160137_15*l_h_a*1_1_1"/>
  <p:tag name="KSO_WM_UNIT_CLEAR" val="1"/>
  <p:tag name="KSO_WM_UNIT_LAYERLEVEL" val="1_1_1"/>
  <p:tag name="KSO_WM_UNIT_VALUE" val="12"/>
  <p:tag name="KSO_WM_UNIT_HIGHLIGHT" val="0"/>
  <p:tag name="KSO_WM_UNIT_COMPATIBLE" val="0"/>
  <p:tag name="KSO_WM_UNIT_PRESET_TEXT_INDEX" val="3"/>
  <p:tag name="KSO_WM_UNIT_PRESET_TEXT_LEN" val="5"/>
  <p:tag name="KSO_WM_DIAGRAM_GROUP_CODE" val="l1-2"/>
</p:tagLst>
</file>

<file path=ppt/tags/tag126.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h_a"/>
  <p:tag name="KSO_WM_UNIT_INDEX" val="1_2_1"/>
  <p:tag name="KSO_WM_UNIT_ID" val="custom160137_15*l_h_a*1_2_1"/>
  <p:tag name="KSO_WM_UNIT_CLEAR" val="1"/>
  <p:tag name="KSO_WM_UNIT_LAYERLEVEL" val="1_1_1"/>
  <p:tag name="KSO_WM_UNIT_VALUE" val="12"/>
  <p:tag name="KSO_WM_UNIT_HIGHLIGHT" val="0"/>
  <p:tag name="KSO_WM_UNIT_COMPATIBLE" val="0"/>
  <p:tag name="KSO_WM_UNIT_PRESET_TEXT_INDEX" val="3"/>
  <p:tag name="KSO_WM_UNIT_PRESET_TEXT_LEN" val="5"/>
  <p:tag name="KSO_WM_DIAGRAM_GROUP_CODE" val="l1-2"/>
</p:tagLst>
</file>

<file path=ppt/tags/tag127.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h_a"/>
  <p:tag name="KSO_WM_UNIT_INDEX" val="1_3_1"/>
  <p:tag name="KSO_WM_UNIT_ID" val="custom160137_15*l_h_a*1_3_1"/>
  <p:tag name="KSO_WM_UNIT_CLEAR" val="1"/>
  <p:tag name="KSO_WM_UNIT_LAYERLEVEL" val="1_1_1"/>
  <p:tag name="KSO_WM_UNIT_VALUE" val="12"/>
  <p:tag name="KSO_WM_UNIT_HIGHLIGHT" val="0"/>
  <p:tag name="KSO_WM_UNIT_COMPATIBLE" val="0"/>
  <p:tag name="KSO_WM_UNIT_PRESET_TEXT_INDEX" val="3"/>
  <p:tag name="KSO_WM_UNIT_PRESET_TEXT_LEN" val="5"/>
  <p:tag name="KSO_WM_DIAGRAM_GROUP_CODE" val="l1-2"/>
</p:tagLst>
</file>

<file path=ppt/tags/tag128.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h_f"/>
  <p:tag name="KSO_WM_UNIT_INDEX" val="1_1_1"/>
  <p:tag name="KSO_WM_UNIT_ID" val="custom160137_15*l_h_f*1_1_1"/>
  <p:tag name="KSO_WM_UNIT_CLEAR" val="1"/>
  <p:tag name="KSO_WM_UNIT_LAYERLEVEL" val="1_1_1"/>
  <p:tag name="KSO_WM_UNIT_VALUE" val="55"/>
  <p:tag name="KSO_WM_UNIT_HIGHLIGHT" val="0"/>
  <p:tag name="KSO_WM_UNIT_COMPATIBLE" val="0"/>
  <p:tag name="KSO_WM_UNIT_PRESET_TEXT_INDEX" val="3"/>
  <p:tag name="KSO_WM_UNIT_PRESET_TEXT_LEN" val="17"/>
  <p:tag name="KSO_WM_DIAGRAM_GROUP_CODE" val="l1-2"/>
</p:tagLst>
</file>

<file path=ppt/tags/tag129.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h_f"/>
  <p:tag name="KSO_WM_UNIT_INDEX" val="1_3_1"/>
  <p:tag name="KSO_WM_UNIT_ID" val="custom160137_15*l_h_f*1_3_1"/>
  <p:tag name="KSO_WM_UNIT_CLEAR" val="1"/>
  <p:tag name="KSO_WM_UNIT_LAYERLEVEL" val="1_1_1"/>
  <p:tag name="KSO_WM_UNIT_VALUE" val="55"/>
  <p:tag name="KSO_WM_UNIT_HIGHLIGHT" val="0"/>
  <p:tag name="KSO_WM_UNIT_COMPATIBLE" val="0"/>
  <p:tag name="KSO_WM_UNIT_PRESET_TEXT_INDEX" val="3"/>
  <p:tag name="KSO_WM_UNIT_PRESET_TEXT_LEN" val="17"/>
  <p:tag name="KSO_WM_DIAGRAM_GROUP_CODE" val="l1-2"/>
</p:tagLst>
</file>

<file path=ppt/tags/tag13.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2*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130.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h_f"/>
  <p:tag name="KSO_WM_UNIT_INDEX" val="1_2_1"/>
  <p:tag name="KSO_WM_UNIT_ID" val="custom160137_15*l_h_f*1_2_1"/>
  <p:tag name="KSO_WM_UNIT_CLEAR" val="1"/>
  <p:tag name="KSO_WM_UNIT_LAYERLEVEL" val="1_1_1"/>
  <p:tag name="KSO_WM_UNIT_VALUE" val="55"/>
  <p:tag name="KSO_WM_UNIT_HIGHLIGHT" val="0"/>
  <p:tag name="KSO_WM_UNIT_COMPATIBLE" val="0"/>
  <p:tag name="KSO_WM_UNIT_PRESET_TEXT_INDEX" val="3"/>
  <p:tag name="KSO_WM_UNIT_PRESET_TEXT_LEN" val="17"/>
  <p:tag name="KSO_WM_DIAGRAM_GROUP_CODE" val="l1-2"/>
</p:tagLst>
</file>

<file path=ppt/tags/tag131.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5*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132.xml><?xml version="1.0" encoding="utf-8"?>
<p:tagLst xmlns:p="http://schemas.openxmlformats.org/presentationml/2006/main">
  <p:tag name="KSO_WM_TEMPLATE_CATEGORY" val="custom"/>
  <p:tag name="KSO_WM_TEMPLATE_INDEX" val="160137"/>
  <p:tag name="KSO_WM_TAG_VERSION" val="1.0"/>
  <p:tag name="KSO_WM_SLIDE_ID" val="custom160137_15"/>
  <p:tag name="KSO_WM_SLIDE_INDEX" val="15"/>
  <p:tag name="KSO_WM_SLIDE_ITEM_CNT" val="3"/>
  <p:tag name="KSO_WM_SLIDE_LAYOUT" val="a_l"/>
  <p:tag name="KSO_WM_SLIDE_LAYOUT_CNT" val="1_1"/>
  <p:tag name="KSO_WM_SLIDE_TYPE" val="text"/>
  <p:tag name="KSO_WM_BEAUTIFY_FLAG" val="#wm#"/>
  <p:tag name="KSO_WM_SLIDE_POSITION" val="207*97"/>
  <p:tag name="KSO_WM_SLIDE_SIZE" val="546*419"/>
  <p:tag name="KSO_WM_DIAGRAM_GROUP_CODE" val="l1-2"/>
</p:tagLst>
</file>

<file path=ppt/tags/tag133.xml><?xml version="1.0" encoding="utf-8"?>
<p:tagLst xmlns:p="http://schemas.openxmlformats.org/presentationml/2006/main">
  <p:tag name="KSO_WM_TAG_VERSION" val="1.0"/>
  <p:tag name="KSO_WM_BEAUTIFY_FLAG" val="#wm#"/>
  <p:tag name="KSO_WM_UNIT_TYPE" val="i"/>
  <p:tag name="KSO_WM_UNIT_ID" val="custom160137_16*i*0"/>
  <p:tag name="KSO_WM_TEMPLATE_CATEGORY" val="custom"/>
  <p:tag name="KSO_WM_TEMPLATE_INDEX" val="160137"/>
  <p:tag name="KSO_WM_UNIT_INDEX" val="0"/>
</p:tagLst>
</file>

<file path=ppt/tags/tag134.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i"/>
  <p:tag name="KSO_WM_UNIT_INDEX" val="1_1"/>
  <p:tag name="KSO_WM_UNIT_ID" val="custom160137_16*l_i*1_1"/>
  <p:tag name="KSO_WM_UNIT_CLEAR" val="1"/>
  <p:tag name="KSO_WM_UNIT_LAYERLEVEL" val="1_1"/>
  <p:tag name="KSO_WM_DIAGRAM_GROUP_CODE" val="l1-2"/>
</p:tagLst>
</file>

<file path=ppt/tags/tag135.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i"/>
  <p:tag name="KSO_WM_UNIT_INDEX" val="1_2"/>
  <p:tag name="KSO_WM_UNIT_ID" val="custom160137_16*l_i*1_2"/>
  <p:tag name="KSO_WM_UNIT_CLEAR" val="1"/>
  <p:tag name="KSO_WM_UNIT_LAYERLEVEL" val="1_1"/>
  <p:tag name="KSO_WM_DIAGRAM_GROUP_CODE" val="l1-2"/>
</p:tagLst>
</file>

<file path=ppt/tags/tag136.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i"/>
  <p:tag name="KSO_WM_UNIT_INDEX" val="1_3"/>
  <p:tag name="KSO_WM_UNIT_ID" val="custom160137_16*l_i*1_3"/>
  <p:tag name="KSO_WM_UNIT_CLEAR" val="1"/>
  <p:tag name="KSO_WM_UNIT_LAYERLEVEL" val="1_1"/>
  <p:tag name="KSO_WM_DIAGRAM_GROUP_CODE" val="l1-2"/>
</p:tagLst>
</file>

<file path=ppt/tags/tag137.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i"/>
  <p:tag name="KSO_WM_UNIT_INDEX" val="1_4"/>
  <p:tag name="KSO_WM_UNIT_ID" val="custom160137_16*l_i*1_4"/>
  <p:tag name="KSO_WM_UNIT_CLEAR" val="1"/>
  <p:tag name="KSO_WM_UNIT_LAYERLEVEL" val="1_1"/>
  <p:tag name="KSO_WM_DIAGRAM_GROUP_CODE" val="l1-2"/>
</p:tagLst>
</file>

<file path=ppt/tags/tag138.xml><?xml version="1.0" encoding="utf-8"?>
<p:tagLst xmlns:p="http://schemas.openxmlformats.org/presentationml/2006/main">
  <p:tag name="KSO_WM_TAG_VERSION" val="1.0"/>
  <p:tag name="KSO_WM_BEAUTIFY_FLAG" val="#wm#"/>
  <p:tag name="KSO_WM_UNIT_TYPE" val="i"/>
  <p:tag name="KSO_WM_UNIT_ID" val="custom160137_16*i*9"/>
  <p:tag name="KSO_WM_TEMPLATE_CATEGORY" val="custom"/>
  <p:tag name="KSO_WM_TEMPLATE_INDEX" val="160137"/>
  <p:tag name="KSO_WM_UNIT_INDEX" val="9"/>
</p:tagLst>
</file>

<file path=ppt/tags/tag139.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i"/>
  <p:tag name="KSO_WM_UNIT_INDEX" val="1_5"/>
  <p:tag name="KSO_WM_UNIT_ID" val="custom160137_16*l_i*1_5"/>
  <p:tag name="KSO_WM_UNIT_CLEAR" val="1"/>
  <p:tag name="KSO_WM_UNIT_LAYERLEVEL" val="1_1"/>
  <p:tag name="KSO_WM_DIAGRAM_GROUP_CODE" val="l1-2"/>
</p:tagLst>
</file>

<file path=ppt/tags/tag14.xml><?xml version="1.0" encoding="utf-8"?>
<p:tagLst xmlns:p="http://schemas.openxmlformats.org/presentationml/2006/main">
  <p:tag name="KSO_WM_TAG_VERSION" val="1.0"/>
  <p:tag name="KSO_WM_BEAUTIFY_FLAG" val="#wm#"/>
  <p:tag name="KSO_WM_TEMPLATE_CATEGORY" val="custom"/>
  <p:tag name="KSO_WM_TEMPLATE_INDEX" val="160137"/>
  <p:tag name="KSO_WM_UNIT_TYPE" val="f"/>
  <p:tag name="KSO_WM_UNIT_INDEX" val="1"/>
  <p:tag name="KSO_WM_UNIT_ID" val="custom160137_2*f*1"/>
  <p:tag name="KSO_WM_UNIT_CLEAR" val="1"/>
  <p:tag name="KSO_WM_UNIT_LAYERLEVEL" val="1"/>
  <p:tag name="KSO_WM_UNIT_VALUE" val="420"/>
  <p:tag name="KSO_WM_UNIT_HIGHLIGHT" val="0"/>
  <p:tag name="KSO_WM_UNIT_COMPATIBLE" val="0"/>
  <p:tag name="KSO_WM_UNIT_PRESET_TEXT_INDEX" val="5"/>
  <p:tag name="KSO_WM_UNIT_PRESET_TEXT_LEN" val="232"/>
</p:tagLst>
</file>

<file path=ppt/tags/tag140.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i"/>
  <p:tag name="KSO_WM_UNIT_INDEX" val="1_6"/>
  <p:tag name="KSO_WM_UNIT_ID" val="custom160137_16*l_i*1_6"/>
  <p:tag name="KSO_WM_UNIT_CLEAR" val="1"/>
  <p:tag name="KSO_WM_UNIT_LAYERLEVEL" val="1_1"/>
  <p:tag name="KSO_WM_DIAGRAM_GROUP_CODE" val="l1-2"/>
</p:tagLst>
</file>

<file path=ppt/tags/tag141.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i"/>
  <p:tag name="KSO_WM_UNIT_INDEX" val="1_7"/>
  <p:tag name="KSO_WM_UNIT_ID" val="custom160137_16*l_i*1_7"/>
  <p:tag name="KSO_WM_UNIT_CLEAR" val="1"/>
  <p:tag name="KSO_WM_UNIT_LAYERLEVEL" val="1_1"/>
  <p:tag name="KSO_WM_DIAGRAM_GROUP_CODE" val="l1-2"/>
</p:tagLst>
</file>

<file path=ppt/tags/tag142.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i"/>
  <p:tag name="KSO_WM_UNIT_INDEX" val="1_8"/>
  <p:tag name="KSO_WM_UNIT_ID" val="custom160137_16*l_i*1_8"/>
  <p:tag name="KSO_WM_UNIT_CLEAR" val="1"/>
  <p:tag name="KSO_WM_UNIT_LAYERLEVEL" val="1_1"/>
  <p:tag name="KSO_WM_DIAGRAM_GROUP_CODE" val="l1-2"/>
</p:tagLst>
</file>

<file path=ppt/tags/tag143.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h_a"/>
  <p:tag name="KSO_WM_UNIT_INDEX" val="1_1_1"/>
  <p:tag name="KSO_WM_UNIT_ID" val="custom160137_16*l_h_a*1_1_1"/>
  <p:tag name="KSO_WM_UNIT_CLEAR" val="1"/>
  <p:tag name="KSO_WM_UNIT_LAYERLEVEL" val="1_1_1"/>
  <p:tag name="KSO_WM_UNIT_VALUE" val="12"/>
  <p:tag name="KSO_WM_UNIT_HIGHLIGHT" val="0"/>
  <p:tag name="KSO_WM_UNIT_COMPATIBLE" val="0"/>
  <p:tag name="KSO_WM_UNIT_PRESET_TEXT_INDEX" val="3"/>
  <p:tag name="KSO_WM_UNIT_PRESET_TEXT_LEN" val="5"/>
  <p:tag name="KSO_WM_DIAGRAM_GROUP_CODE" val="l1-2"/>
</p:tagLst>
</file>

<file path=ppt/tags/tag144.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h_a"/>
  <p:tag name="KSO_WM_UNIT_INDEX" val="1_2_1"/>
  <p:tag name="KSO_WM_UNIT_ID" val="custom160137_16*l_h_a*1_2_1"/>
  <p:tag name="KSO_WM_UNIT_CLEAR" val="1"/>
  <p:tag name="KSO_WM_UNIT_LAYERLEVEL" val="1_1_1"/>
  <p:tag name="KSO_WM_UNIT_VALUE" val="12"/>
  <p:tag name="KSO_WM_UNIT_HIGHLIGHT" val="0"/>
  <p:tag name="KSO_WM_UNIT_COMPATIBLE" val="0"/>
  <p:tag name="KSO_WM_UNIT_PRESET_TEXT_INDEX" val="3"/>
  <p:tag name="KSO_WM_UNIT_PRESET_TEXT_LEN" val="5"/>
  <p:tag name="KSO_WM_DIAGRAM_GROUP_CODE" val="l1-2"/>
</p:tagLst>
</file>

<file path=ppt/tags/tag145.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h_a"/>
  <p:tag name="KSO_WM_UNIT_INDEX" val="1_3_1"/>
  <p:tag name="KSO_WM_UNIT_ID" val="custom160137_16*l_h_a*1_3_1"/>
  <p:tag name="KSO_WM_UNIT_CLEAR" val="1"/>
  <p:tag name="KSO_WM_UNIT_LAYERLEVEL" val="1_1_1"/>
  <p:tag name="KSO_WM_UNIT_VALUE" val="12"/>
  <p:tag name="KSO_WM_UNIT_HIGHLIGHT" val="0"/>
  <p:tag name="KSO_WM_UNIT_COMPATIBLE" val="0"/>
  <p:tag name="KSO_WM_UNIT_PRESET_TEXT_INDEX" val="3"/>
  <p:tag name="KSO_WM_UNIT_PRESET_TEXT_LEN" val="5"/>
  <p:tag name="KSO_WM_DIAGRAM_GROUP_CODE" val="l1-2"/>
</p:tagLst>
</file>

<file path=ppt/tags/tag146.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h_a"/>
  <p:tag name="KSO_WM_UNIT_INDEX" val="1_4_1"/>
  <p:tag name="KSO_WM_UNIT_ID" val="custom160137_16*l_h_a*1_4_1"/>
  <p:tag name="KSO_WM_UNIT_CLEAR" val="1"/>
  <p:tag name="KSO_WM_UNIT_LAYERLEVEL" val="1_1_1"/>
  <p:tag name="KSO_WM_UNIT_VALUE" val="12"/>
  <p:tag name="KSO_WM_UNIT_HIGHLIGHT" val="0"/>
  <p:tag name="KSO_WM_UNIT_COMPATIBLE" val="0"/>
  <p:tag name="KSO_WM_UNIT_PRESET_TEXT_INDEX" val="3"/>
  <p:tag name="KSO_WM_UNIT_PRESET_TEXT_LEN" val="5"/>
  <p:tag name="KSO_WM_DIAGRAM_GROUP_CODE" val="l1-2"/>
</p:tagLst>
</file>

<file path=ppt/tags/tag147.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h_f"/>
  <p:tag name="KSO_WM_UNIT_INDEX" val="1_1_1"/>
  <p:tag name="KSO_WM_UNIT_ID" val="custom160137_16*l_h_f*1_1_1"/>
  <p:tag name="KSO_WM_UNIT_CLEAR" val="1"/>
  <p:tag name="KSO_WM_UNIT_LAYERLEVEL" val="1_1_1"/>
  <p:tag name="KSO_WM_UNIT_VALUE" val="55"/>
  <p:tag name="KSO_WM_UNIT_HIGHLIGHT" val="0"/>
  <p:tag name="KSO_WM_UNIT_COMPATIBLE" val="0"/>
  <p:tag name="KSO_WM_UNIT_PRESET_TEXT_INDEX" val="3"/>
  <p:tag name="KSO_WM_UNIT_PRESET_TEXT_LEN" val="17"/>
  <p:tag name="KSO_WM_DIAGRAM_GROUP_CODE" val="l1-2"/>
</p:tagLst>
</file>

<file path=ppt/tags/tag148.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h_f"/>
  <p:tag name="KSO_WM_UNIT_INDEX" val="1_3_1"/>
  <p:tag name="KSO_WM_UNIT_ID" val="custom160137_16*l_h_f*1_3_1"/>
  <p:tag name="KSO_WM_UNIT_CLEAR" val="1"/>
  <p:tag name="KSO_WM_UNIT_LAYERLEVEL" val="1_1_1"/>
  <p:tag name="KSO_WM_UNIT_VALUE" val="55"/>
  <p:tag name="KSO_WM_UNIT_HIGHLIGHT" val="0"/>
  <p:tag name="KSO_WM_UNIT_COMPATIBLE" val="0"/>
  <p:tag name="KSO_WM_UNIT_PRESET_TEXT_INDEX" val="3"/>
  <p:tag name="KSO_WM_UNIT_PRESET_TEXT_LEN" val="17"/>
  <p:tag name="KSO_WM_DIAGRAM_GROUP_CODE" val="l1-2"/>
</p:tagLst>
</file>

<file path=ppt/tags/tag149.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h_f"/>
  <p:tag name="KSO_WM_UNIT_INDEX" val="1_2_1"/>
  <p:tag name="KSO_WM_UNIT_ID" val="custom160137_16*l_h_f*1_2_1"/>
  <p:tag name="KSO_WM_UNIT_CLEAR" val="1"/>
  <p:tag name="KSO_WM_UNIT_LAYERLEVEL" val="1_1_1"/>
  <p:tag name="KSO_WM_UNIT_VALUE" val="55"/>
  <p:tag name="KSO_WM_UNIT_HIGHLIGHT" val="0"/>
  <p:tag name="KSO_WM_UNIT_COMPATIBLE" val="0"/>
  <p:tag name="KSO_WM_UNIT_PRESET_TEXT_INDEX" val="3"/>
  <p:tag name="KSO_WM_UNIT_PRESET_TEXT_LEN" val="17"/>
  <p:tag name="KSO_WM_DIAGRAM_GROUP_CODE" val="l1-2"/>
</p:tagLst>
</file>

<file path=ppt/tags/tag15.xml><?xml version="1.0" encoding="utf-8"?>
<p:tagLst xmlns:p="http://schemas.openxmlformats.org/presentationml/2006/main">
  <p:tag name="KSO_WM_TEMPLATE_CATEGORY" val="custom"/>
  <p:tag name="KSO_WM_TEMPLATE_INDEX" val="160137"/>
  <p:tag name="KSO_WM_TAG_VERSION" val="1.0"/>
  <p:tag name="KSO_WM_SLIDE_ID" val="custom160137_2"/>
  <p:tag name="KSO_WM_SLIDE_INDEX" val="2"/>
  <p:tag name="KSO_WM_SLIDE_ITEM_CNT" val="1"/>
  <p:tag name="KSO_WM_SLIDE_LAYOUT" val="a_f"/>
  <p:tag name="KSO_WM_SLIDE_LAYOUT_CNT" val="1_1"/>
  <p:tag name="KSO_WM_SLIDE_TYPE" val="text"/>
  <p:tag name="KSO_WM_BEAUTIFY_FLAG" val="#wm#"/>
  <p:tag name="KSO_WM_SLIDE_POSITION" val="53*89"/>
  <p:tag name="KSO_WM_SLIDE_SIZE" val="863*402"/>
</p:tagLst>
</file>

<file path=ppt/tags/tag150.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h_f"/>
  <p:tag name="KSO_WM_UNIT_INDEX" val="1_4_1"/>
  <p:tag name="KSO_WM_UNIT_ID" val="custom160137_16*l_h_f*1_4_1"/>
  <p:tag name="KSO_WM_UNIT_CLEAR" val="1"/>
  <p:tag name="KSO_WM_UNIT_LAYERLEVEL" val="1_1_1"/>
  <p:tag name="KSO_WM_UNIT_VALUE" val="55"/>
  <p:tag name="KSO_WM_UNIT_HIGHLIGHT" val="0"/>
  <p:tag name="KSO_WM_UNIT_COMPATIBLE" val="0"/>
  <p:tag name="KSO_WM_UNIT_PRESET_TEXT_INDEX" val="3"/>
  <p:tag name="KSO_WM_UNIT_PRESET_TEXT_LEN" val="17"/>
  <p:tag name="KSO_WM_DIAGRAM_GROUP_CODE" val="l1-2"/>
</p:tagLst>
</file>

<file path=ppt/tags/tag151.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152.xml><?xml version="1.0" encoding="utf-8"?>
<p:tagLst xmlns:p="http://schemas.openxmlformats.org/presentationml/2006/main">
  <p:tag name="KSO_WM_TEMPLATE_CATEGORY" val="custom"/>
  <p:tag name="KSO_WM_TEMPLATE_INDEX" val="160137"/>
  <p:tag name="KSO_WM_TAG_VERSION" val="1.0"/>
  <p:tag name="KSO_WM_SLIDE_ID" val="custom160137_16"/>
  <p:tag name="KSO_WM_SLIDE_INDEX" val="16"/>
  <p:tag name="KSO_WM_SLIDE_ITEM_CNT" val="4"/>
  <p:tag name="KSO_WM_SLIDE_LAYOUT" val="a_l"/>
  <p:tag name="KSO_WM_SLIDE_LAYOUT_CNT" val="1_1"/>
  <p:tag name="KSO_WM_SLIDE_TYPE" val="text"/>
  <p:tag name="KSO_WM_BEAUTIFY_FLAG" val="#wm#"/>
  <p:tag name="KSO_WM_SLIDE_POSITION" val="124*80"/>
  <p:tag name="KSO_WM_SLIDE_SIZE" val="712*419"/>
  <p:tag name="KSO_WM_DIAGRAM_GROUP_CODE" val="l1-2"/>
</p:tagLst>
</file>

<file path=ppt/tags/tag153.xml><?xml version="1.0" encoding="utf-8"?>
<p:tagLst xmlns:p="http://schemas.openxmlformats.org/presentationml/2006/main">
  <p:tag name="KSO_WM_TAG_VERSION" val="1.0"/>
  <p:tag name="KSO_WM_BEAUTIFY_FLAG" val="#wm#"/>
  <p:tag name="KSO_WM_UNIT_TYPE" val="i"/>
  <p:tag name="KSO_WM_UNIT_ID" val="custom160137_17*i*0"/>
  <p:tag name="KSO_WM_TEMPLATE_CATEGORY" val="custom"/>
  <p:tag name="KSO_WM_TEMPLATE_INDEX" val="160137"/>
  <p:tag name="KSO_WM_UNIT_INDEX" val="0"/>
</p:tagLst>
</file>

<file path=ppt/tags/tag154.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i"/>
  <p:tag name="KSO_WM_UNIT_INDEX" val="1_1"/>
  <p:tag name="KSO_WM_UNIT_ID" val="custom160137_17*l_i*1_1"/>
  <p:tag name="KSO_WM_UNIT_CLEAR" val="1"/>
  <p:tag name="KSO_WM_UNIT_LAYERLEVEL" val="1_1"/>
  <p:tag name="KSO_WM_DIAGRAM_GROUP_CODE" val="l1-2"/>
</p:tagLst>
</file>

<file path=ppt/tags/tag155.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i"/>
  <p:tag name="KSO_WM_UNIT_INDEX" val="1_2"/>
  <p:tag name="KSO_WM_UNIT_ID" val="custom160137_17*l_i*1_2"/>
  <p:tag name="KSO_WM_UNIT_CLEAR" val="1"/>
  <p:tag name="KSO_WM_UNIT_LAYERLEVEL" val="1_1"/>
  <p:tag name="KSO_WM_DIAGRAM_GROUP_CODE" val="l1-2"/>
</p:tagLst>
</file>

<file path=ppt/tags/tag156.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i"/>
  <p:tag name="KSO_WM_UNIT_INDEX" val="1_3"/>
  <p:tag name="KSO_WM_UNIT_ID" val="custom160137_17*l_i*1_3"/>
  <p:tag name="KSO_WM_UNIT_CLEAR" val="1"/>
  <p:tag name="KSO_WM_UNIT_LAYERLEVEL" val="1_1"/>
  <p:tag name="KSO_WM_DIAGRAM_GROUP_CODE" val="l1-2"/>
</p:tagLst>
</file>

<file path=ppt/tags/tag157.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i"/>
  <p:tag name="KSO_WM_UNIT_INDEX" val="1_4"/>
  <p:tag name="KSO_WM_UNIT_ID" val="custom160137_17*l_i*1_4"/>
  <p:tag name="KSO_WM_UNIT_CLEAR" val="1"/>
  <p:tag name="KSO_WM_UNIT_LAYERLEVEL" val="1_1"/>
  <p:tag name="KSO_WM_DIAGRAM_GROUP_CODE" val="l1-2"/>
</p:tagLst>
</file>

<file path=ppt/tags/tag158.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i"/>
  <p:tag name="KSO_WM_UNIT_INDEX" val="1_5"/>
  <p:tag name="KSO_WM_UNIT_ID" val="custom160137_17*l_i*1_5"/>
  <p:tag name="KSO_WM_UNIT_CLEAR" val="1"/>
  <p:tag name="KSO_WM_UNIT_LAYERLEVEL" val="1_1"/>
  <p:tag name="KSO_WM_DIAGRAM_GROUP_CODE" val="l1-2"/>
</p:tagLst>
</file>

<file path=ppt/tags/tag159.xml><?xml version="1.0" encoding="utf-8"?>
<p:tagLst xmlns:p="http://schemas.openxmlformats.org/presentationml/2006/main">
  <p:tag name="KSO_WM_TAG_VERSION" val="1.0"/>
  <p:tag name="KSO_WM_BEAUTIFY_FLAG" val="#wm#"/>
  <p:tag name="KSO_WM_UNIT_TYPE" val="i"/>
  <p:tag name="KSO_WM_UNIT_ID" val="custom160137_17*i*11"/>
  <p:tag name="KSO_WM_TEMPLATE_CATEGORY" val="custom"/>
  <p:tag name="KSO_WM_TEMPLATE_INDEX" val="160137"/>
  <p:tag name="KSO_WM_UNIT_INDEX" val="11"/>
</p:tagLst>
</file>

<file path=ppt/tags/tag16.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3*a*1"/>
  <p:tag name="KSO_WM_UNIT_CLEAR" val="1"/>
  <p:tag name="KSO_WM_UNIT_LAYERLEVEL" val="1"/>
  <p:tag name="KSO_WM_UNIT_VALUE" val="60"/>
  <p:tag name="KSO_WM_UNIT_ISCONTENTSTITLE" val="0"/>
  <p:tag name="KSO_WM_UNIT_HIGHLIGHT" val="0"/>
  <p:tag name="KSO_WM_UNIT_COMPATIBLE" val="0"/>
  <p:tag name="KSO_WM_UNIT_PRESET_TEXT_INDEX" val="3"/>
  <p:tag name="KSO_WM_UNIT_PRESET_TEXT_LEN" val="24"/>
</p:tagLst>
</file>

<file path=ppt/tags/tag160.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i"/>
  <p:tag name="KSO_WM_UNIT_INDEX" val="1_6"/>
  <p:tag name="KSO_WM_UNIT_ID" val="custom160137_17*l_i*1_6"/>
  <p:tag name="KSO_WM_UNIT_CLEAR" val="1"/>
  <p:tag name="KSO_WM_UNIT_LAYERLEVEL" val="1_1"/>
  <p:tag name="KSO_WM_DIAGRAM_GROUP_CODE" val="l1-2"/>
</p:tagLst>
</file>

<file path=ppt/tags/tag161.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i"/>
  <p:tag name="KSO_WM_UNIT_INDEX" val="1_7"/>
  <p:tag name="KSO_WM_UNIT_ID" val="custom160137_17*l_i*1_7"/>
  <p:tag name="KSO_WM_UNIT_CLEAR" val="1"/>
  <p:tag name="KSO_WM_UNIT_LAYERLEVEL" val="1_1"/>
  <p:tag name="KSO_WM_DIAGRAM_GROUP_CODE" val="l1-2"/>
</p:tagLst>
</file>

<file path=ppt/tags/tag162.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i"/>
  <p:tag name="KSO_WM_UNIT_INDEX" val="1_8"/>
  <p:tag name="KSO_WM_UNIT_ID" val="custom160137_17*l_i*1_8"/>
  <p:tag name="KSO_WM_UNIT_CLEAR" val="1"/>
  <p:tag name="KSO_WM_UNIT_LAYERLEVEL" val="1_1"/>
  <p:tag name="KSO_WM_DIAGRAM_GROUP_CODE" val="l1-2"/>
</p:tagLst>
</file>

<file path=ppt/tags/tag163.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i"/>
  <p:tag name="KSO_WM_UNIT_INDEX" val="1_9"/>
  <p:tag name="KSO_WM_UNIT_ID" val="custom160137_17*l_i*1_9"/>
  <p:tag name="KSO_WM_UNIT_CLEAR" val="1"/>
  <p:tag name="KSO_WM_UNIT_LAYERLEVEL" val="1_1"/>
  <p:tag name="KSO_WM_DIAGRAM_GROUP_CODE" val="l1-2"/>
</p:tagLst>
</file>

<file path=ppt/tags/tag164.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i"/>
  <p:tag name="KSO_WM_UNIT_INDEX" val="1_10"/>
  <p:tag name="KSO_WM_UNIT_ID" val="custom160137_17*l_i*1_10"/>
  <p:tag name="KSO_WM_UNIT_CLEAR" val="1"/>
  <p:tag name="KSO_WM_UNIT_LAYERLEVEL" val="1_1"/>
  <p:tag name="KSO_WM_DIAGRAM_GROUP_CODE" val="l1-2"/>
</p:tagLst>
</file>

<file path=ppt/tags/tag165.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h_a"/>
  <p:tag name="KSO_WM_UNIT_INDEX" val="1_1_1"/>
  <p:tag name="KSO_WM_UNIT_ID" val="custom160137_17*l_h_a*1_1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l1-2"/>
</p:tagLst>
</file>

<file path=ppt/tags/tag166.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h_a"/>
  <p:tag name="KSO_WM_UNIT_INDEX" val="1_2_1"/>
  <p:tag name="KSO_WM_UNIT_ID" val="custom160137_17*l_h_a*1_2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l1-2"/>
</p:tagLst>
</file>

<file path=ppt/tags/tag167.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h_a"/>
  <p:tag name="KSO_WM_UNIT_INDEX" val="1_3_1"/>
  <p:tag name="KSO_WM_UNIT_ID" val="custom160137_17*l_h_a*1_3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l1-2"/>
</p:tagLst>
</file>

<file path=ppt/tags/tag168.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h_a"/>
  <p:tag name="KSO_WM_UNIT_INDEX" val="1_4_1"/>
  <p:tag name="KSO_WM_UNIT_ID" val="custom160137_17*l_h_a*1_4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l1-2"/>
</p:tagLst>
</file>

<file path=ppt/tags/tag169.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h_a"/>
  <p:tag name="KSO_WM_UNIT_INDEX" val="1_5_1"/>
  <p:tag name="KSO_WM_UNIT_ID" val="custom160137_17*l_h_a*1_5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l1-2"/>
</p:tagLst>
</file>

<file path=ppt/tags/tag17.xml><?xml version="1.0" encoding="utf-8"?>
<p:tagLst xmlns:p="http://schemas.openxmlformats.org/presentationml/2006/main">
  <p:tag name="KSO_WM_TAG_VERSION" val="1.0"/>
  <p:tag name="KSO_WM_BEAUTIFY_FLAG" val="#wm#"/>
  <p:tag name="KSO_WM_TEMPLATE_CATEGORY" val="custom"/>
  <p:tag name="KSO_WM_TEMPLATE_INDEX" val="160137"/>
  <p:tag name="KSO_WM_UNIT_TYPE" val="f"/>
  <p:tag name="KSO_WM_UNIT_INDEX" val="1"/>
  <p:tag name="KSO_WM_UNIT_ID" val="custom160137_3*f*1"/>
  <p:tag name="KSO_WM_UNIT_CLEAR" val="1"/>
  <p:tag name="KSO_WM_UNIT_LAYERLEVEL" val="1"/>
  <p:tag name="KSO_WM_UNIT_VALUE" val="192"/>
  <p:tag name="KSO_WM_UNIT_HIGHLIGHT" val="0"/>
  <p:tag name="KSO_WM_UNIT_COMPATIBLE" val="0"/>
  <p:tag name="KSO_WM_UNIT_PRESET_TEXT_INDEX" val="5"/>
  <p:tag name="KSO_WM_UNIT_PRESET_TEXT_LEN" val="232"/>
</p:tagLst>
</file>

<file path=ppt/tags/tag170.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h_f"/>
  <p:tag name="KSO_WM_UNIT_INDEX" val="1_1_1"/>
  <p:tag name="KSO_WM_UNIT_ID" val="custom160137_17*l_h_f*1_1_1"/>
  <p:tag name="KSO_WM_UNIT_CLEAR" val="1"/>
  <p:tag name="KSO_WM_UNIT_LAYERLEVEL" val="1_1_1"/>
  <p:tag name="KSO_WM_UNIT_VALUE" val="36"/>
  <p:tag name="KSO_WM_UNIT_HIGHLIGHT" val="0"/>
  <p:tag name="KSO_WM_UNIT_COMPATIBLE" val="0"/>
  <p:tag name="KSO_WM_UNIT_PRESET_TEXT_INDEX" val="3"/>
  <p:tag name="KSO_WM_UNIT_PRESET_TEXT_LEN" val="11"/>
  <p:tag name="KSO_WM_DIAGRAM_GROUP_CODE" val="l1-2"/>
</p:tagLst>
</file>

<file path=ppt/tags/tag171.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h_f"/>
  <p:tag name="KSO_WM_UNIT_INDEX" val="1_3_1"/>
  <p:tag name="KSO_WM_UNIT_ID" val="custom160137_17*l_h_f*1_3_1"/>
  <p:tag name="KSO_WM_UNIT_CLEAR" val="1"/>
  <p:tag name="KSO_WM_UNIT_LAYERLEVEL" val="1_1_1"/>
  <p:tag name="KSO_WM_UNIT_VALUE" val="36"/>
  <p:tag name="KSO_WM_UNIT_HIGHLIGHT" val="0"/>
  <p:tag name="KSO_WM_UNIT_COMPATIBLE" val="0"/>
  <p:tag name="KSO_WM_UNIT_PRESET_TEXT_INDEX" val="3"/>
  <p:tag name="KSO_WM_UNIT_PRESET_TEXT_LEN" val="11"/>
  <p:tag name="KSO_WM_DIAGRAM_GROUP_CODE" val="l1-2"/>
</p:tagLst>
</file>

<file path=ppt/tags/tag172.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h_f"/>
  <p:tag name="KSO_WM_UNIT_INDEX" val="1_5_1"/>
  <p:tag name="KSO_WM_UNIT_ID" val="custom160137_17*l_h_f*1_5_1"/>
  <p:tag name="KSO_WM_UNIT_CLEAR" val="1"/>
  <p:tag name="KSO_WM_UNIT_LAYERLEVEL" val="1_1_1"/>
  <p:tag name="KSO_WM_UNIT_VALUE" val="36"/>
  <p:tag name="KSO_WM_UNIT_HIGHLIGHT" val="0"/>
  <p:tag name="KSO_WM_UNIT_COMPATIBLE" val="0"/>
  <p:tag name="KSO_WM_UNIT_PRESET_TEXT_INDEX" val="3"/>
  <p:tag name="KSO_WM_UNIT_PRESET_TEXT_LEN" val="11"/>
  <p:tag name="KSO_WM_DIAGRAM_GROUP_CODE" val="l1-2"/>
</p:tagLst>
</file>

<file path=ppt/tags/tag173.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h_f"/>
  <p:tag name="KSO_WM_UNIT_INDEX" val="1_2_1"/>
  <p:tag name="KSO_WM_UNIT_ID" val="custom160137_17*l_h_f*1_2_1"/>
  <p:tag name="KSO_WM_UNIT_CLEAR" val="1"/>
  <p:tag name="KSO_WM_UNIT_LAYERLEVEL" val="1_1_1"/>
  <p:tag name="KSO_WM_UNIT_VALUE" val="36"/>
  <p:tag name="KSO_WM_UNIT_HIGHLIGHT" val="0"/>
  <p:tag name="KSO_WM_UNIT_COMPATIBLE" val="0"/>
  <p:tag name="KSO_WM_UNIT_PRESET_TEXT_INDEX" val="3"/>
  <p:tag name="KSO_WM_UNIT_PRESET_TEXT_LEN" val="11"/>
  <p:tag name="KSO_WM_DIAGRAM_GROUP_CODE" val="l1-2"/>
</p:tagLst>
</file>

<file path=ppt/tags/tag174.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h_f"/>
  <p:tag name="KSO_WM_UNIT_INDEX" val="1_4_1"/>
  <p:tag name="KSO_WM_UNIT_ID" val="custom160137_17*l_h_f*1_4_1"/>
  <p:tag name="KSO_WM_UNIT_CLEAR" val="1"/>
  <p:tag name="KSO_WM_UNIT_LAYERLEVEL" val="1_1_1"/>
  <p:tag name="KSO_WM_UNIT_VALUE" val="36"/>
  <p:tag name="KSO_WM_UNIT_HIGHLIGHT" val="0"/>
  <p:tag name="KSO_WM_UNIT_COMPATIBLE" val="0"/>
  <p:tag name="KSO_WM_UNIT_PRESET_TEXT_INDEX" val="3"/>
  <p:tag name="KSO_WM_UNIT_PRESET_TEXT_LEN" val="11"/>
  <p:tag name="KSO_WM_DIAGRAM_GROUP_CODE" val="l1-2"/>
</p:tagLst>
</file>

<file path=ppt/tags/tag175.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7*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176.xml><?xml version="1.0" encoding="utf-8"?>
<p:tagLst xmlns:p="http://schemas.openxmlformats.org/presentationml/2006/main">
  <p:tag name="KSO_WM_TEMPLATE_CATEGORY" val="custom"/>
  <p:tag name="KSO_WM_TEMPLATE_INDEX" val="160137"/>
  <p:tag name="KSO_WM_TAG_VERSION" val="1.0"/>
  <p:tag name="KSO_WM_SLIDE_ID" val="custom160137_17"/>
  <p:tag name="KSO_WM_SLIDE_INDEX" val="17"/>
  <p:tag name="KSO_WM_SLIDE_ITEM_CNT" val="5"/>
  <p:tag name="KSO_WM_SLIDE_LAYOUT" val="a_l"/>
  <p:tag name="KSO_WM_SLIDE_LAYOUT_CNT" val="1_1"/>
  <p:tag name="KSO_WM_SLIDE_TYPE" val="text"/>
  <p:tag name="KSO_WM_BEAUTIFY_FLAG" val="#wm#"/>
  <p:tag name="KSO_WM_SLIDE_POSITION" val="102*120"/>
  <p:tag name="KSO_WM_SLIDE_SIZE" val="756*364"/>
  <p:tag name="KSO_WM_DIAGRAM_GROUP_CODE" val="l1-2"/>
</p:tagLst>
</file>

<file path=ppt/tags/tag177.xml><?xml version="1.0" encoding="utf-8"?>
<p:tagLst xmlns:p="http://schemas.openxmlformats.org/presentationml/2006/main">
  <p:tag name="KSO_WM_TAG_VERSION" val="1.0"/>
  <p:tag name="KSO_WM_BEAUTIFY_FLAG" val="#wm#"/>
  <p:tag name="KSO_WM_UNIT_TYPE" val="i"/>
  <p:tag name="KSO_WM_UNIT_ID" val="custom160137_18*i*0"/>
  <p:tag name="KSO_WM_TEMPLATE_CATEGORY" val="custom"/>
  <p:tag name="KSO_WM_TEMPLATE_INDEX" val="160137"/>
  <p:tag name="KSO_WM_UNIT_INDEX" val="0"/>
</p:tagLst>
</file>

<file path=ppt/tags/tag178.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i"/>
  <p:tag name="KSO_WM_UNIT_INDEX" val="1_1"/>
  <p:tag name="KSO_WM_UNIT_ID" val="custom160137_18*l_i*1_1"/>
  <p:tag name="KSO_WM_UNIT_CLEAR" val="1"/>
  <p:tag name="KSO_WM_UNIT_LAYERLEVEL" val="1_1"/>
  <p:tag name="KSO_WM_DIAGRAM_GROUP_CODE" val="l1-2"/>
</p:tagLst>
</file>

<file path=ppt/tags/tag179.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i"/>
  <p:tag name="KSO_WM_UNIT_INDEX" val="1_2"/>
  <p:tag name="KSO_WM_UNIT_ID" val="custom160137_18*l_i*1_2"/>
  <p:tag name="KSO_WM_UNIT_CLEAR" val="1"/>
  <p:tag name="KSO_WM_UNIT_LAYERLEVEL" val="1_1"/>
  <p:tag name="KSO_WM_DIAGRAM_GROUP_CODE" val="l1-2"/>
</p:tagLst>
</file>

<file path=ppt/tags/tag18.xml><?xml version="1.0" encoding="utf-8"?>
<p:tagLst xmlns:p="http://schemas.openxmlformats.org/presentationml/2006/main">
  <p:tag name="KSO_WM_TAG_VERSION" val="1.0"/>
  <p:tag name="KSO_WM_BEAUTIFY_FLAG" val="#wm#"/>
  <p:tag name="KSO_WM_TEMPLATE_CATEGORY" val="custom"/>
  <p:tag name="KSO_WM_TEMPLATE_INDEX" val="160137"/>
  <p:tag name="KSO_WM_UNIT_TYPE" val="f"/>
  <p:tag name="KSO_WM_UNIT_INDEX" val="2"/>
  <p:tag name="KSO_WM_UNIT_ID" val="custom160137_3*f*2"/>
  <p:tag name="KSO_WM_UNIT_CLEAR" val="1"/>
  <p:tag name="KSO_WM_UNIT_LAYERLEVEL" val="1"/>
  <p:tag name="KSO_WM_UNIT_VALUE" val="192"/>
  <p:tag name="KSO_WM_UNIT_HIGHLIGHT" val="0"/>
  <p:tag name="KSO_WM_UNIT_COMPATIBLE" val="0"/>
  <p:tag name="KSO_WM_UNIT_PRESET_TEXT_INDEX" val="5"/>
  <p:tag name="KSO_WM_UNIT_PRESET_TEXT_LEN" val="232"/>
</p:tagLst>
</file>

<file path=ppt/tags/tag180.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i"/>
  <p:tag name="KSO_WM_UNIT_INDEX" val="1_3"/>
  <p:tag name="KSO_WM_UNIT_ID" val="custom160137_18*l_i*1_3"/>
  <p:tag name="KSO_WM_UNIT_CLEAR" val="1"/>
  <p:tag name="KSO_WM_UNIT_LAYERLEVEL" val="1_1"/>
  <p:tag name="KSO_WM_DIAGRAM_GROUP_CODE" val="l1-2"/>
</p:tagLst>
</file>

<file path=ppt/tags/tag181.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i"/>
  <p:tag name="KSO_WM_UNIT_INDEX" val="1_4"/>
  <p:tag name="KSO_WM_UNIT_ID" val="custom160137_18*l_i*1_4"/>
  <p:tag name="KSO_WM_UNIT_CLEAR" val="1"/>
  <p:tag name="KSO_WM_UNIT_LAYERLEVEL" val="1_1"/>
  <p:tag name="KSO_WM_DIAGRAM_GROUP_CODE" val="l1-2"/>
</p:tagLst>
</file>

<file path=ppt/tags/tag182.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i"/>
  <p:tag name="KSO_WM_UNIT_INDEX" val="1_5"/>
  <p:tag name="KSO_WM_UNIT_ID" val="custom160137_18*l_i*1_5"/>
  <p:tag name="KSO_WM_UNIT_CLEAR" val="1"/>
  <p:tag name="KSO_WM_UNIT_LAYERLEVEL" val="1_1"/>
  <p:tag name="KSO_WM_DIAGRAM_GROUP_CODE" val="l1-2"/>
</p:tagLst>
</file>

<file path=ppt/tags/tag183.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i"/>
  <p:tag name="KSO_WM_UNIT_INDEX" val="1_6"/>
  <p:tag name="KSO_WM_UNIT_ID" val="custom160137_18*l_i*1_6"/>
  <p:tag name="KSO_WM_UNIT_CLEAR" val="1"/>
  <p:tag name="KSO_WM_UNIT_LAYERLEVEL" val="1_1"/>
  <p:tag name="KSO_WM_DIAGRAM_GROUP_CODE" val="l1-2"/>
</p:tagLst>
</file>

<file path=ppt/tags/tag184.xml><?xml version="1.0" encoding="utf-8"?>
<p:tagLst xmlns:p="http://schemas.openxmlformats.org/presentationml/2006/main">
  <p:tag name="KSO_WM_TAG_VERSION" val="1.0"/>
  <p:tag name="KSO_WM_BEAUTIFY_FLAG" val="#wm#"/>
  <p:tag name="KSO_WM_UNIT_TYPE" val="i"/>
  <p:tag name="KSO_WM_UNIT_ID" val="custom160137_18*i*13"/>
  <p:tag name="KSO_WM_TEMPLATE_CATEGORY" val="custom"/>
  <p:tag name="KSO_WM_TEMPLATE_INDEX" val="160137"/>
  <p:tag name="KSO_WM_UNIT_INDEX" val="13"/>
</p:tagLst>
</file>

<file path=ppt/tags/tag185.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i"/>
  <p:tag name="KSO_WM_UNIT_INDEX" val="1_7"/>
  <p:tag name="KSO_WM_UNIT_ID" val="custom160137_18*l_i*1_7"/>
  <p:tag name="KSO_WM_UNIT_CLEAR" val="1"/>
  <p:tag name="KSO_WM_UNIT_LAYERLEVEL" val="1_1"/>
  <p:tag name="KSO_WM_DIAGRAM_GROUP_CODE" val="l1-2"/>
</p:tagLst>
</file>

<file path=ppt/tags/tag186.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i"/>
  <p:tag name="KSO_WM_UNIT_INDEX" val="1_8"/>
  <p:tag name="KSO_WM_UNIT_ID" val="custom160137_18*l_i*1_8"/>
  <p:tag name="KSO_WM_UNIT_CLEAR" val="1"/>
  <p:tag name="KSO_WM_UNIT_LAYERLEVEL" val="1_1"/>
  <p:tag name="KSO_WM_DIAGRAM_GROUP_CODE" val="l1-2"/>
</p:tagLst>
</file>

<file path=ppt/tags/tag187.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i"/>
  <p:tag name="KSO_WM_UNIT_INDEX" val="1_9"/>
  <p:tag name="KSO_WM_UNIT_ID" val="custom160137_18*l_i*1_9"/>
  <p:tag name="KSO_WM_UNIT_CLEAR" val="1"/>
  <p:tag name="KSO_WM_UNIT_LAYERLEVEL" val="1_1"/>
  <p:tag name="KSO_WM_DIAGRAM_GROUP_CODE" val="l1-2"/>
</p:tagLst>
</file>

<file path=ppt/tags/tag188.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i"/>
  <p:tag name="KSO_WM_UNIT_INDEX" val="1_10"/>
  <p:tag name="KSO_WM_UNIT_ID" val="custom160137_18*l_i*1_10"/>
  <p:tag name="KSO_WM_UNIT_CLEAR" val="1"/>
  <p:tag name="KSO_WM_UNIT_LAYERLEVEL" val="1_1"/>
  <p:tag name="KSO_WM_DIAGRAM_GROUP_CODE" val="l1-2"/>
</p:tagLst>
</file>

<file path=ppt/tags/tag189.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i"/>
  <p:tag name="KSO_WM_UNIT_INDEX" val="1_11"/>
  <p:tag name="KSO_WM_UNIT_ID" val="custom160137_18*l_i*1_11"/>
  <p:tag name="KSO_WM_UNIT_CLEAR" val="1"/>
  <p:tag name="KSO_WM_UNIT_LAYERLEVEL" val="1_1"/>
  <p:tag name="KSO_WM_DIAGRAM_GROUP_CODE" val="l1-2"/>
</p:tagLst>
</file>

<file path=ppt/tags/tag19.xml><?xml version="1.0" encoding="utf-8"?>
<p:tagLst xmlns:p="http://schemas.openxmlformats.org/presentationml/2006/main">
  <p:tag name="KSO_WM_TEMPLATE_CATEGORY" val="custom"/>
  <p:tag name="KSO_WM_TEMPLATE_INDEX" val="160137"/>
  <p:tag name="KSO_WM_TAG_VERSION" val="1.0"/>
  <p:tag name="KSO_WM_SLIDE_ID" val="custom160137_3"/>
  <p:tag name="KSO_WM_SLIDE_INDEX" val="3"/>
  <p:tag name="KSO_WM_SLIDE_ITEM_CNT" val="2"/>
  <p:tag name="KSO_WM_SLIDE_LAYOUT" val="a_f"/>
  <p:tag name="KSO_WM_SLIDE_LAYOUT_CNT" val="1_2"/>
  <p:tag name="KSO_WM_SLIDE_TYPE" val="text"/>
  <p:tag name="KSO_WM_BEAUTIFY_FLAG" val="#wm#"/>
  <p:tag name="KSO_WM_SLIDE_POSITION" val="53*98"/>
  <p:tag name="KSO_WM_SLIDE_SIZE" val="862*388"/>
</p:tagLst>
</file>

<file path=ppt/tags/tag190.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i"/>
  <p:tag name="KSO_WM_UNIT_INDEX" val="1_12"/>
  <p:tag name="KSO_WM_UNIT_ID" val="custom160137_18*l_i*1_12"/>
  <p:tag name="KSO_WM_UNIT_CLEAR" val="1"/>
  <p:tag name="KSO_WM_UNIT_LAYERLEVEL" val="1_1"/>
  <p:tag name="KSO_WM_DIAGRAM_GROUP_CODE" val="l1-2"/>
</p:tagLst>
</file>

<file path=ppt/tags/tag191.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h_a"/>
  <p:tag name="KSO_WM_UNIT_INDEX" val="1_1_1"/>
  <p:tag name="KSO_WM_UNIT_ID" val="custom160137_18*l_h_a*1_1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l1-2"/>
</p:tagLst>
</file>

<file path=ppt/tags/tag192.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h_a"/>
  <p:tag name="KSO_WM_UNIT_INDEX" val="1_2_1"/>
  <p:tag name="KSO_WM_UNIT_ID" val="custom160137_18*l_h_a*1_2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l1-2"/>
</p:tagLst>
</file>

<file path=ppt/tags/tag193.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h_a"/>
  <p:tag name="KSO_WM_UNIT_INDEX" val="1_3_1"/>
  <p:tag name="KSO_WM_UNIT_ID" val="custom160137_18*l_h_a*1_3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l1-2"/>
</p:tagLst>
</file>

<file path=ppt/tags/tag194.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h_a"/>
  <p:tag name="KSO_WM_UNIT_INDEX" val="1_4_1"/>
  <p:tag name="KSO_WM_UNIT_ID" val="custom160137_18*l_h_a*1_4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l1-2"/>
</p:tagLst>
</file>

<file path=ppt/tags/tag195.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h_a"/>
  <p:tag name="KSO_WM_UNIT_INDEX" val="1_5_1"/>
  <p:tag name="KSO_WM_UNIT_ID" val="custom160137_18*l_h_a*1_5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l1-2"/>
</p:tagLst>
</file>

<file path=ppt/tags/tag196.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h_a"/>
  <p:tag name="KSO_WM_UNIT_INDEX" val="1_6_1"/>
  <p:tag name="KSO_WM_UNIT_ID" val="custom160137_18*l_h_a*1_6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l1-2"/>
</p:tagLst>
</file>

<file path=ppt/tags/tag197.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h_f"/>
  <p:tag name="KSO_WM_UNIT_INDEX" val="1_1_1"/>
  <p:tag name="KSO_WM_UNIT_ID" val="custom160137_18*l_h_f*1_1_1"/>
  <p:tag name="KSO_WM_UNIT_CLEAR" val="1"/>
  <p:tag name="KSO_WM_UNIT_LAYERLEVEL" val="1_1_1"/>
  <p:tag name="KSO_WM_UNIT_VALUE" val="36"/>
  <p:tag name="KSO_WM_UNIT_HIGHLIGHT" val="0"/>
  <p:tag name="KSO_WM_UNIT_COMPATIBLE" val="0"/>
  <p:tag name="KSO_WM_UNIT_PRESET_TEXT_INDEX" val="3"/>
  <p:tag name="KSO_WM_UNIT_PRESET_TEXT_LEN" val="11"/>
  <p:tag name="KSO_WM_DIAGRAM_GROUP_CODE" val="l1-2"/>
</p:tagLst>
</file>

<file path=ppt/tags/tag198.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h_f"/>
  <p:tag name="KSO_WM_UNIT_INDEX" val="1_3_1"/>
  <p:tag name="KSO_WM_UNIT_ID" val="custom160137_18*l_h_f*1_3_1"/>
  <p:tag name="KSO_WM_UNIT_CLEAR" val="1"/>
  <p:tag name="KSO_WM_UNIT_LAYERLEVEL" val="1_1_1"/>
  <p:tag name="KSO_WM_UNIT_VALUE" val="36"/>
  <p:tag name="KSO_WM_UNIT_HIGHLIGHT" val="0"/>
  <p:tag name="KSO_WM_UNIT_COMPATIBLE" val="0"/>
  <p:tag name="KSO_WM_UNIT_PRESET_TEXT_INDEX" val="3"/>
  <p:tag name="KSO_WM_UNIT_PRESET_TEXT_LEN" val="11"/>
  <p:tag name="KSO_WM_DIAGRAM_GROUP_CODE" val="l1-2"/>
</p:tagLst>
</file>

<file path=ppt/tags/tag199.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h_f"/>
  <p:tag name="KSO_WM_UNIT_INDEX" val="1_5_1"/>
  <p:tag name="KSO_WM_UNIT_ID" val="custom160137_18*l_h_f*1_5_1"/>
  <p:tag name="KSO_WM_UNIT_CLEAR" val="1"/>
  <p:tag name="KSO_WM_UNIT_LAYERLEVEL" val="1_1_1"/>
  <p:tag name="KSO_WM_UNIT_VALUE" val="36"/>
  <p:tag name="KSO_WM_UNIT_HIGHLIGHT" val="0"/>
  <p:tag name="KSO_WM_UNIT_COMPATIBLE" val="0"/>
  <p:tag name="KSO_WM_UNIT_PRESET_TEXT_INDEX" val="3"/>
  <p:tag name="KSO_WM_UNIT_PRESET_TEXT_LEN" val="11"/>
  <p:tag name="KSO_WM_DIAGRAM_GROUP_CODE" val="l1-2"/>
</p:tagLst>
</file>

<file path=ppt/tags/tag2.xml><?xml version="1.0" encoding="utf-8"?>
<p:tagLst xmlns:p="http://schemas.openxmlformats.org/presentationml/2006/main">
  <p:tag name="MH" val="20151014145756"/>
  <p:tag name="MH_LIBRARY" val="CONTENTS"/>
  <p:tag name="MH_TYPE" val="OTHERS"/>
  <p:tag name="ID" val="545823"/>
</p:tagLst>
</file>

<file path=ppt/tags/tag20.xml><?xml version="1.0" encoding="utf-8"?>
<p:tagLst xmlns:p="http://schemas.openxmlformats.org/presentationml/2006/main">
  <p:tag name="KSO_WM_TAG_VERSION" val="1.0"/>
  <p:tag name="KSO_WM_BEAUTIFY_FLAG" val="#wm#"/>
  <p:tag name="KSO_WM_TEMPLATE_CATEGORY" val="custom"/>
  <p:tag name="KSO_WM_TEMPLATE_INDEX" val="160137"/>
  <p:tag name="KSO_WM_UNIT_TYPE" val="d"/>
  <p:tag name="KSO_WM_UNIT_INDEX" val="1"/>
  <p:tag name="KSO_WM_UNIT_ID" val="custom160137_4*d*1"/>
  <p:tag name="KSO_WM_UNIT_CLEAR" val="0"/>
  <p:tag name="KSO_WM_UNIT_LAYERLEVEL" val="1"/>
  <p:tag name="KSO_WM_UNIT_VALUE" val="1500*1656"/>
  <p:tag name="KSO_WM_UNIT_HIGHLIGHT" val="0"/>
  <p:tag name="KSO_WM_UNIT_COMPATIBLE" val="0"/>
</p:tagLst>
</file>

<file path=ppt/tags/tag200.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h_f"/>
  <p:tag name="KSO_WM_UNIT_INDEX" val="1_2_1"/>
  <p:tag name="KSO_WM_UNIT_ID" val="custom160137_18*l_h_f*1_2_1"/>
  <p:tag name="KSO_WM_UNIT_CLEAR" val="1"/>
  <p:tag name="KSO_WM_UNIT_LAYERLEVEL" val="1_1_1"/>
  <p:tag name="KSO_WM_UNIT_VALUE" val="36"/>
  <p:tag name="KSO_WM_UNIT_HIGHLIGHT" val="0"/>
  <p:tag name="KSO_WM_UNIT_COMPATIBLE" val="0"/>
  <p:tag name="KSO_WM_UNIT_PRESET_TEXT_INDEX" val="3"/>
  <p:tag name="KSO_WM_UNIT_PRESET_TEXT_LEN" val="11"/>
  <p:tag name="KSO_WM_DIAGRAM_GROUP_CODE" val="l1-2"/>
</p:tagLst>
</file>

<file path=ppt/tags/tag201.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h_f"/>
  <p:tag name="KSO_WM_UNIT_INDEX" val="1_4_1"/>
  <p:tag name="KSO_WM_UNIT_ID" val="custom160137_18*l_h_f*1_4_1"/>
  <p:tag name="KSO_WM_UNIT_CLEAR" val="1"/>
  <p:tag name="KSO_WM_UNIT_LAYERLEVEL" val="1_1_1"/>
  <p:tag name="KSO_WM_UNIT_VALUE" val="36"/>
  <p:tag name="KSO_WM_UNIT_HIGHLIGHT" val="0"/>
  <p:tag name="KSO_WM_UNIT_COMPATIBLE" val="0"/>
  <p:tag name="KSO_WM_UNIT_PRESET_TEXT_INDEX" val="3"/>
  <p:tag name="KSO_WM_UNIT_PRESET_TEXT_LEN" val="11"/>
  <p:tag name="KSO_WM_DIAGRAM_GROUP_CODE" val="l1-2"/>
</p:tagLst>
</file>

<file path=ppt/tags/tag202.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h_f"/>
  <p:tag name="KSO_WM_UNIT_INDEX" val="1_6_1"/>
  <p:tag name="KSO_WM_UNIT_ID" val="custom160137_18*l_h_f*1_6_1"/>
  <p:tag name="KSO_WM_UNIT_CLEAR" val="1"/>
  <p:tag name="KSO_WM_UNIT_LAYERLEVEL" val="1_1_1"/>
  <p:tag name="KSO_WM_UNIT_VALUE" val="36"/>
  <p:tag name="KSO_WM_UNIT_HIGHLIGHT" val="0"/>
  <p:tag name="KSO_WM_UNIT_COMPATIBLE" val="0"/>
  <p:tag name="KSO_WM_UNIT_PRESET_TEXT_INDEX" val="3"/>
  <p:tag name="KSO_WM_UNIT_PRESET_TEXT_LEN" val="11"/>
  <p:tag name="KSO_WM_DIAGRAM_GROUP_CODE" val="l1-2"/>
</p:tagLst>
</file>

<file path=ppt/tags/tag203.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8*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204.xml><?xml version="1.0" encoding="utf-8"?>
<p:tagLst xmlns:p="http://schemas.openxmlformats.org/presentationml/2006/main">
  <p:tag name="KSO_WM_TEMPLATE_CATEGORY" val="custom"/>
  <p:tag name="KSO_WM_TEMPLATE_INDEX" val="160137"/>
  <p:tag name="KSO_WM_TAG_VERSION" val="1.0"/>
  <p:tag name="KSO_WM_SLIDE_ID" val="custom160137_18"/>
  <p:tag name="KSO_WM_SLIDE_INDEX" val="18"/>
  <p:tag name="KSO_WM_SLIDE_ITEM_CNT" val="6"/>
  <p:tag name="KSO_WM_SLIDE_LAYOUT" val="l_a"/>
  <p:tag name="KSO_WM_SLIDE_LAYOUT_CNT" val="1_1"/>
  <p:tag name="KSO_WM_SLIDE_TYPE" val="text"/>
  <p:tag name="KSO_WM_BEAUTIFY_FLAG" val="#wm#"/>
  <p:tag name="KSO_WM_SLIDE_POSITION" val="30*120"/>
  <p:tag name="KSO_WM_SLIDE_SIZE" val="900*364"/>
  <p:tag name="KSO_WM_DIAGRAM_GROUP_CODE" val="l1-2"/>
</p:tagLst>
</file>

<file path=ppt/tags/tag205.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i"/>
  <p:tag name="KSO_WM_UNIT_INDEX" val="1_1"/>
  <p:tag name="KSO_WM_UNIT_ID" val="custom160137_19*m_i*1_1"/>
  <p:tag name="KSO_WM_UNIT_CLEAR" val="1"/>
  <p:tag name="KSO_WM_UNIT_LAYERLEVEL" val="1_1"/>
  <p:tag name="KSO_WM_DIAGRAM_GROUP_CODE" val="m1-1"/>
</p:tagLst>
</file>

<file path=ppt/tags/tag206.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h_f"/>
  <p:tag name="KSO_WM_UNIT_INDEX" val="1_1_1"/>
  <p:tag name="KSO_WM_UNIT_ID" val="custom160137_19*m_h_f*1_1_1"/>
  <p:tag name="KSO_WM_UNIT_CLEAR" val="1"/>
  <p:tag name="KSO_WM_UNIT_LAYERLEVEL" val="1_1_1"/>
  <p:tag name="KSO_WM_UNIT_VALUE" val="28"/>
  <p:tag name="KSO_WM_UNIT_HIGHLIGHT" val="0"/>
  <p:tag name="KSO_WM_UNIT_COMPATIBLE" val="0"/>
  <p:tag name="KSO_WM_UNIT_PRESET_TEXT_INDEX" val="3"/>
  <p:tag name="KSO_WM_UNIT_PRESET_TEXT_LEN" val="17"/>
  <p:tag name="KSO_WM_DIAGRAM_GROUP_CODE" val="m1-1"/>
</p:tagLst>
</file>

<file path=ppt/tags/tag207.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9*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208.xml><?xml version="1.0" encoding="utf-8"?>
<p:tagLst xmlns:p="http://schemas.openxmlformats.org/presentationml/2006/main">
  <p:tag name="KSO_WM_TEMPLATE_CATEGORY" val="custom"/>
  <p:tag name="KSO_WM_TEMPLATE_INDEX" val="160137"/>
  <p:tag name="KSO_WM_TAG_VERSION" val="1.0"/>
  <p:tag name="KSO_WM_SLIDE_ID" val="custom160137_19"/>
  <p:tag name="KSO_WM_SLIDE_INDEX" val="19"/>
  <p:tag name="KSO_WM_SLIDE_ITEM_CNT" val="1"/>
  <p:tag name="KSO_WM_SLIDE_LAYOUT" val="a_m"/>
  <p:tag name="KSO_WM_SLIDE_LAYOUT_CNT" val="1_1"/>
  <p:tag name="KSO_WM_SLIDE_TYPE" val="text"/>
  <p:tag name="KSO_WM_BEAUTIFY_FLAG" val="#wm#"/>
  <p:tag name="KSO_WM_SLIDE_POSITION" val="349*198"/>
  <p:tag name="KSO_WM_SLIDE_SIZE" val="263*178"/>
  <p:tag name="KSO_WM_DIAGRAM_GROUP_CODE" val="m1-1"/>
</p:tagLst>
</file>

<file path=ppt/tags/tag209.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i"/>
  <p:tag name="KSO_WM_UNIT_INDEX" val="1_1"/>
  <p:tag name="KSO_WM_UNIT_ID" val="custom160137_20*m_i*1_1"/>
  <p:tag name="KSO_WM_UNIT_CLEAR" val="1"/>
  <p:tag name="KSO_WM_UNIT_LAYERLEVEL" val="1_1"/>
  <p:tag name="KSO_WM_DIAGRAM_GROUP_CODE" val="m1-1"/>
</p:tagLst>
</file>

<file path=ppt/tags/tag21.xml><?xml version="1.0" encoding="utf-8"?>
<p:tagLst xmlns:p="http://schemas.openxmlformats.org/presentationml/2006/main">
  <p:tag name="KSO_WM_TAG_VERSION" val="1.0"/>
  <p:tag name="KSO_WM_BEAUTIFY_FLAG" val="#wm#"/>
  <p:tag name="KSO_WM_TEMPLATE_CATEGORY" val="custom"/>
  <p:tag name="KSO_WM_TEMPLATE_INDEX" val="160137"/>
  <p:tag name="KSO_WM_UNIT_TYPE" val="f"/>
  <p:tag name="KSO_WM_UNIT_INDEX" val="1"/>
  <p:tag name="KSO_WM_UNIT_ID" val="custom160137_4*f*1"/>
  <p:tag name="KSO_WM_UNIT_CLEAR" val="1"/>
  <p:tag name="KSO_WM_UNIT_LAYERLEVEL" val="1"/>
  <p:tag name="KSO_WM_UNIT_VALUE" val="208"/>
  <p:tag name="KSO_WM_UNIT_HIGHLIGHT" val="0"/>
  <p:tag name="KSO_WM_UNIT_COMPATIBLE" val="0"/>
  <p:tag name="KSO_WM_UNIT_PRESET_TEXT_INDEX" val="5"/>
  <p:tag name="KSO_WM_UNIT_PRESET_TEXT_LEN" val="150"/>
</p:tagLst>
</file>

<file path=ppt/tags/tag210.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i"/>
  <p:tag name="KSO_WM_UNIT_INDEX" val="1_2"/>
  <p:tag name="KSO_WM_UNIT_ID" val="custom160137_20*m_i*1_2"/>
  <p:tag name="KSO_WM_UNIT_CLEAR" val="1"/>
  <p:tag name="KSO_WM_UNIT_LAYERLEVEL" val="1_1"/>
  <p:tag name="KSO_WM_DIAGRAM_GROUP_CODE" val="m1-1"/>
</p:tagLst>
</file>

<file path=ppt/tags/tag211.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h_f"/>
  <p:tag name="KSO_WM_UNIT_INDEX" val="1_1_1"/>
  <p:tag name="KSO_WM_UNIT_ID" val="custom160137_20*m_h_f*1_1_1"/>
  <p:tag name="KSO_WM_UNIT_CLEAR" val="1"/>
  <p:tag name="KSO_WM_UNIT_LAYERLEVEL" val="1_1_1"/>
  <p:tag name="KSO_WM_UNIT_VALUE" val="28"/>
  <p:tag name="KSO_WM_UNIT_HIGHLIGHT" val="0"/>
  <p:tag name="KSO_WM_UNIT_COMPATIBLE" val="0"/>
  <p:tag name="KSO_WM_UNIT_PRESET_TEXT_INDEX" val="3"/>
  <p:tag name="KSO_WM_UNIT_PRESET_TEXT_LEN" val="17"/>
  <p:tag name="KSO_WM_DIAGRAM_GROUP_CODE" val="m1-1"/>
</p:tagLst>
</file>

<file path=ppt/tags/tag212.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i"/>
  <p:tag name="KSO_WM_UNIT_INDEX" val="1_3"/>
  <p:tag name="KSO_WM_UNIT_ID" val="custom160137_20*m_i*1_3"/>
  <p:tag name="KSO_WM_UNIT_CLEAR" val="1"/>
  <p:tag name="KSO_WM_UNIT_LAYERLEVEL" val="1_1"/>
  <p:tag name="KSO_WM_DIAGRAM_GROUP_CODE" val="m1-1"/>
</p:tagLst>
</file>

<file path=ppt/tags/tag213.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h_f"/>
  <p:tag name="KSO_WM_UNIT_INDEX" val="1_2_1"/>
  <p:tag name="KSO_WM_UNIT_ID" val="custom160137_20*m_h_f*1_2_1"/>
  <p:tag name="KSO_WM_UNIT_CLEAR" val="1"/>
  <p:tag name="KSO_WM_UNIT_LAYERLEVEL" val="1_1_1"/>
  <p:tag name="KSO_WM_UNIT_VALUE" val="28"/>
  <p:tag name="KSO_WM_UNIT_HIGHLIGHT" val="0"/>
  <p:tag name="KSO_WM_UNIT_COMPATIBLE" val="0"/>
  <p:tag name="KSO_WM_UNIT_PRESET_TEXT_INDEX" val="3"/>
  <p:tag name="KSO_WM_UNIT_PRESET_TEXT_LEN" val="17"/>
  <p:tag name="KSO_WM_DIAGRAM_GROUP_CODE" val="m1-1"/>
</p:tagLst>
</file>

<file path=ppt/tags/tag214.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20*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215.xml><?xml version="1.0" encoding="utf-8"?>
<p:tagLst xmlns:p="http://schemas.openxmlformats.org/presentationml/2006/main">
  <p:tag name="KSO_WM_TEMPLATE_CATEGORY" val="custom"/>
  <p:tag name="KSO_WM_TEMPLATE_INDEX" val="160137"/>
  <p:tag name="KSO_WM_TAG_VERSION" val="1.0"/>
  <p:tag name="KSO_WM_SLIDE_ID" val="custom160137_20"/>
  <p:tag name="KSO_WM_SLIDE_INDEX" val="20"/>
  <p:tag name="KSO_WM_SLIDE_ITEM_CNT" val="2"/>
  <p:tag name="KSO_WM_SLIDE_LAYOUT" val="a_m"/>
  <p:tag name="KSO_WM_SLIDE_LAYOUT_CNT" val="1_1"/>
  <p:tag name="KSO_WM_SLIDE_TYPE" val="text"/>
  <p:tag name="KSO_WM_BEAUTIFY_FLAG" val="#wm#"/>
  <p:tag name="KSO_WM_SLIDE_POSITION" val="272*146"/>
  <p:tag name="KSO_WM_SLIDE_SIZE" val="416*326"/>
  <p:tag name="KSO_WM_DIAGRAM_GROUP_CODE" val="m1-1"/>
</p:tagLst>
</file>

<file path=ppt/tags/tag216.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i"/>
  <p:tag name="KSO_WM_UNIT_INDEX" val="1_1"/>
  <p:tag name="KSO_WM_UNIT_ID" val="custom160137_21*m_i*1_1"/>
  <p:tag name="KSO_WM_UNIT_CLEAR" val="1"/>
  <p:tag name="KSO_WM_UNIT_LAYERLEVEL" val="1_1"/>
  <p:tag name="KSO_WM_DIAGRAM_GROUP_CODE" val="m1-1"/>
</p:tagLst>
</file>

<file path=ppt/tags/tag217.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i"/>
  <p:tag name="KSO_WM_UNIT_INDEX" val="1_2"/>
  <p:tag name="KSO_WM_UNIT_ID" val="custom160137_21*m_i*1_2"/>
  <p:tag name="KSO_WM_UNIT_CLEAR" val="1"/>
  <p:tag name="KSO_WM_UNIT_LAYERLEVEL" val="1_1"/>
  <p:tag name="KSO_WM_DIAGRAM_GROUP_CODE" val="m1-1"/>
</p:tagLst>
</file>

<file path=ppt/tags/tag218.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i"/>
  <p:tag name="KSO_WM_UNIT_INDEX" val="1_3"/>
  <p:tag name="KSO_WM_UNIT_ID" val="custom160137_21*m_i*1_3"/>
  <p:tag name="KSO_WM_UNIT_CLEAR" val="1"/>
  <p:tag name="KSO_WM_UNIT_LAYERLEVEL" val="1_1"/>
  <p:tag name="KSO_WM_DIAGRAM_GROUP_CODE" val="m1-1"/>
</p:tagLst>
</file>

<file path=ppt/tags/tag219.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h_f"/>
  <p:tag name="KSO_WM_UNIT_INDEX" val="1_1_1"/>
  <p:tag name="KSO_WM_UNIT_ID" val="custom160137_21*m_h_f*1_1_1"/>
  <p:tag name="KSO_WM_UNIT_CLEAR" val="1"/>
  <p:tag name="KSO_WM_UNIT_LAYERLEVEL" val="1_1_1"/>
  <p:tag name="KSO_WM_UNIT_VALUE" val="28"/>
  <p:tag name="KSO_WM_UNIT_HIGHLIGHT" val="0"/>
  <p:tag name="KSO_WM_UNIT_COMPATIBLE" val="0"/>
  <p:tag name="KSO_WM_UNIT_PRESET_TEXT_INDEX" val="3"/>
  <p:tag name="KSO_WM_UNIT_PRESET_TEXT_LEN" val="17"/>
  <p:tag name="KSO_WM_DIAGRAM_GROUP_CODE" val="m1-1"/>
</p:tagLst>
</file>

<file path=ppt/tags/tag22.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220.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i"/>
  <p:tag name="KSO_WM_UNIT_INDEX" val="1_4"/>
  <p:tag name="KSO_WM_UNIT_ID" val="custom160137_21*m_i*1_4"/>
  <p:tag name="KSO_WM_UNIT_CLEAR" val="1"/>
  <p:tag name="KSO_WM_UNIT_LAYERLEVEL" val="1_1"/>
  <p:tag name="KSO_WM_DIAGRAM_GROUP_CODE" val="m1-1"/>
</p:tagLst>
</file>

<file path=ppt/tags/tag221.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h_f"/>
  <p:tag name="KSO_WM_UNIT_INDEX" val="1_3_1"/>
  <p:tag name="KSO_WM_UNIT_ID" val="custom160137_21*m_h_f*1_3_1"/>
  <p:tag name="KSO_WM_UNIT_CLEAR" val="1"/>
  <p:tag name="KSO_WM_UNIT_LAYERLEVEL" val="1_1_1"/>
  <p:tag name="KSO_WM_UNIT_VALUE" val="28"/>
  <p:tag name="KSO_WM_UNIT_HIGHLIGHT" val="0"/>
  <p:tag name="KSO_WM_UNIT_COMPATIBLE" val="0"/>
  <p:tag name="KSO_WM_UNIT_PRESET_TEXT_INDEX" val="3"/>
  <p:tag name="KSO_WM_UNIT_PRESET_TEXT_LEN" val="17"/>
  <p:tag name="KSO_WM_DIAGRAM_GROUP_CODE" val="m1-1"/>
</p:tagLst>
</file>

<file path=ppt/tags/tag222.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i"/>
  <p:tag name="KSO_WM_UNIT_INDEX" val="1_5"/>
  <p:tag name="KSO_WM_UNIT_ID" val="custom160137_21*m_i*1_5"/>
  <p:tag name="KSO_WM_UNIT_CLEAR" val="1"/>
  <p:tag name="KSO_WM_UNIT_LAYERLEVEL" val="1_1"/>
  <p:tag name="KSO_WM_DIAGRAM_GROUP_CODE" val="m1-1"/>
</p:tagLst>
</file>

<file path=ppt/tags/tag223.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h_f"/>
  <p:tag name="KSO_WM_UNIT_INDEX" val="1_2_1"/>
  <p:tag name="KSO_WM_UNIT_ID" val="custom160137_21*m_h_f*1_2_1"/>
  <p:tag name="KSO_WM_UNIT_CLEAR" val="1"/>
  <p:tag name="KSO_WM_UNIT_LAYERLEVEL" val="1_1_1"/>
  <p:tag name="KSO_WM_UNIT_VALUE" val="28"/>
  <p:tag name="KSO_WM_UNIT_HIGHLIGHT" val="0"/>
  <p:tag name="KSO_WM_UNIT_COMPATIBLE" val="0"/>
  <p:tag name="KSO_WM_UNIT_PRESET_TEXT_INDEX" val="3"/>
  <p:tag name="KSO_WM_UNIT_PRESET_TEXT_LEN" val="17"/>
  <p:tag name="KSO_WM_DIAGRAM_GROUP_CODE" val="m1-1"/>
</p:tagLst>
</file>

<file path=ppt/tags/tag224.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21*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225.xml><?xml version="1.0" encoding="utf-8"?>
<p:tagLst xmlns:p="http://schemas.openxmlformats.org/presentationml/2006/main">
  <p:tag name="KSO_WM_TEMPLATE_CATEGORY" val="custom"/>
  <p:tag name="KSO_WM_TEMPLATE_INDEX" val="160137"/>
  <p:tag name="KSO_WM_TAG_VERSION" val="1.0"/>
  <p:tag name="KSO_WM_SLIDE_ID" val="custom160137_21"/>
  <p:tag name="KSO_WM_SLIDE_INDEX" val="21"/>
  <p:tag name="KSO_WM_SLIDE_ITEM_CNT" val="3"/>
  <p:tag name="KSO_WM_SLIDE_LAYOUT" val="a_m"/>
  <p:tag name="KSO_WM_SLIDE_LAYOUT_CNT" val="1_1"/>
  <p:tag name="KSO_WM_SLIDE_TYPE" val="text"/>
  <p:tag name="KSO_WM_BEAUTIFY_FLAG" val="#wm#"/>
  <p:tag name="KSO_WM_SLIDE_POSITION" val="195*146"/>
  <p:tag name="KSO_WM_SLIDE_SIZE" val="570*326"/>
  <p:tag name="KSO_WM_DIAGRAM_GROUP_CODE" val="m1-1"/>
</p:tagLst>
</file>

<file path=ppt/tags/tag226.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i"/>
  <p:tag name="KSO_WM_UNIT_INDEX" val="1_1"/>
  <p:tag name="KSO_WM_UNIT_ID" val="custom160137_22*m_i*1_1"/>
  <p:tag name="KSO_WM_UNIT_CLEAR" val="1"/>
  <p:tag name="KSO_WM_UNIT_LAYERLEVEL" val="1_1"/>
  <p:tag name="KSO_WM_DIAGRAM_GROUP_CODE" val="m1-1"/>
</p:tagLst>
</file>

<file path=ppt/tags/tag227.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i"/>
  <p:tag name="KSO_WM_UNIT_INDEX" val="1_2"/>
  <p:tag name="KSO_WM_UNIT_ID" val="custom160137_22*m_i*1_2"/>
  <p:tag name="KSO_WM_UNIT_CLEAR" val="1"/>
  <p:tag name="KSO_WM_UNIT_LAYERLEVEL" val="1_1"/>
  <p:tag name="KSO_WM_DIAGRAM_GROUP_CODE" val="m1-1"/>
</p:tagLst>
</file>

<file path=ppt/tags/tag228.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i"/>
  <p:tag name="KSO_WM_UNIT_INDEX" val="1_3"/>
  <p:tag name="KSO_WM_UNIT_ID" val="custom160137_22*m_i*1_3"/>
  <p:tag name="KSO_WM_UNIT_CLEAR" val="1"/>
  <p:tag name="KSO_WM_UNIT_LAYERLEVEL" val="1_1"/>
  <p:tag name="KSO_WM_DIAGRAM_GROUP_CODE" val="m1-1"/>
</p:tagLst>
</file>

<file path=ppt/tags/tag229.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i"/>
  <p:tag name="KSO_WM_UNIT_INDEX" val="1_4"/>
  <p:tag name="KSO_WM_UNIT_ID" val="custom160137_22*m_i*1_4"/>
  <p:tag name="KSO_WM_UNIT_CLEAR" val="1"/>
  <p:tag name="KSO_WM_UNIT_LAYERLEVEL" val="1_1"/>
  <p:tag name="KSO_WM_DIAGRAM_GROUP_CODE" val="m1-1"/>
</p:tagLst>
</file>

<file path=ppt/tags/tag23.xml><?xml version="1.0" encoding="utf-8"?>
<p:tagLst xmlns:p="http://schemas.openxmlformats.org/presentationml/2006/main">
  <p:tag name="KSO_WM_TEMPLATE_CATEGORY" val="custom"/>
  <p:tag name="KSO_WM_TEMPLATE_INDEX" val="160137"/>
  <p:tag name="KSO_WM_TAG_VERSION" val="1.0"/>
  <p:tag name="KSO_WM_SLIDE_ID" val="custom160137_4"/>
  <p:tag name="KSO_WM_SLIDE_INDEX" val="4"/>
  <p:tag name="KSO_WM_SLIDE_ITEM_CNT" val="3"/>
  <p:tag name="KSO_WM_SLIDE_LAYOUT" val="a_f_d"/>
  <p:tag name="KSO_WM_SLIDE_LAYOUT_CNT" val="1_1_1"/>
  <p:tag name="KSO_WM_SLIDE_TYPE" val="text"/>
  <p:tag name="KSO_WM_BEAUTIFY_FLAG" val="#wm#"/>
  <p:tag name="KSO_WM_SLIDE_POSITION" val="63*64"/>
  <p:tag name="KSO_WM_SLIDE_SIZE" val="840*426"/>
</p:tagLst>
</file>

<file path=ppt/tags/tag230.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h_f"/>
  <p:tag name="KSO_WM_UNIT_INDEX" val="1_1_1"/>
  <p:tag name="KSO_WM_UNIT_ID" val="custom160137_22*m_h_f*1_1_1"/>
  <p:tag name="KSO_WM_UNIT_CLEAR" val="1"/>
  <p:tag name="KSO_WM_UNIT_LAYERLEVEL" val="1_1_1"/>
  <p:tag name="KSO_WM_UNIT_VALUE" val="28"/>
  <p:tag name="KSO_WM_UNIT_HIGHLIGHT" val="0"/>
  <p:tag name="KSO_WM_UNIT_COMPATIBLE" val="0"/>
  <p:tag name="KSO_WM_UNIT_PRESET_TEXT_INDEX" val="3"/>
  <p:tag name="KSO_WM_UNIT_PRESET_TEXT_LEN" val="17"/>
  <p:tag name="KSO_WM_DIAGRAM_GROUP_CODE" val="m1-1"/>
</p:tagLst>
</file>

<file path=ppt/tags/tag231.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i"/>
  <p:tag name="KSO_WM_UNIT_INDEX" val="1_5"/>
  <p:tag name="KSO_WM_UNIT_ID" val="custom160137_22*m_i*1_5"/>
  <p:tag name="KSO_WM_UNIT_CLEAR" val="1"/>
  <p:tag name="KSO_WM_UNIT_LAYERLEVEL" val="1_1"/>
  <p:tag name="KSO_WM_DIAGRAM_GROUP_CODE" val="m1-1"/>
</p:tagLst>
</file>

<file path=ppt/tags/tag232.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h_f"/>
  <p:tag name="KSO_WM_UNIT_INDEX" val="1_3_1"/>
  <p:tag name="KSO_WM_UNIT_ID" val="custom160137_22*m_h_f*1_3_1"/>
  <p:tag name="KSO_WM_UNIT_CLEAR" val="1"/>
  <p:tag name="KSO_WM_UNIT_LAYERLEVEL" val="1_1_1"/>
  <p:tag name="KSO_WM_UNIT_VALUE" val="28"/>
  <p:tag name="KSO_WM_UNIT_HIGHLIGHT" val="0"/>
  <p:tag name="KSO_WM_UNIT_COMPATIBLE" val="0"/>
  <p:tag name="KSO_WM_UNIT_PRESET_TEXT_INDEX" val="3"/>
  <p:tag name="KSO_WM_UNIT_PRESET_TEXT_LEN" val="17"/>
  <p:tag name="KSO_WM_DIAGRAM_GROUP_CODE" val="m1-1"/>
</p:tagLst>
</file>

<file path=ppt/tags/tag233.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i"/>
  <p:tag name="KSO_WM_UNIT_INDEX" val="1_6"/>
  <p:tag name="KSO_WM_UNIT_ID" val="custom160137_22*m_i*1_6"/>
  <p:tag name="KSO_WM_UNIT_CLEAR" val="1"/>
  <p:tag name="KSO_WM_UNIT_LAYERLEVEL" val="1_1"/>
  <p:tag name="KSO_WM_DIAGRAM_GROUP_CODE" val="m1-1"/>
</p:tagLst>
</file>

<file path=ppt/tags/tag234.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h_f"/>
  <p:tag name="KSO_WM_UNIT_INDEX" val="1_2_1"/>
  <p:tag name="KSO_WM_UNIT_ID" val="custom160137_22*m_h_f*1_2_1"/>
  <p:tag name="KSO_WM_UNIT_CLEAR" val="1"/>
  <p:tag name="KSO_WM_UNIT_LAYERLEVEL" val="1_1_1"/>
  <p:tag name="KSO_WM_UNIT_VALUE" val="28"/>
  <p:tag name="KSO_WM_UNIT_HIGHLIGHT" val="0"/>
  <p:tag name="KSO_WM_UNIT_COMPATIBLE" val="0"/>
  <p:tag name="KSO_WM_UNIT_PRESET_TEXT_INDEX" val="3"/>
  <p:tag name="KSO_WM_UNIT_PRESET_TEXT_LEN" val="17"/>
  <p:tag name="KSO_WM_DIAGRAM_GROUP_CODE" val="m1-1"/>
</p:tagLst>
</file>

<file path=ppt/tags/tag235.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i"/>
  <p:tag name="KSO_WM_UNIT_INDEX" val="1_7"/>
  <p:tag name="KSO_WM_UNIT_ID" val="custom160137_22*m_i*1_7"/>
  <p:tag name="KSO_WM_UNIT_CLEAR" val="1"/>
  <p:tag name="KSO_WM_UNIT_LAYERLEVEL" val="1_1"/>
  <p:tag name="KSO_WM_DIAGRAM_GROUP_CODE" val="m1-1"/>
</p:tagLst>
</file>

<file path=ppt/tags/tag236.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h_f"/>
  <p:tag name="KSO_WM_UNIT_INDEX" val="1_4_1"/>
  <p:tag name="KSO_WM_UNIT_ID" val="custom160137_22*m_h_f*1_4_1"/>
  <p:tag name="KSO_WM_UNIT_CLEAR" val="1"/>
  <p:tag name="KSO_WM_UNIT_LAYERLEVEL" val="1_1_1"/>
  <p:tag name="KSO_WM_UNIT_VALUE" val="28"/>
  <p:tag name="KSO_WM_UNIT_HIGHLIGHT" val="0"/>
  <p:tag name="KSO_WM_UNIT_COMPATIBLE" val="0"/>
  <p:tag name="KSO_WM_UNIT_PRESET_TEXT_INDEX" val="3"/>
  <p:tag name="KSO_WM_UNIT_PRESET_TEXT_LEN" val="17"/>
  <p:tag name="KSO_WM_DIAGRAM_GROUP_CODE" val="m1-1"/>
</p:tagLst>
</file>

<file path=ppt/tags/tag237.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22*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238.xml><?xml version="1.0" encoding="utf-8"?>
<p:tagLst xmlns:p="http://schemas.openxmlformats.org/presentationml/2006/main">
  <p:tag name="KSO_WM_TEMPLATE_CATEGORY" val="custom"/>
  <p:tag name="KSO_WM_TEMPLATE_INDEX" val="160137"/>
  <p:tag name="KSO_WM_TAG_VERSION" val="1.0"/>
  <p:tag name="KSO_WM_SLIDE_ID" val="custom160137_22"/>
  <p:tag name="KSO_WM_SLIDE_INDEX" val="22"/>
  <p:tag name="KSO_WM_SLIDE_ITEM_CNT" val="4"/>
  <p:tag name="KSO_WM_SLIDE_LAYOUT" val="a_m"/>
  <p:tag name="KSO_WM_SLIDE_LAYOUT_CNT" val="1_1"/>
  <p:tag name="KSO_WM_SLIDE_TYPE" val="text"/>
  <p:tag name="KSO_WM_BEAUTIFY_FLAG" val="#wm#"/>
  <p:tag name="KSO_WM_SLIDE_POSITION" val="118*146"/>
  <p:tag name="KSO_WM_SLIDE_SIZE" val="724*326"/>
  <p:tag name="KSO_WM_DIAGRAM_GROUP_CODE" val="m1-1"/>
</p:tagLst>
</file>

<file path=ppt/tags/tag239.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i"/>
  <p:tag name="KSO_WM_UNIT_INDEX" val="1_1"/>
  <p:tag name="KSO_WM_UNIT_ID" val="custom160137_23*m_i*1_1"/>
  <p:tag name="KSO_WM_UNIT_CLEAR" val="1"/>
  <p:tag name="KSO_WM_UNIT_LAYERLEVEL" val="1_1"/>
  <p:tag name="KSO_WM_DIAGRAM_GROUP_CODE" val="m1-1"/>
</p:tagLst>
</file>

<file path=ppt/tags/tag24.xml><?xml version="1.0" encoding="utf-8"?>
<p:tagLst xmlns:p="http://schemas.openxmlformats.org/presentationml/2006/main">
  <p:tag name="KSO_WM_TAG_VERSION" val="1.0"/>
  <p:tag name="KSO_WM_BEAUTIFY_FLAG" val="#wm#"/>
  <p:tag name="KSO_WM_TEMPLATE_CATEGORY" val="custom"/>
  <p:tag name="KSO_WM_TEMPLATE_INDEX" val="160137"/>
  <p:tag name="KSO_WM_UNIT_TYPE" val="d"/>
  <p:tag name="KSO_WM_UNIT_INDEX" val="1"/>
  <p:tag name="KSO_WM_UNIT_ID" val="custom160137_5*d*1"/>
  <p:tag name="KSO_WM_UNIT_CLEAR" val="0"/>
  <p:tag name="KSO_WM_UNIT_LAYERLEVEL" val="1"/>
  <p:tag name="KSO_WM_UNIT_VALUE" val="1261*2521"/>
  <p:tag name="KSO_WM_UNIT_HIGHLIGHT" val="0"/>
  <p:tag name="KSO_WM_UNIT_COMPATIBLE" val="0"/>
</p:tagLst>
</file>

<file path=ppt/tags/tag240.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i"/>
  <p:tag name="KSO_WM_UNIT_INDEX" val="1_2"/>
  <p:tag name="KSO_WM_UNIT_ID" val="custom160137_23*m_i*1_2"/>
  <p:tag name="KSO_WM_UNIT_CLEAR" val="1"/>
  <p:tag name="KSO_WM_UNIT_LAYERLEVEL" val="1_1"/>
  <p:tag name="KSO_WM_DIAGRAM_GROUP_CODE" val="m1-1"/>
</p:tagLst>
</file>

<file path=ppt/tags/tag241.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i"/>
  <p:tag name="KSO_WM_UNIT_INDEX" val="1_3"/>
  <p:tag name="KSO_WM_UNIT_ID" val="custom160137_23*m_i*1_3"/>
  <p:tag name="KSO_WM_UNIT_CLEAR" val="1"/>
  <p:tag name="KSO_WM_UNIT_LAYERLEVEL" val="1_1"/>
  <p:tag name="KSO_WM_DIAGRAM_GROUP_CODE" val="m1-1"/>
</p:tagLst>
</file>

<file path=ppt/tags/tag242.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i"/>
  <p:tag name="KSO_WM_UNIT_INDEX" val="1_4"/>
  <p:tag name="KSO_WM_UNIT_ID" val="custom160137_23*m_i*1_4"/>
  <p:tag name="KSO_WM_UNIT_CLEAR" val="1"/>
  <p:tag name="KSO_WM_UNIT_LAYERLEVEL" val="1_1"/>
  <p:tag name="KSO_WM_DIAGRAM_GROUP_CODE" val="m1-1"/>
</p:tagLst>
</file>

<file path=ppt/tags/tag243.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i"/>
  <p:tag name="KSO_WM_UNIT_INDEX" val="1_5"/>
  <p:tag name="KSO_WM_UNIT_ID" val="custom160137_23*m_i*1_5"/>
  <p:tag name="KSO_WM_UNIT_CLEAR" val="1"/>
  <p:tag name="KSO_WM_UNIT_LAYERLEVEL" val="1_1"/>
  <p:tag name="KSO_WM_DIAGRAM_GROUP_CODE" val="m1-1"/>
</p:tagLst>
</file>

<file path=ppt/tags/tag244.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h_f"/>
  <p:tag name="KSO_WM_UNIT_INDEX" val="1_1_1"/>
  <p:tag name="KSO_WM_UNIT_ID" val="custom160137_23*m_h_f*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m1-1"/>
</p:tagLst>
</file>

<file path=ppt/tags/tag245.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i"/>
  <p:tag name="KSO_WM_UNIT_INDEX" val="1_6"/>
  <p:tag name="KSO_WM_UNIT_ID" val="custom160137_23*m_i*1_6"/>
  <p:tag name="KSO_WM_UNIT_CLEAR" val="1"/>
  <p:tag name="KSO_WM_UNIT_LAYERLEVEL" val="1_1"/>
  <p:tag name="KSO_WM_DIAGRAM_GROUP_CODE" val="m1-1"/>
</p:tagLst>
</file>

<file path=ppt/tags/tag246.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h_f"/>
  <p:tag name="KSO_WM_UNIT_INDEX" val="1_3_1"/>
  <p:tag name="KSO_WM_UNIT_ID" val="custom160137_23*m_h_f*1_3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m1-1"/>
</p:tagLst>
</file>

<file path=ppt/tags/tag247.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i"/>
  <p:tag name="KSO_WM_UNIT_INDEX" val="1_7"/>
  <p:tag name="KSO_WM_UNIT_ID" val="custom160137_23*m_i*1_7"/>
  <p:tag name="KSO_WM_UNIT_CLEAR" val="1"/>
  <p:tag name="KSO_WM_UNIT_LAYERLEVEL" val="1_1"/>
  <p:tag name="KSO_WM_DIAGRAM_GROUP_CODE" val="m1-1"/>
</p:tagLst>
</file>

<file path=ppt/tags/tag248.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h_f"/>
  <p:tag name="KSO_WM_UNIT_INDEX" val="1_5_1"/>
  <p:tag name="KSO_WM_UNIT_ID" val="custom160137_23*m_h_f*1_5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m1-1"/>
</p:tagLst>
</file>

<file path=ppt/tags/tag249.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i"/>
  <p:tag name="KSO_WM_UNIT_INDEX" val="1_8"/>
  <p:tag name="KSO_WM_UNIT_ID" val="custom160137_23*m_i*1_8"/>
  <p:tag name="KSO_WM_UNIT_CLEAR" val="1"/>
  <p:tag name="KSO_WM_UNIT_LAYERLEVEL" val="1_1"/>
  <p:tag name="KSO_WM_DIAGRAM_GROUP_CODE" val="m1-1"/>
</p:tagLst>
</file>

<file path=ppt/tags/tag25.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5*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Lst>
</file>

<file path=ppt/tags/tag250.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h_f"/>
  <p:tag name="KSO_WM_UNIT_INDEX" val="1_2_1"/>
  <p:tag name="KSO_WM_UNIT_ID" val="custom160137_23*m_h_f*1_2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m1-1"/>
</p:tagLst>
</file>

<file path=ppt/tags/tag251.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i"/>
  <p:tag name="KSO_WM_UNIT_INDEX" val="1_9"/>
  <p:tag name="KSO_WM_UNIT_ID" val="custom160137_23*m_i*1_9"/>
  <p:tag name="KSO_WM_UNIT_CLEAR" val="1"/>
  <p:tag name="KSO_WM_UNIT_LAYERLEVEL" val="1_1"/>
  <p:tag name="KSO_WM_DIAGRAM_GROUP_CODE" val="m1-1"/>
</p:tagLst>
</file>

<file path=ppt/tags/tag252.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h_f"/>
  <p:tag name="KSO_WM_UNIT_INDEX" val="1_4_1"/>
  <p:tag name="KSO_WM_UNIT_ID" val="custom160137_23*m_h_f*1_4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m1-1"/>
</p:tagLst>
</file>

<file path=ppt/tags/tag253.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23*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254.xml><?xml version="1.0" encoding="utf-8"?>
<p:tagLst xmlns:p="http://schemas.openxmlformats.org/presentationml/2006/main">
  <p:tag name="KSO_WM_TEMPLATE_CATEGORY" val="custom"/>
  <p:tag name="KSO_WM_TEMPLATE_INDEX" val="160137"/>
  <p:tag name="KSO_WM_TAG_VERSION" val="1.0"/>
  <p:tag name="KSO_WM_SLIDE_ID" val="custom160137_23"/>
  <p:tag name="KSO_WM_SLIDE_INDEX" val="23"/>
  <p:tag name="KSO_WM_SLIDE_ITEM_CNT" val="5"/>
  <p:tag name="KSO_WM_SLIDE_LAYOUT" val="a_m"/>
  <p:tag name="KSO_WM_SLIDE_LAYOUT_CNT" val="1_1"/>
  <p:tag name="KSO_WM_SLIDE_TYPE" val="text"/>
  <p:tag name="KSO_WM_BEAUTIFY_FLAG" val="#wm#"/>
  <p:tag name="KSO_WM_SLIDE_POSITION" val="128*170"/>
  <p:tag name="KSO_WM_SLIDE_SIZE" val="704*261"/>
  <p:tag name="KSO_WM_DIAGRAM_GROUP_CODE" val="m1-1"/>
</p:tagLst>
</file>

<file path=ppt/tags/tag255.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i"/>
  <p:tag name="KSO_WM_UNIT_INDEX" val="1_1"/>
  <p:tag name="KSO_WM_UNIT_ID" val="custom160137_24*m_i*1_1"/>
  <p:tag name="KSO_WM_UNIT_CLEAR" val="1"/>
  <p:tag name="KSO_WM_UNIT_LAYERLEVEL" val="1_1"/>
  <p:tag name="KSO_WM_DIAGRAM_GROUP_CODE" val="m1-1"/>
</p:tagLst>
</file>

<file path=ppt/tags/tag256.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i"/>
  <p:tag name="KSO_WM_UNIT_INDEX" val="1_2"/>
  <p:tag name="KSO_WM_UNIT_ID" val="custom160137_24*m_i*1_2"/>
  <p:tag name="KSO_WM_UNIT_CLEAR" val="1"/>
  <p:tag name="KSO_WM_UNIT_LAYERLEVEL" val="1_1"/>
  <p:tag name="KSO_WM_DIAGRAM_GROUP_CODE" val="m1-1"/>
</p:tagLst>
</file>

<file path=ppt/tags/tag257.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i"/>
  <p:tag name="KSO_WM_UNIT_INDEX" val="1_3"/>
  <p:tag name="KSO_WM_UNIT_ID" val="custom160137_24*m_i*1_3"/>
  <p:tag name="KSO_WM_UNIT_CLEAR" val="1"/>
  <p:tag name="KSO_WM_UNIT_LAYERLEVEL" val="1_1"/>
  <p:tag name="KSO_WM_DIAGRAM_GROUP_CODE" val="m1-1"/>
</p:tagLst>
</file>

<file path=ppt/tags/tag258.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i"/>
  <p:tag name="KSO_WM_UNIT_INDEX" val="1_4"/>
  <p:tag name="KSO_WM_UNIT_ID" val="custom160137_24*m_i*1_4"/>
  <p:tag name="KSO_WM_UNIT_CLEAR" val="1"/>
  <p:tag name="KSO_WM_UNIT_LAYERLEVEL" val="1_1"/>
  <p:tag name="KSO_WM_DIAGRAM_GROUP_CODE" val="m1-1"/>
</p:tagLst>
</file>

<file path=ppt/tags/tag259.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i"/>
  <p:tag name="KSO_WM_UNIT_INDEX" val="1_5"/>
  <p:tag name="KSO_WM_UNIT_ID" val="custom160137_24*m_i*1_5"/>
  <p:tag name="KSO_WM_UNIT_CLEAR" val="1"/>
  <p:tag name="KSO_WM_UNIT_LAYERLEVEL" val="1_1"/>
  <p:tag name="KSO_WM_DIAGRAM_GROUP_CODE" val="m1-1"/>
</p:tagLst>
</file>

<file path=ppt/tags/tag26.xml><?xml version="1.0" encoding="utf-8"?>
<p:tagLst xmlns:p="http://schemas.openxmlformats.org/presentationml/2006/main">
  <p:tag name="KSO_WM_TAG_VERSION" val="1.0"/>
  <p:tag name="KSO_WM_BEAUTIFY_FLAG" val="#wm#"/>
  <p:tag name="KSO_WM_TEMPLATE_CATEGORY" val="custom"/>
  <p:tag name="KSO_WM_TEMPLATE_INDEX" val="160137"/>
  <p:tag name="KSO_WM_UNIT_TYPE" val="f"/>
  <p:tag name="KSO_WM_UNIT_INDEX" val="1"/>
  <p:tag name="KSO_WM_UNIT_ID" val="custom160137_5*f*1"/>
  <p:tag name="KSO_WM_UNIT_CLEAR" val="1"/>
  <p:tag name="KSO_WM_UNIT_LAYERLEVEL" val="1"/>
  <p:tag name="KSO_WM_UNIT_VALUE" val="76"/>
  <p:tag name="KSO_WM_UNIT_HIGHLIGHT" val="0"/>
  <p:tag name="KSO_WM_UNIT_COMPATIBLE" val="0"/>
  <p:tag name="KSO_WM_UNIT_PRESET_TEXT_INDEX" val="4"/>
  <p:tag name="KSO_WM_UNIT_PRESET_TEXT_LEN" val="57"/>
</p:tagLst>
</file>

<file path=ppt/tags/tag260.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i"/>
  <p:tag name="KSO_WM_UNIT_INDEX" val="1_6"/>
  <p:tag name="KSO_WM_UNIT_ID" val="custom160137_24*m_i*1_6"/>
  <p:tag name="KSO_WM_UNIT_CLEAR" val="1"/>
  <p:tag name="KSO_WM_UNIT_LAYERLEVEL" val="1_1"/>
  <p:tag name="KSO_WM_DIAGRAM_GROUP_CODE" val="m1-1"/>
</p:tagLst>
</file>

<file path=ppt/tags/tag261.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h_f"/>
  <p:tag name="KSO_WM_UNIT_INDEX" val="1_1_1"/>
  <p:tag name="KSO_WM_UNIT_ID" val="custom160137_24*m_h_f*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m1-1"/>
</p:tagLst>
</file>

<file path=ppt/tags/tag262.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i"/>
  <p:tag name="KSO_WM_UNIT_INDEX" val="1_7"/>
  <p:tag name="KSO_WM_UNIT_ID" val="custom160137_24*m_i*1_7"/>
  <p:tag name="KSO_WM_UNIT_CLEAR" val="1"/>
  <p:tag name="KSO_WM_UNIT_LAYERLEVEL" val="1_1"/>
  <p:tag name="KSO_WM_DIAGRAM_GROUP_CODE" val="m1-1"/>
</p:tagLst>
</file>

<file path=ppt/tags/tag263.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h_f"/>
  <p:tag name="KSO_WM_UNIT_INDEX" val="1_3_1"/>
  <p:tag name="KSO_WM_UNIT_ID" val="custom160137_24*m_h_f*1_3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m1-1"/>
</p:tagLst>
</file>

<file path=ppt/tags/tag264.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i"/>
  <p:tag name="KSO_WM_UNIT_INDEX" val="1_8"/>
  <p:tag name="KSO_WM_UNIT_ID" val="custom160137_24*m_i*1_8"/>
  <p:tag name="KSO_WM_UNIT_CLEAR" val="1"/>
  <p:tag name="KSO_WM_UNIT_LAYERLEVEL" val="1_1"/>
  <p:tag name="KSO_WM_DIAGRAM_GROUP_CODE" val="m1-1"/>
</p:tagLst>
</file>

<file path=ppt/tags/tag265.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h_f"/>
  <p:tag name="KSO_WM_UNIT_INDEX" val="1_5_1"/>
  <p:tag name="KSO_WM_UNIT_ID" val="custom160137_24*m_h_f*1_5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m1-1"/>
</p:tagLst>
</file>

<file path=ppt/tags/tag266.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i"/>
  <p:tag name="KSO_WM_UNIT_INDEX" val="1_9"/>
  <p:tag name="KSO_WM_UNIT_ID" val="custom160137_24*m_i*1_9"/>
  <p:tag name="KSO_WM_UNIT_CLEAR" val="1"/>
  <p:tag name="KSO_WM_UNIT_LAYERLEVEL" val="1_1"/>
  <p:tag name="KSO_WM_DIAGRAM_GROUP_CODE" val="m1-1"/>
</p:tagLst>
</file>

<file path=ppt/tags/tag267.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h_f"/>
  <p:tag name="KSO_WM_UNIT_INDEX" val="1_2_1"/>
  <p:tag name="KSO_WM_UNIT_ID" val="custom160137_24*m_h_f*1_2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m1-1"/>
</p:tagLst>
</file>

<file path=ppt/tags/tag268.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i"/>
  <p:tag name="KSO_WM_UNIT_INDEX" val="1_10"/>
  <p:tag name="KSO_WM_UNIT_ID" val="custom160137_24*m_i*1_10"/>
  <p:tag name="KSO_WM_UNIT_CLEAR" val="1"/>
  <p:tag name="KSO_WM_UNIT_LAYERLEVEL" val="1_1"/>
  <p:tag name="KSO_WM_DIAGRAM_GROUP_CODE" val="m1-1"/>
</p:tagLst>
</file>

<file path=ppt/tags/tag269.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h_f"/>
  <p:tag name="KSO_WM_UNIT_INDEX" val="1_4_1"/>
  <p:tag name="KSO_WM_UNIT_ID" val="custom160137_24*m_h_f*1_4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m1-1"/>
</p:tagLst>
</file>

<file path=ppt/tags/tag27.xml><?xml version="1.0" encoding="utf-8"?>
<p:tagLst xmlns:p="http://schemas.openxmlformats.org/presentationml/2006/main">
  <p:tag name="KSO_WM_TEMPLATE_CATEGORY" val="custom"/>
  <p:tag name="KSO_WM_TEMPLATE_INDEX" val="160137"/>
  <p:tag name="KSO_WM_TAG_VERSION" val="1.0"/>
  <p:tag name="KSO_WM_SLIDE_ID" val="custom160137_5"/>
  <p:tag name="KSO_WM_SLIDE_INDEX" val="5"/>
  <p:tag name="KSO_WM_SLIDE_ITEM_CNT" val="3"/>
  <p:tag name="KSO_WM_SLIDE_LAYOUT" val="a_f_d"/>
  <p:tag name="KSO_WM_SLIDE_LAYOUT_CNT" val="1_1_1"/>
  <p:tag name="KSO_WM_SLIDE_TYPE" val="text"/>
  <p:tag name="KSO_WM_BEAUTIFY_FLAG" val="#wm#"/>
  <p:tag name="KSO_WM_SLIDE_POSITION" val="122*104"/>
  <p:tag name="KSO_WM_SLIDE_SIZE" val="715*418"/>
</p:tagLst>
</file>

<file path=ppt/tags/tag270.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i"/>
  <p:tag name="KSO_WM_UNIT_INDEX" val="1_11"/>
  <p:tag name="KSO_WM_UNIT_ID" val="custom160137_24*m_i*1_11"/>
  <p:tag name="KSO_WM_UNIT_CLEAR" val="1"/>
  <p:tag name="KSO_WM_UNIT_LAYERLEVEL" val="1_1"/>
  <p:tag name="KSO_WM_DIAGRAM_GROUP_CODE" val="m1-1"/>
</p:tagLst>
</file>

<file path=ppt/tags/tag271.xml><?xml version="1.0" encoding="utf-8"?>
<p:tagLst xmlns:p="http://schemas.openxmlformats.org/presentationml/2006/main">
  <p:tag name="KSO_WM_TAG_VERSION" val="1.0"/>
  <p:tag name="KSO_WM_BEAUTIFY_FLAG" val="#wm#"/>
  <p:tag name="KSO_WM_TEMPLATE_CATEGORY" val="custom"/>
  <p:tag name="KSO_WM_TEMPLATE_INDEX" val="160137"/>
  <p:tag name="KSO_WM_UNIT_TYPE" val="m_h_f"/>
  <p:tag name="KSO_WM_UNIT_INDEX" val="1_6_1"/>
  <p:tag name="KSO_WM_UNIT_ID" val="custom160137_24*m_h_f*1_6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m1-1"/>
</p:tagLst>
</file>

<file path=ppt/tags/tag272.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24*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273.xml><?xml version="1.0" encoding="utf-8"?>
<p:tagLst xmlns:p="http://schemas.openxmlformats.org/presentationml/2006/main">
  <p:tag name="KSO_WM_TEMPLATE_CATEGORY" val="custom"/>
  <p:tag name="KSO_WM_TEMPLATE_INDEX" val="160137"/>
  <p:tag name="KSO_WM_TAG_VERSION" val="1.0"/>
  <p:tag name="KSO_WM_SLIDE_ID" val="custom160137_24"/>
  <p:tag name="KSO_WM_SLIDE_INDEX" val="24"/>
  <p:tag name="KSO_WM_SLIDE_ITEM_CNT" val="6"/>
  <p:tag name="KSO_WM_SLIDE_LAYOUT" val="a_m"/>
  <p:tag name="KSO_WM_SLIDE_LAYOUT_CNT" val="1_1"/>
  <p:tag name="KSO_WM_SLIDE_TYPE" val="text"/>
  <p:tag name="KSO_WM_BEAUTIFY_FLAG" val="#wm#"/>
  <p:tag name="KSO_WM_SLIDE_POSITION" val="67*170"/>
  <p:tag name="KSO_WM_SLIDE_SIZE" val="826*261"/>
  <p:tag name="KSO_WM_DIAGRAM_GROUP_CODE" val="m1-1"/>
</p:tagLst>
</file>

<file path=ppt/tags/tag274.xml><?xml version="1.0" encoding="utf-8"?>
<p:tagLst xmlns:p="http://schemas.openxmlformats.org/presentationml/2006/main">
  <p:tag name="KSO_WM_TAG_VERSION" val="1.0"/>
  <p:tag name="KSO_WM_BEAUTIFY_FLAG" val="#wm#"/>
  <p:tag name="KSO_WM_TEMPLATE_CATEGORY" val="custom"/>
  <p:tag name="KSO_WM_TEMPLATE_INDEX" val="160137"/>
  <p:tag name="KSO_WM_UNIT_TYPE" val="d"/>
  <p:tag name="KSO_WM_UNIT_INDEX" val="1"/>
  <p:tag name="KSO_WM_UNIT_ID" val="custom160137_25*d*1"/>
  <p:tag name="KSO_WM_UNIT_CLEAR" val="0"/>
  <p:tag name="KSO_WM_UNIT_LAYERLEVEL" val="1"/>
  <p:tag name="KSO_WM_UNIT_VALUE" val="1214*2143"/>
  <p:tag name="KSO_WM_UNIT_HIGHLIGHT" val="0"/>
  <p:tag name="KSO_WM_UNIT_COMPATIBLE" val="0"/>
</p:tagLst>
</file>

<file path=ppt/tags/tag275.xml><?xml version="1.0" encoding="utf-8"?>
<p:tagLst xmlns:p="http://schemas.openxmlformats.org/presentationml/2006/main">
  <p:tag name="KSO_WM_TAG_VERSION" val="1.0"/>
  <p:tag name="KSO_WM_BEAUTIFY_FLAG" val="#wm#"/>
  <p:tag name="KSO_WM_TEMPLATE_CATEGORY" val="custom"/>
  <p:tag name="KSO_WM_TEMPLATE_INDEX" val="160137"/>
  <p:tag name="KSO_WM_UNIT_TYPE" val="d"/>
  <p:tag name="KSO_WM_UNIT_INDEX" val="2"/>
  <p:tag name="KSO_WM_UNIT_ID" val="custom160137_25*d*2"/>
  <p:tag name="KSO_WM_UNIT_CLEAR" val="0"/>
  <p:tag name="KSO_WM_UNIT_LAYERLEVEL" val="1"/>
  <p:tag name="KSO_WM_UNIT_VALUE" val="721*721"/>
  <p:tag name="KSO_WM_UNIT_HIGHLIGHT" val="0"/>
  <p:tag name="KSO_WM_UNIT_COMPATIBLE" val="0"/>
</p:tagLst>
</file>

<file path=ppt/tags/tag276.xml><?xml version="1.0" encoding="utf-8"?>
<p:tagLst xmlns:p="http://schemas.openxmlformats.org/presentationml/2006/main">
  <p:tag name="KSO_WM_TAG_VERSION" val="1.0"/>
  <p:tag name="KSO_WM_BEAUTIFY_FLAG" val="#wm#"/>
  <p:tag name="KSO_WM_TEMPLATE_CATEGORY" val="custom"/>
  <p:tag name="KSO_WM_TEMPLATE_INDEX" val="160137"/>
  <p:tag name="KSO_WM_UNIT_TYPE" val="f"/>
  <p:tag name="KSO_WM_UNIT_INDEX" val="1"/>
  <p:tag name="KSO_WM_UNIT_ID" val="custom160137_25*f*1"/>
  <p:tag name="KSO_WM_UNIT_CLEAR" val="1"/>
  <p:tag name="KSO_WM_UNIT_LAYERLEVEL" val="1"/>
  <p:tag name="KSO_WM_UNIT_VALUE" val="54"/>
  <p:tag name="KSO_WM_UNIT_HIGHLIGHT" val="0"/>
  <p:tag name="KSO_WM_UNIT_COMPATIBLE" val="0"/>
  <p:tag name="KSO_WM_UNIT_PRESET_TEXT_INDEX" val="5"/>
  <p:tag name="KSO_WM_UNIT_PRESET_TEXT_LEN" val="130"/>
</p:tagLst>
</file>

<file path=ppt/tags/tag277.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25*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278.xml><?xml version="1.0" encoding="utf-8"?>
<p:tagLst xmlns:p="http://schemas.openxmlformats.org/presentationml/2006/main">
  <p:tag name="KSO_WM_TEMPLATE_CATEGORY" val="custom"/>
  <p:tag name="KSO_WM_TEMPLATE_INDEX" val="160137"/>
  <p:tag name="KSO_WM_TAG_VERSION" val="1.0"/>
  <p:tag name="KSO_WM_SLIDE_ID" val="custom160137_25"/>
  <p:tag name="KSO_WM_SLIDE_INDEX" val="25"/>
  <p:tag name="KSO_WM_SLIDE_ITEM_CNT" val="3"/>
  <p:tag name="KSO_WM_SLIDE_LAYOUT" val="a_f_d"/>
  <p:tag name="KSO_WM_SLIDE_LAYOUT_CNT" val="1_1_2"/>
  <p:tag name="KSO_WM_SLIDE_TYPE" val="text"/>
  <p:tag name="KSO_WM_BEAUTIFY_FLAG" val="#wm#"/>
  <p:tag name="KSO_WM_SLIDE_POSITION" val="52*98"/>
  <p:tag name="KSO_WM_SLIDE_SIZE" val="824*422"/>
</p:tagLst>
</file>

<file path=ppt/tags/tag279.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2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24"/>
</p:tagLst>
</file>

<file path=ppt/tags/tag28.xml><?xml version="1.0" encoding="utf-8"?>
<p:tagLst xmlns:p="http://schemas.openxmlformats.org/presentationml/2006/main">
  <p:tag name="KSO_WM_TAG_VERSION" val="1.0"/>
  <p:tag name="KSO_WM_BEAUTIFY_FLAG" val="#wm#"/>
  <p:tag name="KSO_WM_UNIT_TYPE" val="i"/>
  <p:tag name="KSO_WM_UNIT_ID" val="custom160137_6*i*0"/>
  <p:tag name="KSO_WM_TEMPLATE_CATEGORY" val="custom"/>
  <p:tag name="KSO_WM_TEMPLATE_INDEX" val="160137"/>
  <p:tag name="KSO_WM_UNIT_INDEX" val="0"/>
</p:tagLst>
</file>

<file path=ppt/tags/tag280.xml><?xml version="1.0" encoding="utf-8"?>
<p:tagLst xmlns:p="http://schemas.openxmlformats.org/presentationml/2006/main">
  <p:tag name="KSO_WM_TAG_VERSION" val="1.0"/>
  <p:tag name="KSO_WM_BEAUTIFY_FLAG" val="#wm#"/>
  <p:tag name="KSO_WM_TEMPLATE_CATEGORY" val="custom"/>
  <p:tag name="KSO_WM_TEMPLATE_INDEX" val="160137"/>
  <p:tag name="KSO_WM_UNIT_TYPE" val="d"/>
  <p:tag name="KSO_WM_UNIT_INDEX" val="1"/>
  <p:tag name="KSO_WM_UNIT_ID" val="custom160137_26*d*1"/>
  <p:tag name="KSO_WM_UNIT_CLEAR" val="0"/>
  <p:tag name="KSO_WM_UNIT_LAYERLEVEL" val="1"/>
  <p:tag name="KSO_WM_UNIT_VALUE" val="787*1500"/>
  <p:tag name="KSO_WM_UNIT_HIGHLIGHT" val="0"/>
  <p:tag name="KSO_WM_UNIT_COMPATIBLE" val="0"/>
</p:tagLst>
</file>

<file path=ppt/tags/tag281.xml><?xml version="1.0" encoding="utf-8"?>
<p:tagLst xmlns:p="http://schemas.openxmlformats.org/presentationml/2006/main">
  <p:tag name="KSO_WM_TAG_VERSION" val="1.0"/>
  <p:tag name="KSO_WM_BEAUTIFY_FLAG" val="#wm#"/>
  <p:tag name="KSO_WM_TEMPLATE_CATEGORY" val="custom"/>
  <p:tag name="KSO_WM_TEMPLATE_INDEX" val="160137"/>
  <p:tag name="KSO_WM_UNIT_TYPE" val="f"/>
  <p:tag name="KSO_WM_UNIT_INDEX" val="1"/>
  <p:tag name="KSO_WM_UNIT_ID" val="custom160137_26*f*1"/>
  <p:tag name="KSO_WM_UNIT_CLEAR" val="1"/>
  <p:tag name="KSO_WM_UNIT_LAYERLEVEL" val="1"/>
  <p:tag name="KSO_WM_UNIT_VALUE" val="38"/>
  <p:tag name="KSO_WM_UNIT_HIGHLIGHT" val="0"/>
  <p:tag name="KSO_WM_UNIT_COMPATIBLE" val="0"/>
  <p:tag name="KSO_WM_UNIT_PRESET_TEXT_INDEX" val="4"/>
  <p:tag name="KSO_WM_UNIT_PRESET_TEXT_LEN" val="57"/>
</p:tagLst>
</file>

<file path=ppt/tags/tag282.xml><?xml version="1.0" encoding="utf-8"?>
<p:tagLst xmlns:p="http://schemas.openxmlformats.org/presentationml/2006/main">
  <p:tag name="KSO_WM_TAG_VERSION" val="1.0"/>
  <p:tag name="KSO_WM_BEAUTIFY_FLAG" val="#wm#"/>
  <p:tag name="KSO_WM_UNIT_TYPE" val="i"/>
  <p:tag name="KSO_WM_UNIT_ID" val="custom160137_26*i*3"/>
  <p:tag name="KSO_WM_TEMPLATE_CATEGORY" val="custom"/>
  <p:tag name="KSO_WM_TEMPLATE_INDEX" val="160137"/>
  <p:tag name="KSO_WM_UNIT_INDEX" val="3"/>
</p:tagLst>
</file>

<file path=ppt/tags/tag283.xml><?xml version="1.0" encoding="utf-8"?>
<p:tagLst xmlns:p="http://schemas.openxmlformats.org/presentationml/2006/main">
  <p:tag name="KSO_WM_TEMPLATE_CATEGORY" val="custom"/>
  <p:tag name="KSO_WM_TEMPLATE_INDEX" val="160137"/>
  <p:tag name="KSO_WM_TAG_VERSION" val="1.0"/>
  <p:tag name="KSO_WM_SLIDE_ID" val="custom160137_26"/>
  <p:tag name="KSO_WM_SLIDE_INDEX" val="26"/>
  <p:tag name="KSO_WM_SLIDE_ITEM_CNT" val="2"/>
  <p:tag name="KSO_WM_SLIDE_LAYOUT" val="a_f_d"/>
  <p:tag name="KSO_WM_SLIDE_LAYOUT_CNT" val="1_1_1"/>
  <p:tag name="KSO_WM_SLIDE_TYPE" val="text"/>
  <p:tag name="KSO_WM_BEAUTIFY_FLAG" val="#wm#"/>
  <p:tag name="KSO_WM_SLIDE_POSITION" val="273*142"/>
  <p:tag name="KSO_WM_SLIDE_SIZE" val="425*302"/>
</p:tagLst>
</file>

<file path=ppt/tags/tag284.xml><?xml version="1.0" encoding="utf-8"?>
<p:tagLst xmlns:p="http://schemas.openxmlformats.org/presentationml/2006/main">
  <p:tag name="KSO_WM_TAG_VERSION" val="1.0"/>
  <p:tag name="KSO_WM_BEAUTIFY_FLAG" val="#wm#"/>
  <p:tag name="KSO_WM_TEMPLATE_CATEGORY" val="custom"/>
  <p:tag name="KSO_WM_TEMPLATE_INDEX" val="160137"/>
  <p:tag name="MH" val="20151014152641"/>
  <p:tag name="MH_LIBRARY" val="GRAPHIC"/>
  <p:tag name="MH_ORDER" val="Oval 21"/>
  <p:tag name="KSO_WM_UNIT_TYPE" val="d"/>
  <p:tag name="KSO_WM_UNIT_INDEX" val="1"/>
  <p:tag name="KSO_WM_UNIT_ID" val="custom160137_27*d*1"/>
  <p:tag name="KSO_WM_UNIT_CLEAR" val="0"/>
  <p:tag name="KSO_WM_UNIT_LAYERLEVEL" val="1"/>
  <p:tag name="KSO_WM_UNIT_VALUE" val="380*380"/>
  <p:tag name="KSO_WM_UNIT_HIGHLIGHT" val="0"/>
  <p:tag name="KSO_WM_UNIT_COMPATIBLE" val="0"/>
</p:tagLst>
</file>

<file path=ppt/tags/tag285.xml><?xml version="1.0" encoding="utf-8"?>
<p:tagLst xmlns:p="http://schemas.openxmlformats.org/presentationml/2006/main">
  <p:tag name="KSO_WM_TAG_VERSION" val="1.0"/>
  <p:tag name="KSO_WM_BEAUTIFY_FLAG" val="#wm#"/>
  <p:tag name="KSO_WM_TEMPLATE_CATEGORY" val="custom"/>
  <p:tag name="KSO_WM_TEMPLATE_INDEX" val="160137"/>
  <p:tag name="KSO_WM_UNIT_TYPE" val="b"/>
  <p:tag name="KSO_WM_UNIT_INDEX" val="1"/>
  <p:tag name="KSO_WM_UNIT_ID" val="custom160137_27*b*1"/>
  <p:tag name="KSO_WM_UNIT_CLEAR" val="1"/>
  <p:tag name="KSO_WM_UNIT_LAYERLEVEL" val="1"/>
  <p:tag name="KSO_WM_UNIT_VALUE" val="6"/>
  <p:tag name="KSO_WM_UNIT_ISCONTENTSTITLE" val="0"/>
  <p:tag name="KSO_WM_UNIT_HIGHLIGHT" val="0"/>
  <p:tag name="KSO_WM_UNIT_COMPATIBLE" val="0"/>
  <p:tag name="KSO_WM_UNIT_PRESET_TEXT" val="13812345678"/>
</p:tagLst>
</file>

<file path=ppt/tags/tag286.xml><?xml version="1.0" encoding="utf-8"?>
<p:tagLst xmlns:p="http://schemas.openxmlformats.org/presentationml/2006/main">
  <p:tag name="KSO_WM_TAG_VERSION" val="1.0"/>
  <p:tag name="KSO_WM_BEAUTIFY_FLAG" val="#wm#"/>
  <p:tag name="KSO_WM_TEMPLATE_CATEGORY" val="custom"/>
  <p:tag name="KSO_WM_TEMPLATE_INDEX" val="160137"/>
  <p:tag name="KSO_WM_UNIT_TYPE" val="b"/>
  <p:tag name="KSO_WM_UNIT_INDEX" val="2"/>
  <p:tag name="KSO_WM_UNIT_ID" val="custom160137_27*b*2"/>
  <p:tag name="KSO_WM_UNIT_CLEAR" val="1"/>
  <p:tag name="KSO_WM_UNIT_LAYERLEVEL" val="1"/>
  <p:tag name="KSO_WM_UNIT_VALUE" val="8"/>
  <p:tag name="KSO_WM_UNIT_ISCONTENTSTITLE" val="0"/>
  <p:tag name="KSO_WM_UNIT_HIGHLIGHT" val="0"/>
  <p:tag name="KSO_WM_UNIT_COMPATIBLE" val="0"/>
  <p:tag name="KSO_WM_UNIT_PRESET_TEXT" val="Name@email.com"/>
</p:tagLst>
</file>

<file path=ppt/tags/tag287.xml><?xml version="1.0" encoding="utf-8"?>
<p:tagLst xmlns:p="http://schemas.openxmlformats.org/presentationml/2006/main">
  <p:tag name="KSO_WM_TAG_VERSION" val="1.0"/>
  <p:tag name="KSO_WM_BEAUTIFY_FLAG" val="#wm#"/>
  <p:tag name="KSO_WM_TEMPLATE_CATEGORY" val="custom"/>
  <p:tag name="KSO_WM_TEMPLATE_INDEX" val="160137"/>
  <p:tag name="KSO_WM_UNIT_TYPE" val="b"/>
  <p:tag name="KSO_WM_UNIT_INDEX" val="3"/>
  <p:tag name="KSO_WM_UNIT_ID" val="custom160137_27*b*3"/>
  <p:tag name="KSO_WM_UNIT_CLEAR" val="1"/>
  <p:tag name="KSO_WM_UNIT_LAYERLEVEL" val="1"/>
  <p:tag name="KSO_WM_UNIT_VALUE" val="5"/>
  <p:tag name="KSO_WM_UNIT_ISCONTENTSTITLE" val="0"/>
  <p:tag name="KSO_WM_UNIT_HIGHLIGHT" val="0"/>
  <p:tag name="KSO_WM_UNIT_COMPATIBLE" val="0"/>
  <p:tag name="KSO_WM_UNIT_PRESET_TEXT" val="YourName"/>
</p:tagLst>
</file>

<file path=ppt/tags/tag288.xml><?xml version="1.0" encoding="utf-8"?>
<p:tagLst xmlns:p="http://schemas.openxmlformats.org/presentationml/2006/main">
  <p:tag name="KSO_WM_TAG_VERSION" val="1.0"/>
  <p:tag name="KSO_WM_BEAUTIFY_FLAG" val="#wm#"/>
  <p:tag name="KSO_WM_TEMPLATE_CATEGORY" val="custom"/>
  <p:tag name="KSO_WM_TEMPLATE_INDEX" val="160137"/>
  <p:tag name="KSO_WM_UNIT_TYPE" val="b"/>
  <p:tag name="KSO_WM_UNIT_INDEX" val="4"/>
  <p:tag name="KSO_WM_UNIT_ID" val="custom160137_27*b*4"/>
  <p:tag name="KSO_WM_UNIT_CLEAR" val="1"/>
  <p:tag name="KSO_WM_UNIT_LAYERLEVEL" val="1"/>
  <p:tag name="KSO_WM_UNIT_VALUE" val="8"/>
  <p:tag name="KSO_WM_UNIT_ISCONTENTSTITLE" val="0"/>
  <p:tag name="KSO_WM_UNIT_HIGHLIGHT" val="0"/>
  <p:tag name="KSO_WM_UNIT_COMPATIBLE" val="0"/>
  <p:tag name="KSO_WM_UNIT_PRESET_TEXT" val="@YourName"/>
</p:tagLst>
</file>

<file path=ppt/tags/tag289.xml><?xml version="1.0" encoding="utf-8"?>
<p:tagLst xmlns:p="http://schemas.openxmlformats.org/presentationml/2006/main">
  <p:tag name="MH" val="20151014152641"/>
  <p:tag name="MH_LIBRARY" val="GRAPHIC"/>
  <p:tag name="KSO_WM_TEMPLATE_CATEGORY" val="custom"/>
  <p:tag name="KSO_WM_TEMPLATE_INDEX" val="160137"/>
  <p:tag name="KSO_WM_TAG_VERSION" val="1.0"/>
  <p:tag name="KSO_WM_SLIDE_ID" val="custom160137_27"/>
  <p:tag name="KSO_WM_SLIDE_INDEX" val="27"/>
  <p:tag name="KSO_WM_SLIDE_ITEM_CNT" val="5"/>
  <p:tag name="KSO_WM_SLIDE_LAYOUT" val="b_d"/>
  <p:tag name="KSO_WM_SLIDE_LAYOUT_CNT" val="4_1"/>
  <p:tag name="KSO_WM_SLIDE_TYPE" val="endPage"/>
  <p:tag name="KSO_WM_BEAUTIFY_FLAG" val="#wm#"/>
</p:tagLst>
</file>

<file path=ppt/tags/tag29.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ENTRY"/>
  <p:tag name="ID" val="545823"/>
  <p:tag name="MH_ORDER" val="1"/>
  <p:tag name="KSO_WM_UNIT_TYPE" val="l_h_f"/>
  <p:tag name="KSO_WM_UNIT_INDEX" val="1_1_1"/>
  <p:tag name="KSO_WM_UNIT_ID" val="custom160137_6*l_h_f*1_1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l1-1"/>
</p:tagLst>
</file>

<file path=ppt/tags/tag290.xml><?xml version="1.0" encoding="utf-8"?>
<p:tagLst xmlns:p="http://schemas.openxmlformats.org/presentationml/2006/main">
  <p:tag name="commondata" val="eyJoZGlkIjoiYTQ3YTc2YjBlNWRhYjQ0NTA0MDBkN2E0YWM4YTZjZGMifQ=="/>
</p:tagLst>
</file>

<file path=ppt/tags/tag3.xml><?xml version="1.0" encoding="utf-8"?>
<p:tagLst xmlns:p="http://schemas.openxmlformats.org/presentationml/2006/main">
  <p:tag name="MH" val="20151014152641"/>
  <p:tag name="MH_LIBRARY" val="GRAPHIC"/>
  <p:tag name="MH_ORDER" val="Rectangle 2"/>
</p:tagLst>
</file>

<file path=ppt/tags/tag30.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NUMBER"/>
  <p:tag name="ID" val="545823"/>
  <p:tag name="MH_ORDER" val="1"/>
  <p:tag name="KSO_WM_UNIT_TYPE" val="l_i"/>
  <p:tag name="KSO_WM_UNIT_INDEX" val="1_1"/>
  <p:tag name="KSO_WM_UNIT_ID" val="custom160137_6*l_i*1_1"/>
  <p:tag name="KSO_WM_UNIT_CLEAR" val="1"/>
  <p:tag name="KSO_WM_UNIT_LAYERLEVEL" val="1_1"/>
  <p:tag name="KSO_WM_DIAGRAM_GROUP_CODE" val="l1-1"/>
</p:tagLst>
</file>

<file path=ppt/tags/tag31.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OTHERS"/>
  <p:tag name="ID" val="545823"/>
  <p:tag name="KSO_WM_UNIT_TYPE" val="l_i"/>
  <p:tag name="KSO_WM_UNIT_INDEX" val="1_2"/>
  <p:tag name="KSO_WM_UNIT_ID" val="custom160137_6*l_i*1_2"/>
  <p:tag name="KSO_WM_UNIT_CLEAR" val="1"/>
  <p:tag name="KSO_WM_UNIT_LAYERLEVEL" val="1_1"/>
  <p:tag name="KSO_WM_DIAGRAM_GROUP_CODE" val="l1-1"/>
</p:tagLst>
</file>

<file path=ppt/tags/tag32.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OTHERS"/>
  <p:tag name="ID" val="545823"/>
  <p:tag name="KSO_WM_UNIT_TYPE" val="l_i"/>
  <p:tag name="KSO_WM_UNIT_INDEX" val="1_3"/>
  <p:tag name="KSO_WM_UNIT_ID" val="custom160137_6*l_i*1_3"/>
  <p:tag name="KSO_WM_UNIT_CLEAR" val="1"/>
  <p:tag name="KSO_WM_UNIT_LAYERLEVEL" val="1_1"/>
  <p:tag name="KSO_WM_DIAGRAM_GROUP_CODE" val="l1-1"/>
</p:tagLst>
</file>

<file path=ppt/tags/tag33.xml><?xml version="1.0" encoding="utf-8"?>
<p:tagLst xmlns:p="http://schemas.openxmlformats.org/presentationml/2006/main">
  <p:tag name="KSO_WM_TAG_VERSION" val="1.0"/>
  <p:tag name="KSO_WM_BEAUTIFY_FLAG" val="#wm#"/>
  <p:tag name="KSO_WM_UNIT_TYPE" val="i"/>
  <p:tag name="KSO_WM_UNIT_ID" val="custom160137_6*i*7"/>
  <p:tag name="KSO_WM_TEMPLATE_CATEGORY" val="custom"/>
  <p:tag name="KSO_WM_TEMPLATE_INDEX" val="160137"/>
  <p:tag name="KSO_WM_UNIT_INDEX" val="7"/>
</p:tagLst>
</file>

<file path=ppt/tags/tag34.xml><?xml version="1.0" encoding="utf-8"?>
<p:tagLst xmlns:p="http://schemas.openxmlformats.org/presentationml/2006/main">
  <p:tag name="MH" val="20151014145756"/>
  <p:tag name="MH_LIBRARY" val="CONTENTS"/>
  <p:tag name="MH_AUTOCOLOR" val="TRUE"/>
  <p:tag name="MH_TYPE" val="CONTENTS"/>
  <p:tag name="ID" val="545823"/>
  <p:tag name="KSO_WM_TEMPLATE_CATEGORY" val="custom"/>
  <p:tag name="KSO_WM_TEMPLATE_INDEX" val="160137"/>
  <p:tag name="KSO_WM_TAG_VERSION" val="1.0"/>
  <p:tag name="KSO_WM_SLIDE_ID" val="custom160137_6"/>
  <p:tag name="KSO_WM_SLIDE_INDEX" val="6"/>
  <p:tag name="KSO_WM_SLIDE_ITEM_CNT" val="1"/>
  <p:tag name="KSO_WM_SLIDE_LAYOUT" val="l"/>
  <p:tag name="KSO_WM_SLIDE_LAYOUT_CNT" val="1"/>
  <p:tag name="KSO_WM_SLIDE_TYPE" val="contents"/>
  <p:tag name="KSO_WM_BEAUTIFY_FLAG" val="#wm#"/>
  <p:tag name="KSO_WM_DIAGRAM_GROUP_CODE" val="l1-1"/>
</p:tagLst>
</file>

<file path=ppt/tags/tag35.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ENTRY"/>
  <p:tag name="ID" val="545823"/>
  <p:tag name="MH_ORDER" val="1"/>
  <p:tag name="KSO_WM_UNIT_TYPE" val="l_h_f"/>
  <p:tag name="KSO_WM_UNIT_INDEX" val="1_1_1"/>
  <p:tag name="KSO_WM_UNIT_ID" val="custom160137_7*l_h_f*1_1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l1-1"/>
</p:tagLst>
</file>

<file path=ppt/tags/tag36.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NUMBER"/>
  <p:tag name="ID" val="545823"/>
  <p:tag name="MH_ORDER" val="1"/>
  <p:tag name="KSO_WM_UNIT_TYPE" val="l_i"/>
  <p:tag name="KSO_WM_UNIT_INDEX" val="1_1"/>
  <p:tag name="KSO_WM_UNIT_ID" val="custom160137_7*l_i*1_1"/>
  <p:tag name="KSO_WM_UNIT_CLEAR" val="1"/>
  <p:tag name="KSO_WM_UNIT_LAYERLEVEL" val="1_1"/>
  <p:tag name="KSO_WM_DIAGRAM_GROUP_CODE" val="l1-1"/>
</p:tagLst>
</file>

<file path=ppt/tags/tag37.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ENTRY"/>
  <p:tag name="ID" val="545823"/>
  <p:tag name="MH_ORDER" val="2"/>
  <p:tag name="KSO_WM_UNIT_TYPE" val="l_h_f"/>
  <p:tag name="KSO_WM_UNIT_INDEX" val="1_2_1"/>
  <p:tag name="KSO_WM_UNIT_ID" val="custom160137_7*l_h_f*1_2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l1-1"/>
</p:tagLst>
</file>

<file path=ppt/tags/tag38.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NUMBER"/>
  <p:tag name="ID" val="545823"/>
  <p:tag name="MH_ORDER" val="2"/>
  <p:tag name="KSO_WM_UNIT_TYPE" val="l_i"/>
  <p:tag name="KSO_WM_UNIT_INDEX" val="1_2"/>
  <p:tag name="KSO_WM_UNIT_ID" val="custom160137_7*l_i*1_2"/>
  <p:tag name="KSO_WM_UNIT_CLEAR" val="1"/>
  <p:tag name="KSO_WM_UNIT_LAYERLEVEL" val="1_1"/>
  <p:tag name="KSO_WM_DIAGRAM_GROUP_CODE" val="l1-1"/>
</p:tagLst>
</file>

<file path=ppt/tags/tag39.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OTHERS"/>
  <p:tag name="ID" val="545823"/>
  <p:tag name="KSO_WM_UNIT_TYPE" val="l_i"/>
  <p:tag name="KSO_WM_UNIT_INDEX" val="1_2"/>
  <p:tag name="KSO_WM_UNIT_ID" val="custom160137_7*l_i*1_2"/>
  <p:tag name="KSO_WM_UNIT_CLEAR" val="1"/>
  <p:tag name="KSO_WM_UNIT_LAYERLEVEL" val="1_1"/>
  <p:tag name="KSO_WM_DIAGRAM_GROUP_CODE" val="l1-1"/>
</p:tagLst>
</file>

<file path=ppt/tags/tag4.xml><?xml version="1.0" encoding="utf-8"?>
<p:tagLst xmlns:p="http://schemas.openxmlformats.org/presentationml/2006/main">
  <p:tag name="MH" val="20151014152641"/>
  <p:tag name="MH_LIBRARY" val="GRAPHIC"/>
  <p:tag name="MH_ORDER" val="Shape"/>
  <p:tag name="KSO_WM_TAG_VERSION" val="1.0"/>
  <p:tag name="KSO_WM_BEAUTIFY_FLAG" val="#wm#"/>
  <p:tag name="KSO_WM_UNIT_TYPE" val="i"/>
  <p:tag name="KSO_WM_UNIT_ID" val="279*i*1"/>
  <p:tag name="KSO_WM_TEMPLATE_CATEGORY" val="custom"/>
  <p:tag name="KSO_WM_TEMPLATE_INDEX" val="160137"/>
</p:tagLst>
</file>

<file path=ppt/tags/tag40.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OTHERS"/>
  <p:tag name="ID" val="545823"/>
  <p:tag name="KSO_WM_UNIT_TYPE" val="l_i"/>
  <p:tag name="KSO_WM_UNIT_INDEX" val="1_3"/>
  <p:tag name="KSO_WM_UNIT_ID" val="custom160137_7*l_i*1_3"/>
  <p:tag name="KSO_WM_UNIT_CLEAR" val="1"/>
  <p:tag name="KSO_WM_UNIT_LAYERLEVEL" val="1_1"/>
  <p:tag name="KSO_WM_DIAGRAM_GROUP_CODE" val="l1-1"/>
</p:tagLst>
</file>

<file path=ppt/tags/tag41.xml><?xml version="1.0" encoding="utf-8"?>
<p:tagLst xmlns:p="http://schemas.openxmlformats.org/presentationml/2006/main">
  <p:tag name="KSO_WM_TAG_VERSION" val="1.0"/>
  <p:tag name="KSO_WM_BEAUTIFY_FLAG" val="#wm#"/>
  <p:tag name="KSO_WM_UNIT_TYPE" val="i"/>
  <p:tag name="KSO_WM_UNIT_ID" val="custom160137_7*i*6"/>
  <p:tag name="KSO_WM_TEMPLATE_CATEGORY" val="custom"/>
  <p:tag name="KSO_WM_TEMPLATE_INDEX" val="160137"/>
  <p:tag name="KSO_WM_UNIT_INDEX" val="6"/>
</p:tagLst>
</file>

<file path=ppt/tags/tag42.xml><?xml version="1.0" encoding="utf-8"?>
<p:tagLst xmlns:p="http://schemas.openxmlformats.org/presentationml/2006/main">
  <p:tag name="MH" val="20151014145756"/>
  <p:tag name="MH_LIBRARY" val="CONTENTS"/>
  <p:tag name="MH_AUTOCOLOR" val="TRUE"/>
  <p:tag name="MH_TYPE" val="CONTENTS"/>
  <p:tag name="ID" val="545823"/>
  <p:tag name="KSO_WM_TEMPLATE_CATEGORY" val="custom"/>
  <p:tag name="KSO_WM_TEMPLATE_INDEX" val="160137"/>
  <p:tag name="KSO_WM_TAG_VERSION" val="1.0"/>
  <p:tag name="KSO_WM_SLIDE_ID" val="custom160137_7"/>
  <p:tag name="KSO_WM_SLIDE_INDEX" val="7"/>
  <p:tag name="KSO_WM_SLIDE_ITEM_CNT" val="2"/>
  <p:tag name="KSO_WM_SLIDE_LAYOUT" val="l"/>
  <p:tag name="KSO_WM_SLIDE_LAYOUT_CNT" val="1"/>
  <p:tag name="KSO_WM_SLIDE_TYPE" val="contents"/>
  <p:tag name="KSO_WM_BEAUTIFY_FLAG" val="#wm#"/>
  <p:tag name="KSO_WM_DIAGRAM_GROUP_CODE" val="l1-1"/>
</p:tagLst>
</file>

<file path=ppt/tags/tag43.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ENTRY"/>
  <p:tag name="ID" val="545823"/>
  <p:tag name="MH_ORDER" val="1"/>
  <p:tag name="KSO_WM_UNIT_TYPE" val="l_h_f"/>
  <p:tag name="KSO_WM_UNIT_INDEX" val="1_1_1"/>
  <p:tag name="KSO_WM_UNIT_ID" val="custom160137_8*l_h_f*1_1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l1-1"/>
</p:tagLst>
</file>

<file path=ppt/tags/tag44.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NUMBER"/>
  <p:tag name="ID" val="545823"/>
  <p:tag name="MH_ORDER" val="1"/>
  <p:tag name="KSO_WM_UNIT_TYPE" val="l_i"/>
  <p:tag name="KSO_WM_UNIT_INDEX" val="1_1"/>
  <p:tag name="KSO_WM_UNIT_ID" val="custom160137_8*l_i*1_1"/>
  <p:tag name="KSO_WM_UNIT_CLEAR" val="1"/>
  <p:tag name="KSO_WM_UNIT_LAYERLEVEL" val="1_1"/>
  <p:tag name="KSO_WM_DIAGRAM_GROUP_CODE" val="l1-1"/>
</p:tagLst>
</file>

<file path=ppt/tags/tag45.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ENTRY"/>
  <p:tag name="ID" val="545823"/>
  <p:tag name="MH_ORDER" val="3"/>
  <p:tag name="KSO_WM_UNIT_TYPE" val="l_h_f"/>
  <p:tag name="KSO_WM_UNIT_INDEX" val="1_3_1"/>
  <p:tag name="KSO_WM_UNIT_ID" val="custom160137_8*l_h_f*1_3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l1-1"/>
</p:tagLst>
</file>

<file path=ppt/tags/tag46.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NUMBER"/>
  <p:tag name="ID" val="545823"/>
  <p:tag name="MH_ORDER" val="3"/>
  <p:tag name="KSO_WM_UNIT_TYPE" val="l_i"/>
  <p:tag name="KSO_WM_UNIT_INDEX" val="1_2"/>
  <p:tag name="KSO_WM_UNIT_ID" val="custom160137_8*l_i*1_2"/>
  <p:tag name="KSO_WM_UNIT_CLEAR" val="1"/>
  <p:tag name="KSO_WM_UNIT_LAYERLEVEL" val="1_1"/>
  <p:tag name="KSO_WM_DIAGRAM_GROUP_CODE" val="l1-1"/>
</p:tagLst>
</file>

<file path=ppt/tags/tag47.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ENTRY"/>
  <p:tag name="ID" val="545823"/>
  <p:tag name="MH_ORDER" val="2"/>
  <p:tag name="KSO_WM_UNIT_TYPE" val="l_h_f"/>
  <p:tag name="KSO_WM_UNIT_INDEX" val="1_2_1"/>
  <p:tag name="KSO_WM_UNIT_ID" val="custom160137_8*l_h_f*1_2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l1-1"/>
</p:tagLst>
</file>

<file path=ppt/tags/tag48.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NUMBER"/>
  <p:tag name="ID" val="545823"/>
  <p:tag name="MH_ORDER" val="2"/>
  <p:tag name="KSO_WM_UNIT_TYPE" val="l_i"/>
  <p:tag name="KSO_WM_UNIT_INDEX" val="1_3"/>
  <p:tag name="KSO_WM_UNIT_ID" val="custom160137_8*l_i*1_3"/>
  <p:tag name="KSO_WM_UNIT_CLEAR" val="1"/>
  <p:tag name="KSO_WM_UNIT_LAYERLEVEL" val="1_1"/>
  <p:tag name="KSO_WM_DIAGRAM_GROUP_CODE" val="l1-1"/>
</p:tagLst>
</file>

<file path=ppt/tags/tag49.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OTHERS"/>
  <p:tag name="ID" val="545823"/>
  <p:tag name="KSO_WM_UNIT_TYPE" val="l_i"/>
  <p:tag name="KSO_WM_UNIT_INDEX" val="1_2"/>
  <p:tag name="KSO_WM_UNIT_ID" val="custom160137_8*l_i*1_2"/>
  <p:tag name="KSO_WM_UNIT_CLEAR" val="1"/>
  <p:tag name="KSO_WM_UNIT_LAYERLEVEL" val="1_1"/>
  <p:tag name="KSO_WM_DIAGRAM_GROUP_CODE" val="l1-1"/>
</p:tagLst>
</file>

<file path=ppt/tags/tag5.xml><?xml version="1.0" encoding="utf-8"?>
<p:tagLst xmlns:p="http://schemas.openxmlformats.org/presentationml/2006/main">
  <p:tag name="MH" val="20151014152641"/>
  <p:tag name="MH_LIBRARY" val="GRAPHIC"/>
  <p:tag name="MH_ORDER" val="Shape"/>
  <p:tag name="KSO_WM_UNIT_INDEX" val="4"/>
  <p:tag name="KSO_WM_UNIT_CLEAR" val="1"/>
  <p:tag name="KSO_WM_UNIT_LAYERLEVEL" val="1"/>
  <p:tag name="KSO_WM_UNIT_VALUE" val="0"/>
  <p:tag name="KSO_WM_UNIT_ISCONTENTSTITLE" val="0"/>
  <p:tag name="KSO_WM_UNIT_HIGHLIGHT" val="0"/>
  <p:tag name="KSO_WM_UNIT_COMPATIBLE" val="0"/>
  <p:tag name="KSO_WM_TAG_VERSION" val="1.0"/>
  <p:tag name="KSO_WM_BEAUTIFY_FLAG" val="#wm#"/>
  <p:tag name="KSO_WM_UNIT_TYPE" val="i"/>
  <p:tag name="KSO_WM_UNIT_ID" val="279*i*2"/>
  <p:tag name="KSO_WM_TEMPLATE_CATEGORY" val="custom"/>
  <p:tag name="KSO_WM_TEMPLATE_INDEX" val="160137"/>
</p:tagLst>
</file>

<file path=ppt/tags/tag50.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OTHERS"/>
  <p:tag name="ID" val="545823"/>
  <p:tag name="KSO_WM_UNIT_TYPE" val="l_i"/>
  <p:tag name="KSO_WM_UNIT_INDEX" val="1_3"/>
  <p:tag name="KSO_WM_UNIT_ID" val="custom160137_8*l_i*1_3"/>
  <p:tag name="KSO_WM_UNIT_CLEAR" val="1"/>
  <p:tag name="KSO_WM_UNIT_LAYERLEVEL" val="1_1"/>
  <p:tag name="KSO_WM_DIAGRAM_GROUP_CODE" val="l1-1"/>
</p:tagLst>
</file>

<file path=ppt/tags/tag51.xml><?xml version="1.0" encoding="utf-8"?>
<p:tagLst xmlns:p="http://schemas.openxmlformats.org/presentationml/2006/main">
  <p:tag name="KSO_WM_TAG_VERSION" val="1.0"/>
  <p:tag name="KSO_WM_BEAUTIFY_FLAG" val="#wm#"/>
  <p:tag name="KSO_WM_UNIT_TYPE" val="i"/>
  <p:tag name="KSO_WM_UNIT_ID" val="custom160137_8*i*8"/>
  <p:tag name="KSO_WM_TEMPLATE_CATEGORY" val="custom"/>
  <p:tag name="KSO_WM_TEMPLATE_INDEX" val="160137"/>
  <p:tag name="KSO_WM_UNIT_INDEX" val="8"/>
</p:tagLst>
</file>

<file path=ppt/tags/tag52.xml><?xml version="1.0" encoding="utf-8"?>
<p:tagLst xmlns:p="http://schemas.openxmlformats.org/presentationml/2006/main">
  <p:tag name="MH" val="20151014145756"/>
  <p:tag name="MH_LIBRARY" val="CONTENTS"/>
  <p:tag name="MH_AUTOCOLOR" val="TRUE"/>
  <p:tag name="MH_TYPE" val="CONTENTS"/>
  <p:tag name="ID" val="545823"/>
  <p:tag name="KSO_WM_TEMPLATE_CATEGORY" val="custom"/>
  <p:tag name="KSO_WM_TEMPLATE_INDEX" val="160137"/>
  <p:tag name="KSO_WM_TAG_VERSION" val="1.0"/>
  <p:tag name="KSO_WM_SLIDE_ID" val="custom160137_8"/>
  <p:tag name="KSO_WM_SLIDE_INDEX" val="8"/>
  <p:tag name="KSO_WM_SLIDE_ITEM_CNT" val="3"/>
  <p:tag name="KSO_WM_SLIDE_LAYOUT" val="l"/>
  <p:tag name="KSO_WM_SLIDE_LAYOUT_CNT" val="1"/>
  <p:tag name="KSO_WM_SLIDE_TYPE" val="contents"/>
  <p:tag name="KSO_WM_BEAUTIFY_FLAG" val="#wm#"/>
  <p:tag name="KSO_WM_DIAGRAM_GROUP_CODE" val="l1-1"/>
</p:tagLst>
</file>

<file path=ppt/tags/tag53.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ENTRY"/>
  <p:tag name="ID" val="545823"/>
  <p:tag name="MH_ORDER" val="1"/>
  <p:tag name="KSO_WM_UNIT_TYPE" val="l_h_f"/>
  <p:tag name="KSO_WM_UNIT_INDEX" val="1_1_1"/>
  <p:tag name="KSO_WM_UNIT_ID" val="custom160137_9*l_h_f*1_1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l1-1"/>
</p:tagLst>
</file>

<file path=ppt/tags/tag54.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NUMBER"/>
  <p:tag name="ID" val="545823"/>
  <p:tag name="MH_ORDER" val="1"/>
  <p:tag name="KSO_WM_UNIT_TYPE" val="l_i"/>
  <p:tag name="KSO_WM_UNIT_INDEX" val="1_1"/>
  <p:tag name="KSO_WM_UNIT_ID" val="custom160137_9*l_i*1_1"/>
  <p:tag name="KSO_WM_UNIT_CLEAR" val="1"/>
  <p:tag name="KSO_WM_UNIT_LAYERLEVEL" val="1_1"/>
  <p:tag name="KSO_WM_DIAGRAM_GROUP_CODE" val="l1-1"/>
</p:tagLst>
</file>

<file path=ppt/tags/tag55.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ENTRY"/>
  <p:tag name="ID" val="545823"/>
  <p:tag name="MH_ORDER" val="3"/>
  <p:tag name="KSO_WM_UNIT_TYPE" val="l_h_f"/>
  <p:tag name="KSO_WM_UNIT_INDEX" val="1_3_1"/>
  <p:tag name="KSO_WM_UNIT_ID" val="custom160137_9*l_h_f*1_3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l1-1"/>
</p:tagLst>
</file>

<file path=ppt/tags/tag56.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NUMBER"/>
  <p:tag name="ID" val="545823"/>
  <p:tag name="MH_ORDER" val="3"/>
  <p:tag name="KSO_WM_UNIT_TYPE" val="l_i"/>
  <p:tag name="KSO_WM_UNIT_INDEX" val="1_2"/>
  <p:tag name="KSO_WM_UNIT_ID" val="custom160137_9*l_i*1_2"/>
  <p:tag name="KSO_WM_UNIT_CLEAR" val="1"/>
  <p:tag name="KSO_WM_UNIT_LAYERLEVEL" val="1_1"/>
  <p:tag name="KSO_WM_DIAGRAM_GROUP_CODE" val="l1-1"/>
</p:tagLst>
</file>

<file path=ppt/tags/tag57.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ENTRY"/>
  <p:tag name="ID" val="545823"/>
  <p:tag name="MH_ORDER" val="2"/>
  <p:tag name="KSO_WM_UNIT_TYPE" val="l_h_f"/>
  <p:tag name="KSO_WM_UNIT_INDEX" val="1_2_1"/>
  <p:tag name="KSO_WM_UNIT_ID" val="custom160137_9*l_h_f*1_2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l1-1"/>
</p:tagLst>
</file>

<file path=ppt/tags/tag58.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NUMBER"/>
  <p:tag name="ID" val="545823"/>
  <p:tag name="MH_ORDER" val="2"/>
  <p:tag name="KSO_WM_UNIT_TYPE" val="l_i"/>
  <p:tag name="KSO_WM_UNIT_INDEX" val="1_3"/>
  <p:tag name="KSO_WM_UNIT_ID" val="custom160137_9*l_i*1_3"/>
  <p:tag name="KSO_WM_UNIT_CLEAR" val="1"/>
  <p:tag name="KSO_WM_UNIT_LAYERLEVEL" val="1_1"/>
  <p:tag name="KSO_WM_DIAGRAM_GROUP_CODE" val="l1-1"/>
</p:tagLst>
</file>

<file path=ppt/tags/tag59.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ENTRY"/>
  <p:tag name="ID" val="545823"/>
  <p:tag name="MH_ORDER" val="4"/>
  <p:tag name="KSO_WM_UNIT_TYPE" val="l_h_f"/>
  <p:tag name="KSO_WM_UNIT_INDEX" val="1_4_1"/>
  <p:tag name="KSO_WM_UNIT_ID" val="custom160137_9*l_h_f*1_4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l1-1"/>
</p:tagLst>
</file>

<file path=ppt/tags/tag6.xml><?xml version="1.0" encoding="utf-8"?>
<p:tagLst xmlns:p="http://schemas.openxmlformats.org/presentationml/2006/main">
  <p:tag name="MH" val="20151014152641"/>
  <p:tag name="MH_LIBRARY" val="GRAPHIC"/>
  <p:tag name="MH_ORDER" val="Shape"/>
  <p:tag name="KSO_WM_TAG_VERSION" val="1.0"/>
  <p:tag name="KSO_WM_BEAUTIFY_FLAG" val="#wm#"/>
  <p:tag name="KSO_WM_UNIT_TYPE" val="i"/>
  <p:tag name="KSO_WM_UNIT_ID" val="279*i*3"/>
  <p:tag name="KSO_WM_TEMPLATE_CATEGORY" val="custom"/>
  <p:tag name="KSO_WM_TEMPLATE_INDEX" val="160137"/>
</p:tagLst>
</file>

<file path=ppt/tags/tag60.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NUMBER"/>
  <p:tag name="ID" val="545823"/>
  <p:tag name="MH_ORDER" val="4"/>
  <p:tag name="KSO_WM_UNIT_TYPE" val="l_i"/>
  <p:tag name="KSO_WM_UNIT_INDEX" val="1_4"/>
  <p:tag name="KSO_WM_UNIT_ID" val="custom160137_9*l_i*1_4"/>
  <p:tag name="KSO_WM_UNIT_CLEAR" val="1"/>
  <p:tag name="KSO_WM_UNIT_LAYERLEVEL" val="1_1"/>
  <p:tag name="KSO_WM_DIAGRAM_GROUP_CODE" val="l1-1"/>
</p:tagLst>
</file>

<file path=ppt/tags/tag61.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OTHERS"/>
  <p:tag name="ID" val="545823"/>
  <p:tag name="KSO_WM_UNIT_TYPE" val="l_i"/>
  <p:tag name="KSO_WM_UNIT_INDEX" val="1_2"/>
  <p:tag name="KSO_WM_UNIT_ID" val="custom160137_9*l_i*1_2"/>
  <p:tag name="KSO_WM_UNIT_CLEAR" val="1"/>
  <p:tag name="KSO_WM_UNIT_LAYERLEVEL" val="1_1"/>
  <p:tag name="KSO_WM_DIAGRAM_GROUP_CODE" val="l1-1"/>
</p:tagLst>
</file>

<file path=ppt/tags/tag62.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OTHERS"/>
  <p:tag name="ID" val="545823"/>
  <p:tag name="KSO_WM_UNIT_TYPE" val="l_i"/>
  <p:tag name="KSO_WM_UNIT_INDEX" val="1_3"/>
  <p:tag name="KSO_WM_UNIT_ID" val="custom160137_9*l_i*1_3"/>
  <p:tag name="KSO_WM_UNIT_CLEAR" val="1"/>
  <p:tag name="KSO_WM_UNIT_LAYERLEVEL" val="1_1"/>
  <p:tag name="KSO_WM_DIAGRAM_GROUP_CODE" val="l1-1"/>
</p:tagLst>
</file>

<file path=ppt/tags/tag63.xml><?xml version="1.0" encoding="utf-8"?>
<p:tagLst xmlns:p="http://schemas.openxmlformats.org/presentationml/2006/main">
  <p:tag name="KSO_WM_TAG_VERSION" val="1.0"/>
  <p:tag name="KSO_WM_BEAUTIFY_FLAG" val="#wm#"/>
  <p:tag name="KSO_WM_UNIT_TYPE" val="i"/>
  <p:tag name="KSO_WM_UNIT_ID" val="custom160137_9*i*10"/>
  <p:tag name="KSO_WM_TEMPLATE_CATEGORY" val="custom"/>
  <p:tag name="KSO_WM_TEMPLATE_INDEX" val="160137"/>
  <p:tag name="KSO_WM_UNIT_INDEX" val="10"/>
</p:tagLst>
</file>

<file path=ppt/tags/tag64.xml><?xml version="1.0" encoding="utf-8"?>
<p:tagLst xmlns:p="http://schemas.openxmlformats.org/presentationml/2006/main">
  <p:tag name="MH" val="20151014145756"/>
  <p:tag name="MH_LIBRARY" val="CONTENTS"/>
  <p:tag name="MH_AUTOCOLOR" val="TRUE"/>
  <p:tag name="MH_TYPE" val="CONTENTS"/>
  <p:tag name="ID" val="545823"/>
  <p:tag name="KSO_WM_TEMPLATE_CATEGORY" val="custom"/>
  <p:tag name="KSO_WM_TEMPLATE_INDEX" val="160137"/>
  <p:tag name="KSO_WM_TAG_VERSION" val="1.0"/>
  <p:tag name="KSO_WM_SLIDE_ID" val="custom160137_9"/>
  <p:tag name="KSO_WM_SLIDE_INDEX" val="9"/>
  <p:tag name="KSO_WM_SLIDE_ITEM_CNT" val="4"/>
  <p:tag name="KSO_WM_SLIDE_LAYOUT" val="l"/>
  <p:tag name="KSO_WM_SLIDE_LAYOUT_CNT" val="1"/>
  <p:tag name="KSO_WM_SLIDE_TYPE" val="contents"/>
  <p:tag name="KSO_WM_BEAUTIFY_FLAG" val="#wm#"/>
  <p:tag name="KSO_WM_DIAGRAM_GROUP_CODE" val="l1-1"/>
</p:tagLst>
</file>

<file path=ppt/tags/tag65.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ENTRY"/>
  <p:tag name="ID" val="545823"/>
  <p:tag name="MH_ORDER" val="1"/>
  <p:tag name="KSO_WM_UNIT_TYPE" val="l_h_f"/>
  <p:tag name="KSO_WM_UNIT_INDEX" val="1_1_1"/>
  <p:tag name="KSO_WM_UNIT_ID" val="custom160137_10*l_h_f*1_1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l1-1"/>
</p:tagLst>
</file>

<file path=ppt/tags/tag66.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NUMBER"/>
  <p:tag name="ID" val="545823"/>
  <p:tag name="MH_ORDER" val="1"/>
  <p:tag name="KSO_WM_UNIT_TYPE" val="l_i"/>
  <p:tag name="KSO_WM_UNIT_INDEX" val="1_1"/>
  <p:tag name="KSO_WM_UNIT_ID" val="custom160137_10*l_i*1_1"/>
  <p:tag name="KSO_WM_UNIT_CLEAR" val="1"/>
  <p:tag name="KSO_WM_UNIT_LAYERLEVEL" val="1_1"/>
  <p:tag name="KSO_WM_DIAGRAM_GROUP_CODE" val="l1-1"/>
</p:tagLst>
</file>

<file path=ppt/tags/tag67.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ENTRY"/>
  <p:tag name="ID" val="545823"/>
  <p:tag name="MH_ORDER" val="3"/>
  <p:tag name="KSO_WM_UNIT_TYPE" val="l_h_f"/>
  <p:tag name="KSO_WM_UNIT_INDEX" val="1_3_1"/>
  <p:tag name="KSO_WM_UNIT_ID" val="custom160137_10*l_h_f*1_3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l1-1"/>
</p:tagLst>
</file>

<file path=ppt/tags/tag68.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NUMBER"/>
  <p:tag name="ID" val="545823"/>
  <p:tag name="MH_ORDER" val="3"/>
  <p:tag name="KSO_WM_UNIT_TYPE" val="l_i"/>
  <p:tag name="KSO_WM_UNIT_INDEX" val="1_2"/>
  <p:tag name="KSO_WM_UNIT_ID" val="custom160137_10*l_i*1_2"/>
  <p:tag name="KSO_WM_UNIT_CLEAR" val="1"/>
  <p:tag name="KSO_WM_UNIT_LAYERLEVEL" val="1_1"/>
  <p:tag name="KSO_WM_DIAGRAM_GROUP_CODE" val="l1-1"/>
</p:tagLst>
</file>

<file path=ppt/tags/tag69.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ENTRY"/>
  <p:tag name="ID" val="545823"/>
  <p:tag name="MH_ORDER" val="5"/>
  <p:tag name="KSO_WM_UNIT_TYPE" val="l_h_f"/>
  <p:tag name="KSO_WM_UNIT_INDEX" val="1_5_1"/>
  <p:tag name="KSO_WM_UNIT_ID" val="custom160137_10*l_h_f*1_5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l1-1"/>
</p:tagLst>
</file>

<file path=ppt/tags/tag7.xml><?xml version="1.0" encoding="utf-8"?>
<p:tagLst xmlns:p="http://schemas.openxmlformats.org/presentationml/2006/main">
  <p:tag name="MH" val="20151014152641"/>
  <p:tag name="MH_LIBRARY" val="GRAPHIC"/>
  <p:tag name="MH_ORDER" val="Shape"/>
  <p:tag name="KSO_WM_TAG_VERSION" val="1.0"/>
  <p:tag name="KSO_WM_BEAUTIFY_FLAG" val="#wm#"/>
  <p:tag name="KSO_WM_UNIT_TYPE" val="i"/>
  <p:tag name="KSO_WM_UNIT_ID" val="279*i*4"/>
  <p:tag name="KSO_WM_TEMPLATE_CATEGORY" val="custom"/>
  <p:tag name="KSO_WM_TEMPLATE_INDEX" val="160137"/>
</p:tagLst>
</file>

<file path=ppt/tags/tag70.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NUMBER"/>
  <p:tag name="ID" val="545823"/>
  <p:tag name="MH_ORDER" val="5"/>
  <p:tag name="KSO_WM_UNIT_TYPE" val="l_i"/>
  <p:tag name="KSO_WM_UNIT_INDEX" val="1_3"/>
  <p:tag name="KSO_WM_UNIT_ID" val="custom160137_10*l_i*1_3"/>
  <p:tag name="KSO_WM_UNIT_CLEAR" val="1"/>
  <p:tag name="KSO_WM_UNIT_LAYERLEVEL" val="1_1"/>
  <p:tag name="KSO_WM_DIAGRAM_GROUP_CODE" val="l1-1"/>
</p:tagLst>
</file>

<file path=ppt/tags/tag71.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ENTRY"/>
  <p:tag name="ID" val="545823"/>
  <p:tag name="MH_ORDER" val="2"/>
  <p:tag name="KSO_WM_UNIT_TYPE" val="l_h_f"/>
  <p:tag name="KSO_WM_UNIT_INDEX" val="1_2_1"/>
  <p:tag name="KSO_WM_UNIT_ID" val="custom160137_10*l_h_f*1_2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l1-1"/>
</p:tagLst>
</file>

<file path=ppt/tags/tag72.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NUMBER"/>
  <p:tag name="ID" val="545823"/>
  <p:tag name="MH_ORDER" val="2"/>
  <p:tag name="KSO_WM_UNIT_TYPE" val="l_i"/>
  <p:tag name="KSO_WM_UNIT_INDEX" val="1_4"/>
  <p:tag name="KSO_WM_UNIT_ID" val="custom160137_10*l_i*1_4"/>
  <p:tag name="KSO_WM_UNIT_CLEAR" val="1"/>
  <p:tag name="KSO_WM_UNIT_LAYERLEVEL" val="1_1"/>
  <p:tag name="KSO_WM_DIAGRAM_GROUP_CODE" val="l1-1"/>
</p:tagLst>
</file>

<file path=ppt/tags/tag73.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ENTRY"/>
  <p:tag name="ID" val="545823"/>
  <p:tag name="MH_ORDER" val="4"/>
  <p:tag name="KSO_WM_UNIT_TYPE" val="l_h_f"/>
  <p:tag name="KSO_WM_UNIT_INDEX" val="1_4_1"/>
  <p:tag name="KSO_WM_UNIT_ID" val="custom160137_10*l_h_f*1_4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l1-1"/>
</p:tagLst>
</file>

<file path=ppt/tags/tag74.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NUMBER"/>
  <p:tag name="ID" val="545823"/>
  <p:tag name="MH_ORDER" val="4"/>
  <p:tag name="KSO_WM_UNIT_TYPE" val="l_i"/>
  <p:tag name="KSO_WM_UNIT_INDEX" val="1_5"/>
  <p:tag name="KSO_WM_UNIT_ID" val="custom160137_10*l_i*1_5"/>
  <p:tag name="KSO_WM_UNIT_CLEAR" val="1"/>
  <p:tag name="KSO_WM_UNIT_LAYERLEVEL" val="1_1"/>
  <p:tag name="KSO_WM_DIAGRAM_GROUP_CODE" val="l1-1"/>
</p:tagLst>
</file>

<file path=ppt/tags/tag75.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OTHERS"/>
  <p:tag name="ID" val="545823"/>
  <p:tag name="KSO_WM_UNIT_TYPE" val="l_i"/>
  <p:tag name="KSO_WM_UNIT_INDEX" val="1_2"/>
  <p:tag name="KSO_WM_UNIT_ID" val="custom160137_10*l_i*1_2"/>
  <p:tag name="KSO_WM_UNIT_CLEAR" val="1"/>
  <p:tag name="KSO_WM_UNIT_LAYERLEVEL" val="1_1"/>
  <p:tag name="KSO_WM_DIAGRAM_GROUP_CODE" val="l1-1"/>
</p:tagLst>
</file>

<file path=ppt/tags/tag76.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OTHERS"/>
  <p:tag name="ID" val="545823"/>
  <p:tag name="KSO_WM_UNIT_TYPE" val="l_i"/>
  <p:tag name="KSO_WM_UNIT_INDEX" val="1_3"/>
  <p:tag name="KSO_WM_UNIT_ID" val="custom160137_10*l_i*1_3"/>
  <p:tag name="KSO_WM_UNIT_CLEAR" val="1"/>
  <p:tag name="KSO_WM_UNIT_LAYERLEVEL" val="1_1"/>
  <p:tag name="KSO_WM_DIAGRAM_GROUP_CODE" val="l1-1"/>
</p:tagLst>
</file>

<file path=ppt/tags/tag77.xml><?xml version="1.0" encoding="utf-8"?>
<p:tagLst xmlns:p="http://schemas.openxmlformats.org/presentationml/2006/main">
  <p:tag name="KSO_WM_TAG_VERSION" val="1.0"/>
  <p:tag name="KSO_WM_BEAUTIFY_FLAG" val="#wm#"/>
  <p:tag name="KSO_WM_UNIT_TYPE" val="i"/>
  <p:tag name="KSO_WM_UNIT_ID" val="custom160137_10*i*12"/>
  <p:tag name="KSO_WM_TEMPLATE_CATEGORY" val="custom"/>
  <p:tag name="KSO_WM_TEMPLATE_INDEX" val="160137"/>
  <p:tag name="KSO_WM_UNIT_INDEX" val="12"/>
</p:tagLst>
</file>

<file path=ppt/tags/tag78.xml><?xml version="1.0" encoding="utf-8"?>
<p:tagLst xmlns:p="http://schemas.openxmlformats.org/presentationml/2006/main">
  <p:tag name="MH" val="20151014145756"/>
  <p:tag name="MH_LIBRARY" val="CONTENTS"/>
  <p:tag name="MH_AUTOCOLOR" val="TRUE"/>
  <p:tag name="MH_TYPE" val="CONTENTS"/>
  <p:tag name="ID" val="545823"/>
  <p:tag name="KSO_WM_TEMPLATE_CATEGORY" val="custom"/>
  <p:tag name="KSO_WM_TEMPLATE_INDEX" val="160137"/>
  <p:tag name="KSO_WM_TAG_VERSION" val="1.0"/>
  <p:tag name="KSO_WM_SLIDE_ID" val="custom160137_10"/>
  <p:tag name="KSO_WM_SLIDE_INDEX" val="10"/>
  <p:tag name="KSO_WM_SLIDE_ITEM_CNT" val="5"/>
  <p:tag name="KSO_WM_SLIDE_LAYOUT" val="l"/>
  <p:tag name="KSO_WM_SLIDE_LAYOUT_CNT" val="1"/>
  <p:tag name="KSO_WM_SLIDE_TYPE" val="contents"/>
  <p:tag name="KSO_WM_BEAUTIFY_FLAG" val="#wm#"/>
  <p:tag name="KSO_WM_DIAGRAM_GROUP_CODE" val="l1-1"/>
</p:tagLst>
</file>

<file path=ppt/tags/tag79.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ENTRY"/>
  <p:tag name="ID" val="545823"/>
  <p:tag name="MH_ORDER" val="1"/>
  <p:tag name="KSO_WM_UNIT_TYPE" val="l_h_f"/>
  <p:tag name="KSO_WM_UNIT_INDEX" val="1_1_1"/>
  <p:tag name="KSO_WM_UNIT_ID" val="custom160137_11*l_h_f*1_1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l1-1"/>
</p:tagLst>
</file>

<file path=ppt/tags/tag8.xml><?xml version="1.0" encoding="utf-8"?>
<p:tagLst xmlns:p="http://schemas.openxmlformats.org/presentationml/2006/main">
  <p:tag name="KSO_WM_TAG_VERSION" val="1.0"/>
  <p:tag name="KSO_WM_TEMPLATE_CATEGORY" val="custom"/>
  <p:tag name="KSO_WM_TEMPLATE_INDEX" val="160137"/>
</p:tagLst>
</file>

<file path=ppt/tags/tag80.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NUMBER"/>
  <p:tag name="ID" val="545823"/>
  <p:tag name="MH_ORDER" val="1"/>
  <p:tag name="KSO_WM_UNIT_TYPE" val="l_i"/>
  <p:tag name="KSO_WM_UNIT_INDEX" val="1_1"/>
  <p:tag name="KSO_WM_UNIT_ID" val="custom160137_11*l_i*1_1"/>
  <p:tag name="KSO_WM_UNIT_CLEAR" val="1"/>
  <p:tag name="KSO_WM_UNIT_LAYERLEVEL" val="1_1"/>
  <p:tag name="KSO_WM_DIAGRAM_GROUP_CODE" val="l1-1"/>
</p:tagLst>
</file>

<file path=ppt/tags/tag81.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ENTRY"/>
  <p:tag name="ID" val="545823"/>
  <p:tag name="MH_ORDER" val="3"/>
  <p:tag name="KSO_WM_UNIT_TYPE" val="l_h_f"/>
  <p:tag name="KSO_WM_UNIT_INDEX" val="1_3_1"/>
  <p:tag name="KSO_WM_UNIT_ID" val="custom160137_11*l_h_f*1_3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l1-1"/>
</p:tagLst>
</file>

<file path=ppt/tags/tag82.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NUMBER"/>
  <p:tag name="ID" val="545823"/>
  <p:tag name="MH_ORDER" val="3"/>
  <p:tag name="KSO_WM_UNIT_TYPE" val="l_i"/>
  <p:tag name="KSO_WM_UNIT_INDEX" val="1_2"/>
  <p:tag name="KSO_WM_UNIT_ID" val="custom160137_11*l_i*1_2"/>
  <p:tag name="KSO_WM_UNIT_CLEAR" val="1"/>
  <p:tag name="KSO_WM_UNIT_LAYERLEVEL" val="1_1"/>
  <p:tag name="KSO_WM_DIAGRAM_GROUP_CODE" val="l1-1"/>
</p:tagLst>
</file>

<file path=ppt/tags/tag83.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ENTRY"/>
  <p:tag name="ID" val="545823"/>
  <p:tag name="MH_ORDER" val="5"/>
  <p:tag name="KSO_WM_UNIT_TYPE" val="l_h_f"/>
  <p:tag name="KSO_WM_UNIT_INDEX" val="1_5_1"/>
  <p:tag name="KSO_WM_UNIT_ID" val="custom160137_11*l_h_f*1_5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l1-1"/>
</p:tagLst>
</file>

<file path=ppt/tags/tag84.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NUMBER"/>
  <p:tag name="ID" val="545823"/>
  <p:tag name="MH_ORDER" val="5"/>
  <p:tag name="KSO_WM_UNIT_TYPE" val="l_i"/>
  <p:tag name="KSO_WM_UNIT_INDEX" val="1_3"/>
  <p:tag name="KSO_WM_UNIT_ID" val="custom160137_11*l_i*1_3"/>
  <p:tag name="KSO_WM_UNIT_CLEAR" val="1"/>
  <p:tag name="KSO_WM_UNIT_LAYERLEVEL" val="1_1"/>
  <p:tag name="KSO_WM_DIAGRAM_GROUP_CODE" val="l1-1"/>
</p:tagLst>
</file>

<file path=ppt/tags/tag85.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ENTRY"/>
  <p:tag name="ID" val="545823"/>
  <p:tag name="MH_ORDER" val="2"/>
  <p:tag name="KSO_WM_UNIT_TYPE" val="l_h_f"/>
  <p:tag name="KSO_WM_UNIT_INDEX" val="1_2_1"/>
  <p:tag name="KSO_WM_UNIT_ID" val="custom160137_11*l_h_f*1_2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l1-1"/>
</p:tagLst>
</file>

<file path=ppt/tags/tag86.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NUMBER"/>
  <p:tag name="ID" val="545823"/>
  <p:tag name="MH_ORDER" val="2"/>
  <p:tag name="KSO_WM_UNIT_TYPE" val="l_i"/>
  <p:tag name="KSO_WM_UNIT_INDEX" val="1_4"/>
  <p:tag name="KSO_WM_UNIT_ID" val="custom160137_11*l_i*1_4"/>
  <p:tag name="KSO_WM_UNIT_CLEAR" val="1"/>
  <p:tag name="KSO_WM_UNIT_LAYERLEVEL" val="1_1"/>
  <p:tag name="KSO_WM_DIAGRAM_GROUP_CODE" val="l1-1"/>
</p:tagLst>
</file>

<file path=ppt/tags/tag87.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ENTRY"/>
  <p:tag name="ID" val="545823"/>
  <p:tag name="MH_ORDER" val="4"/>
  <p:tag name="KSO_WM_UNIT_TYPE" val="l_h_f"/>
  <p:tag name="KSO_WM_UNIT_INDEX" val="1_4_1"/>
  <p:tag name="KSO_WM_UNIT_ID" val="custom160137_11*l_h_f*1_4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l1-1"/>
</p:tagLst>
</file>

<file path=ppt/tags/tag88.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NUMBER"/>
  <p:tag name="ID" val="545823"/>
  <p:tag name="MH_ORDER" val="4"/>
  <p:tag name="KSO_WM_UNIT_TYPE" val="l_i"/>
  <p:tag name="KSO_WM_UNIT_INDEX" val="1_5"/>
  <p:tag name="KSO_WM_UNIT_ID" val="custom160137_11*l_i*1_5"/>
  <p:tag name="KSO_WM_UNIT_CLEAR" val="1"/>
  <p:tag name="KSO_WM_UNIT_LAYERLEVEL" val="1_1"/>
  <p:tag name="KSO_WM_DIAGRAM_GROUP_CODE" val="l1-1"/>
</p:tagLst>
</file>

<file path=ppt/tags/tag89.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ENTRY"/>
  <p:tag name="ID" val="545823"/>
  <p:tag name="MH_ORDER" val="6"/>
  <p:tag name="KSO_WM_UNIT_TYPE" val="l_h_f"/>
  <p:tag name="KSO_WM_UNIT_INDEX" val="1_6_1"/>
  <p:tag name="KSO_WM_UNIT_ID" val="custom160137_11*l_h_f*1_6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l1-1"/>
</p:tagLst>
</file>

<file path=ppt/tags/tag9.xml><?xml version="1.0" encoding="utf-8"?>
<p:tagLst xmlns:p="http://schemas.openxmlformats.org/presentationml/2006/main">
  <p:tag name="KSO_WM_TAG_VERSION" val="1.0"/>
  <p:tag name="KSO_WM_TEMPLATE_CATEGORY" val="custom"/>
  <p:tag name="KSO_WM_TEMPLATE_INDEX" val="160137"/>
</p:tagLst>
</file>

<file path=ppt/tags/tag90.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NUMBER"/>
  <p:tag name="ID" val="545823"/>
  <p:tag name="MH_ORDER" val="6"/>
  <p:tag name="KSO_WM_UNIT_TYPE" val="l_i"/>
  <p:tag name="KSO_WM_UNIT_INDEX" val="1_6"/>
  <p:tag name="KSO_WM_UNIT_ID" val="custom160137_11*l_i*1_6"/>
  <p:tag name="KSO_WM_UNIT_CLEAR" val="1"/>
  <p:tag name="KSO_WM_UNIT_LAYERLEVEL" val="1_1"/>
  <p:tag name="KSO_WM_DIAGRAM_GROUP_CODE" val="l1-1"/>
</p:tagLst>
</file>

<file path=ppt/tags/tag91.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OTHERS"/>
  <p:tag name="ID" val="545823"/>
  <p:tag name="KSO_WM_UNIT_TYPE" val="l_i"/>
  <p:tag name="KSO_WM_UNIT_INDEX" val="1_2"/>
  <p:tag name="KSO_WM_UNIT_ID" val="custom160137_11*l_i*1_2"/>
  <p:tag name="KSO_WM_UNIT_CLEAR" val="1"/>
  <p:tag name="KSO_WM_UNIT_LAYERLEVEL" val="1_1"/>
  <p:tag name="KSO_WM_DIAGRAM_GROUP_CODE" val="l1-1"/>
</p:tagLst>
</file>

<file path=ppt/tags/tag92.xml><?xml version="1.0" encoding="utf-8"?>
<p:tagLst xmlns:p="http://schemas.openxmlformats.org/presentationml/2006/main">
  <p:tag name="KSO_WM_TAG_VERSION" val="1.0"/>
  <p:tag name="KSO_WM_BEAUTIFY_FLAG" val="#wm#"/>
  <p:tag name="KSO_WM_TEMPLATE_CATEGORY" val="custom"/>
  <p:tag name="KSO_WM_TEMPLATE_INDEX" val="160137"/>
  <p:tag name="MH" val="20151014145756"/>
  <p:tag name="MH_LIBRARY" val="CONTENTS"/>
  <p:tag name="MH_TYPE" val="OTHERS"/>
  <p:tag name="ID" val="545823"/>
  <p:tag name="KSO_WM_UNIT_TYPE" val="l_i"/>
  <p:tag name="KSO_WM_UNIT_INDEX" val="1_3"/>
  <p:tag name="KSO_WM_UNIT_ID" val="custom160137_11*l_i*1_3"/>
  <p:tag name="KSO_WM_UNIT_CLEAR" val="1"/>
  <p:tag name="KSO_WM_UNIT_LAYERLEVEL" val="1_1"/>
  <p:tag name="KSO_WM_DIAGRAM_GROUP_CODE" val="l1-1"/>
</p:tagLst>
</file>

<file path=ppt/tags/tag93.xml><?xml version="1.0" encoding="utf-8"?>
<p:tagLst xmlns:p="http://schemas.openxmlformats.org/presentationml/2006/main">
  <p:tag name="KSO_WM_TAG_VERSION" val="1.0"/>
  <p:tag name="KSO_WM_BEAUTIFY_FLAG" val="#wm#"/>
  <p:tag name="KSO_WM_UNIT_TYPE" val="i"/>
  <p:tag name="KSO_WM_UNIT_ID" val="custom160137_11*i*14"/>
  <p:tag name="KSO_WM_TEMPLATE_CATEGORY" val="custom"/>
  <p:tag name="KSO_WM_TEMPLATE_INDEX" val="160137"/>
  <p:tag name="KSO_WM_UNIT_INDEX" val="14"/>
</p:tagLst>
</file>

<file path=ppt/tags/tag94.xml><?xml version="1.0" encoding="utf-8"?>
<p:tagLst xmlns:p="http://schemas.openxmlformats.org/presentationml/2006/main">
  <p:tag name="MH" val="20151014145756"/>
  <p:tag name="MH_LIBRARY" val="CONTENTS"/>
  <p:tag name="MH_AUTOCOLOR" val="TRUE"/>
  <p:tag name="MH_TYPE" val="CONTENTS"/>
  <p:tag name="ID" val="545823"/>
  <p:tag name="KSO_WM_TEMPLATE_CATEGORY" val="custom"/>
  <p:tag name="KSO_WM_TEMPLATE_INDEX" val="160137"/>
  <p:tag name="KSO_WM_TAG_VERSION" val="1.0"/>
  <p:tag name="KSO_WM_SLIDE_ID" val="custom160137_11"/>
  <p:tag name="KSO_WM_SLIDE_INDEX" val="11"/>
  <p:tag name="KSO_WM_SLIDE_ITEM_CNT" val="6"/>
  <p:tag name="KSO_WM_SLIDE_LAYOUT" val="l"/>
  <p:tag name="KSO_WM_SLIDE_LAYOUT_CNT" val="1"/>
  <p:tag name="KSO_WM_SLIDE_TYPE" val="contents"/>
  <p:tag name="KSO_WM_BEAUTIFY_FLAG" val="#wm#"/>
  <p:tag name="KSO_WM_DIAGRAM_GROUP_CODE" val="l1-1"/>
</p:tagLst>
</file>

<file path=ppt/tags/tag95.xml><?xml version="1.0" encoding="utf-8"?>
<p:tagLst xmlns:p="http://schemas.openxmlformats.org/presentationml/2006/main">
  <p:tag name="KSO_WM_TAG_VERSION" val="1.0"/>
  <p:tag name="KSO_WM_BEAUTIFY_FLAG" val="#wm#"/>
  <p:tag name="KSO_WM_TEMPLATE_CATEGORY" val="custom"/>
  <p:tag name="KSO_WM_TEMPLATE_INDEX" val="160137"/>
  <p:tag name="KSO_WM_UNIT_TYPE" val="a"/>
  <p:tag name="KSO_WM_UNIT_INDEX" val="1"/>
  <p:tag name="KSO_WM_UNIT_ID" val="custom160137_12*a*1"/>
  <p:tag name="KSO_WM_UNIT_CLEAR" val="1"/>
  <p:tag name="KSO_WM_UNIT_LAYERLEVEL" val="1"/>
  <p:tag name="KSO_WM_UNIT_VALUE" val="70"/>
  <p:tag name="KSO_WM_UNIT_ISCONTENTSTITLE" val="0"/>
  <p:tag name="KSO_WM_UNIT_HIGHLIGHT" val="0"/>
  <p:tag name="KSO_WM_UNIT_COMPATIBLE" val="0"/>
  <p:tag name="KSO_WM_UNIT_PRESET_TEXT_INDEX" val="3"/>
  <p:tag name="KSO_WM_UNIT_PRESET_TEXT_LEN" val="17"/>
</p:tagLst>
</file>

<file path=ppt/tags/tag96.xml><?xml version="1.0" encoding="utf-8"?>
<p:tagLst xmlns:p="http://schemas.openxmlformats.org/presentationml/2006/main">
  <p:tag name="KSO_WM_TAG_VERSION" val="1.0"/>
  <p:tag name="KSO_WM_BEAUTIFY_FLAG" val="#wm#"/>
  <p:tag name="KSO_WM_TEMPLATE_CATEGORY" val="custom"/>
  <p:tag name="KSO_WM_TEMPLATE_INDEX" val="160137"/>
  <p:tag name="KSO_WM_UNIT_TYPE" val="e"/>
  <p:tag name="KSO_WM_UNIT_INDEX" val="1"/>
  <p:tag name="KSO_WM_UNIT_ID" val="custom160137_12*e*1"/>
  <p:tag name="KSO_WM_UNIT_CLEAR" val="1"/>
  <p:tag name="KSO_WM_UNIT_LAYERLEVEL" val="1"/>
  <p:tag name="KSO_WM_UNIT_VALUE" val="1"/>
  <p:tag name="KSO_WM_UNIT_HIGHLIGHT" val="0"/>
  <p:tag name="KSO_WM_UNIT_COMPATIBLE" val="1"/>
  <p:tag name="KSO_WM_UNIT_PRESET_TEXT" val="1"/>
</p:tagLst>
</file>

<file path=ppt/tags/tag97.xml><?xml version="1.0" encoding="utf-8"?>
<p:tagLst xmlns:p="http://schemas.openxmlformats.org/presentationml/2006/main">
  <p:tag name="MH" val="20151014145756"/>
  <p:tag name="MH_LIBRARY" val="CONTENTS"/>
  <p:tag name="MH_AUTOCOLOR" val="TRUE"/>
  <p:tag name="MH_TYPE" val="SECTION"/>
  <p:tag name="ID" val="545823"/>
  <p:tag name="KSO_WM_TEMPLATE_CATEGORY" val="custom"/>
  <p:tag name="KSO_WM_TEMPLATE_INDEX" val="160137"/>
  <p:tag name="KSO_WM_TAG_VERSION" val="1.0"/>
  <p:tag name="KSO_WM_SLIDE_ID" val="custom160137_12"/>
  <p:tag name="KSO_WM_SLIDE_INDEX" val="12"/>
  <p:tag name="KSO_WM_SLIDE_ITEM_CNT" val="1"/>
  <p:tag name="KSO_WM_SLIDE_LAYOUT" val="e_a"/>
  <p:tag name="KSO_WM_SLIDE_LAYOUT_CNT" val="1_1"/>
  <p:tag name="KSO_WM_SLIDE_TYPE" val="sectionTitle"/>
  <p:tag name="KSO_WM_BEAUTIFY_FLAG" val="#wm#"/>
</p:tagLst>
</file>

<file path=ppt/tags/tag98.xml><?xml version="1.0" encoding="utf-8"?>
<p:tagLst xmlns:p="http://schemas.openxmlformats.org/presentationml/2006/main">
  <p:tag name="KSO_WM_TAG_VERSION" val="1.0"/>
  <p:tag name="KSO_WM_BEAUTIFY_FLAG" val="#wm#"/>
  <p:tag name="KSO_WM_UNIT_TYPE" val="i"/>
  <p:tag name="KSO_WM_UNIT_ID" val="custom160137_13*i*0"/>
  <p:tag name="KSO_WM_TEMPLATE_CATEGORY" val="custom"/>
  <p:tag name="KSO_WM_TEMPLATE_INDEX" val="160137"/>
  <p:tag name="KSO_WM_UNIT_INDEX" val="0"/>
</p:tagLst>
</file>

<file path=ppt/tags/tag99.xml><?xml version="1.0" encoding="utf-8"?>
<p:tagLst xmlns:p="http://schemas.openxmlformats.org/presentationml/2006/main">
  <p:tag name="KSO_WM_TAG_VERSION" val="1.0"/>
  <p:tag name="KSO_WM_BEAUTIFY_FLAG" val="#wm#"/>
  <p:tag name="KSO_WM_TEMPLATE_CATEGORY" val="custom"/>
  <p:tag name="KSO_WM_TEMPLATE_INDEX" val="160137"/>
  <p:tag name="KSO_WM_UNIT_TYPE" val="l_i"/>
  <p:tag name="KSO_WM_UNIT_INDEX" val="1_1"/>
  <p:tag name="KSO_WM_UNIT_ID" val="custom160137_13*l_i*1_1"/>
  <p:tag name="KSO_WM_UNIT_CLEAR" val="1"/>
  <p:tag name="KSO_WM_UNIT_LAYERLEVEL" val="1_1"/>
  <p:tag name="KSO_WM_DIAGRAM_GROUP_CODE" val="l1-2"/>
</p:tagLst>
</file>

<file path=ppt/theme/theme1.xml><?xml version="1.0" encoding="utf-8"?>
<a:theme xmlns:a="http://schemas.openxmlformats.org/drawingml/2006/main" name="www.pptying.com">
  <a:themeElements>
    <a:clrScheme name="abc">
      <a:dk1>
        <a:srgbClr val="4D4D4D"/>
      </a:dk1>
      <a:lt1>
        <a:srgbClr val="FFFFFF"/>
      </a:lt1>
      <a:dk2>
        <a:srgbClr val="FFFFFF"/>
      </a:dk2>
      <a:lt2>
        <a:srgbClr val="4D4D4D"/>
      </a:lt2>
      <a:accent1>
        <a:srgbClr val="946A7D"/>
      </a:accent1>
      <a:accent2>
        <a:srgbClr val="B99179"/>
      </a:accent2>
      <a:accent3>
        <a:srgbClr val="9994A6"/>
      </a:accent3>
      <a:accent4>
        <a:srgbClr val="898CC1"/>
      </a:accent4>
      <a:accent5>
        <a:srgbClr val="626FCC"/>
      </a:accent5>
      <a:accent6>
        <a:srgbClr val="4DA98A"/>
      </a:accent6>
      <a:hlink>
        <a:srgbClr val="00AEF0"/>
      </a:hlink>
      <a:folHlink>
        <a:srgbClr val="AFB2B4"/>
      </a:folHlink>
    </a:clrScheme>
    <a:fontScheme name="自定义 10">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A000120150716A01KPBG</Template>
  <TotalTime>0</TotalTime>
  <Words>2943</Words>
  <Application>WPS 演示</Application>
  <PresentationFormat>宽屏</PresentationFormat>
  <Paragraphs>281</Paragraphs>
  <Slides>28</Slides>
  <Notes>28</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28</vt:i4>
      </vt:variant>
    </vt:vector>
  </HeadingPairs>
  <TitlesOfParts>
    <vt:vector size="42" baseType="lpstr">
      <vt:lpstr>Arial</vt:lpstr>
      <vt:lpstr>宋体</vt:lpstr>
      <vt:lpstr>Wingdings</vt:lpstr>
      <vt:lpstr>微软雅黑</vt:lpstr>
      <vt:lpstr>Wingdings 2</vt:lpstr>
      <vt:lpstr>幼圆</vt:lpstr>
      <vt:lpstr>黑体</vt:lpstr>
      <vt:lpstr>Calibri</vt:lpstr>
      <vt:lpstr>Arial Unicode MS</vt:lpstr>
      <vt:lpstr>Arial Narrow</vt:lpstr>
      <vt:lpstr>Meiryo</vt:lpstr>
      <vt:lpstr>Yu Gothic UI</vt:lpstr>
      <vt:lpstr>Calibri Light</vt:lpstr>
      <vt:lpstr>www.pptying.com</vt:lpstr>
      <vt:lpstr>LOREM IPSUM DOLOR LO</vt:lpstr>
      <vt:lpstr>LOREM IPSUM DOLOR LOREM </vt:lpstr>
      <vt:lpstr>LOREM IPSUM DOLOR LOREM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LOREM IPSUM DOLOR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LOREM IPSUM DOLOR LOREM </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LO</dc:title>
  <dc:creator>优品PPT</dc:creator>
  <cp:keywords>http:/www.ypppt.com</cp:keywords>
  <dc:description>http://www.ypppt.com/</dc:description>
  <cp:lastModifiedBy>Years later</cp:lastModifiedBy>
  <cp:revision>217</cp:revision>
  <dcterms:created xsi:type="dcterms:W3CDTF">2015-10-14T06:52:00Z</dcterms:created>
  <dcterms:modified xsi:type="dcterms:W3CDTF">2024-03-26T14:27:30Z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2052-12.1.0.16412</vt:lpwstr>
  </property>
  <property fmtid="{D5CDD505-2E9C-101B-9397-08002B2CF9AE}" pid="3" name="name">
    <vt:lpwstr>水墨风景.pptx</vt:lpwstr>
  </property>
  <property fmtid="{D5CDD505-2E9C-101B-9397-08002B2CF9AE}" pid="4" name="fileid">
    <vt:lpwstr>860977</vt:lpwstr>
  </property>
  <property fmtid="{D5CDD505-2E9C-101B-9397-08002B2CF9AE}" pid="5" name="search_tags">
    <vt:lpwstr>PPT模板</vt:lpwstr>
  </property>
  <property fmtid="{D5CDD505-2E9C-101B-9397-08002B2CF9AE}" pid="6" name="ICV">
    <vt:lpwstr>D6A69664DAEC410A970FCE791F2056FF_13</vt:lpwstr>
  </property>
</Properties>
</file>